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58" r:id="rId4"/>
    <p:sldId id="280" r:id="rId5"/>
    <p:sldId id="284" r:id="rId6"/>
    <p:sldId id="276" r:id="rId7"/>
    <p:sldId id="285" r:id="rId8"/>
    <p:sldId id="286" r:id="rId9"/>
    <p:sldId id="287" r:id="rId10"/>
    <p:sldId id="277" r:id="rId11"/>
    <p:sldId id="288" r:id="rId12"/>
    <p:sldId id="289" r:id="rId13"/>
    <p:sldId id="290" r:id="rId14"/>
    <p:sldId id="278" r:id="rId15"/>
    <p:sldId id="281" r:id="rId16"/>
    <p:sldId id="282" r:id="rId17"/>
    <p:sldId id="291" r:id="rId18"/>
    <p:sldId id="279" r:id="rId19"/>
    <p:sldId id="283" r:id="rId20"/>
    <p:sldId id="292" r:id="rId21"/>
    <p:sldId id="261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A4B"/>
    <a:srgbClr val="003A51"/>
    <a:srgbClr val="2C5EA6"/>
    <a:srgbClr val="EBF6FC"/>
    <a:srgbClr val="36A9AC"/>
    <a:srgbClr val="D61E42"/>
    <a:srgbClr val="A80C26"/>
    <a:srgbClr val="2261A6"/>
    <a:srgbClr val="DF273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53" d="100"/>
          <a:sy n="153" d="100"/>
        </p:scale>
        <p:origin x="532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7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49B2-44E8-4EFD-A97B-B11A258AE913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B3AF3-F35D-4318-B7D7-AB8D96882F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74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3ca3625b-fe8f-41a5-b3a9-7d38373885c1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173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46e508a8-0485-4979-bcc2-99eb0ccca038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93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bce99125-3d00-47f8-8c60-e32ac6f82d61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325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4ab2ae3e-3b41-4400-857b-15e3a73c3b0b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96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e436240f-21ea-4168-9f93-ceec570a3753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36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30739796-7dae-4725-a9c9-53d12a61ced2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923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76998cf4-438b-4bb3-8e02-eb0220ce3bc8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5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4c84103a-f465-4fe2-a317-e107e7443c0b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89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577a1ecd-6fc2-4ad2-9b7a-35a6ab497c08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607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bf95fd0d-f75d-4b14-a77b-ffb14de708d2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836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a26a99b9-d3e9-4c19-b0d5-446cc61156f5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150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c44d7fdf-a876-43e3-b797-10f7e23ab2b2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8394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cf50c6b4-6518-4a2c-993e-09d34fe81506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82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fdeabd72-f839-4cce-a3f7-dbaf6cd91ca3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54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5718a2e9-585e-4a28-b893-a750575de263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1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ec4e84c7-38c6-4778-9817-ba01f0f4aa47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894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12fbd780-6815-475b-bc28-ee6fdb6ead48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14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aa5cf9f3-5513-442a-ab62-abaf9a9e584b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2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4b62c186-41da-4e5a-9c9e-4975690b1436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52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37bf96c7-7295-4151-b50d-955f31aed5b8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7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75dc0846-78e4-4399-b492-d876a1d977bf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39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5259687" y="2514691"/>
            <a:ext cx="5787426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5259687" y="1758950"/>
            <a:ext cx="5787426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6509" y="3647231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6509" y="3955783"/>
            <a:ext cx="2913783" cy="248371"/>
          </a:xfrm>
        </p:spPr>
        <p:txBody>
          <a:bodyPr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F399EA7D-0896-E277-C7D3-16CBE284CE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652" y="517137"/>
            <a:ext cx="4334035" cy="52292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35483ABC-2F61-6AE9-9BE8-C82DD4EFAA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97218" y="648907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92"/>
            <a:ext cx="12192000" cy="685281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ph type="title" hasCustomPrompt="1"/>
          </p:nvPr>
        </p:nvSpPr>
        <p:spPr>
          <a:xfrm>
            <a:off x="5570186" y="2494642"/>
            <a:ext cx="4535055" cy="656792"/>
          </a:xfrm>
        </p:spPr>
        <p:txBody>
          <a:bodyPr anchor="ctr">
            <a:normAutofit/>
          </a:bodyPr>
          <a:lstStyle>
            <a:lvl1pPr algn="l">
              <a:defRPr sz="2400" b="1">
                <a:solidFill>
                  <a:srgbClr val="36A9AC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</a:p>
        </p:txBody>
      </p:sp>
      <p:sp>
        <p:nvSpPr>
          <p:cNvPr id="21" name="文本占位符 2"/>
          <p:cNvSpPr>
            <a:spLocks noGrp="1"/>
          </p:cNvSpPr>
          <p:nvPr>
            <p:ph type="body" idx="1"/>
          </p:nvPr>
        </p:nvSpPr>
        <p:spPr>
          <a:xfrm>
            <a:off x="5564413" y="3430587"/>
            <a:ext cx="4546600" cy="1015623"/>
          </a:xfrm>
        </p:spPr>
        <p:txBody>
          <a:bodyPr anchor="t">
            <a:norm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D593C1C0-F70B-538B-CCD6-CEFCB772E3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1643" y="5152706"/>
            <a:ext cx="2914997" cy="66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CD67-EF7B-4225-9DCD-E9A1FB00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BE31C9-EEB9-478B-9042-EAA8EC2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CE021F-56B6-40B0-88C1-2D7CFC55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6D8CAD54-63CB-CEEF-8131-A490A28450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9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66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DCB61B-CE4E-4C03-864A-E1264631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1E76E0-E044-4D9B-A778-A15CBAFBD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A1C5EF2-45A2-4D1B-9050-807C7A6E6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B9477CB-6DA5-4D44-8994-017C0F5A5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9F45F1D6-9B24-8636-1FDF-19C1F88C9F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ctrTitle" hasCustomPrompt="1"/>
          </p:nvPr>
        </p:nvSpPr>
        <p:spPr>
          <a:xfrm>
            <a:off x="2105605" y="2147999"/>
            <a:ext cx="3985202" cy="865136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</a:p>
        </p:txBody>
      </p:sp>
      <p:sp>
        <p:nvSpPr>
          <p:cNvPr id="14" name="文本占位符 62"/>
          <p:cNvSpPr>
            <a:spLocks noGrp="1"/>
          </p:cNvSpPr>
          <p:nvPr>
            <p:ph type="body" sz="quarter" idx="17" hasCustomPrompt="1"/>
          </p:nvPr>
        </p:nvSpPr>
        <p:spPr>
          <a:xfrm>
            <a:off x="2105605" y="3367390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>
            <p:ph type="body" sz="quarter" idx="18" hasCustomPrompt="1"/>
          </p:nvPr>
        </p:nvSpPr>
        <p:spPr>
          <a:xfrm>
            <a:off x="2105605" y="3683024"/>
            <a:ext cx="39852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6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E030F74B-3BDF-0791-ACB4-E341E6EFE2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847" y="920015"/>
            <a:ext cx="4103549" cy="495111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955A90E7-EE1B-7AC2-F128-529A7B725D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2173" y="421138"/>
            <a:ext cx="2371696" cy="235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6B88DB8F-6AAB-2770-4F94-AC1071CA53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0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64" r:id="rId4"/>
    <p:sldLayoutId id="2147483663" r:id="rId5"/>
    <p:sldLayoutId id="2147483661" r:id="rId6"/>
    <p:sldLayoutId id="2147483665" r:id="rId7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副标题 4"/>
          <p:cNvSpPr>
            <a:spLocks noGrp="1"/>
          </p:cNvSpPr>
          <p:nvPr>
            <p:ph type="subTitle" idx="1"/>
          </p:nvPr>
        </p:nvSpPr>
        <p:spPr>
          <a:xfrm>
            <a:off x="1796908" y="1636720"/>
            <a:ext cx="8598182" cy="558799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</a:rPr>
              <a:t>Subtitle here</a:t>
            </a:r>
          </a:p>
        </p:txBody>
      </p:sp>
      <p:sp>
        <p:nvSpPr>
          <p:cNvPr id="11" name="标题 3"/>
          <p:cNvSpPr>
            <a:spLocks noGrp="1"/>
          </p:cNvSpPr>
          <p:nvPr>
            <p:ph type="ctrTitle"/>
          </p:nvPr>
        </p:nvSpPr>
        <p:spPr>
          <a:xfrm>
            <a:off x="1626766" y="1104605"/>
            <a:ext cx="9013285" cy="685961"/>
          </a:xfrm>
        </p:spPr>
        <p:txBody>
          <a:bodyPr>
            <a:noAutofit/>
          </a:bodyPr>
          <a:lstStyle/>
          <a:p>
            <a:r>
              <a:rPr lang="zh-CN" altLang="en-US" sz="3600" dirty="0">
                <a:solidFill>
                  <a:schemeClr val="bg1"/>
                </a:solidFill>
              </a:rPr>
              <a:t>毕业论文答辩</a:t>
            </a:r>
            <a:r>
              <a:rPr lang="en-US" altLang="zh-CN" sz="3600" dirty="0">
                <a:solidFill>
                  <a:schemeClr val="bg1"/>
                </a:solidFill>
              </a:rPr>
              <a:t>PPT</a:t>
            </a:r>
            <a:r>
              <a:rPr lang="zh-CN" altLang="en-US" sz="3600" dirty="0">
                <a:solidFill>
                  <a:schemeClr val="bg1"/>
                </a:solidFill>
              </a:rPr>
              <a:t>模板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4639107" y="2355077"/>
            <a:ext cx="2913783" cy="248371"/>
          </a:xfrm>
        </p:spPr>
        <p:txBody>
          <a:bodyPr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4639108" y="2603448"/>
            <a:ext cx="2913783" cy="248371"/>
          </a:xfrm>
        </p:spPr>
        <p:txBody>
          <a:bodyPr/>
          <a:lstStyle/>
          <a:p>
            <a:r>
              <a:rPr lang="en-US" altLang="zh-CN" sz="1400" dirty="0">
                <a:solidFill>
                  <a:schemeClr val="bg1"/>
                </a:solidFill>
              </a:rPr>
              <a:t>mba.guet.edu.cn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856156" y="2215056"/>
            <a:ext cx="712088" cy="8688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144" y="1989438"/>
            <a:ext cx="1320112" cy="132011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5176268" y="1840142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5176268" y="269858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8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32" name="îṡlïḋè"/>
          <p:cNvSpPr>
            <a:spLocks/>
          </p:cNvSpPr>
          <p:nvPr/>
        </p:nvSpPr>
        <p:spPr bwMode="auto">
          <a:xfrm>
            <a:off x="822270" y="1422925"/>
            <a:ext cx="6302653" cy="2231457"/>
          </a:xfrm>
          <a:custGeom>
            <a:avLst/>
            <a:gdLst/>
            <a:ahLst/>
            <a:cxnLst>
              <a:cxn ang="0">
                <a:pos x="1599" y="0"/>
              </a:cxn>
              <a:cxn ang="0">
                <a:pos x="1434" y="28"/>
              </a:cxn>
              <a:cxn ang="0">
                <a:pos x="1470" y="71"/>
              </a:cxn>
              <a:cxn ang="0">
                <a:pos x="1202" y="291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2" y="164"/>
              </a:cxn>
              <a:cxn ang="0">
                <a:pos x="840" y="163"/>
              </a:cxn>
              <a:cxn ang="0">
                <a:pos x="839" y="163"/>
              </a:cxn>
              <a:cxn ang="0">
                <a:pos x="837" y="163"/>
              </a:cxn>
              <a:cxn ang="0">
                <a:pos x="836" y="163"/>
              </a:cxn>
              <a:cxn ang="0">
                <a:pos x="834" y="163"/>
              </a:cxn>
              <a:cxn ang="0">
                <a:pos x="834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3" y="163"/>
              </a:cxn>
              <a:cxn ang="0">
                <a:pos x="831" y="163"/>
              </a:cxn>
              <a:cxn ang="0">
                <a:pos x="830" y="163"/>
              </a:cxn>
              <a:cxn ang="0">
                <a:pos x="829" y="163"/>
              </a:cxn>
              <a:cxn ang="0">
                <a:pos x="828" y="163"/>
              </a:cxn>
              <a:cxn ang="0">
                <a:pos x="826" y="163"/>
              </a:cxn>
              <a:cxn ang="0">
                <a:pos x="825" y="164"/>
              </a:cxn>
              <a:cxn ang="0">
                <a:pos x="823" y="164"/>
              </a:cxn>
              <a:cxn ang="0">
                <a:pos x="822" y="165"/>
              </a:cxn>
              <a:cxn ang="0">
                <a:pos x="821" y="165"/>
              </a:cxn>
              <a:cxn ang="0">
                <a:pos x="20" y="541"/>
              </a:cxn>
              <a:cxn ang="0">
                <a:pos x="7" y="579"/>
              </a:cxn>
              <a:cxn ang="0">
                <a:pos x="32" y="595"/>
              </a:cxn>
              <a:cxn ang="0">
                <a:pos x="44" y="592"/>
              </a:cxn>
              <a:cxn ang="0">
                <a:pos x="834" y="221"/>
              </a:cxn>
              <a:cxn ang="0">
                <a:pos x="1199" y="349"/>
              </a:cxn>
              <a:cxn ang="0">
                <a:pos x="1199" y="349"/>
              </a:cxn>
              <a:cxn ang="0">
                <a:pos x="1203" y="350"/>
              </a:cxn>
              <a:cxn ang="0">
                <a:pos x="1204" y="350"/>
              </a:cxn>
              <a:cxn ang="0">
                <a:pos x="1208" y="350"/>
              </a:cxn>
              <a:cxn ang="0">
                <a:pos x="1208" y="350"/>
              </a:cxn>
              <a:cxn ang="0">
                <a:pos x="1213" y="350"/>
              </a:cxn>
              <a:cxn ang="0">
                <a:pos x="1214" y="350"/>
              </a:cxn>
              <a:cxn ang="0">
                <a:pos x="1217" y="349"/>
              </a:cxn>
              <a:cxn ang="0">
                <a:pos x="1219" y="348"/>
              </a:cxn>
              <a:cxn ang="0">
                <a:pos x="1221" y="347"/>
              </a:cxn>
              <a:cxn ang="0">
                <a:pos x="1223" y="346"/>
              </a:cxn>
              <a:cxn ang="0">
                <a:pos x="1225" y="345"/>
              </a:cxn>
              <a:cxn ang="0">
                <a:pos x="1226" y="344"/>
              </a:cxn>
              <a:cxn ang="0">
                <a:pos x="1505" y="114"/>
              </a:cxn>
              <a:cxn ang="0">
                <a:pos x="1540" y="157"/>
              </a:cxn>
              <a:cxn ang="0">
                <a:pos x="1599" y="0"/>
              </a:cxn>
            </a:cxnLst>
            <a:rect l="0" t="0" r="r" b="b"/>
            <a:pathLst>
              <a:path w="1599" h="595">
                <a:moveTo>
                  <a:pt x="1599" y="0"/>
                </a:moveTo>
                <a:cubicBezTo>
                  <a:pt x="1434" y="28"/>
                  <a:pt x="1434" y="28"/>
                  <a:pt x="1434" y="28"/>
                </a:cubicBezTo>
                <a:cubicBezTo>
                  <a:pt x="1470" y="71"/>
                  <a:pt x="1470" y="71"/>
                  <a:pt x="1470" y="71"/>
                </a:cubicBezTo>
                <a:cubicBezTo>
                  <a:pt x="1202" y="291"/>
                  <a:pt x="1202" y="291"/>
                  <a:pt x="1202" y="291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2" y="164"/>
                  <a:pt x="842" y="164"/>
                  <a:pt x="842" y="164"/>
                </a:cubicBezTo>
                <a:cubicBezTo>
                  <a:pt x="841" y="164"/>
                  <a:pt x="840" y="164"/>
                  <a:pt x="840" y="163"/>
                </a:cubicBezTo>
                <a:cubicBezTo>
                  <a:pt x="839" y="163"/>
                  <a:pt x="839" y="163"/>
                  <a:pt x="839" y="163"/>
                </a:cubicBezTo>
                <a:cubicBezTo>
                  <a:pt x="838" y="163"/>
                  <a:pt x="837" y="163"/>
                  <a:pt x="837" y="163"/>
                </a:cubicBezTo>
                <a:cubicBezTo>
                  <a:pt x="837" y="163"/>
                  <a:pt x="836" y="163"/>
                  <a:pt x="836" y="163"/>
                </a:cubicBezTo>
                <a:cubicBezTo>
                  <a:pt x="835" y="163"/>
                  <a:pt x="835" y="163"/>
                  <a:pt x="834" y="163"/>
                </a:cubicBezTo>
                <a:cubicBezTo>
                  <a:pt x="834" y="163"/>
                  <a:pt x="834" y="163"/>
                  <a:pt x="834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2" y="163"/>
                  <a:pt x="832" y="163"/>
                  <a:pt x="831" y="163"/>
                </a:cubicBezTo>
                <a:cubicBezTo>
                  <a:pt x="831" y="163"/>
                  <a:pt x="831" y="163"/>
                  <a:pt x="830" y="163"/>
                </a:cubicBezTo>
                <a:cubicBezTo>
                  <a:pt x="830" y="163"/>
                  <a:pt x="829" y="163"/>
                  <a:pt x="829" y="163"/>
                </a:cubicBezTo>
                <a:cubicBezTo>
                  <a:pt x="828" y="163"/>
                  <a:pt x="828" y="163"/>
                  <a:pt x="828" y="163"/>
                </a:cubicBezTo>
                <a:cubicBezTo>
                  <a:pt x="827" y="163"/>
                  <a:pt x="827" y="163"/>
                  <a:pt x="826" y="163"/>
                </a:cubicBezTo>
                <a:cubicBezTo>
                  <a:pt x="825" y="164"/>
                  <a:pt x="825" y="164"/>
                  <a:pt x="825" y="164"/>
                </a:cubicBezTo>
                <a:cubicBezTo>
                  <a:pt x="824" y="164"/>
                  <a:pt x="824" y="164"/>
                  <a:pt x="823" y="164"/>
                </a:cubicBezTo>
                <a:cubicBezTo>
                  <a:pt x="823" y="164"/>
                  <a:pt x="823" y="165"/>
                  <a:pt x="822" y="165"/>
                </a:cubicBezTo>
                <a:cubicBezTo>
                  <a:pt x="822" y="165"/>
                  <a:pt x="821" y="165"/>
                  <a:pt x="821" y="165"/>
                </a:cubicBezTo>
                <a:cubicBezTo>
                  <a:pt x="20" y="541"/>
                  <a:pt x="20" y="541"/>
                  <a:pt x="20" y="541"/>
                </a:cubicBezTo>
                <a:cubicBezTo>
                  <a:pt x="6" y="548"/>
                  <a:pt x="0" y="565"/>
                  <a:pt x="7" y="579"/>
                </a:cubicBezTo>
                <a:cubicBezTo>
                  <a:pt x="11" y="589"/>
                  <a:pt x="22" y="595"/>
                  <a:pt x="32" y="595"/>
                </a:cubicBezTo>
                <a:cubicBezTo>
                  <a:pt x="36" y="595"/>
                  <a:pt x="40" y="594"/>
                  <a:pt x="44" y="592"/>
                </a:cubicBezTo>
                <a:cubicBezTo>
                  <a:pt x="834" y="221"/>
                  <a:pt x="834" y="221"/>
                  <a:pt x="834" y="221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199" y="349"/>
                  <a:pt x="1199" y="349"/>
                  <a:pt x="1199" y="349"/>
                </a:cubicBezTo>
                <a:cubicBezTo>
                  <a:pt x="1200" y="349"/>
                  <a:pt x="1202" y="350"/>
                  <a:pt x="1203" y="350"/>
                </a:cubicBezTo>
                <a:cubicBezTo>
                  <a:pt x="1204" y="350"/>
                  <a:pt x="1204" y="350"/>
                  <a:pt x="1204" y="350"/>
                </a:cubicBezTo>
                <a:cubicBezTo>
                  <a:pt x="1205" y="350"/>
                  <a:pt x="1206" y="350"/>
                  <a:pt x="1208" y="350"/>
                </a:cubicBezTo>
                <a:cubicBezTo>
                  <a:pt x="1208" y="350"/>
                  <a:pt x="1208" y="350"/>
                  <a:pt x="1208" y="350"/>
                </a:cubicBezTo>
                <a:cubicBezTo>
                  <a:pt x="1210" y="350"/>
                  <a:pt x="1211" y="350"/>
                  <a:pt x="1213" y="350"/>
                </a:cubicBezTo>
                <a:cubicBezTo>
                  <a:pt x="1213" y="350"/>
                  <a:pt x="1213" y="350"/>
                  <a:pt x="1214" y="350"/>
                </a:cubicBezTo>
                <a:cubicBezTo>
                  <a:pt x="1215" y="350"/>
                  <a:pt x="1216" y="349"/>
                  <a:pt x="1217" y="349"/>
                </a:cubicBezTo>
                <a:cubicBezTo>
                  <a:pt x="1217" y="349"/>
                  <a:pt x="1218" y="349"/>
                  <a:pt x="1219" y="348"/>
                </a:cubicBezTo>
                <a:cubicBezTo>
                  <a:pt x="1219" y="348"/>
                  <a:pt x="1220" y="348"/>
                  <a:pt x="1221" y="347"/>
                </a:cubicBezTo>
                <a:cubicBezTo>
                  <a:pt x="1222" y="347"/>
                  <a:pt x="1222" y="347"/>
                  <a:pt x="1223" y="346"/>
                </a:cubicBezTo>
                <a:cubicBezTo>
                  <a:pt x="1223" y="346"/>
                  <a:pt x="1224" y="345"/>
                  <a:pt x="1225" y="345"/>
                </a:cubicBezTo>
                <a:cubicBezTo>
                  <a:pt x="1226" y="344"/>
                  <a:pt x="1226" y="344"/>
                  <a:pt x="1226" y="344"/>
                </a:cubicBezTo>
                <a:cubicBezTo>
                  <a:pt x="1505" y="114"/>
                  <a:pt x="1505" y="114"/>
                  <a:pt x="1505" y="114"/>
                </a:cubicBezTo>
                <a:cubicBezTo>
                  <a:pt x="1540" y="157"/>
                  <a:pt x="1540" y="157"/>
                  <a:pt x="1540" y="157"/>
                </a:cubicBezTo>
                <a:cubicBezTo>
                  <a:pt x="1599" y="0"/>
                  <a:pt x="1599" y="0"/>
                  <a:pt x="1599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ṧlíḍè"/>
          <p:cNvSpPr>
            <a:spLocks/>
          </p:cNvSpPr>
          <p:nvPr/>
        </p:nvSpPr>
        <p:spPr bwMode="auto">
          <a:xfrm>
            <a:off x="1398895" y="3384483"/>
            <a:ext cx="831414" cy="2463104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1159"/>
              </a:cxn>
              <a:cxn ang="0">
                <a:pos x="372" y="1159"/>
              </a:cxn>
              <a:cxn ang="0">
                <a:pos x="372" y="0"/>
              </a:cxn>
              <a:cxn ang="0">
                <a:pos x="0" y="174"/>
              </a:cxn>
            </a:cxnLst>
            <a:rect l="0" t="0" r="r" b="b"/>
            <a:pathLst>
              <a:path w="372" h="1159">
                <a:moveTo>
                  <a:pt x="0" y="174"/>
                </a:moveTo>
                <a:lnTo>
                  <a:pt x="0" y="1159"/>
                </a:lnTo>
                <a:lnTo>
                  <a:pt x="372" y="1159"/>
                </a:lnTo>
                <a:lnTo>
                  <a:pt x="372" y="0"/>
                </a:lnTo>
                <a:lnTo>
                  <a:pt x="0" y="17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1iḑe"/>
          <p:cNvSpPr>
            <a:spLocks/>
          </p:cNvSpPr>
          <p:nvPr/>
        </p:nvSpPr>
        <p:spPr bwMode="auto">
          <a:xfrm>
            <a:off x="2453807" y="2910563"/>
            <a:ext cx="831414" cy="2937023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0" y="1382"/>
              </a:cxn>
              <a:cxn ang="0">
                <a:pos x="372" y="1382"/>
              </a:cxn>
              <a:cxn ang="0">
                <a:pos x="372" y="0"/>
              </a:cxn>
              <a:cxn ang="0">
                <a:pos x="0" y="175"/>
              </a:cxn>
            </a:cxnLst>
            <a:rect l="0" t="0" r="r" b="b"/>
            <a:pathLst>
              <a:path w="372" h="1382">
                <a:moveTo>
                  <a:pt x="0" y="175"/>
                </a:moveTo>
                <a:lnTo>
                  <a:pt x="0" y="1382"/>
                </a:lnTo>
                <a:lnTo>
                  <a:pt x="372" y="1382"/>
                </a:lnTo>
                <a:lnTo>
                  <a:pt x="372" y="0"/>
                </a:lnTo>
                <a:lnTo>
                  <a:pt x="0" y="175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ṥḷîḍê"/>
          <p:cNvSpPr>
            <a:spLocks/>
          </p:cNvSpPr>
          <p:nvPr/>
        </p:nvSpPr>
        <p:spPr bwMode="auto">
          <a:xfrm>
            <a:off x="2453807" y="2910563"/>
            <a:ext cx="831414" cy="2937023"/>
          </a:xfrm>
          <a:custGeom>
            <a:avLst/>
            <a:gdLst/>
            <a:ahLst/>
            <a:cxnLst>
              <a:cxn ang="0">
                <a:pos x="0" y="175"/>
              </a:cxn>
              <a:cxn ang="0">
                <a:pos x="0" y="1382"/>
              </a:cxn>
              <a:cxn ang="0">
                <a:pos x="372" y="1382"/>
              </a:cxn>
              <a:cxn ang="0">
                <a:pos x="372" y="0"/>
              </a:cxn>
              <a:cxn ang="0">
                <a:pos x="0" y="175"/>
              </a:cxn>
            </a:cxnLst>
            <a:rect l="0" t="0" r="r" b="b"/>
            <a:pathLst>
              <a:path w="372" h="1382">
                <a:moveTo>
                  <a:pt x="0" y="175"/>
                </a:moveTo>
                <a:lnTo>
                  <a:pt x="0" y="1382"/>
                </a:lnTo>
                <a:lnTo>
                  <a:pt x="372" y="1382"/>
                </a:lnTo>
                <a:lnTo>
                  <a:pt x="372" y="0"/>
                </a:lnTo>
                <a:lnTo>
                  <a:pt x="0" y="17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ŝlîḑé"/>
          <p:cNvSpPr>
            <a:spLocks/>
          </p:cNvSpPr>
          <p:nvPr/>
        </p:nvSpPr>
        <p:spPr bwMode="auto">
          <a:xfrm>
            <a:off x="3510956" y="2536528"/>
            <a:ext cx="831414" cy="331105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129"/>
              </a:cxn>
              <a:cxn ang="0">
                <a:pos x="0" y="1558"/>
              </a:cxn>
              <a:cxn ang="0">
                <a:pos x="372" y="1558"/>
              </a:cxn>
              <a:cxn ang="0">
                <a:pos x="372" y="33"/>
              </a:cxn>
              <a:cxn ang="0">
                <a:pos x="275" y="0"/>
              </a:cxn>
            </a:cxnLst>
            <a:rect l="0" t="0" r="r" b="b"/>
            <a:pathLst>
              <a:path w="372" h="1558">
                <a:moveTo>
                  <a:pt x="275" y="0"/>
                </a:moveTo>
                <a:lnTo>
                  <a:pt x="0" y="129"/>
                </a:lnTo>
                <a:lnTo>
                  <a:pt x="0" y="1558"/>
                </a:lnTo>
                <a:lnTo>
                  <a:pt x="372" y="1558"/>
                </a:lnTo>
                <a:lnTo>
                  <a:pt x="372" y="33"/>
                </a:lnTo>
                <a:lnTo>
                  <a:pt x="275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ṣḻîḓê"/>
          <p:cNvSpPr>
            <a:spLocks/>
          </p:cNvSpPr>
          <p:nvPr/>
        </p:nvSpPr>
        <p:spPr bwMode="auto">
          <a:xfrm>
            <a:off x="3510956" y="2536528"/>
            <a:ext cx="831414" cy="3311057"/>
          </a:xfrm>
          <a:custGeom>
            <a:avLst/>
            <a:gdLst/>
            <a:ahLst/>
            <a:cxnLst>
              <a:cxn ang="0">
                <a:pos x="275" y="0"/>
              </a:cxn>
              <a:cxn ang="0">
                <a:pos x="0" y="129"/>
              </a:cxn>
              <a:cxn ang="0">
                <a:pos x="0" y="1558"/>
              </a:cxn>
              <a:cxn ang="0">
                <a:pos x="372" y="1558"/>
              </a:cxn>
              <a:cxn ang="0">
                <a:pos x="372" y="33"/>
              </a:cxn>
              <a:cxn ang="0">
                <a:pos x="275" y="0"/>
              </a:cxn>
            </a:cxnLst>
            <a:rect l="0" t="0" r="r" b="b"/>
            <a:pathLst>
              <a:path w="372" h="1558">
                <a:moveTo>
                  <a:pt x="275" y="0"/>
                </a:moveTo>
                <a:lnTo>
                  <a:pt x="0" y="129"/>
                </a:lnTo>
                <a:lnTo>
                  <a:pt x="0" y="1558"/>
                </a:lnTo>
                <a:lnTo>
                  <a:pt x="372" y="1558"/>
                </a:lnTo>
                <a:lnTo>
                  <a:pt x="372" y="33"/>
                </a:lnTo>
                <a:lnTo>
                  <a:pt x="275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$liḋe"/>
          <p:cNvSpPr>
            <a:spLocks/>
          </p:cNvSpPr>
          <p:nvPr/>
        </p:nvSpPr>
        <p:spPr bwMode="auto">
          <a:xfrm>
            <a:off x="4563632" y="2683168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sḻidè"/>
          <p:cNvSpPr>
            <a:spLocks/>
          </p:cNvSpPr>
          <p:nvPr/>
        </p:nvSpPr>
        <p:spPr bwMode="auto">
          <a:xfrm>
            <a:off x="4563632" y="2683168"/>
            <a:ext cx="831414" cy="31644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89"/>
              </a:cxn>
              <a:cxn ang="0">
                <a:pos x="372" y="1489"/>
              </a:cxn>
              <a:cxn ang="0">
                <a:pos x="372" y="130"/>
              </a:cxn>
              <a:cxn ang="0">
                <a:pos x="0" y="0"/>
              </a:cxn>
            </a:cxnLst>
            <a:rect l="0" t="0" r="r" b="b"/>
            <a:pathLst>
              <a:path w="372" h="1489">
                <a:moveTo>
                  <a:pt x="0" y="0"/>
                </a:moveTo>
                <a:lnTo>
                  <a:pt x="0" y="1489"/>
                </a:lnTo>
                <a:lnTo>
                  <a:pt x="372" y="1489"/>
                </a:lnTo>
                <a:lnTo>
                  <a:pt x="372" y="13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$1îďè"/>
          <p:cNvSpPr>
            <a:spLocks/>
          </p:cNvSpPr>
          <p:nvPr/>
        </p:nvSpPr>
        <p:spPr bwMode="auto">
          <a:xfrm>
            <a:off x="5618545" y="2385640"/>
            <a:ext cx="831414" cy="3461946"/>
          </a:xfrm>
          <a:custGeom>
            <a:avLst/>
            <a:gdLst/>
            <a:ahLst/>
            <a:cxnLst>
              <a:cxn ang="0">
                <a:pos x="13" y="163"/>
              </a:cxn>
              <a:cxn ang="0">
                <a:pos x="12" y="164"/>
              </a:cxn>
              <a:cxn ang="0">
                <a:pos x="10" y="165"/>
              </a:cxn>
              <a:cxn ang="0">
                <a:pos x="8" y="166"/>
              </a:cxn>
              <a:cxn ang="0">
                <a:pos x="6" y="167"/>
              </a:cxn>
              <a:cxn ang="0">
                <a:pos x="4" y="168"/>
              </a:cxn>
              <a:cxn ang="0">
                <a:pos x="1" y="169"/>
              </a:cxn>
              <a:cxn ang="0">
                <a:pos x="0" y="169"/>
              </a:cxn>
              <a:cxn ang="0">
                <a:pos x="0" y="923"/>
              </a:cxn>
              <a:cxn ang="0">
                <a:pos x="211" y="923"/>
              </a:cxn>
              <a:cxn ang="0">
                <a:pos x="211" y="0"/>
              </a:cxn>
              <a:cxn ang="0">
                <a:pos x="13" y="163"/>
              </a:cxn>
            </a:cxnLst>
            <a:rect l="0" t="0" r="r" b="b"/>
            <a:pathLst>
              <a:path w="211" h="923">
                <a:moveTo>
                  <a:pt x="13" y="163"/>
                </a:moveTo>
                <a:cubicBezTo>
                  <a:pt x="12" y="164"/>
                  <a:pt x="12" y="164"/>
                  <a:pt x="12" y="164"/>
                </a:cubicBezTo>
                <a:cubicBezTo>
                  <a:pt x="11" y="164"/>
                  <a:pt x="10" y="165"/>
                  <a:pt x="10" y="165"/>
                </a:cubicBezTo>
                <a:cubicBezTo>
                  <a:pt x="9" y="166"/>
                  <a:pt x="9" y="166"/>
                  <a:pt x="8" y="166"/>
                </a:cubicBezTo>
                <a:cubicBezTo>
                  <a:pt x="7" y="167"/>
                  <a:pt x="6" y="167"/>
                  <a:pt x="6" y="167"/>
                </a:cubicBezTo>
                <a:cubicBezTo>
                  <a:pt x="5" y="168"/>
                  <a:pt x="4" y="168"/>
                  <a:pt x="4" y="168"/>
                </a:cubicBezTo>
                <a:cubicBezTo>
                  <a:pt x="3" y="168"/>
                  <a:pt x="2" y="169"/>
                  <a:pt x="1" y="169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923"/>
                  <a:pt x="0" y="923"/>
                  <a:pt x="0" y="923"/>
                </a:cubicBezTo>
                <a:cubicBezTo>
                  <a:pt x="211" y="923"/>
                  <a:pt x="211" y="923"/>
                  <a:pt x="211" y="923"/>
                </a:cubicBezTo>
                <a:cubicBezTo>
                  <a:pt x="211" y="0"/>
                  <a:pt x="211" y="0"/>
                  <a:pt x="211" y="0"/>
                </a:cubicBezTo>
                <a:cubicBezTo>
                  <a:pt x="13" y="163"/>
                  <a:pt x="13" y="163"/>
                  <a:pt x="13" y="163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iSḻíḍé"/>
          <p:cNvSpPr>
            <a:spLocks/>
          </p:cNvSpPr>
          <p:nvPr/>
        </p:nvSpPr>
        <p:spPr bwMode="auto">
          <a:xfrm>
            <a:off x="6012789" y="3296254"/>
            <a:ext cx="37939" cy="2134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3" y="0"/>
              </a:cxn>
              <a:cxn ang="0">
                <a:pos x="0" y="2"/>
              </a:cxn>
              <a:cxn ang="0">
                <a:pos x="0" y="2"/>
              </a:cxn>
              <a:cxn ang="0">
                <a:pos x="3" y="5"/>
              </a:cxn>
              <a:cxn ang="0">
                <a:pos x="7" y="5"/>
              </a:cxn>
              <a:cxn ang="0">
                <a:pos x="9" y="2"/>
              </a:cxn>
              <a:cxn ang="0">
                <a:pos x="9" y="2"/>
              </a:cxn>
              <a:cxn ang="0">
                <a:pos x="7" y="0"/>
              </a:cxn>
            </a:cxnLst>
            <a:rect l="0" t="0" r="r" b="b"/>
            <a:pathLst>
              <a:path w="9" h="5">
                <a:moveTo>
                  <a:pt x="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9" y="4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8" y="0"/>
                  <a:pt x="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slîḓé"/>
          <p:cNvSpPr>
            <a:spLocks/>
          </p:cNvSpPr>
          <p:nvPr/>
        </p:nvSpPr>
        <p:spPr bwMode="auto">
          <a:xfrm>
            <a:off x="6000933" y="3270171"/>
            <a:ext cx="66393" cy="21342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" y="0"/>
              </a:cxn>
              <a:cxn ang="0">
                <a:pos x="0" y="3"/>
              </a:cxn>
              <a:cxn ang="0">
                <a:pos x="0" y="3"/>
              </a:cxn>
              <a:cxn ang="0">
                <a:pos x="2" y="5"/>
              </a:cxn>
              <a:cxn ang="0">
                <a:pos x="13" y="5"/>
              </a:cxn>
              <a:cxn ang="0">
                <a:pos x="16" y="3"/>
              </a:cxn>
              <a:cxn ang="0">
                <a:pos x="16" y="3"/>
              </a:cxn>
              <a:cxn ang="0">
                <a:pos x="13" y="0"/>
              </a:cxn>
            </a:cxnLst>
            <a:rect l="0" t="0" r="r" b="b"/>
            <a:pathLst>
              <a:path w="16" h="5">
                <a:moveTo>
                  <a:pt x="1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1" y="5"/>
                  <a:pt x="2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5" y="5"/>
                  <a:pt x="16" y="4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1"/>
                  <a:pt x="15" y="0"/>
                  <a:pt x="1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ṡliḓè"/>
          <p:cNvSpPr>
            <a:spLocks/>
          </p:cNvSpPr>
          <p:nvPr/>
        </p:nvSpPr>
        <p:spPr bwMode="auto">
          <a:xfrm>
            <a:off x="5989077" y="3241716"/>
            <a:ext cx="87734" cy="28455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4" y="0"/>
              </a:cxn>
              <a:cxn ang="0">
                <a:pos x="0" y="3"/>
              </a:cxn>
              <a:cxn ang="0">
                <a:pos x="0" y="3"/>
              </a:cxn>
              <a:cxn ang="0">
                <a:pos x="4" y="7"/>
              </a:cxn>
              <a:cxn ang="0">
                <a:pos x="18" y="7"/>
              </a:cxn>
              <a:cxn ang="0">
                <a:pos x="21" y="3"/>
              </a:cxn>
              <a:cxn ang="0">
                <a:pos x="21" y="3"/>
              </a:cxn>
              <a:cxn ang="0">
                <a:pos x="18" y="0"/>
              </a:cxn>
            </a:cxnLst>
            <a:rect l="0" t="0" r="r" b="b"/>
            <a:pathLst>
              <a:path w="21" h="7">
                <a:moveTo>
                  <a:pt x="1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5"/>
                  <a:pt x="2" y="7"/>
                  <a:pt x="4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7"/>
                  <a:pt x="21" y="5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1"/>
                  <a:pt x="20" y="0"/>
                  <a:pt x="1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ṧlîďè"/>
          <p:cNvSpPr>
            <a:spLocks/>
          </p:cNvSpPr>
          <p:nvPr/>
        </p:nvSpPr>
        <p:spPr bwMode="auto">
          <a:xfrm>
            <a:off x="6027016" y="2931082"/>
            <a:ext cx="16599" cy="379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ṡļïḓè"/>
          <p:cNvSpPr>
            <a:spLocks/>
          </p:cNvSpPr>
          <p:nvPr/>
        </p:nvSpPr>
        <p:spPr bwMode="auto">
          <a:xfrm>
            <a:off x="6027016" y="2931082"/>
            <a:ext cx="16599" cy="379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î$ḷîḑê"/>
          <p:cNvSpPr>
            <a:spLocks/>
          </p:cNvSpPr>
          <p:nvPr/>
        </p:nvSpPr>
        <p:spPr bwMode="auto">
          <a:xfrm>
            <a:off x="6110007" y="2969022"/>
            <a:ext cx="37939" cy="3794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5" y="16"/>
              </a:cxn>
              <a:cxn ang="0">
                <a:pos x="16" y="4"/>
              </a:cxn>
              <a:cxn ang="0">
                <a:pos x="10" y="0"/>
              </a:cxn>
            </a:cxnLst>
            <a:rect l="0" t="0" r="r" b="b"/>
            <a:pathLst>
              <a:path w="16" h="16">
                <a:moveTo>
                  <a:pt x="10" y="0"/>
                </a:moveTo>
                <a:lnTo>
                  <a:pt x="0" y="11"/>
                </a:lnTo>
                <a:lnTo>
                  <a:pt x="5" y="16"/>
                </a:lnTo>
                <a:lnTo>
                  <a:pt x="16" y="4"/>
                </a:lnTo>
                <a:lnTo>
                  <a:pt x="1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ïSḻîde"/>
          <p:cNvSpPr>
            <a:spLocks/>
          </p:cNvSpPr>
          <p:nvPr/>
        </p:nvSpPr>
        <p:spPr bwMode="auto">
          <a:xfrm>
            <a:off x="6110007" y="2969022"/>
            <a:ext cx="37939" cy="3794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1"/>
              </a:cxn>
              <a:cxn ang="0">
                <a:pos x="5" y="16"/>
              </a:cxn>
              <a:cxn ang="0">
                <a:pos x="16" y="4"/>
              </a:cxn>
              <a:cxn ang="0">
                <a:pos x="10" y="0"/>
              </a:cxn>
            </a:cxnLst>
            <a:rect l="0" t="0" r="r" b="b"/>
            <a:pathLst>
              <a:path w="16" h="16">
                <a:moveTo>
                  <a:pt x="10" y="0"/>
                </a:moveTo>
                <a:lnTo>
                  <a:pt x="0" y="11"/>
                </a:lnTo>
                <a:lnTo>
                  <a:pt x="5" y="16"/>
                </a:lnTo>
                <a:lnTo>
                  <a:pt x="16" y="4"/>
                </a:lnTo>
                <a:lnTo>
                  <a:pt x="1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Sľiḑê"/>
          <p:cNvSpPr>
            <a:spLocks/>
          </p:cNvSpPr>
          <p:nvPr/>
        </p:nvSpPr>
        <p:spPr bwMode="auto">
          <a:xfrm>
            <a:off x="6150316" y="3070986"/>
            <a:ext cx="42681" cy="2134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"/>
              </a:cxn>
              <a:cxn ang="0">
                <a:pos x="2" y="9"/>
              </a:cxn>
              <a:cxn ang="0">
                <a:pos x="18" y="7"/>
              </a:cxn>
              <a:cxn ang="0">
                <a:pos x="16" y="0"/>
              </a:cxn>
            </a:cxnLst>
            <a:rect l="0" t="0" r="r" b="b"/>
            <a:pathLst>
              <a:path w="18" h="9">
                <a:moveTo>
                  <a:pt x="16" y="0"/>
                </a:moveTo>
                <a:lnTo>
                  <a:pt x="0" y="1"/>
                </a:lnTo>
                <a:lnTo>
                  <a:pt x="2" y="9"/>
                </a:lnTo>
                <a:lnTo>
                  <a:pt x="18" y="7"/>
                </a:lnTo>
                <a:lnTo>
                  <a:pt x="1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iŝļïḑe"/>
          <p:cNvSpPr>
            <a:spLocks/>
          </p:cNvSpPr>
          <p:nvPr/>
        </p:nvSpPr>
        <p:spPr bwMode="auto">
          <a:xfrm>
            <a:off x="6150316" y="3070986"/>
            <a:ext cx="42681" cy="21342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0" y="1"/>
              </a:cxn>
              <a:cxn ang="0">
                <a:pos x="2" y="9"/>
              </a:cxn>
              <a:cxn ang="0">
                <a:pos x="18" y="7"/>
              </a:cxn>
              <a:cxn ang="0">
                <a:pos x="16" y="0"/>
              </a:cxn>
            </a:cxnLst>
            <a:rect l="0" t="0" r="r" b="b"/>
            <a:pathLst>
              <a:path w="18" h="9">
                <a:moveTo>
                  <a:pt x="16" y="0"/>
                </a:moveTo>
                <a:lnTo>
                  <a:pt x="0" y="1"/>
                </a:lnTo>
                <a:lnTo>
                  <a:pt x="2" y="9"/>
                </a:lnTo>
                <a:lnTo>
                  <a:pt x="18" y="7"/>
                </a:lnTo>
                <a:lnTo>
                  <a:pt x="16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iṥ1ídê"/>
          <p:cNvSpPr>
            <a:spLocks/>
          </p:cNvSpPr>
          <p:nvPr/>
        </p:nvSpPr>
        <p:spPr bwMode="auto">
          <a:xfrm>
            <a:off x="6121862" y="3163464"/>
            <a:ext cx="37939" cy="3319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12" y="14"/>
              </a:cxn>
              <a:cxn ang="0">
                <a:pos x="16" y="8"/>
              </a:cxn>
              <a:cxn ang="0">
                <a:pos x="4" y="0"/>
              </a:cxn>
            </a:cxnLst>
            <a:rect l="0" t="0" r="r" b="b"/>
            <a:pathLst>
              <a:path w="16" h="14">
                <a:moveTo>
                  <a:pt x="4" y="0"/>
                </a:moveTo>
                <a:lnTo>
                  <a:pt x="0" y="5"/>
                </a:lnTo>
                <a:lnTo>
                  <a:pt x="12" y="14"/>
                </a:lnTo>
                <a:lnTo>
                  <a:pt x="16" y="8"/>
                </a:ln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$ľïdé"/>
          <p:cNvSpPr>
            <a:spLocks/>
          </p:cNvSpPr>
          <p:nvPr/>
        </p:nvSpPr>
        <p:spPr bwMode="auto">
          <a:xfrm>
            <a:off x="6121862" y="3163464"/>
            <a:ext cx="37939" cy="3319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5"/>
              </a:cxn>
              <a:cxn ang="0">
                <a:pos x="12" y="14"/>
              </a:cxn>
              <a:cxn ang="0">
                <a:pos x="16" y="8"/>
              </a:cxn>
              <a:cxn ang="0">
                <a:pos x="4" y="0"/>
              </a:cxn>
            </a:cxnLst>
            <a:rect l="0" t="0" r="r" b="b"/>
            <a:pathLst>
              <a:path w="16" h="14">
                <a:moveTo>
                  <a:pt x="4" y="0"/>
                </a:moveTo>
                <a:lnTo>
                  <a:pt x="0" y="5"/>
                </a:lnTo>
                <a:lnTo>
                  <a:pt x="12" y="14"/>
                </a:lnTo>
                <a:lnTo>
                  <a:pt x="16" y="8"/>
                </a:lnTo>
                <a:lnTo>
                  <a:pt x="4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ïşḷîḋé"/>
          <p:cNvSpPr>
            <a:spLocks/>
          </p:cNvSpPr>
          <p:nvPr/>
        </p:nvSpPr>
        <p:spPr bwMode="auto">
          <a:xfrm>
            <a:off x="5917942" y="2966651"/>
            <a:ext cx="37939" cy="35569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12" y="15"/>
              </a:cxn>
              <a:cxn ang="0">
                <a:pos x="16" y="12"/>
              </a:cxn>
              <a:cxn ang="0">
                <a:pos x="5" y="0"/>
              </a:cxn>
            </a:cxnLst>
            <a:rect l="0" t="0" r="r" b="b"/>
            <a:pathLst>
              <a:path w="16" h="15">
                <a:moveTo>
                  <a:pt x="5" y="0"/>
                </a:moveTo>
                <a:lnTo>
                  <a:pt x="0" y="5"/>
                </a:lnTo>
                <a:lnTo>
                  <a:pt x="12" y="15"/>
                </a:lnTo>
                <a:lnTo>
                  <a:pt x="16" y="12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ṡḷiḓê"/>
          <p:cNvSpPr>
            <a:spLocks/>
          </p:cNvSpPr>
          <p:nvPr/>
        </p:nvSpPr>
        <p:spPr bwMode="auto">
          <a:xfrm>
            <a:off x="5917942" y="2966651"/>
            <a:ext cx="37939" cy="35569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5"/>
              </a:cxn>
              <a:cxn ang="0">
                <a:pos x="12" y="15"/>
              </a:cxn>
              <a:cxn ang="0">
                <a:pos x="16" y="12"/>
              </a:cxn>
              <a:cxn ang="0">
                <a:pos x="5" y="0"/>
              </a:cxn>
            </a:cxnLst>
            <a:rect l="0" t="0" r="r" b="b"/>
            <a:pathLst>
              <a:path w="16" h="15">
                <a:moveTo>
                  <a:pt x="5" y="0"/>
                </a:moveTo>
                <a:lnTo>
                  <a:pt x="0" y="5"/>
                </a:lnTo>
                <a:lnTo>
                  <a:pt x="12" y="15"/>
                </a:lnTo>
                <a:lnTo>
                  <a:pt x="16" y="12"/>
                </a:lnTo>
                <a:lnTo>
                  <a:pt x="5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işḷïḓê"/>
          <p:cNvSpPr>
            <a:spLocks/>
          </p:cNvSpPr>
          <p:nvPr/>
        </p:nvSpPr>
        <p:spPr bwMode="auto">
          <a:xfrm>
            <a:off x="5875261" y="3070986"/>
            <a:ext cx="37939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16" y="7"/>
              </a:cxn>
              <a:cxn ang="0">
                <a:pos x="16" y="1"/>
              </a:cxn>
              <a:cxn ang="0">
                <a:pos x="0" y="0"/>
              </a:cxn>
            </a:cxnLst>
            <a:rect l="0" t="0" r="r" b="b"/>
            <a:pathLst>
              <a:path w="16" h="7">
                <a:moveTo>
                  <a:pt x="0" y="0"/>
                </a:moveTo>
                <a:lnTo>
                  <a:pt x="0" y="7"/>
                </a:lnTo>
                <a:lnTo>
                  <a:pt x="16" y="7"/>
                </a:lnTo>
                <a:lnTo>
                  <a:pt x="16" y="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ïṧļîḍe"/>
          <p:cNvSpPr>
            <a:spLocks/>
          </p:cNvSpPr>
          <p:nvPr/>
        </p:nvSpPr>
        <p:spPr bwMode="auto">
          <a:xfrm>
            <a:off x="5875261" y="3070986"/>
            <a:ext cx="37939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"/>
              </a:cxn>
              <a:cxn ang="0">
                <a:pos x="16" y="7"/>
              </a:cxn>
              <a:cxn ang="0">
                <a:pos x="16" y="1"/>
              </a:cxn>
              <a:cxn ang="0">
                <a:pos x="0" y="0"/>
              </a:cxn>
            </a:cxnLst>
            <a:rect l="0" t="0" r="r" b="b"/>
            <a:pathLst>
              <a:path w="16" h="7">
                <a:moveTo>
                  <a:pt x="0" y="0"/>
                </a:moveTo>
                <a:lnTo>
                  <a:pt x="0" y="7"/>
                </a:lnTo>
                <a:lnTo>
                  <a:pt x="16" y="7"/>
                </a:lnTo>
                <a:lnTo>
                  <a:pt x="16" y="1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îṩḻïḍê"/>
          <p:cNvSpPr>
            <a:spLocks/>
          </p:cNvSpPr>
          <p:nvPr/>
        </p:nvSpPr>
        <p:spPr bwMode="auto">
          <a:xfrm>
            <a:off x="5903715" y="3158722"/>
            <a:ext cx="42681" cy="3794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0"/>
              </a:cxn>
              <a:cxn ang="0">
                <a:pos x="4" y="16"/>
              </a:cxn>
              <a:cxn ang="0">
                <a:pos x="18" y="5"/>
              </a:cxn>
              <a:cxn ang="0">
                <a:pos x="13" y="0"/>
              </a:cxn>
            </a:cxnLst>
            <a:rect l="0" t="0" r="r" b="b"/>
            <a:pathLst>
              <a:path w="18" h="16">
                <a:moveTo>
                  <a:pt x="13" y="0"/>
                </a:moveTo>
                <a:lnTo>
                  <a:pt x="0" y="10"/>
                </a:lnTo>
                <a:lnTo>
                  <a:pt x="4" y="16"/>
                </a:lnTo>
                <a:lnTo>
                  <a:pt x="18" y="5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ş1ïdé"/>
          <p:cNvSpPr>
            <a:spLocks/>
          </p:cNvSpPr>
          <p:nvPr/>
        </p:nvSpPr>
        <p:spPr bwMode="auto">
          <a:xfrm>
            <a:off x="5903715" y="3158722"/>
            <a:ext cx="42681" cy="3794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0" y="10"/>
              </a:cxn>
              <a:cxn ang="0">
                <a:pos x="4" y="16"/>
              </a:cxn>
              <a:cxn ang="0">
                <a:pos x="18" y="5"/>
              </a:cxn>
              <a:cxn ang="0">
                <a:pos x="13" y="0"/>
              </a:cxn>
            </a:cxnLst>
            <a:rect l="0" t="0" r="r" b="b"/>
            <a:pathLst>
              <a:path w="18" h="16">
                <a:moveTo>
                  <a:pt x="13" y="0"/>
                </a:moveTo>
                <a:lnTo>
                  <a:pt x="0" y="10"/>
                </a:lnTo>
                <a:lnTo>
                  <a:pt x="4" y="16"/>
                </a:lnTo>
                <a:lnTo>
                  <a:pt x="18" y="5"/>
                </a:lnTo>
                <a:lnTo>
                  <a:pt x="13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iṥľïḋè"/>
          <p:cNvSpPr>
            <a:spLocks/>
          </p:cNvSpPr>
          <p:nvPr/>
        </p:nvSpPr>
        <p:spPr bwMode="auto">
          <a:xfrm>
            <a:off x="6038872" y="3125524"/>
            <a:ext cx="16599" cy="237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6"/>
              </a:cxn>
              <a:cxn ang="0">
                <a:pos x="4" y="3"/>
              </a:cxn>
              <a:cxn ang="0">
                <a:pos x="4" y="3"/>
              </a:cxn>
              <a:cxn ang="0">
                <a:pos x="2" y="1"/>
              </a:cxn>
              <a:cxn ang="0">
                <a:pos x="0" y="0"/>
              </a:cxn>
            </a:cxnLst>
            <a:rect l="0" t="0" r="r" b="b"/>
            <a:pathLst>
              <a:path w="4" h="6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3" y="6"/>
                  <a:pt x="4" y="5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3" y="1"/>
                  <a:pt x="2" y="1"/>
                </a:cubicBezTo>
                <a:cubicBezTo>
                  <a:pt x="2" y="1"/>
                  <a:pt x="1" y="1"/>
                  <a:pt x="0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sḻíḍe"/>
          <p:cNvSpPr>
            <a:spLocks/>
          </p:cNvSpPr>
          <p:nvPr/>
        </p:nvSpPr>
        <p:spPr bwMode="auto">
          <a:xfrm>
            <a:off x="6017531" y="3082842"/>
            <a:ext cx="9485" cy="21342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3"/>
              </a:cxn>
              <a:cxn ang="0">
                <a:pos x="0" y="3"/>
              </a:cxn>
              <a:cxn ang="0">
                <a:pos x="2" y="5"/>
              </a:cxn>
              <a:cxn ang="0">
                <a:pos x="2" y="5"/>
              </a:cxn>
              <a:cxn ang="0">
                <a:pos x="2" y="0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0" y="1"/>
                  <a:pt x="0" y="1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4"/>
                  <a:pt x="0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0"/>
                  <a:pt x="2" y="0"/>
                  <a:pt x="2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ṡľíde"/>
          <p:cNvSpPr>
            <a:spLocks/>
          </p:cNvSpPr>
          <p:nvPr/>
        </p:nvSpPr>
        <p:spPr bwMode="auto">
          <a:xfrm>
            <a:off x="5934541" y="2985621"/>
            <a:ext cx="196807" cy="234754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22" y="14"/>
              </a:cxn>
              <a:cxn ang="0">
                <a:pos x="25" y="14"/>
              </a:cxn>
              <a:cxn ang="0">
                <a:pos x="25" y="20"/>
              </a:cxn>
              <a:cxn ang="0">
                <a:pos x="30" y="22"/>
              </a:cxn>
              <a:cxn ang="0">
                <a:pos x="32" y="27"/>
              </a:cxn>
              <a:cxn ang="0">
                <a:pos x="32" y="27"/>
              </a:cxn>
              <a:cxn ang="0">
                <a:pos x="28" y="27"/>
              </a:cxn>
              <a:cxn ang="0">
                <a:pos x="25" y="23"/>
              </a:cxn>
              <a:cxn ang="0">
                <a:pos x="25" y="23"/>
              </a:cxn>
              <a:cxn ang="0">
                <a:pos x="25" y="29"/>
              </a:cxn>
              <a:cxn ang="0">
                <a:pos x="28" y="30"/>
              </a:cxn>
              <a:cxn ang="0">
                <a:pos x="32" y="32"/>
              </a:cxn>
              <a:cxn ang="0">
                <a:pos x="33" y="36"/>
              </a:cxn>
              <a:cxn ang="0">
                <a:pos x="33" y="36"/>
              </a:cxn>
              <a:cxn ang="0">
                <a:pos x="30" y="41"/>
              </a:cxn>
              <a:cxn ang="0">
                <a:pos x="25" y="43"/>
              </a:cxn>
              <a:cxn ang="0">
                <a:pos x="25" y="43"/>
              </a:cxn>
              <a:cxn ang="0">
                <a:pos x="25" y="48"/>
              </a:cxn>
              <a:cxn ang="0">
                <a:pos x="22" y="48"/>
              </a:cxn>
              <a:cxn ang="0">
                <a:pos x="22" y="43"/>
              </a:cxn>
              <a:cxn ang="0">
                <a:pos x="17" y="41"/>
              </a:cxn>
              <a:cxn ang="0">
                <a:pos x="15" y="35"/>
              </a:cxn>
              <a:cxn ang="0">
                <a:pos x="15" y="35"/>
              </a:cxn>
              <a:cxn ang="0">
                <a:pos x="19" y="35"/>
              </a:cxn>
              <a:cxn ang="0">
                <a:pos x="22" y="39"/>
              </a:cxn>
              <a:cxn ang="0">
                <a:pos x="22" y="39"/>
              </a:cxn>
              <a:cxn ang="0">
                <a:pos x="22" y="32"/>
              </a:cxn>
              <a:cxn ang="0">
                <a:pos x="20" y="32"/>
              </a:cxn>
              <a:cxn ang="0">
                <a:pos x="15" y="26"/>
              </a:cxn>
              <a:cxn ang="0">
                <a:pos x="15" y="26"/>
              </a:cxn>
              <a:cxn ang="0">
                <a:pos x="18" y="21"/>
              </a:cxn>
              <a:cxn ang="0">
                <a:pos x="22" y="20"/>
              </a:cxn>
              <a:cxn ang="0">
                <a:pos x="22" y="20"/>
              </a:cxn>
              <a:cxn ang="0">
                <a:pos x="22" y="14"/>
              </a:cxn>
              <a:cxn ang="0">
                <a:pos x="7" y="10"/>
              </a:cxn>
              <a:cxn ang="0">
                <a:pos x="24" y="2"/>
              </a:cxn>
              <a:cxn ang="0">
                <a:pos x="40" y="10"/>
              </a:cxn>
              <a:cxn ang="0">
                <a:pos x="40" y="10"/>
              </a:cxn>
              <a:cxn ang="0">
                <a:pos x="24" y="8"/>
              </a:cxn>
              <a:cxn ang="0">
                <a:pos x="7" y="10"/>
              </a:cxn>
              <a:cxn ang="0">
                <a:pos x="7" y="10"/>
              </a:cxn>
              <a:cxn ang="0">
                <a:pos x="24" y="0"/>
              </a:cxn>
              <a:cxn ang="0">
                <a:pos x="0" y="23"/>
              </a:cxn>
              <a:cxn ang="0">
                <a:pos x="0" y="23"/>
              </a:cxn>
              <a:cxn ang="0">
                <a:pos x="5" y="38"/>
              </a:cxn>
              <a:cxn ang="0">
                <a:pos x="14" y="56"/>
              </a:cxn>
              <a:cxn ang="0">
                <a:pos x="15" y="56"/>
              </a:cxn>
              <a:cxn ang="0">
                <a:pos x="18" y="56"/>
              </a:cxn>
              <a:cxn ang="0">
                <a:pos x="28" y="56"/>
              </a:cxn>
              <a:cxn ang="0">
                <a:pos x="33" y="56"/>
              </a:cxn>
              <a:cxn ang="0">
                <a:pos x="33" y="56"/>
              </a:cxn>
              <a:cxn ang="0">
                <a:pos x="42" y="38"/>
              </a:cxn>
              <a:cxn ang="0">
                <a:pos x="47" y="23"/>
              </a:cxn>
              <a:cxn ang="0">
                <a:pos x="47" y="23"/>
              </a:cxn>
              <a:cxn ang="0">
                <a:pos x="24" y="0"/>
              </a:cxn>
            </a:cxnLst>
            <a:rect l="0" t="0" r="r" b="b"/>
            <a:pathLst>
              <a:path w="47" h="56">
                <a:moveTo>
                  <a:pt x="22" y="14"/>
                </a:moveTo>
                <a:cubicBezTo>
                  <a:pt x="22" y="14"/>
                  <a:pt x="22" y="14"/>
                  <a:pt x="22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7" y="20"/>
                  <a:pt x="28" y="21"/>
                  <a:pt x="30" y="22"/>
                </a:cubicBezTo>
                <a:cubicBezTo>
                  <a:pt x="31" y="23"/>
                  <a:pt x="32" y="25"/>
                  <a:pt x="32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5"/>
                  <a:pt x="27" y="24"/>
                  <a:pt x="2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30"/>
                  <a:pt x="27" y="30"/>
                  <a:pt x="28" y="30"/>
                </a:cubicBezTo>
                <a:cubicBezTo>
                  <a:pt x="30" y="30"/>
                  <a:pt x="31" y="31"/>
                  <a:pt x="32" y="32"/>
                </a:cubicBezTo>
                <a:cubicBezTo>
                  <a:pt x="32" y="33"/>
                  <a:pt x="33" y="35"/>
                  <a:pt x="33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33" y="38"/>
                  <a:pt x="32" y="40"/>
                  <a:pt x="30" y="41"/>
                </a:cubicBezTo>
                <a:cubicBezTo>
                  <a:pt x="29" y="42"/>
                  <a:pt x="27" y="42"/>
                  <a:pt x="25" y="43"/>
                </a:cubicBezTo>
                <a:cubicBezTo>
                  <a:pt x="25" y="43"/>
                  <a:pt x="25" y="43"/>
                  <a:pt x="25" y="43"/>
                </a:cubicBezTo>
                <a:cubicBezTo>
                  <a:pt x="25" y="48"/>
                  <a:pt x="25" y="48"/>
                  <a:pt x="25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2"/>
                  <a:pt x="19" y="42"/>
                  <a:pt x="17" y="41"/>
                </a:cubicBezTo>
                <a:cubicBezTo>
                  <a:pt x="15" y="39"/>
                  <a:pt x="15" y="37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19" y="37"/>
                  <a:pt x="20" y="39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32"/>
                  <a:pt x="22" y="32"/>
                  <a:pt x="22" y="32"/>
                </a:cubicBezTo>
                <a:cubicBezTo>
                  <a:pt x="21" y="32"/>
                  <a:pt x="21" y="32"/>
                  <a:pt x="20" y="32"/>
                </a:cubicBezTo>
                <a:cubicBezTo>
                  <a:pt x="17" y="31"/>
                  <a:pt x="15" y="29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4"/>
                  <a:pt x="16" y="23"/>
                  <a:pt x="18" y="21"/>
                </a:cubicBezTo>
                <a:cubicBezTo>
                  <a:pt x="19" y="21"/>
                  <a:pt x="20" y="20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14"/>
                  <a:pt x="22" y="14"/>
                  <a:pt x="22" y="14"/>
                </a:cubicBezTo>
                <a:moveTo>
                  <a:pt x="7" y="10"/>
                </a:moveTo>
                <a:cubicBezTo>
                  <a:pt x="11" y="5"/>
                  <a:pt x="17" y="2"/>
                  <a:pt x="24" y="2"/>
                </a:cubicBezTo>
                <a:cubicBezTo>
                  <a:pt x="31" y="2"/>
                  <a:pt x="37" y="5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35" y="9"/>
                  <a:pt x="30" y="8"/>
                  <a:pt x="24" y="8"/>
                </a:cubicBezTo>
                <a:cubicBezTo>
                  <a:pt x="18" y="8"/>
                  <a:pt x="12" y="9"/>
                  <a:pt x="7" y="10"/>
                </a:cubicBezTo>
                <a:cubicBezTo>
                  <a:pt x="7" y="10"/>
                  <a:pt x="7" y="10"/>
                  <a:pt x="7" y="10"/>
                </a:cubicBezTo>
                <a:moveTo>
                  <a:pt x="24" y="0"/>
                </a:moveTo>
                <a:cubicBezTo>
                  <a:pt x="11" y="0"/>
                  <a:pt x="0" y="10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9"/>
                  <a:pt x="2" y="34"/>
                  <a:pt x="5" y="38"/>
                </a:cubicBezTo>
                <a:cubicBezTo>
                  <a:pt x="7" y="40"/>
                  <a:pt x="13" y="50"/>
                  <a:pt x="14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3" y="56"/>
                  <a:pt x="33" y="56"/>
                  <a:pt x="33" y="56"/>
                </a:cubicBezTo>
                <a:cubicBezTo>
                  <a:pt x="34" y="50"/>
                  <a:pt x="40" y="40"/>
                  <a:pt x="42" y="38"/>
                </a:cubicBezTo>
                <a:cubicBezTo>
                  <a:pt x="45" y="34"/>
                  <a:pt x="47" y="29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10"/>
                  <a:pt x="37" y="0"/>
                  <a:pt x="2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śļîďé"/>
          <p:cNvSpPr>
            <a:spLocks/>
          </p:cNvSpPr>
          <p:nvPr/>
        </p:nvSpPr>
        <p:spPr bwMode="auto">
          <a:xfrm>
            <a:off x="5058275" y="3308112"/>
            <a:ext cx="4742" cy="11857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"/>
              </a:cxn>
              <a:cxn ang="0">
                <a:pos x="0" y="1"/>
              </a:cxn>
              <a:cxn ang="0">
                <a:pos x="1" y="3"/>
              </a:cxn>
              <a:cxn ang="0">
                <a:pos x="1" y="3"/>
              </a:cxn>
              <a:cxn ang="0">
                <a:pos x="1" y="0"/>
              </a:cxn>
            </a:cxnLst>
            <a:rect l="0" t="0" r="r" b="b"/>
            <a:pathLst>
              <a:path w="1" h="3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ṣḻiḍé"/>
          <p:cNvSpPr>
            <a:spLocks/>
          </p:cNvSpPr>
          <p:nvPr/>
        </p:nvSpPr>
        <p:spPr bwMode="auto">
          <a:xfrm>
            <a:off x="5070131" y="3331825"/>
            <a:ext cx="9484" cy="16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4"/>
              </a:cxn>
              <a:cxn ang="0">
                <a:pos x="2" y="2"/>
              </a:cxn>
              <a:cxn ang="0">
                <a:pos x="2" y="2"/>
              </a:cxn>
              <a:cxn ang="0">
                <a:pos x="1" y="0"/>
              </a:cxn>
              <a:cxn ang="0">
                <a:pos x="0" y="0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2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$ḷiḓè"/>
          <p:cNvSpPr>
            <a:spLocks/>
          </p:cNvSpPr>
          <p:nvPr/>
        </p:nvSpPr>
        <p:spPr bwMode="auto">
          <a:xfrm>
            <a:off x="5003742" y="3260687"/>
            <a:ext cx="130407" cy="13042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4" y="5"/>
              </a:cxn>
              <a:cxn ang="0">
                <a:pos x="16" y="5"/>
              </a:cxn>
              <a:cxn ang="0">
                <a:pos x="16" y="9"/>
              </a:cxn>
              <a:cxn ang="0">
                <a:pos x="19" y="10"/>
              </a:cxn>
              <a:cxn ang="0">
                <a:pos x="21" y="13"/>
              </a:cxn>
              <a:cxn ang="0">
                <a:pos x="21" y="13"/>
              </a:cxn>
              <a:cxn ang="0">
                <a:pos x="18" y="13"/>
              </a:cxn>
              <a:cxn ang="0">
                <a:pos x="16" y="11"/>
              </a:cxn>
              <a:cxn ang="0">
                <a:pos x="16" y="11"/>
              </a:cxn>
              <a:cxn ang="0">
                <a:pos x="16" y="15"/>
              </a:cxn>
              <a:cxn ang="0">
                <a:pos x="18" y="15"/>
              </a:cxn>
              <a:cxn ang="0">
                <a:pos x="20" y="17"/>
              </a:cxn>
              <a:cxn ang="0">
                <a:pos x="21" y="19"/>
              </a:cxn>
              <a:cxn ang="0">
                <a:pos x="21" y="19"/>
              </a:cxn>
              <a:cxn ang="0">
                <a:pos x="19" y="22"/>
              </a:cxn>
              <a:cxn ang="0">
                <a:pos x="16" y="23"/>
              </a:cxn>
              <a:cxn ang="0">
                <a:pos x="16" y="23"/>
              </a:cxn>
              <a:cxn ang="0">
                <a:pos x="16" y="26"/>
              </a:cxn>
              <a:cxn ang="0">
                <a:pos x="14" y="26"/>
              </a:cxn>
              <a:cxn ang="0">
                <a:pos x="14" y="23"/>
              </a:cxn>
              <a:cxn ang="0">
                <a:pos x="11" y="22"/>
              </a:cxn>
              <a:cxn ang="0">
                <a:pos x="10" y="18"/>
              </a:cxn>
              <a:cxn ang="0">
                <a:pos x="10" y="18"/>
              </a:cxn>
              <a:cxn ang="0">
                <a:pos x="12" y="18"/>
              </a:cxn>
              <a:cxn ang="0">
                <a:pos x="14" y="21"/>
              </a:cxn>
              <a:cxn ang="0">
                <a:pos x="14" y="21"/>
              </a:cxn>
              <a:cxn ang="0">
                <a:pos x="14" y="17"/>
              </a:cxn>
              <a:cxn ang="0">
                <a:pos x="13" y="16"/>
              </a:cxn>
              <a:cxn ang="0">
                <a:pos x="10" y="13"/>
              </a:cxn>
              <a:cxn ang="0">
                <a:pos x="10" y="13"/>
              </a:cxn>
              <a:cxn ang="0">
                <a:pos x="12" y="10"/>
              </a:cxn>
              <a:cxn ang="0">
                <a:pos x="14" y="9"/>
              </a:cxn>
              <a:cxn ang="0">
                <a:pos x="14" y="9"/>
              </a:cxn>
              <a:cxn ang="0">
                <a:pos x="14" y="5"/>
              </a:cxn>
              <a:cxn ang="0">
                <a:pos x="15" y="0"/>
              </a:cxn>
              <a:cxn ang="0">
                <a:pos x="0" y="16"/>
              </a:cxn>
              <a:cxn ang="0">
                <a:pos x="0" y="16"/>
              </a:cxn>
              <a:cxn ang="0">
                <a:pos x="15" y="31"/>
              </a:cxn>
              <a:cxn ang="0">
                <a:pos x="31" y="16"/>
              </a:cxn>
              <a:cxn ang="0">
                <a:pos x="31" y="16"/>
              </a:cxn>
              <a:cxn ang="0">
                <a:pos x="15" y="0"/>
              </a:cxn>
            </a:cxnLst>
            <a:rect l="0" t="0" r="r" b="b"/>
            <a:pathLst>
              <a:path w="31" h="31">
                <a:moveTo>
                  <a:pt x="14" y="5"/>
                </a:moveTo>
                <a:cubicBezTo>
                  <a:pt x="14" y="5"/>
                  <a:pt x="14" y="5"/>
                  <a:pt x="14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8" y="9"/>
                  <a:pt x="19" y="10"/>
                </a:cubicBezTo>
                <a:cubicBezTo>
                  <a:pt x="20" y="11"/>
                  <a:pt x="21" y="12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2"/>
                  <a:pt x="17" y="11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15"/>
                  <a:pt x="16" y="15"/>
                  <a:pt x="16" y="15"/>
                </a:cubicBezTo>
                <a:cubicBezTo>
                  <a:pt x="17" y="15"/>
                  <a:pt x="17" y="15"/>
                  <a:pt x="18" y="15"/>
                </a:cubicBezTo>
                <a:cubicBezTo>
                  <a:pt x="19" y="15"/>
                  <a:pt x="20" y="16"/>
                  <a:pt x="20" y="17"/>
                </a:cubicBezTo>
                <a:cubicBezTo>
                  <a:pt x="21" y="17"/>
                  <a:pt x="21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0" y="21"/>
                  <a:pt x="19" y="22"/>
                </a:cubicBezTo>
                <a:cubicBezTo>
                  <a:pt x="18" y="22"/>
                  <a:pt x="17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2" y="22"/>
                  <a:pt x="11" y="22"/>
                </a:cubicBezTo>
                <a:cubicBezTo>
                  <a:pt x="10" y="21"/>
                  <a:pt x="10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20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0" y="15"/>
                  <a:pt x="10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1"/>
                  <a:pt x="11" y="10"/>
                  <a:pt x="12" y="10"/>
                </a:cubicBezTo>
                <a:cubicBezTo>
                  <a:pt x="12" y="9"/>
                  <a:pt x="13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5"/>
                  <a:pt x="14" y="5"/>
                  <a:pt x="14" y="5"/>
                </a:cubicBezTo>
                <a:moveTo>
                  <a:pt x="15" y="0"/>
                </a:moveTo>
                <a:cubicBezTo>
                  <a:pt x="7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7" y="31"/>
                  <a:pt x="15" y="31"/>
                </a:cubicBezTo>
                <a:cubicBezTo>
                  <a:pt x="24" y="31"/>
                  <a:pt x="31" y="24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7"/>
                  <a:pt x="24" y="0"/>
                  <a:pt x="15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íşļíḍe"/>
          <p:cNvSpPr>
            <a:spLocks/>
          </p:cNvSpPr>
          <p:nvPr/>
        </p:nvSpPr>
        <p:spPr bwMode="auto">
          <a:xfrm>
            <a:off x="4823544" y="3073357"/>
            <a:ext cx="294007" cy="291665"/>
          </a:xfrm>
          <a:custGeom>
            <a:avLst/>
            <a:gdLst/>
            <a:ahLst/>
            <a:cxnLst>
              <a:cxn ang="0">
                <a:pos x="14" y="59"/>
              </a:cxn>
              <a:cxn ang="0">
                <a:pos x="24" y="65"/>
              </a:cxn>
              <a:cxn ang="0">
                <a:pos x="14" y="59"/>
              </a:cxn>
              <a:cxn ang="0">
                <a:pos x="20" y="52"/>
              </a:cxn>
              <a:cxn ang="0">
                <a:pos x="33" y="66"/>
              </a:cxn>
              <a:cxn ang="0">
                <a:pos x="20" y="52"/>
              </a:cxn>
              <a:cxn ang="0">
                <a:pos x="3" y="37"/>
              </a:cxn>
              <a:cxn ang="0">
                <a:pos x="16" y="51"/>
              </a:cxn>
              <a:cxn ang="0">
                <a:pos x="11" y="56"/>
              </a:cxn>
              <a:cxn ang="0">
                <a:pos x="18" y="37"/>
              </a:cxn>
              <a:cxn ang="0">
                <a:pos x="33" y="37"/>
              </a:cxn>
              <a:cxn ang="0">
                <a:pos x="33" y="46"/>
              </a:cxn>
              <a:cxn ang="0">
                <a:pos x="18" y="37"/>
              </a:cxn>
              <a:cxn ang="0">
                <a:pos x="37" y="23"/>
              </a:cxn>
              <a:cxn ang="0">
                <a:pos x="52" y="34"/>
              </a:cxn>
              <a:cxn ang="0">
                <a:pos x="37" y="34"/>
              </a:cxn>
              <a:cxn ang="0">
                <a:pos x="18" y="34"/>
              </a:cxn>
              <a:cxn ang="0">
                <a:pos x="33" y="23"/>
              </a:cxn>
              <a:cxn ang="0">
                <a:pos x="18" y="34"/>
              </a:cxn>
              <a:cxn ang="0">
                <a:pos x="53" y="20"/>
              </a:cxn>
              <a:cxn ang="0">
                <a:pos x="67" y="34"/>
              </a:cxn>
              <a:cxn ang="0">
                <a:pos x="55" y="34"/>
              </a:cxn>
              <a:cxn ang="0">
                <a:pos x="3" y="34"/>
              </a:cxn>
              <a:cxn ang="0">
                <a:pos x="16" y="19"/>
              </a:cxn>
              <a:cxn ang="0">
                <a:pos x="14" y="34"/>
              </a:cxn>
              <a:cxn ang="0">
                <a:pos x="14" y="11"/>
              </a:cxn>
              <a:cxn ang="0">
                <a:pos x="24" y="5"/>
              </a:cxn>
              <a:cxn ang="0">
                <a:pos x="17" y="16"/>
              </a:cxn>
              <a:cxn ang="0">
                <a:pos x="37" y="5"/>
              </a:cxn>
              <a:cxn ang="0">
                <a:pos x="49" y="18"/>
              </a:cxn>
              <a:cxn ang="0">
                <a:pos x="37" y="20"/>
              </a:cxn>
              <a:cxn ang="0">
                <a:pos x="44" y="4"/>
              </a:cxn>
              <a:cxn ang="0">
                <a:pos x="56" y="11"/>
              </a:cxn>
              <a:cxn ang="0">
                <a:pos x="52" y="16"/>
              </a:cxn>
              <a:cxn ang="0">
                <a:pos x="20" y="17"/>
              </a:cxn>
              <a:cxn ang="0">
                <a:pos x="33" y="4"/>
              </a:cxn>
              <a:cxn ang="0">
                <a:pos x="33" y="20"/>
              </a:cxn>
              <a:cxn ang="0">
                <a:pos x="37" y="0"/>
              </a:cxn>
              <a:cxn ang="0">
                <a:pos x="33" y="0"/>
              </a:cxn>
              <a:cxn ang="0">
                <a:pos x="0" y="35"/>
              </a:cxn>
              <a:cxn ang="0">
                <a:pos x="35" y="70"/>
              </a:cxn>
              <a:cxn ang="0">
                <a:pos x="44" y="69"/>
              </a:cxn>
              <a:cxn ang="0">
                <a:pos x="37" y="66"/>
              </a:cxn>
              <a:cxn ang="0">
                <a:pos x="45" y="51"/>
              </a:cxn>
              <a:cxn ang="0">
                <a:pos x="47" y="48"/>
              </a:cxn>
              <a:cxn ang="0">
                <a:pos x="37" y="37"/>
              </a:cxn>
              <a:cxn ang="0">
                <a:pos x="52" y="37"/>
              </a:cxn>
              <a:cxn ang="0">
                <a:pos x="51" y="46"/>
              </a:cxn>
              <a:cxn ang="0">
                <a:pos x="55" y="37"/>
              </a:cxn>
              <a:cxn ang="0">
                <a:pos x="67" y="37"/>
              </a:cxn>
              <a:cxn ang="0">
                <a:pos x="65" y="46"/>
              </a:cxn>
              <a:cxn ang="0">
                <a:pos x="70" y="35"/>
              </a:cxn>
              <a:cxn ang="0">
                <a:pos x="37" y="0"/>
              </a:cxn>
            </a:cxnLst>
            <a:rect l="0" t="0" r="r" b="b"/>
            <a:pathLst>
              <a:path w="70" h="70">
                <a:moveTo>
                  <a:pt x="14" y="59"/>
                </a:moveTo>
                <a:cubicBezTo>
                  <a:pt x="14" y="59"/>
                  <a:pt x="14" y="59"/>
                  <a:pt x="14" y="59"/>
                </a:cubicBezTo>
                <a:cubicBezTo>
                  <a:pt x="14" y="57"/>
                  <a:pt x="16" y="55"/>
                  <a:pt x="18" y="54"/>
                </a:cubicBezTo>
                <a:cubicBezTo>
                  <a:pt x="19" y="58"/>
                  <a:pt x="21" y="62"/>
                  <a:pt x="24" y="65"/>
                </a:cubicBezTo>
                <a:cubicBezTo>
                  <a:pt x="24" y="65"/>
                  <a:pt x="24" y="65"/>
                  <a:pt x="24" y="65"/>
                </a:cubicBezTo>
                <a:cubicBezTo>
                  <a:pt x="20" y="63"/>
                  <a:pt x="17" y="61"/>
                  <a:pt x="14" y="59"/>
                </a:cubicBezTo>
                <a:moveTo>
                  <a:pt x="20" y="52"/>
                </a:moveTo>
                <a:cubicBezTo>
                  <a:pt x="20" y="52"/>
                  <a:pt x="20" y="52"/>
                  <a:pt x="20" y="52"/>
                </a:cubicBezTo>
                <a:cubicBezTo>
                  <a:pt x="24" y="51"/>
                  <a:pt x="29" y="50"/>
                  <a:pt x="33" y="50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27" y="65"/>
                  <a:pt x="23" y="59"/>
                  <a:pt x="20" y="52"/>
                </a:cubicBezTo>
                <a:moveTo>
                  <a:pt x="3" y="37"/>
                </a:moveTo>
                <a:cubicBezTo>
                  <a:pt x="3" y="37"/>
                  <a:pt x="3" y="37"/>
                  <a:pt x="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41"/>
                  <a:pt x="15" y="46"/>
                  <a:pt x="16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4" y="52"/>
                  <a:pt x="12" y="54"/>
                  <a:pt x="11" y="56"/>
                </a:cubicBezTo>
                <a:cubicBezTo>
                  <a:pt x="7" y="51"/>
                  <a:pt x="4" y="44"/>
                  <a:pt x="3" y="37"/>
                </a:cubicBezTo>
                <a:moveTo>
                  <a:pt x="18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33" y="37"/>
                  <a:pt x="33" y="37"/>
                  <a:pt x="33" y="37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29" y="47"/>
                  <a:pt x="24" y="47"/>
                  <a:pt x="19" y="49"/>
                </a:cubicBezTo>
                <a:cubicBezTo>
                  <a:pt x="18" y="45"/>
                  <a:pt x="18" y="41"/>
                  <a:pt x="18" y="37"/>
                </a:cubicBezTo>
                <a:moveTo>
                  <a:pt x="37" y="23"/>
                </a:moveTo>
                <a:cubicBezTo>
                  <a:pt x="37" y="23"/>
                  <a:pt x="37" y="23"/>
                  <a:pt x="37" y="23"/>
                </a:cubicBezTo>
                <a:cubicBezTo>
                  <a:pt x="41" y="23"/>
                  <a:pt x="46" y="23"/>
                  <a:pt x="50" y="21"/>
                </a:cubicBezTo>
                <a:cubicBezTo>
                  <a:pt x="51" y="25"/>
                  <a:pt x="52" y="30"/>
                  <a:pt x="52" y="34"/>
                </a:cubicBezTo>
                <a:cubicBezTo>
                  <a:pt x="52" y="34"/>
                  <a:pt x="52" y="34"/>
                  <a:pt x="52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37" y="23"/>
                  <a:pt x="37" y="23"/>
                  <a:pt x="37" y="23"/>
                </a:cubicBezTo>
                <a:moveTo>
                  <a:pt x="18" y="34"/>
                </a:moveTo>
                <a:cubicBezTo>
                  <a:pt x="18" y="29"/>
                  <a:pt x="18" y="25"/>
                  <a:pt x="19" y="21"/>
                </a:cubicBezTo>
                <a:cubicBezTo>
                  <a:pt x="23" y="22"/>
                  <a:pt x="29" y="23"/>
                  <a:pt x="33" y="23"/>
                </a:cubicBezTo>
                <a:cubicBezTo>
                  <a:pt x="33" y="34"/>
                  <a:pt x="33" y="34"/>
                  <a:pt x="33" y="34"/>
                </a:cubicBezTo>
                <a:cubicBezTo>
                  <a:pt x="18" y="34"/>
                  <a:pt x="18" y="34"/>
                  <a:pt x="18" y="34"/>
                </a:cubicBezTo>
                <a:moveTo>
                  <a:pt x="53" y="20"/>
                </a:moveTo>
                <a:cubicBezTo>
                  <a:pt x="53" y="20"/>
                  <a:pt x="53" y="20"/>
                  <a:pt x="53" y="20"/>
                </a:cubicBezTo>
                <a:cubicBezTo>
                  <a:pt x="56" y="18"/>
                  <a:pt x="58" y="16"/>
                  <a:pt x="59" y="14"/>
                </a:cubicBezTo>
                <a:cubicBezTo>
                  <a:pt x="64" y="19"/>
                  <a:pt x="67" y="26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55" y="34"/>
                  <a:pt x="55" y="34"/>
                  <a:pt x="55" y="34"/>
                </a:cubicBezTo>
                <a:cubicBezTo>
                  <a:pt x="55" y="29"/>
                  <a:pt x="55" y="24"/>
                  <a:pt x="53" y="20"/>
                </a:cubicBezTo>
                <a:moveTo>
                  <a:pt x="3" y="34"/>
                </a:moveTo>
                <a:cubicBezTo>
                  <a:pt x="4" y="26"/>
                  <a:pt x="7" y="19"/>
                  <a:pt x="12" y="14"/>
                </a:cubicBezTo>
                <a:cubicBezTo>
                  <a:pt x="12" y="16"/>
                  <a:pt x="14" y="18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24"/>
                  <a:pt x="14" y="29"/>
                  <a:pt x="14" y="34"/>
                </a:cubicBezTo>
                <a:cubicBezTo>
                  <a:pt x="3" y="34"/>
                  <a:pt x="3" y="34"/>
                  <a:pt x="3" y="34"/>
                </a:cubicBezTo>
                <a:moveTo>
                  <a:pt x="14" y="11"/>
                </a:moveTo>
                <a:cubicBezTo>
                  <a:pt x="14" y="11"/>
                  <a:pt x="14" y="11"/>
                  <a:pt x="14" y="11"/>
                </a:cubicBezTo>
                <a:cubicBezTo>
                  <a:pt x="17" y="8"/>
                  <a:pt x="20" y="6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1" y="8"/>
                  <a:pt x="19" y="11"/>
                  <a:pt x="17" y="16"/>
                </a:cubicBezTo>
                <a:cubicBezTo>
                  <a:pt x="16" y="14"/>
                  <a:pt x="14" y="13"/>
                  <a:pt x="14" y="11"/>
                </a:cubicBezTo>
                <a:moveTo>
                  <a:pt x="37" y="5"/>
                </a:moveTo>
                <a:cubicBezTo>
                  <a:pt x="37" y="5"/>
                  <a:pt x="37" y="5"/>
                  <a:pt x="37" y="5"/>
                </a:cubicBezTo>
                <a:cubicBezTo>
                  <a:pt x="43" y="5"/>
                  <a:pt x="47" y="11"/>
                  <a:pt x="49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5" y="19"/>
                  <a:pt x="41" y="20"/>
                  <a:pt x="37" y="20"/>
                </a:cubicBezTo>
                <a:cubicBezTo>
                  <a:pt x="37" y="5"/>
                  <a:pt x="37" y="5"/>
                  <a:pt x="37" y="5"/>
                </a:cubicBezTo>
                <a:moveTo>
                  <a:pt x="44" y="4"/>
                </a:moveTo>
                <a:cubicBezTo>
                  <a:pt x="44" y="4"/>
                  <a:pt x="44" y="4"/>
                  <a:pt x="44" y="4"/>
                </a:cubicBezTo>
                <a:cubicBezTo>
                  <a:pt x="49" y="6"/>
                  <a:pt x="53" y="8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3"/>
                  <a:pt x="55" y="15"/>
                  <a:pt x="52" y="16"/>
                </a:cubicBezTo>
                <a:cubicBezTo>
                  <a:pt x="50" y="11"/>
                  <a:pt x="48" y="7"/>
                  <a:pt x="44" y="4"/>
                </a:cubicBezTo>
                <a:moveTo>
                  <a:pt x="2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23" y="10"/>
                  <a:pt x="27" y="5"/>
                  <a:pt x="33" y="4"/>
                </a:cubicBezTo>
                <a:cubicBezTo>
                  <a:pt x="33" y="20"/>
                  <a:pt x="33" y="20"/>
                  <a:pt x="3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29" y="20"/>
                  <a:pt x="24" y="19"/>
                  <a:pt x="20" y="17"/>
                </a:cubicBezTo>
                <a:moveTo>
                  <a:pt x="37" y="0"/>
                </a:move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15" y="1"/>
                  <a:pt x="0" y="1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54"/>
                  <a:pt x="16" y="70"/>
                  <a:pt x="35" y="70"/>
                </a:cubicBezTo>
                <a:cubicBezTo>
                  <a:pt x="38" y="70"/>
                  <a:pt x="41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7"/>
                  <a:pt x="42" y="66"/>
                  <a:pt x="42" y="64"/>
                </a:cubicBezTo>
                <a:cubicBezTo>
                  <a:pt x="40" y="65"/>
                  <a:pt x="39" y="66"/>
                  <a:pt x="37" y="66"/>
                </a:cubicBezTo>
                <a:cubicBezTo>
                  <a:pt x="37" y="50"/>
                  <a:pt x="37" y="50"/>
                  <a:pt x="37" y="50"/>
                </a:cubicBezTo>
                <a:cubicBezTo>
                  <a:pt x="39" y="50"/>
                  <a:pt x="42" y="50"/>
                  <a:pt x="45" y="51"/>
                </a:cubicBezTo>
                <a:cubicBezTo>
                  <a:pt x="46" y="50"/>
                  <a:pt x="46" y="49"/>
                  <a:pt x="47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4" y="47"/>
                  <a:pt x="40" y="47"/>
                  <a:pt x="37" y="46"/>
                </a:cubicBezTo>
                <a:cubicBezTo>
                  <a:pt x="37" y="37"/>
                  <a:pt x="37" y="37"/>
                  <a:pt x="37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2" y="40"/>
                  <a:pt x="52" y="43"/>
                  <a:pt x="51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2" y="45"/>
                  <a:pt x="53" y="45"/>
                  <a:pt x="55" y="45"/>
                </a:cubicBezTo>
                <a:cubicBezTo>
                  <a:pt x="55" y="42"/>
                  <a:pt x="55" y="39"/>
                  <a:pt x="55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40"/>
                  <a:pt x="66" y="43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6"/>
                  <a:pt x="67" y="47"/>
                  <a:pt x="68" y="47"/>
                </a:cubicBezTo>
                <a:cubicBezTo>
                  <a:pt x="69" y="43"/>
                  <a:pt x="70" y="39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16"/>
                  <a:pt x="55" y="0"/>
                  <a:pt x="37" y="0"/>
                </a:cubicBezTo>
                <a:cubicBezTo>
                  <a:pt x="37" y="0"/>
                  <a:pt x="37" y="0"/>
                  <a:pt x="3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ṡ1îḓe"/>
          <p:cNvSpPr>
            <a:spLocks/>
          </p:cNvSpPr>
          <p:nvPr/>
        </p:nvSpPr>
        <p:spPr bwMode="auto">
          <a:xfrm>
            <a:off x="2710644" y="3490613"/>
            <a:ext cx="317741" cy="161242"/>
          </a:xfrm>
          <a:custGeom>
            <a:avLst/>
            <a:gdLst/>
            <a:ahLst/>
            <a:cxnLst>
              <a:cxn ang="0">
                <a:pos x="15" y="26"/>
              </a:cxn>
              <a:cxn ang="0">
                <a:pos x="27" y="33"/>
              </a:cxn>
              <a:cxn ang="0">
                <a:pos x="15" y="26"/>
              </a:cxn>
              <a:cxn ang="0">
                <a:pos x="57" y="21"/>
              </a:cxn>
              <a:cxn ang="0">
                <a:pos x="61" y="27"/>
              </a:cxn>
              <a:cxn ang="0">
                <a:pos x="50" y="33"/>
              </a:cxn>
              <a:cxn ang="0">
                <a:pos x="22" y="20"/>
              </a:cxn>
              <a:cxn ang="0">
                <a:pos x="36" y="34"/>
              </a:cxn>
              <a:cxn ang="0">
                <a:pos x="22" y="20"/>
              </a:cxn>
              <a:cxn ang="0">
                <a:pos x="40" y="17"/>
              </a:cxn>
              <a:cxn ang="0">
                <a:pos x="54" y="20"/>
              </a:cxn>
              <a:cxn ang="0">
                <a:pos x="40" y="17"/>
              </a:cxn>
              <a:cxn ang="0">
                <a:pos x="4" y="3"/>
              </a:cxn>
              <a:cxn ang="0">
                <a:pos x="18" y="18"/>
              </a:cxn>
              <a:cxn ang="0">
                <a:pos x="13" y="24"/>
              </a:cxn>
              <a:cxn ang="0">
                <a:pos x="19" y="3"/>
              </a:cxn>
              <a:cxn ang="0">
                <a:pos x="36" y="3"/>
              </a:cxn>
              <a:cxn ang="0">
                <a:pos x="36" y="13"/>
              </a:cxn>
              <a:cxn ang="0">
                <a:pos x="19" y="3"/>
              </a:cxn>
              <a:cxn ang="0">
                <a:pos x="40" y="3"/>
              </a:cxn>
              <a:cxn ang="0">
                <a:pos x="57" y="3"/>
              </a:cxn>
              <a:cxn ang="0">
                <a:pos x="40" y="13"/>
              </a:cxn>
              <a:cxn ang="0">
                <a:pos x="58" y="18"/>
              </a:cxn>
              <a:cxn ang="0">
                <a:pos x="60" y="3"/>
              </a:cxn>
              <a:cxn ang="0">
                <a:pos x="73" y="3"/>
              </a:cxn>
              <a:cxn ang="0">
                <a:pos x="58" y="18"/>
              </a:cxn>
              <a:cxn ang="0">
                <a:pos x="0" y="0"/>
              </a:cxn>
              <a:cxn ang="0">
                <a:pos x="0" y="1"/>
              </a:cxn>
              <a:cxn ang="0">
                <a:pos x="76" y="1"/>
              </a:cxn>
              <a:cxn ang="0">
                <a:pos x="76" y="1"/>
              </a:cxn>
              <a:cxn ang="0">
                <a:pos x="76" y="0"/>
              </a:cxn>
              <a:cxn ang="0">
                <a:pos x="76" y="0"/>
              </a:cxn>
            </a:cxnLst>
            <a:rect l="0" t="0" r="r" b="b"/>
            <a:pathLst>
              <a:path w="76" h="39">
                <a:moveTo>
                  <a:pt x="15" y="26"/>
                </a:moveTo>
                <a:cubicBezTo>
                  <a:pt x="15" y="26"/>
                  <a:pt x="15" y="26"/>
                  <a:pt x="15" y="26"/>
                </a:cubicBezTo>
                <a:cubicBezTo>
                  <a:pt x="16" y="24"/>
                  <a:pt x="17" y="23"/>
                  <a:pt x="19" y="21"/>
                </a:cubicBezTo>
                <a:cubicBezTo>
                  <a:pt x="21" y="26"/>
                  <a:pt x="23" y="30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2" y="32"/>
                  <a:pt x="19" y="29"/>
                  <a:pt x="15" y="26"/>
                </a:cubicBezTo>
                <a:moveTo>
                  <a:pt x="50" y="33"/>
                </a:moveTo>
                <a:cubicBezTo>
                  <a:pt x="53" y="30"/>
                  <a:pt x="56" y="26"/>
                  <a:pt x="57" y="21"/>
                </a:cubicBezTo>
                <a:cubicBezTo>
                  <a:pt x="59" y="23"/>
                  <a:pt x="61" y="25"/>
                  <a:pt x="61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58" y="29"/>
                  <a:pt x="54" y="32"/>
                  <a:pt x="50" y="33"/>
                </a:cubicBezTo>
                <a:cubicBezTo>
                  <a:pt x="50" y="33"/>
                  <a:pt x="50" y="33"/>
                  <a:pt x="50" y="33"/>
                </a:cubicBezTo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18"/>
                  <a:pt x="32" y="17"/>
                  <a:pt x="36" y="17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29" y="33"/>
                  <a:pt x="25" y="27"/>
                  <a:pt x="22" y="20"/>
                </a:cubicBezTo>
                <a:moveTo>
                  <a:pt x="40" y="17"/>
                </a:moveTo>
                <a:cubicBezTo>
                  <a:pt x="40" y="17"/>
                  <a:pt x="40" y="17"/>
                  <a:pt x="40" y="17"/>
                </a:cubicBezTo>
                <a:cubicBezTo>
                  <a:pt x="44" y="17"/>
                  <a:pt x="50" y="18"/>
                  <a:pt x="54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27"/>
                  <a:pt x="47" y="34"/>
                  <a:pt x="40" y="35"/>
                </a:cubicBezTo>
                <a:cubicBezTo>
                  <a:pt x="40" y="17"/>
                  <a:pt x="40" y="17"/>
                  <a:pt x="40" y="17"/>
                </a:cubicBezTo>
                <a:moveTo>
                  <a:pt x="4" y="3"/>
                </a:moveTo>
                <a:cubicBezTo>
                  <a:pt x="4" y="3"/>
                  <a:pt x="4" y="3"/>
                  <a:pt x="4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7" y="13"/>
                  <a:pt x="18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6" y="19"/>
                  <a:pt x="14" y="21"/>
                  <a:pt x="13" y="24"/>
                </a:cubicBezTo>
                <a:cubicBezTo>
                  <a:pt x="8" y="18"/>
                  <a:pt x="4" y="11"/>
                  <a:pt x="4" y="3"/>
                </a:cubicBezTo>
                <a:moveTo>
                  <a:pt x="19" y="3"/>
                </a:moveTo>
                <a:cubicBezTo>
                  <a:pt x="19" y="3"/>
                  <a:pt x="19" y="3"/>
                  <a:pt x="19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13"/>
                  <a:pt x="36" y="13"/>
                  <a:pt x="36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1" y="13"/>
                  <a:pt x="26" y="14"/>
                  <a:pt x="21" y="16"/>
                </a:cubicBezTo>
                <a:cubicBezTo>
                  <a:pt x="20" y="12"/>
                  <a:pt x="19" y="7"/>
                  <a:pt x="19" y="3"/>
                </a:cubicBezTo>
                <a:moveTo>
                  <a:pt x="40" y="3"/>
                </a:moveTo>
                <a:cubicBezTo>
                  <a:pt x="40" y="3"/>
                  <a:pt x="40" y="3"/>
                  <a:pt x="40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3"/>
                  <a:pt x="57" y="3"/>
                  <a:pt x="57" y="3"/>
                </a:cubicBezTo>
                <a:cubicBezTo>
                  <a:pt x="57" y="7"/>
                  <a:pt x="56" y="12"/>
                  <a:pt x="55" y="16"/>
                </a:cubicBezTo>
                <a:cubicBezTo>
                  <a:pt x="51" y="14"/>
                  <a:pt x="45" y="13"/>
                  <a:pt x="40" y="13"/>
                </a:cubicBezTo>
                <a:cubicBezTo>
                  <a:pt x="40" y="3"/>
                  <a:pt x="40" y="3"/>
                  <a:pt x="40" y="3"/>
                </a:cubicBezTo>
                <a:moveTo>
                  <a:pt x="58" y="18"/>
                </a:moveTo>
                <a:cubicBezTo>
                  <a:pt x="58" y="18"/>
                  <a:pt x="58" y="18"/>
                  <a:pt x="58" y="18"/>
                </a:cubicBezTo>
                <a:cubicBezTo>
                  <a:pt x="60" y="13"/>
                  <a:pt x="60" y="7"/>
                  <a:pt x="60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3" y="3"/>
                  <a:pt x="73" y="3"/>
                  <a:pt x="73" y="3"/>
                </a:cubicBezTo>
                <a:cubicBezTo>
                  <a:pt x="72" y="11"/>
                  <a:pt x="69" y="18"/>
                  <a:pt x="64" y="24"/>
                </a:cubicBezTo>
                <a:cubicBezTo>
                  <a:pt x="63" y="21"/>
                  <a:pt x="61" y="19"/>
                  <a:pt x="58" y="18"/>
                </a:cubicBezTo>
                <a:moveTo>
                  <a:pt x="7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2"/>
                  <a:pt x="18" y="39"/>
                  <a:pt x="38" y="39"/>
                </a:cubicBezTo>
                <a:cubicBezTo>
                  <a:pt x="59" y="39"/>
                  <a:pt x="76" y="22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6" y="0"/>
                  <a:pt x="7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$ḻïďê"/>
          <p:cNvSpPr>
            <a:spLocks/>
          </p:cNvSpPr>
          <p:nvPr/>
        </p:nvSpPr>
        <p:spPr bwMode="auto">
          <a:xfrm>
            <a:off x="2841061" y="3317516"/>
            <a:ext cx="59281" cy="71136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7" y="17"/>
              </a:cxn>
              <a:cxn ang="0">
                <a:pos x="14" y="8"/>
              </a:cxn>
              <a:cxn ang="0">
                <a:pos x="14" y="8"/>
              </a:cxn>
              <a:cxn ang="0">
                <a:pos x="7" y="0"/>
              </a:cxn>
            </a:cxnLst>
            <a:rect l="0" t="0" r="r" b="b"/>
            <a:pathLst>
              <a:path w="14" h="17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3"/>
                  <a:pt x="3" y="17"/>
                  <a:pt x="7" y="17"/>
                </a:cubicBezTo>
                <a:cubicBezTo>
                  <a:pt x="11" y="17"/>
                  <a:pt x="14" y="13"/>
                  <a:pt x="1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1" y="0"/>
                  <a:pt x="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ṡļïdé"/>
          <p:cNvSpPr>
            <a:spLocks/>
          </p:cNvSpPr>
          <p:nvPr/>
        </p:nvSpPr>
        <p:spPr bwMode="auto">
          <a:xfrm>
            <a:off x="2812606" y="3393395"/>
            <a:ext cx="116190" cy="82993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19" y="0"/>
              </a:cxn>
              <a:cxn ang="0">
                <a:pos x="16" y="15"/>
              </a:cxn>
              <a:cxn ang="0">
                <a:pos x="14" y="3"/>
              </a:cxn>
              <a:cxn ang="0">
                <a:pos x="12" y="15"/>
              </a:cxn>
              <a:cxn ang="0">
                <a:pos x="8" y="0"/>
              </a:cxn>
              <a:cxn ang="0">
                <a:pos x="5" y="0"/>
              </a:cxn>
              <a:cxn ang="0">
                <a:pos x="0" y="7"/>
              </a:cxn>
              <a:cxn ang="0">
                <a:pos x="0" y="20"/>
              </a:cxn>
              <a:cxn ang="0">
                <a:pos x="28" y="20"/>
              </a:cxn>
              <a:cxn ang="0">
                <a:pos x="28" y="7"/>
              </a:cxn>
              <a:cxn ang="0">
                <a:pos x="23" y="0"/>
              </a:cxn>
            </a:cxnLst>
            <a:rect l="0" t="0" r="r" b="b"/>
            <a:pathLst>
              <a:path w="28" h="20">
                <a:moveTo>
                  <a:pt x="23" y="0"/>
                </a:moveTo>
                <a:cubicBezTo>
                  <a:pt x="19" y="0"/>
                  <a:pt x="19" y="0"/>
                  <a:pt x="19" y="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3"/>
                  <a:pt x="14" y="3"/>
                  <a:pt x="14" y="3"/>
                </a:cubicBezTo>
                <a:cubicBezTo>
                  <a:pt x="12" y="15"/>
                  <a:pt x="12" y="15"/>
                  <a:pt x="12" y="15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20"/>
                  <a:pt x="0" y="20"/>
                  <a:pt x="0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3"/>
                  <a:pt x="26" y="0"/>
                  <a:pt x="2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$ḷiḍè"/>
          <p:cNvSpPr>
            <a:spLocks/>
          </p:cNvSpPr>
          <p:nvPr/>
        </p:nvSpPr>
        <p:spPr bwMode="auto">
          <a:xfrm>
            <a:off x="2862401" y="3393395"/>
            <a:ext cx="16599" cy="1185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0" y="2"/>
              </a:cxn>
              <a:cxn ang="0">
                <a:pos x="3" y="5"/>
              </a:cxn>
              <a:cxn ang="0">
                <a:pos x="7" y="2"/>
              </a:cxn>
              <a:cxn ang="0">
                <a:pos x="5" y="0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3" y="5"/>
                </a:lnTo>
                <a:lnTo>
                  <a:pt x="7" y="2"/>
                </a:lnTo>
                <a:lnTo>
                  <a:pt x="5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ļide"/>
          <p:cNvSpPr>
            <a:spLocks/>
          </p:cNvSpPr>
          <p:nvPr/>
        </p:nvSpPr>
        <p:spPr bwMode="auto">
          <a:xfrm>
            <a:off x="2862401" y="3393395"/>
            <a:ext cx="16599" cy="1185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3" y="0"/>
              </a:cxn>
              <a:cxn ang="0">
                <a:pos x="2" y="0"/>
              </a:cxn>
              <a:cxn ang="0">
                <a:pos x="0" y="2"/>
              </a:cxn>
              <a:cxn ang="0">
                <a:pos x="3" y="5"/>
              </a:cxn>
              <a:cxn ang="0">
                <a:pos x="7" y="2"/>
              </a:cxn>
              <a:cxn ang="0">
                <a:pos x="5" y="0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3" y="0"/>
                </a:lnTo>
                <a:lnTo>
                  <a:pt x="2" y="0"/>
                </a:lnTo>
                <a:lnTo>
                  <a:pt x="0" y="2"/>
                </a:lnTo>
                <a:lnTo>
                  <a:pt x="3" y="5"/>
                </a:lnTo>
                <a:lnTo>
                  <a:pt x="7" y="2"/>
                </a:lnTo>
                <a:lnTo>
                  <a:pt x="5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îŝḻíḍé"/>
          <p:cNvSpPr>
            <a:spLocks/>
          </p:cNvSpPr>
          <p:nvPr/>
        </p:nvSpPr>
        <p:spPr bwMode="auto">
          <a:xfrm>
            <a:off x="2938279" y="3329371"/>
            <a:ext cx="54538" cy="6876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8"/>
              </a:cxn>
              <a:cxn ang="0">
                <a:pos x="0" y="8"/>
              </a:cxn>
              <a:cxn ang="0">
                <a:pos x="6" y="16"/>
              </a:cxn>
              <a:cxn ang="0">
                <a:pos x="13" y="8"/>
              </a:cxn>
              <a:cxn ang="0">
                <a:pos x="13" y="8"/>
              </a:cxn>
              <a:cxn ang="0">
                <a:pos x="6" y="0"/>
              </a:cxn>
            </a:cxnLst>
            <a:rect l="0" t="0" r="r" b="b"/>
            <a:pathLst>
              <a:path w="13" h="16">
                <a:moveTo>
                  <a:pt x="6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6" y="16"/>
                </a:cubicBezTo>
                <a:cubicBezTo>
                  <a:pt x="10" y="16"/>
                  <a:pt x="13" y="12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0" y="0"/>
                  <a:pt x="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Sḻïḓe"/>
          <p:cNvSpPr>
            <a:spLocks/>
          </p:cNvSpPr>
          <p:nvPr/>
        </p:nvSpPr>
        <p:spPr bwMode="auto">
          <a:xfrm>
            <a:off x="2959621" y="3400507"/>
            <a:ext cx="11857" cy="948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1" y="4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4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şlïďè"/>
          <p:cNvSpPr>
            <a:spLocks/>
          </p:cNvSpPr>
          <p:nvPr/>
        </p:nvSpPr>
        <p:spPr bwMode="auto">
          <a:xfrm>
            <a:off x="2959621" y="3400507"/>
            <a:ext cx="11857" cy="948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1" y="0"/>
              </a:cxn>
              <a:cxn ang="0">
                <a:pos x="0" y="0"/>
              </a:cxn>
              <a:cxn ang="0">
                <a:pos x="0" y="0"/>
              </a:cxn>
              <a:cxn ang="0">
                <a:pos x="1" y="4"/>
              </a:cxn>
              <a:cxn ang="0">
                <a:pos x="5" y="0"/>
              </a:cxn>
              <a:cxn ang="0">
                <a:pos x="3" y="0"/>
              </a:cxn>
            </a:cxnLst>
            <a:rect l="0" t="0" r="r" b="b"/>
            <a:pathLst>
              <a:path w="5" h="4">
                <a:moveTo>
                  <a:pt x="3" y="0"/>
                </a:moveTo>
                <a:lnTo>
                  <a:pt x="1" y="0"/>
                </a:lnTo>
                <a:lnTo>
                  <a:pt x="0" y="0"/>
                </a:lnTo>
                <a:lnTo>
                  <a:pt x="0" y="0"/>
                </a:lnTo>
                <a:lnTo>
                  <a:pt x="1" y="4"/>
                </a:lnTo>
                <a:lnTo>
                  <a:pt x="5" y="0"/>
                </a:lnTo>
                <a:lnTo>
                  <a:pt x="3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ŝḻïďe"/>
          <p:cNvSpPr>
            <a:spLocks/>
          </p:cNvSpPr>
          <p:nvPr/>
        </p:nvSpPr>
        <p:spPr bwMode="auto">
          <a:xfrm>
            <a:off x="2928795" y="3400507"/>
            <a:ext cx="87735" cy="75879"/>
          </a:xfrm>
          <a:custGeom>
            <a:avLst/>
            <a:gdLst/>
            <a:ahLst/>
            <a:cxnLst>
              <a:cxn ang="0">
                <a:pos x="17" y="0"/>
              </a:cxn>
              <a:cxn ang="0">
                <a:pos x="13" y="0"/>
              </a:cxn>
              <a:cxn ang="0">
                <a:pos x="10" y="14"/>
              </a:cxn>
              <a:cxn ang="0">
                <a:pos x="8" y="2"/>
              </a:cxn>
              <a:cxn ang="0">
                <a:pos x="6" y="14"/>
              </a:cxn>
              <a:cxn ang="0">
                <a:pos x="3" y="0"/>
              </a:cxn>
              <a:cxn ang="0">
                <a:pos x="0" y="0"/>
              </a:cxn>
              <a:cxn ang="0">
                <a:pos x="0" y="0"/>
              </a:cxn>
              <a:cxn ang="0">
                <a:pos x="1" y="5"/>
              </a:cxn>
              <a:cxn ang="0">
                <a:pos x="1" y="18"/>
              </a:cxn>
              <a:cxn ang="0">
                <a:pos x="21" y="18"/>
              </a:cxn>
              <a:cxn ang="0">
                <a:pos x="21" y="6"/>
              </a:cxn>
              <a:cxn ang="0">
                <a:pos x="17" y="0"/>
              </a:cxn>
            </a:cxnLst>
            <a:rect l="0" t="0" r="r" b="b"/>
            <a:pathLst>
              <a:path w="21" h="18">
                <a:moveTo>
                  <a:pt x="17" y="0"/>
                </a:moveTo>
                <a:cubicBezTo>
                  <a:pt x="13" y="0"/>
                  <a:pt x="13" y="0"/>
                  <a:pt x="13" y="0"/>
                </a:cubicBezTo>
                <a:cubicBezTo>
                  <a:pt x="10" y="14"/>
                  <a:pt x="10" y="14"/>
                  <a:pt x="10" y="14"/>
                </a:cubicBezTo>
                <a:cubicBezTo>
                  <a:pt x="8" y="2"/>
                  <a:pt x="8" y="2"/>
                  <a:pt x="8" y="2"/>
                </a:cubicBezTo>
                <a:cubicBezTo>
                  <a:pt x="6" y="14"/>
                  <a:pt x="6" y="14"/>
                  <a:pt x="6" y="14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1" y="3"/>
                  <a:pt x="1" y="5"/>
                </a:cubicBezTo>
                <a:cubicBezTo>
                  <a:pt x="1" y="18"/>
                  <a:pt x="1" y="18"/>
                  <a:pt x="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2"/>
                  <a:pt x="19" y="0"/>
                  <a:pt x="17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ḻîḍé"/>
          <p:cNvSpPr>
            <a:spLocks/>
          </p:cNvSpPr>
          <p:nvPr/>
        </p:nvSpPr>
        <p:spPr bwMode="auto">
          <a:xfrm>
            <a:off x="2748583" y="3329371"/>
            <a:ext cx="54538" cy="6876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8"/>
              </a:cxn>
              <a:cxn ang="0">
                <a:pos x="0" y="8"/>
              </a:cxn>
              <a:cxn ang="0">
                <a:pos x="6" y="16"/>
              </a:cxn>
              <a:cxn ang="0">
                <a:pos x="13" y="8"/>
              </a:cxn>
              <a:cxn ang="0">
                <a:pos x="13" y="8"/>
              </a:cxn>
              <a:cxn ang="0">
                <a:pos x="6" y="0"/>
              </a:cxn>
            </a:cxnLst>
            <a:rect l="0" t="0" r="r" b="b"/>
            <a:pathLst>
              <a:path w="13" h="16">
                <a:moveTo>
                  <a:pt x="6" y="0"/>
                </a:moveTo>
                <a:cubicBezTo>
                  <a:pt x="3" y="0"/>
                  <a:pt x="0" y="4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2"/>
                  <a:pt x="3" y="16"/>
                  <a:pt x="6" y="16"/>
                </a:cubicBezTo>
                <a:cubicBezTo>
                  <a:pt x="10" y="16"/>
                  <a:pt x="13" y="12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4"/>
                  <a:pt x="10" y="0"/>
                  <a:pt x="6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í$lïḋe"/>
          <p:cNvSpPr>
            <a:spLocks/>
          </p:cNvSpPr>
          <p:nvPr/>
        </p:nvSpPr>
        <p:spPr bwMode="auto">
          <a:xfrm>
            <a:off x="2765182" y="3400507"/>
            <a:ext cx="16599" cy="948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4" y="4"/>
              </a:cxn>
              <a:cxn ang="0">
                <a:pos x="7" y="2"/>
              </a:cxn>
              <a:cxn ang="0">
                <a:pos x="6" y="0"/>
              </a:cxn>
            </a:cxnLst>
            <a:rect l="0" t="0" r="r" b="b"/>
            <a:pathLst>
              <a:path w="7" h="4">
                <a:moveTo>
                  <a:pt x="6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7" y="2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ïŝḻide"/>
          <p:cNvSpPr>
            <a:spLocks/>
          </p:cNvSpPr>
          <p:nvPr/>
        </p:nvSpPr>
        <p:spPr bwMode="auto">
          <a:xfrm>
            <a:off x="2765182" y="3400507"/>
            <a:ext cx="16599" cy="948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4" y="0"/>
              </a:cxn>
              <a:cxn ang="0">
                <a:pos x="2" y="0"/>
              </a:cxn>
              <a:cxn ang="0">
                <a:pos x="0" y="2"/>
              </a:cxn>
              <a:cxn ang="0">
                <a:pos x="4" y="4"/>
              </a:cxn>
              <a:cxn ang="0">
                <a:pos x="7" y="2"/>
              </a:cxn>
              <a:cxn ang="0">
                <a:pos x="6" y="0"/>
              </a:cxn>
            </a:cxnLst>
            <a:rect l="0" t="0" r="r" b="b"/>
            <a:pathLst>
              <a:path w="7" h="4">
                <a:moveTo>
                  <a:pt x="6" y="0"/>
                </a:move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4" y="4"/>
                </a:lnTo>
                <a:lnTo>
                  <a:pt x="7" y="2"/>
                </a:lnTo>
                <a:lnTo>
                  <a:pt x="6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ṥļîḍé"/>
          <p:cNvSpPr>
            <a:spLocks/>
          </p:cNvSpPr>
          <p:nvPr/>
        </p:nvSpPr>
        <p:spPr bwMode="auto">
          <a:xfrm>
            <a:off x="2720129" y="3400507"/>
            <a:ext cx="92478" cy="80621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18" y="0"/>
              </a:cxn>
              <a:cxn ang="0">
                <a:pos x="15" y="14"/>
              </a:cxn>
              <a:cxn ang="0">
                <a:pos x="13" y="2"/>
              </a:cxn>
              <a:cxn ang="0">
                <a:pos x="11" y="14"/>
              </a:cxn>
              <a:cxn ang="0">
                <a:pos x="8" y="0"/>
              </a:cxn>
              <a:cxn ang="0">
                <a:pos x="5" y="0"/>
              </a:cxn>
              <a:cxn ang="0">
                <a:pos x="0" y="6"/>
              </a:cxn>
              <a:cxn ang="0">
                <a:pos x="0" y="6"/>
              </a:cxn>
              <a:cxn ang="0">
                <a:pos x="0" y="19"/>
              </a:cxn>
              <a:cxn ang="0">
                <a:pos x="20" y="19"/>
              </a:cxn>
              <a:cxn ang="0">
                <a:pos x="20" y="5"/>
              </a:cxn>
              <a:cxn ang="0">
                <a:pos x="22" y="0"/>
              </a:cxn>
              <a:cxn ang="0">
                <a:pos x="22" y="0"/>
              </a:cxn>
            </a:cxnLst>
            <a:rect l="0" t="0" r="r" b="b"/>
            <a:pathLst>
              <a:path w="22" h="19">
                <a:moveTo>
                  <a:pt x="22" y="0"/>
                </a:moveTo>
                <a:cubicBezTo>
                  <a:pt x="18" y="0"/>
                  <a:pt x="18" y="0"/>
                  <a:pt x="18" y="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2"/>
                  <a:pt x="13" y="2"/>
                  <a:pt x="13" y="2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0"/>
                  <a:pt x="8" y="0"/>
                  <a:pt x="8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19"/>
                  <a:pt x="0" y="19"/>
                  <a:pt x="0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3"/>
                  <a:pt x="21" y="1"/>
                  <a:pt x="22" y="0"/>
                </a:cubicBezTo>
                <a:cubicBezTo>
                  <a:pt x="22" y="0"/>
                  <a:pt x="22" y="0"/>
                  <a:pt x="22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ṡliḑè"/>
          <p:cNvSpPr>
            <a:spLocks/>
          </p:cNvSpPr>
          <p:nvPr/>
        </p:nvSpPr>
        <p:spPr bwMode="auto">
          <a:xfrm>
            <a:off x="3941027" y="2987875"/>
            <a:ext cx="11857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1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  <a:cxn ang="0">
                <a:pos x="4" y="7"/>
              </a:cxn>
              <a:cxn ang="0">
                <a:pos x="2" y="7"/>
              </a:cxn>
              <a:cxn ang="0">
                <a:pos x="4" y="7"/>
              </a:cxn>
              <a:cxn ang="0">
                <a:pos x="4" y="7"/>
              </a:cxn>
              <a:cxn ang="0">
                <a:pos x="4" y="7"/>
              </a:cxn>
              <a:cxn ang="0">
                <a:pos x="4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3"/>
              </a:cxn>
              <a:cxn ang="0">
                <a:pos x="5" y="3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2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ŝḻïdè"/>
          <p:cNvSpPr>
            <a:spLocks/>
          </p:cNvSpPr>
          <p:nvPr/>
        </p:nvSpPr>
        <p:spPr bwMode="auto">
          <a:xfrm>
            <a:off x="3941027" y="2987875"/>
            <a:ext cx="11857" cy="1659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1"/>
              </a:cxn>
              <a:cxn ang="0">
                <a:pos x="4" y="3"/>
              </a:cxn>
              <a:cxn ang="0">
                <a:pos x="4" y="3"/>
              </a:cxn>
              <a:cxn ang="0">
                <a:pos x="4" y="5"/>
              </a:cxn>
              <a:cxn ang="0">
                <a:pos x="4" y="5"/>
              </a:cxn>
              <a:cxn ang="0">
                <a:pos x="4" y="7"/>
              </a:cxn>
              <a:cxn ang="0">
                <a:pos x="2" y="7"/>
              </a:cxn>
              <a:cxn ang="0">
                <a:pos x="4" y="7"/>
              </a:cxn>
              <a:cxn ang="0">
                <a:pos x="4" y="7"/>
              </a:cxn>
              <a:cxn ang="0">
                <a:pos x="4" y="7"/>
              </a:cxn>
              <a:cxn ang="0">
                <a:pos x="4" y="5"/>
              </a:cxn>
              <a:cxn ang="0">
                <a:pos x="5" y="5"/>
              </a:cxn>
              <a:cxn ang="0">
                <a:pos x="5" y="5"/>
              </a:cxn>
              <a:cxn ang="0">
                <a:pos x="5" y="5"/>
              </a:cxn>
              <a:cxn ang="0">
                <a:pos x="5" y="3"/>
              </a:cxn>
              <a:cxn ang="0">
                <a:pos x="5" y="3"/>
              </a:cxn>
              <a:cxn ang="0">
                <a:pos x="5" y="1"/>
              </a:cxn>
              <a:cxn ang="0">
                <a:pos x="5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5" h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1"/>
                </a:lnTo>
                <a:lnTo>
                  <a:pt x="4" y="3"/>
                </a:lnTo>
                <a:lnTo>
                  <a:pt x="4" y="3"/>
                </a:lnTo>
                <a:lnTo>
                  <a:pt x="4" y="5"/>
                </a:lnTo>
                <a:lnTo>
                  <a:pt x="4" y="5"/>
                </a:lnTo>
                <a:lnTo>
                  <a:pt x="4" y="7"/>
                </a:lnTo>
                <a:lnTo>
                  <a:pt x="2" y="7"/>
                </a:lnTo>
                <a:lnTo>
                  <a:pt x="4" y="7"/>
                </a:lnTo>
                <a:lnTo>
                  <a:pt x="4" y="7"/>
                </a:lnTo>
                <a:lnTo>
                  <a:pt x="4" y="7"/>
                </a:lnTo>
                <a:lnTo>
                  <a:pt x="4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1"/>
                </a:lnTo>
                <a:lnTo>
                  <a:pt x="5" y="1"/>
                </a:lnTo>
                <a:lnTo>
                  <a:pt x="5" y="1"/>
                </a:lnTo>
                <a:lnTo>
                  <a:pt x="5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Sḷíḍé"/>
          <p:cNvSpPr>
            <a:spLocks/>
          </p:cNvSpPr>
          <p:nvPr/>
        </p:nvSpPr>
        <p:spPr bwMode="auto">
          <a:xfrm>
            <a:off x="3914942" y="2983133"/>
            <a:ext cx="26085" cy="4742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2" y="0"/>
              </a:cxn>
              <a:cxn ang="0">
                <a:pos x="1" y="0"/>
              </a:cxn>
              <a:cxn ang="0">
                <a:pos x="1" y="0"/>
              </a:cxn>
              <a:cxn ang="0">
                <a:pos x="1" y="0"/>
              </a:cxn>
              <a:cxn ang="0">
                <a:pos x="1" y="1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1" y="1"/>
              </a:cxn>
              <a:cxn ang="0">
                <a:pos x="2" y="1"/>
              </a:cxn>
              <a:cxn ang="0">
                <a:pos x="3" y="1"/>
              </a:cxn>
              <a:cxn ang="0">
                <a:pos x="4" y="1"/>
              </a:cxn>
              <a:cxn ang="0">
                <a:pos x="4" y="1"/>
              </a:cxn>
              <a:cxn ang="0">
                <a:pos x="4" y="1"/>
              </a:cxn>
              <a:cxn ang="0">
                <a:pos x="5" y="1"/>
              </a:cxn>
              <a:cxn ang="0">
                <a:pos x="5" y="1"/>
              </a:cxn>
              <a:cxn ang="0">
                <a:pos x="6" y="1"/>
              </a:cxn>
              <a:cxn ang="0">
                <a:pos x="5" y="1"/>
              </a:cxn>
              <a:cxn ang="0">
                <a:pos x="5" y="0"/>
              </a:cxn>
              <a:cxn ang="0">
                <a:pos x="5" y="0"/>
              </a:cxn>
              <a:cxn ang="0">
                <a:pos x="4" y="0"/>
              </a:cxn>
              <a:cxn ang="0">
                <a:pos x="4" y="0"/>
              </a:cxn>
              <a:cxn ang="0">
                <a:pos x="4" y="0"/>
              </a:cxn>
              <a:cxn ang="0">
                <a:pos x="3" y="0"/>
              </a:cxn>
            </a:cxnLst>
            <a:rect l="0" t="0" r="r" b="b"/>
            <a:pathLst>
              <a:path w="6" h="1">
                <a:moveTo>
                  <a:pt x="3" y="0"/>
                </a:move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2" y="1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şḷide"/>
          <p:cNvSpPr>
            <a:spLocks/>
          </p:cNvSpPr>
          <p:nvPr/>
        </p:nvSpPr>
        <p:spPr bwMode="auto">
          <a:xfrm>
            <a:off x="3907829" y="2987875"/>
            <a:ext cx="4743" cy="2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ṩḷïdè"/>
          <p:cNvSpPr>
            <a:spLocks/>
          </p:cNvSpPr>
          <p:nvPr/>
        </p:nvSpPr>
        <p:spPr bwMode="auto">
          <a:xfrm>
            <a:off x="3907829" y="2987875"/>
            <a:ext cx="4743" cy="237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"/>
              </a:cxn>
              <a:cxn ang="0">
                <a:pos x="2" y="1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ŝḷíḓê"/>
          <p:cNvSpPr>
            <a:spLocks/>
          </p:cNvSpPr>
          <p:nvPr/>
        </p:nvSpPr>
        <p:spPr bwMode="auto">
          <a:xfrm>
            <a:off x="3886487" y="2973648"/>
            <a:ext cx="33198" cy="1422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3" y="0"/>
              </a:cxn>
              <a:cxn ang="0">
                <a:pos x="3" y="0"/>
              </a:cxn>
              <a:cxn ang="0">
                <a:pos x="1" y="1"/>
              </a:cxn>
              <a:cxn ang="0">
                <a:pos x="0" y="1"/>
              </a:cxn>
              <a:cxn ang="0">
                <a:pos x="0" y="1"/>
              </a:cxn>
              <a:cxn ang="0">
                <a:pos x="0" y="1"/>
              </a:cxn>
              <a:cxn ang="0">
                <a:pos x="1" y="2"/>
              </a:cxn>
              <a:cxn ang="0">
                <a:pos x="1" y="2"/>
              </a:cxn>
              <a:cxn ang="0">
                <a:pos x="2" y="1"/>
              </a:cxn>
              <a:cxn ang="0">
                <a:pos x="3" y="1"/>
              </a:cxn>
              <a:cxn ang="0">
                <a:pos x="3" y="1"/>
              </a:cxn>
              <a:cxn ang="0">
                <a:pos x="5" y="2"/>
              </a:cxn>
              <a:cxn ang="0">
                <a:pos x="6" y="2"/>
              </a:cxn>
              <a:cxn ang="0">
                <a:pos x="6" y="3"/>
              </a:cxn>
              <a:cxn ang="0">
                <a:pos x="7" y="3"/>
              </a:cxn>
              <a:cxn ang="0">
                <a:pos x="7" y="2"/>
              </a:cxn>
              <a:cxn ang="0">
                <a:pos x="7" y="2"/>
              </a:cxn>
              <a:cxn ang="0">
                <a:pos x="7" y="2"/>
              </a:cxn>
              <a:cxn ang="0">
                <a:pos x="8" y="1"/>
              </a:cxn>
              <a:cxn ang="0">
                <a:pos x="8" y="1"/>
              </a:cxn>
              <a:cxn ang="0">
                <a:pos x="7" y="1"/>
              </a:cxn>
              <a:cxn ang="0">
                <a:pos x="7" y="1"/>
              </a:cxn>
              <a:cxn ang="0">
                <a:pos x="7" y="1"/>
              </a:cxn>
              <a:cxn ang="0">
                <a:pos x="6" y="1"/>
              </a:cxn>
              <a:cxn ang="0">
                <a:pos x="5" y="1"/>
              </a:cxn>
              <a:cxn ang="0">
                <a:pos x="5" y="1"/>
              </a:cxn>
              <a:cxn ang="0">
                <a:pos x="4" y="0"/>
              </a:cxn>
            </a:cxnLst>
            <a:rect l="0" t="0" r="r" b="b"/>
            <a:pathLst>
              <a:path w="8" h="3">
                <a:moveTo>
                  <a:pt x="4" y="0"/>
                </a:moveTo>
                <a:cubicBezTo>
                  <a:pt x="4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2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2" y="1"/>
                </a:cubicBezTo>
                <a:cubicBezTo>
                  <a:pt x="2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íśļïḑé"/>
          <p:cNvSpPr>
            <a:spLocks/>
          </p:cNvSpPr>
          <p:nvPr/>
        </p:nvSpPr>
        <p:spPr bwMode="auto">
          <a:xfrm>
            <a:off x="3765553" y="2845605"/>
            <a:ext cx="322492" cy="320109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14" y="22"/>
              </a:cxn>
              <a:cxn ang="0">
                <a:pos x="12" y="28"/>
              </a:cxn>
              <a:cxn ang="0">
                <a:pos x="13" y="31"/>
              </a:cxn>
              <a:cxn ang="0">
                <a:pos x="14" y="31"/>
              </a:cxn>
              <a:cxn ang="0">
                <a:pos x="15" y="31"/>
              </a:cxn>
              <a:cxn ang="0">
                <a:pos x="17" y="35"/>
              </a:cxn>
              <a:cxn ang="0">
                <a:pos x="24" y="38"/>
              </a:cxn>
              <a:cxn ang="0">
                <a:pos x="28" y="40"/>
              </a:cxn>
              <a:cxn ang="0">
                <a:pos x="31" y="41"/>
              </a:cxn>
              <a:cxn ang="0">
                <a:pos x="31" y="45"/>
              </a:cxn>
              <a:cxn ang="0">
                <a:pos x="31" y="51"/>
              </a:cxn>
              <a:cxn ang="0">
                <a:pos x="38" y="59"/>
              </a:cxn>
              <a:cxn ang="0">
                <a:pos x="38" y="66"/>
              </a:cxn>
              <a:cxn ang="0">
                <a:pos x="40" y="71"/>
              </a:cxn>
              <a:cxn ang="0">
                <a:pos x="3" y="39"/>
              </a:cxn>
              <a:cxn ang="0">
                <a:pos x="13" y="17"/>
              </a:cxn>
              <a:cxn ang="0">
                <a:pos x="47" y="6"/>
              </a:cxn>
              <a:cxn ang="0">
                <a:pos x="54" y="8"/>
              </a:cxn>
              <a:cxn ang="0">
                <a:pos x="57" y="14"/>
              </a:cxn>
              <a:cxn ang="0">
                <a:pos x="72" y="29"/>
              </a:cxn>
              <a:cxn ang="0">
                <a:pos x="43" y="70"/>
              </a:cxn>
              <a:cxn ang="0">
                <a:pos x="47" y="66"/>
              </a:cxn>
              <a:cxn ang="0">
                <a:pos x="51" y="61"/>
              </a:cxn>
              <a:cxn ang="0">
                <a:pos x="55" y="56"/>
              </a:cxn>
              <a:cxn ang="0">
                <a:pos x="58" y="50"/>
              </a:cxn>
              <a:cxn ang="0">
                <a:pos x="51" y="46"/>
              </a:cxn>
              <a:cxn ang="0">
                <a:pos x="44" y="41"/>
              </a:cxn>
              <a:cxn ang="0">
                <a:pos x="39" y="39"/>
              </a:cxn>
              <a:cxn ang="0">
                <a:pos x="31" y="40"/>
              </a:cxn>
              <a:cxn ang="0">
                <a:pos x="26" y="36"/>
              </a:cxn>
              <a:cxn ang="0">
                <a:pos x="22" y="34"/>
              </a:cxn>
              <a:cxn ang="0">
                <a:pos x="27" y="28"/>
              </a:cxn>
              <a:cxn ang="0">
                <a:pos x="32" y="31"/>
              </a:cxn>
              <a:cxn ang="0">
                <a:pos x="33" y="30"/>
              </a:cxn>
              <a:cxn ang="0">
                <a:pos x="36" y="24"/>
              </a:cxn>
              <a:cxn ang="0">
                <a:pos x="43" y="20"/>
              </a:cxn>
              <a:cxn ang="0">
                <a:pos x="46" y="18"/>
              </a:cxn>
              <a:cxn ang="0">
                <a:pos x="49" y="19"/>
              </a:cxn>
              <a:cxn ang="0">
                <a:pos x="50" y="15"/>
              </a:cxn>
              <a:cxn ang="0">
                <a:pos x="45" y="11"/>
              </a:cxn>
              <a:cxn ang="0">
                <a:pos x="40" y="14"/>
              </a:cxn>
              <a:cxn ang="0">
                <a:pos x="37" y="13"/>
              </a:cxn>
              <a:cxn ang="0">
                <a:pos x="40" y="10"/>
              </a:cxn>
              <a:cxn ang="0">
                <a:pos x="44" y="8"/>
              </a:cxn>
              <a:cxn ang="0">
                <a:pos x="45" y="9"/>
              </a:cxn>
              <a:cxn ang="0">
                <a:pos x="48" y="11"/>
              </a:cxn>
              <a:cxn ang="0">
                <a:pos x="49" y="8"/>
              </a:cxn>
              <a:cxn ang="0">
                <a:pos x="46" y="5"/>
              </a:cxn>
              <a:cxn ang="0">
                <a:pos x="43" y="5"/>
              </a:cxn>
              <a:cxn ang="0">
                <a:pos x="41" y="6"/>
              </a:cxn>
              <a:cxn ang="0">
                <a:pos x="38" y="7"/>
              </a:cxn>
              <a:cxn ang="0">
                <a:pos x="37" y="7"/>
              </a:cxn>
              <a:cxn ang="0">
                <a:pos x="33" y="6"/>
              </a:cxn>
              <a:cxn ang="0">
                <a:pos x="31" y="8"/>
              </a:cxn>
              <a:cxn ang="0">
                <a:pos x="24" y="9"/>
              </a:cxn>
              <a:cxn ang="0">
                <a:pos x="16" y="12"/>
              </a:cxn>
              <a:cxn ang="0">
                <a:pos x="72" y="57"/>
              </a:cxn>
            </a:cxnLst>
            <a:rect l="0" t="0" r="r" b="b"/>
            <a:pathLst>
              <a:path w="77" h="77">
                <a:moveTo>
                  <a:pt x="15" y="16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8"/>
                  <a:pt x="12" y="28"/>
                  <a:pt x="12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3" y="32"/>
                  <a:pt x="13" y="32"/>
                  <a:pt x="13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5" y="32"/>
                  <a:pt x="15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1" y="37"/>
                  <a:pt x="21" y="37"/>
                  <a:pt x="21" y="37"/>
                </a:cubicBezTo>
                <a:cubicBezTo>
                  <a:pt x="22" y="36"/>
                  <a:pt x="22" y="36"/>
                  <a:pt x="22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8"/>
                  <a:pt x="26" y="38"/>
                  <a:pt x="26" y="38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41"/>
                  <a:pt x="28" y="41"/>
                  <a:pt x="28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29" y="41"/>
                  <a:pt x="29" y="41"/>
                  <a:pt x="29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3"/>
                  <a:pt x="32" y="43"/>
                  <a:pt x="32" y="43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30" y="47"/>
                  <a:pt x="30" y="47"/>
                  <a:pt x="30" y="47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50"/>
                  <a:pt x="30" y="50"/>
                  <a:pt x="30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1"/>
                  <a:pt x="32" y="51"/>
                  <a:pt x="32" y="52"/>
                </a:cubicBezTo>
                <a:cubicBezTo>
                  <a:pt x="32" y="53"/>
                  <a:pt x="32" y="53"/>
                  <a:pt x="32" y="53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4"/>
                  <a:pt x="33" y="54"/>
                  <a:pt x="34" y="54"/>
                </a:cubicBezTo>
                <a:cubicBezTo>
                  <a:pt x="34" y="55"/>
                  <a:pt x="34" y="55"/>
                  <a:pt x="35" y="55"/>
                </a:cubicBezTo>
                <a:cubicBezTo>
                  <a:pt x="35" y="56"/>
                  <a:pt x="36" y="56"/>
                  <a:pt x="37" y="56"/>
                </a:cubicBezTo>
                <a:cubicBezTo>
                  <a:pt x="37" y="57"/>
                  <a:pt x="37" y="57"/>
                  <a:pt x="38" y="57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8"/>
                  <a:pt x="38" y="59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0"/>
                  <a:pt x="38" y="60"/>
                  <a:pt x="38" y="60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61"/>
                  <a:pt x="38" y="62"/>
                  <a:pt x="38" y="62"/>
                </a:cubicBezTo>
                <a:cubicBezTo>
                  <a:pt x="38" y="62"/>
                  <a:pt x="38" y="63"/>
                  <a:pt x="38" y="63"/>
                </a:cubicBezTo>
                <a:cubicBezTo>
                  <a:pt x="38" y="63"/>
                  <a:pt x="38" y="64"/>
                  <a:pt x="38" y="64"/>
                </a:cubicBezTo>
                <a:cubicBezTo>
                  <a:pt x="38" y="64"/>
                  <a:pt x="38" y="64"/>
                  <a:pt x="38" y="64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38" y="66"/>
                  <a:pt x="38" y="67"/>
                  <a:pt x="38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69"/>
                  <a:pt x="39" y="69"/>
                  <a:pt x="39" y="69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0"/>
                  <a:pt x="40" y="70"/>
                  <a:pt x="40" y="70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39" y="71"/>
                  <a:pt x="39" y="71"/>
                  <a:pt x="39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3"/>
                  <a:pt x="40" y="73"/>
                  <a:pt x="40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1" y="74"/>
                  <a:pt x="41" y="74"/>
                </a:cubicBezTo>
                <a:cubicBezTo>
                  <a:pt x="40" y="74"/>
                  <a:pt x="39" y="74"/>
                  <a:pt x="38" y="74"/>
                </a:cubicBezTo>
                <a:cubicBezTo>
                  <a:pt x="23" y="74"/>
                  <a:pt x="9" y="63"/>
                  <a:pt x="5" y="49"/>
                </a:cubicBezTo>
                <a:cubicBezTo>
                  <a:pt x="4" y="45"/>
                  <a:pt x="3" y="42"/>
                  <a:pt x="3" y="39"/>
                </a:cubicBezTo>
                <a:cubicBezTo>
                  <a:pt x="3" y="32"/>
                  <a:pt x="6" y="25"/>
                  <a:pt x="10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7"/>
                  <a:pt x="11" y="17"/>
                  <a:pt x="11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moveTo>
                  <a:pt x="13" y="14"/>
                </a:move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4"/>
                  <a:pt x="13" y="14"/>
                  <a:pt x="13" y="14"/>
                </a:cubicBezTo>
                <a:moveTo>
                  <a:pt x="46" y="6"/>
                </a:move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2" y="7"/>
                  <a:pt x="52" y="7"/>
                  <a:pt x="52" y="7"/>
                </a:cubicBezTo>
                <a:cubicBezTo>
                  <a:pt x="53" y="7"/>
                  <a:pt x="53" y="7"/>
                  <a:pt x="53" y="7"/>
                </a:cubicBezTo>
                <a:cubicBezTo>
                  <a:pt x="54" y="8"/>
                  <a:pt x="54" y="8"/>
                  <a:pt x="54" y="8"/>
                </a:cubicBezTo>
                <a:cubicBezTo>
                  <a:pt x="54" y="9"/>
                  <a:pt x="54" y="9"/>
                  <a:pt x="54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5" y="10"/>
                  <a:pt x="55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6" y="14"/>
                  <a:pt x="56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4"/>
                  <a:pt x="57" y="14"/>
                  <a:pt x="57" y="14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2" y="13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7" y="18"/>
                  <a:pt x="70" y="23"/>
                  <a:pt x="72" y="29"/>
                </a:cubicBezTo>
                <a:cubicBezTo>
                  <a:pt x="73" y="32"/>
                  <a:pt x="73" y="36"/>
                  <a:pt x="73" y="39"/>
                </a:cubicBezTo>
                <a:cubicBezTo>
                  <a:pt x="73" y="54"/>
                  <a:pt x="63" y="68"/>
                  <a:pt x="48" y="72"/>
                </a:cubicBezTo>
                <a:cubicBezTo>
                  <a:pt x="46" y="73"/>
                  <a:pt x="45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3" y="72"/>
                  <a:pt x="43" y="72"/>
                  <a:pt x="43" y="72"/>
                </a:cubicBezTo>
                <a:cubicBezTo>
                  <a:pt x="44" y="72"/>
                  <a:pt x="44" y="72"/>
                  <a:pt x="44" y="72"/>
                </a:cubicBezTo>
                <a:cubicBezTo>
                  <a:pt x="44" y="71"/>
                  <a:pt x="44" y="71"/>
                  <a:pt x="44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0"/>
                  <a:pt x="43" y="70"/>
                  <a:pt x="43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69"/>
                  <a:pt x="44" y="69"/>
                  <a:pt x="44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9"/>
                  <a:pt x="44" y="69"/>
                  <a:pt x="44" y="69"/>
                </a:cubicBez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5" y="67"/>
                  <a:pt x="45" y="67"/>
                </a:cubicBezTo>
                <a:cubicBezTo>
                  <a:pt x="45" y="67"/>
                  <a:pt x="45" y="67"/>
                  <a:pt x="4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6" y="65"/>
                  <a:pt x="4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8" y="65"/>
                  <a:pt x="48" y="65"/>
                  <a:pt x="48" y="65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4"/>
                  <a:pt x="49" y="64"/>
                  <a:pt x="49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2"/>
                  <a:pt x="50" y="62"/>
                  <a:pt x="50" y="62"/>
                </a:cubicBezTo>
                <a:cubicBezTo>
                  <a:pt x="50" y="61"/>
                  <a:pt x="50" y="61"/>
                  <a:pt x="50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0" y="60"/>
                  <a:pt x="50" y="60"/>
                  <a:pt x="50" y="60"/>
                </a:cubicBezTo>
                <a:cubicBezTo>
                  <a:pt x="51" y="59"/>
                  <a:pt x="51" y="59"/>
                  <a:pt x="51" y="59"/>
                </a:cubicBezTo>
                <a:cubicBezTo>
                  <a:pt x="51" y="59"/>
                  <a:pt x="51" y="59"/>
                  <a:pt x="52" y="59"/>
                </a:cubicBezTo>
                <a:cubicBezTo>
                  <a:pt x="52" y="59"/>
                  <a:pt x="52" y="59"/>
                  <a:pt x="53" y="58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54" y="57"/>
                  <a:pt x="54" y="57"/>
                  <a:pt x="54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6" y="55"/>
                  <a:pt x="56" y="55"/>
                  <a:pt x="56" y="55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3"/>
                  <a:pt x="56" y="53"/>
                  <a:pt x="56" y="53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1"/>
                  <a:pt x="57" y="51"/>
                  <a:pt x="57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49"/>
                  <a:pt x="58" y="49"/>
                  <a:pt x="59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58" y="48"/>
                  <a:pt x="58" y="48"/>
                  <a:pt x="58" y="48"/>
                </a:cubicBezTo>
                <a:cubicBezTo>
                  <a:pt x="58" y="48"/>
                  <a:pt x="57" y="48"/>
                  <a:pt x="57" y="48"/>
                </a:cubicBezTo>
                <a:cubicBezTo>
                  <a:pt x="56" y="48"/>
                  <a:pt x="56" y="47"/>
                  <a:pt x="56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7"/>
                  <a:pt x="54" y="47"/>
                  <a:pt x="53" y="47"/>
                </a:cubicBezTo>
                <a:cubicBezTo>
                  <a:pt x="53" y="46"/>
                  <a:pt x="53" y="46"/>
                  <a:pt x="53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46"/>
                  <a:pt x="51" y="46"/>
                  <a:pt x="50" y="46"/>
                </a:cubicBezTo>
                <a:cubicBezTo>
                  <a:pt x="50" y="45"/>
                  <a:pt x="50" y="45"/>
                  <a:pt x="50" y="45"/>
                </a:cubicBezTo>
                <a:cubicBezTo>
                  <a:pt x="49" y="45"/>
                  <a:pt x="49" y="45"/>
                  <a:pt x="49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8" y="42"/>
                  <a:pt x="48" y="42"/>
                  <a:pt x="47" y="42"/>
                </a:cubicBezTo>
                <a:cubicBezTo>
                  <a:pt x="47" y="42"/>
                  <a:pt x="47" y="42"/>
                  <a:pt x="47" y="42"/>
                </a:cubicBezTo>
                <a:cubicBezTo>
                  <a:pt x="46" y="42"/>
                  <a:pt x="46" y="42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41"/>
                  <a:pt x="45" y="41"/>
                  <a:pt x="44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39"/>
                  <a:pt x="44" y="39"/>
                  <a:pt x="44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39"/>
                  <a:pt x="43" y="39"/>
                  <a:pt x="43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1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39"/>
                  <a:pt x="39" y="39"/>
                  <a:pt x="39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6" y="39"/>
                  <a:pt x="36" y="38"/>
                  <a:pt x="36" y="38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8"/>
                  <a:pt x="29" y="38"/>
                  <a:pt x="29" y="38"/>
                </a:cubicBezTo>
                <a:cubicBezTo>
                  <a:pt x="29" y="37"/>
                  <a:pt x="29" y="37"/>
                  <a:pt x="29" y="37"/>
                </a:cubicBezTo>
                <a:cubicBezTo>
                  <a:pt x="29" y="36"/>
                  <a:pt x="29" y="36"/>
                  <a:pt x="29" y="36"/>
                </a:cubicBezTo>
                <a:cubicBezTo>
                  <a:pt x="28" y="36"/>
                  <a:pt x="28" y="36"/>
                  <a:pt x="28" y="36"/>
                </a:cubicBezTo>
                <a:cubicBezTo>
                  <a:pt x="27" y="36"/>
                  <a:pt x="27" y="36"/>
                  <a:pt x="26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6"/>
                  <a:pt x="26" y="36"/>
                  <a:pt x="27" y="35"/>
                </a:cubicBezTo>
                <a:cubicBezTo>
                  <a:pt x="27" y="34"/>
                  <a:pt x="27" y="34"/>
                  <a:pt x="27" y="34"/>
                </a:cubicBezTo>
                <a:cubicBezTo>
                  <a:pt x="27" y="33"/>
                  <a:pt x="27" y="33"/>
                  <a:pt x="27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4"/>
                  <a:pt x="25" y="34"/>
                  <a:pt x="25" y="34"/>
                </a:cubicBezTo>
                <a:cubicBezTo>
                  <a:pt x="24" y="34"/>
                  <a:pt x="24" y="34"/>
                  <a:pt x="24" y="34"/>
                </a:cubicBezTo>
                <a:cubicBezTo>
                  <a:pt x="23" y="34"/>
                  <a:pt x="23" y="34"/>
                  <a:pt x="23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21" y="32"/>
                  <a:pt x="21" y="32"/>
                  <a:pt x="21" y="32"/>
                </a:cubicBezTo>
                <a:cubicBezTo>
                  <a:pt x="22" y="32"/>
                  <a:pt x="22" y="32"/>
                  <a:pt x="22" y="31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23" y="30"/>
                  <a:pt x="23" y="29"/>
                </a:cubicBezTo>
                <a:cubicBezTo>
                  <a:pt x="23" y="29"/>
                  <a:pt x="24" y="29"/>
                  <a:pt x="24" y="29"/>
                </a:cubicBezTo>
                <a:cubicBezTo>
                  <a:pt x="25" y="29"/>
                  <a:pt x="25" y="29"/>
                  <a:pt x="25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7" y="29"/>
                  <a:pt x="27" y="29"/>
                  <a:pt x="27" y="29"/>
                </a:cubicBezTo>
                <a:cubicBezTo>
                  <a:pt x="27" y="28"/>
                  <a:pt x="27" y="28"/>
                  <a:pt x="27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30" y="28"/>
                  <a:pt x="31" y="28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1" y="30"/>
                  <a:pt x="31" y="30"/>
                  <a:pt x="31" y="30"/>
                </a:cubicBezTo>
                <a:cubicBezTo>
                  <a:pt x="31" y="31"/>
                  <a:pt x="31" y="31"/>
                  <a:pt x="31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5" y="29"/>
                  <a:pt x="35" y="29"/>
                  <a:pt x="35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28"/>
                  <a:pt x="32" y="28"/>
                  <a:pt x="32" y="28"/>
                </a:cubicBezTo>
                <a:cubicBezTo>
                  <a:pt x="33" y="27"/>
                  <a:pt x="33" y="27"/>
                  <a:pt x="33" y="27"/>
                </a:cubicBezTo>
                <a:cubicBezTo>
                  <a:pt x="33" y="27"/>
                  <a:pt x="33" y="26"/>
                  <a:pt x="34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6" y="24"/>
                  <a:pt x="36" y="24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2"/>
                  <a:pt x="38" y="22"/>
                  <a:pt x="38" y="22"/>
                </a:cubicBezTo>
                <a:cubicBezTo>
                  <a:pt x="38" y="22"/>
                  <a:pt x="38" y="22"/>
                  <a:pt x="38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1"/>
                  <a:pt x="40" y="21"/>
                  <a:pt x="41" y="21"/>
                </a:cubicBezTo>
                <a:cubicBezTo>
                  <a:pt x="42" y="20"/>
                  <a:pt x="42" y="20"/>
                  <a:pt x="42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5" y="20"/>
                  <a:pt x="45" y="20"/>
                  <a:pt x="46" y="20"/>
                </a:cubicBezTo>
                <a:cubicBezTo>
                  <a:pt x="46" y="20"/>
                  <a:pt x="47" y="20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6" y="19"/>
                  <a:pt x="46" y="19"/>
                  <a:pt x="46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8" y="18"/>
                  <a:pt x="48" y="18"/>
                  <a:pt x="48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8"/>
                  <a:pt x="51" y="18"/>
                  <a:pt x="51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7"/>
                  <a:pt x="50" y="17"/>
                  <a:pt x="50" y="17"/>
                </a:cubicBezTo>
                <a:cubicBezTo>
                  <a:pt x="50" y="16"/>
                  <a:pt x="50" y="16"/>
                  <a:pt x="50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50" y="15"/>
                  <a:pt x="50" y="15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3"/>
                  <a:pt x="49" y="13"/>
                  <a:pt x="49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8" y="12"/>
                  <a:pt x="48" y="12"/>
                  <a:pt x="48" y="12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3"/>
                  <a:pt x="47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1"/>
                  <a:pt x="46" y="11"/>
                  <a:pt x="46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2"/>
                  <a:pt x="42" y="12"/>
                  <a:pt x="42" y="12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1" y="14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5"/>
                  <a:pt x="40" y="15"/>
                  <a:pt x="40" y="15"/>
                </a:cubicBezTo>
                <a:cubicBezTo>
                  <a:pt x="39" y="16"/>
                  <a:pt x="39" y="16"/>
                  <a:pt x="39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5"/>
                  <a:pt x="38" y="15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39" y="14"/>
                  <a:pt x="39" y="14"/>
                  <a:pt x="39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8" y="14"/>
                  <a:pt x="38" y="14"/>
                  <a:pt x="38" y="14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36" y="13"/>
                  <a:pt x="36" y="13"/>
                  <a:pt x="36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9" y="10"/>
                  <a:pt x="39" y="10"/>
                  <a:pt x="39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40" y="10"/>
                  <a:pt x="40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9"/>
                  <a:pt x="43" y="9"/>
                  <a:pt x="43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6" y="8"/>
                  <a:pt x="46" y="8"/>
                  <a:pt x="46" y="8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6" y="9"/>
                  <a:pt x="46" y="9"/>
                  <a:pt x="46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6" y="10"/>
                  <a:pt x="46" y="10"/>
                  <a:pt x="46" y="10"/>
                </a:cubicBezTo>
                <a:cubicBezTo>
                  <a:pt x="46" y="11"/>
                  <a:pt x="46" y="11"/>
                  <a:pt x="46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7" y="11"/>
                  <a:pt x="47" y="11"/>
                  <a:pt x="48" y="12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9" y="10"/>
                  <a:pt x="49" y="10"/>
                  <a:pt x="49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49" y="9"/>
                  <a:pt x="49" y="9"/>
                  <a:pt x="49" y="9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ubicBezTo>
                  <a:pt x="47" y="7"/>
                  <a:pt x="47" y="7"/>
                  <a:pt x="47" y="7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6"/>
                  <a:pt x="46" y="6"/>
                  <a:pt x="46" y="6"/>
                </a:cubicBezTo>
                <a:moveTo>
                  <a:pt x="15" y="13"/>
                </a:moveTo>
                <a:cubicBezTo>
                  <a:pt x="18" y="10"/>
                  <a:pt x="23" y="7"/>
                  <a:pt x="28" y="5"/>
                </a:cubicBezTo>
                <a:cubicBezTo>
                  <a:pt x="32" y="4"/>
                  <a:pt x="35" y="4"/>
                  <a:pt x="38" y="4"/>
                </a:cubicBezTo>
                <a:cubicBezTo>
                  <a:pt x="41" y="4"/>
                  <a:pt x="43" y="4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1" y="6"/>
                  <a:pt x="41" y="6"/>
                  <a:pt x="41" y="6"/>
                </a:cubicBezTo>
                <a:cubicBezTo>
                  <a:pt x="41" y="6"/>
                  <a:pt x="41" y="6"/>
                  <a:pt x="41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6"/>
                  <a:pt x="40" y="6"/>
                  <a:pt x="40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38" y="7"/>
                  <a:pt x="38" y="7"/>
                  <a:pt x="38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8" y="7"/>
                  <a:pt x="38" y="7"/>
                  <a:pt x="38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7"/>
                  <a:pt x="37" y="7"/>
                  <a:pt x="37" y="7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1" y="6"/>
                  <a:pt x="31" y="6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8" y="8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19" y="10"/>
                  <a:pt x="19" y="11"/>
                </a:cubicBezTo>
                <a:cubicBezTo>
                  <a:pt x="19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moveTo>
                  <a:pt x="38" y="0"/>
                </a:moveTo>
                <a:cubicBezTo>
                  <a:pt x="35" y="0"/>
                  <a:pt x="31" y="1"/>
                  <a:pt x="27" y="2"/>
                </a:cubicBezTo>
                <a:cubicBezTo>
                  <a:pt x="11" y="7"/>
                  <a:pt x="0" y="22"/>
                  <a:pt x="0" y="39"/>
                </a:cubicBezTo>
                <a:cubicBezTo>
                  <a:pt x="0" y="42"/>
                  <a:pt x="0" y="46"/>
                  <a:pt x="1" y="49"/>
                </a:cubicBezTo>
                <a:cubicBezTo>
                  <a:pt x="6" y="66"/>
                  <a:pt x="21" y="77"/>
                  <a:pt x="38" y="77"/>
                </a:cubicBezTo>
                <a:cubicBezTo>
                  <a:pt x="38" y="77"/>
                  <a:pt x="38" y="77"/>
                  <a:pt x="38" y="77"/>
                </a:cubicBezTo>
                <a:cubicBezTo>
                  <a:pt x="42" y="77"/>
                  <a:pt x="45" y="77"/>
                  <a:pt x="49" y="76"/>
                </a:cubicBezTo>
                <a:cubicBezTo>
                  <a:pt x="59" y="73"/>
                  <a:pt x="67" y="66"/>
                  <a:pt x="72" y="57"/>
                </a:cubicBezTo>
                <a:cubicBezTo>
                  <a:pt x="75" y="52"/>
                  <a:pt x="77" y="45"/>
                  <a:pt x="77" y="39"/>
                </a:cubicBezTo>
                <a:cubicBezTo>
                  <a:pt x="77" y="35"/>
                  <a:pt x="76" y="32"/>
                  <a:pt x="75" y="28"/>
                </a:cubicBezTo>
                <a:cubicBezTo>
                  <a:pt x="70" y="12"/>
                  <a:pt x="55" y="0"/>
                  <a:pt x="38" y="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Sḷîḍe"/>
          <p:cNvSpPr>
            <a:spLocks/>
          </p:cNvSpPr>
          <p:nvPr/>
        </p:nvSpPr>
        <p:spPr bwMode="auto">
          <a:xfrm>
            <a:off x="1628036" y="3727732"/>
            <a:ext cx="373132" cy="300912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ṩlïḓè"/>
          <p:cNvSpPr/>
          <p:nvPr/>
        </p:nvSpPr>
        <p:spPr>
          <a:xfrm rot="16200000">
            <a:off x="1150982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7" name="ïŝliḓe"/>
          <p:cNvSpPr/>
          <p:nvPr/>
        </p:nvSpPr>
        <p:spPr>
          <a:xfrm rot="16200000">
            <a:off x="2238571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8" name="îṡļîdè"/>
          <p:cNvSpPr/>
          <p:nvPr/>
        </p:nvSpPr>
        <p:spPr>
          <a:xfrm rot="16200000">
            <a:off x="3321803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49" name="îślïďe"/>
          <p:cNvSpPr/>
          <p:nvPr/>
        </p:nvSpPr>
        <p:spPr>
          <a:xfrm rot="16200000">
            <a:off x="4340097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50" name="ïSľiďe"/>
          <p:cNvSpPr/>
          <p:nvPr/>
        </p:nvSpPr>
        <p:spPr>
          <a:xfrm rot="16200000">
            <a:off x="5383365" y="4807511"/>
            <a:ext cx="1261884" cy="307777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lvl="0"/>
            <a:r>
              <a:rPr lang="zh-CN" altLang="en-US" sz="1400" b="1">
                <a:solidFill>
                  <a:srgbClr val="FFFFFF"/>
                </a:solidFill>
              </a:rPr>
              <a:t>标题文本预设</a:t>
            </a:r>
          </a:p>
        </p:txBody>
      </p:sp>
      <p:sp>
        <p:nvSpPr>
          <p:cNvPr id="28" name="îšḻîḑé"/>
          <p:cNvSpPr>
            <a:spLocks/>
          </p:cNvSpPr>
          <p:nvPr/>
        </p:nvSpPr>
        <p:spPr bwMode="auto">
          <a:xfrm>
            <a:off x="11034182" y="1519759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ŝḻiḑê"/>
          <p:cNvSpPr txBox="1">
            <a:spLocks/>
          </p:cNvSpPr>
          <p:nvPr/>
        </p:nvSpPr>
        <p:spPr bwMode="auto">
          <a:xfrm>
            <a:off x="8425238" y="1314218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1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31" name="îśľîḋè"/>
          <p:cNvSpPr txBox="1">
            <a:spLocks/>
          </p:cNvSpPr>
          <p:nvPr/>
        </p:nvSpPr>
        <p:spPr bwMode="auto">
          <a:xfrm>
            <a:off x="8425238" y="1624176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4" name="iŝḻíďe"/>
          <p:cNvSpPr>
            <a:spLocks/>
          </p:cNvSpPr>
          <p:nvPr/>
        </p:nvSpPr>
        <p:spPr bwMode="auto">
          <a:xfrm>
            <a:off x="11034182" y="2465871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ṥļidé"/>
          <p:cNvSpPr txBox="1">
            <a:spLocks/>
          </p:cNvSpPr>
          <p:nvPr/>
        </p:nvSpPr>
        <p:spPr bwMode="auto">
          <a:xfrm>
            <a:off x="8425238" y="2269895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7" name="iṣḷiḑê"/>
          <p:cNvSpPr txBox="1">
            <a:spLocks/>
          </p:cNvSpPr>
          <p:nvPr/>
        </p:nvSpPr>
        <p:spPr bwMode="auto">
          <a:xfrm>
            <a:off x="8425238" y="2579853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20" name="işḷïḍè"/>
          <p:cNvSpPr>
            <a:spLocks/>
          </p:cNvSpPr>
          <p:nvPr/>
        </p:nvSpPr>
        <p:spPr bwMode="auto">
          <a:xfrm>
            <a:off x="11034182" y="3411983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íṩḷídé"/>
          <p:cNvSpPr txBox="1">
            <a:spLocks/>
          </p:cNvSpPr>
          <p:nvPr/>
        </p:nvSpPr>
        <p:spPr bwMode="auto">
          <a:xfrm>
            <a:off x="8425238" y="3225572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23" name="îṡḷidè"/>
          <p:cNvSpPr txBox="1">
            <a:spLocks/>
          </p:cNvSpPr>
          <p:nvPr/>
        </p:nvSpPr>
        <p:spPr bwMode="auto">
          <a:xfrm>
            <a:off x="8425238" y="3535530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6" name="isḻïďe"/>
          <p:cNvSpPr>
            <a:spLocks/>
          </p:cNvSpPr>
          <p:nvPr/>
        </p:nvSpPr>
        <p:spPr bwMode="auto">
          <a:xfrm>
            <a:off x="11034182" y="4358095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Sļidê"/>
          <p:cNvSpPr txBox="1">
            <a:spLocks/>
          </p:cNvSpPr>
          <p:nvPr/>
        </p:nvSpPr>
        <p:spPr bwMode="auto">
          <a:xfrm>
            <a:off x="8425238" y="4181249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9" name="iṩḷîḍè"/>
          <p:cNvSpPr txBox="1">
            <a:spLocks/>
          </p:cNvSpPr>
          <p:nvPr/>
        </p:nvSpPr>
        <p:spPr bwMode="auto">
          <a:xfrm>
            <a:off x="8425238" y="4491207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  <p:sp>
        <p:nvSpPr>
          <p:cNvPr id="12" name="íslídè"/>
          <p:cNvSpPr>
            <a:spLocks/>
          </p:cNvSpPr>
          <p:nvPr/>
        </p:nvSpPr>
        <p:spPr bwMode="auto">
          <a:xfrm>
            <a:off x="11034182" y="5236945"/>
            <a:ext cx="335548" cy="338232"/>
          </a:xfrm>
          <a:custGeom>
            <a:avLst/>
            <a:gdLst/>
            <a:ahLst/>
            <a:cxnLst>
              <a:cxn ang="0">
                <a:pos x="58" y="47"/>
              </a:cxn>
              <a:cxn ang="0">
                <a:pos x="47" y="58"/>
              </a:cxn>
              <a:cxn ang="0">
                <a:pos x="11" y="58"/>
              </a:cxn>
              <a:cxn ang="0">
                <a:pos x="0" y="47"/>
              </a:cxn>
              <a:cxn ang="0">
                <a:pos x="0" y="10"/>
              </a:cxn>
              <a:cxn ang="0">
                <a:pos x="11" y="0"/>
              </a:cxn>
              <a:cxn ang="0">
                <a:pos x="47" y="0"/>
              </a:cxn>
              <a:cxn ang="0">
                <a:pos x="58" y="10"/>
              </a:cxn>
              <a:cxn ang="0">
                <a:pos x="58" y="47"/>
              </a:cxn>
              <a:cxn ang="0">
                <a:pos x="49" y="21"/>
              </a:cxn>
              <a:cxn ang="0">
                <a:pos x="49" y="17"/>
              </a:cxn>
              <a:cxn ang="0">
                <a:pos x="45" y="13"/>
              </a:cxn>
              <a:cxn ang="0">
                <a:pos x="42" y="13"/>
              </a:cxn>
              <a:cxn ang="0">
                <a:pos x="24" y="31"/>
              </a:cxn>
              <a:cxn ang="0">
                <a:pos x="16" y="23"/>
              </a:cxn>
              <a:cxn ang="0">
                <a:pos x="13" y="23"/>
              </a:cxn>
              <a:cxn ang="0">
                <a:pos x="9" y="27"/>
              </a:cxn>
              <a:cxn ang="0">
                <a:pos x="9" y="30"/>
              </a:cxn>
              <a:cxn ang="0">
                <a:pos x="22" y="44"/>
              </a:cxn>
              <a:cxn ang="0">
                <a:pos x="26" y="44"/>
              </a:cxn>
              <a:cxn ang="0">
                <a:pos x="49" y="21"/>
              </a:cxn>
            </a:cxnLst>
            <a:rect l="0" t="0" r="r" b="b"/>
            <a:pathLst>
              <a:path w="58" h="58">
                <a:moveTo>
                  <a:pt x="58" y="47"/>
                </a:moveTo>
                <a:cubicBezTo>
                  <a:pt x="58" y="53"/>
                  <a:pt x="53" y="58"/>
                  <a:pt x="47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5" y="58"/>
                  <a:pt x="0" y="53"/>
                  <a:pt x="0" y="4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53" y="0"/>
                  <a:pt x="58" y="4"/>
                  <a:pt x="58" y="10"/>
                </a:cubicBezTo>
                <a:lnTo>
                  <a:pt x="58" y="47"/>
                </a:lnTo>
                <a:close/>
                <a:moveTo>
                  <a:pt x="49" y="21"/>
                </a:moveTo>
                <a:cubicBezTo>
                  <a:pt x="50" y="20"/>
                  <a:pt x="50" y="18"/>
                  <a:pt x="49" y="17"/>
                </a:cubicBezTo>
                <a:cubicBezTo>
                  <a:pt x="45" y="13"/>
                  <a:pt x="45" y="13"/>
                  <a:pt x="45" y="13"/>
                </a:cubicBezTo>
                <a:cubicBezTo>
                  <a:pt x="44" y="12"/>
                  <a:pt x="43" y="12"/>
                  <a:pt x="42" y="13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2"/>
                  <a:pt x="14" y="22"/>
                  <a:pt x="13" y="23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28"/>
                  <a:pt x="8" y="29"/>
                  <a:pt x="9" y="30"/>
                </a:cubicBezTo>
                <a:cubicBezTo>
                  <a:pt x="22" y="44"/>
                  <a:pt x="22" y="44"/>
                  <a:pt x="22" y="44"/>
                </a:cubicBezTo>
                <a:cubicBezTo>
                  <a:pt x="23" y="45"/>
                  <a:pt x="25" y="45"/>
                  <a:pt x="26" y="44"/>
                </a:cubicBezTo>
                <a:lnTo>
                  <a:pt x="49" y="21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ṡľïḍé"/>
          <p:cNvSpPr txBox="1">
            <a:spLocks/>
          </p:cNvSpPr>
          <p:nvPr/>
        </p:nvSpPr>
        <p:spPr bwMode="auto">
          <a:xfrm>
            <a:off x="8425238" y="5136926"/>
            <a:ext cx="2608945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</a:p>
        </p:txBody>
      </p:sp>
      <p:sp>
        <p:nvSpPr>
          <p:cNvPr id="15" name="iSļídè"/>
          <p:cNvSpPr txBox="1">
            <a:spLocks/>
          </p:cNvSpPr>
          <p:nvPr/>
        </p:nvSpPr>
        <p:spPr bwMode="auto">
          <a:xfrm>
            <a:off x="8425238" y="5446884"/>
            <a:ext cx="2608945" cy="491057"/>
          </a:xfrm>
          <a:prstGeom prst="rect">
            <a:avLst/>
          </a:prstGeom>
          <a:noFill/>
        </p:spPr>
        <p:txBody>
          <a:bodyPr wrap="square" lIns="0" tIns="0" rIns="360000" bIns="0" anchor="t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9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900" b="0">
                <a:solidFill>
                  <a:schemeClr val="tx1"/>
                </a:solidFill>
                <a:effectLst/>
              </a:rPr>
            </a:br>
            <a:r>
              <a:rPr lang="zh-CN" altLang="en-US" sz="900" b="0">
                <a:solidFill>
                  <a:schemeClr val="tx1"/>
                </a:solidFill>
                <a:effectLst/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821436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31" name="isḻíḋé">
            <a:extLst>
              <a:ext uri="{FF2B5EF4-FFF2-40B4-BE49-F238E27FC236}">
                <a16:creationId xmlns:a16="http://schemas.microsoft.com/office/drawing/2014/main" id="{0AAC7900-A49E-49E8-9282-F5F668F59272}"/>
              </a:ext>
            </a:extLst>
          </p:cNvPr>
          <p:cNvSpPr/>
          <p:nvPr/>
        </p:nvSpPr>
        <p:spPr bwMode="auto">
          <a:xfrm>
            <a:off x="1476918" y="2426315"/>
            <a:ext cx="218669" cy="171813"/>
          </a:xfrm>
          <a:custGeom>
            <a:avLst/>
            <a:gdLst>
              <a:gd name="T0" fmla="*/ 34 w 145"/>
              <a:gd name="T1" fmla="*/ 112 h 114"/>
              <a:gd name="T2" fmla="*/ 38 w 145"/>
              <a:gd name="T3" fmla="*/ 99 h 114"/>
              <a:gd name="T4" fmla="*/ 61 w 145"/>
              <a:gd name="T5" fmla="*/ 37 h 114"/>
              <a:gd name="T6" fmla="*/ 86 w 145"/>
              <a:gd name="T7" fmla="*/ 24 h 114"/>
              <a:gd name="T8" fmla="*/ 101 w 145"/>
              <a:gd name="T9" fmla="*/ 20 h 114"/>
              <a:gd name="T10" fmla="*/ 129 w 145"/>
              <a:gd name="T11" fmla="*/ 31 h 114"/>
              <a:gd name="T12" fmla="*/ 131 w 145"/>
              <a:gd name="T13" fmla="*/ 40 h 114"/>
              <a:gd name="T14" fmla="*/ 134 w 145"/>
              <a:gd name="T15" fmla="*/ 40 h 114"/>
              <a:gd name="T16" fmla="*/ 138 w 145"/>
              <a:gd name="T17" fmla="*/ 37 h 114"/>
              <a:gd name="T18" fmla="*/ 115 w 145"/>
              <a:gd name="T19" fmla="*/ 6 h 114"/>
              <a:gd name="T20" fmla="*/ 52 w 145"/>
              <a:gd name="T21" fmla="*/ 24 h 114"/>
              <a:gd name="T22" fmla="*/ 9 w 145"/>
              <a:gd name="T23" fmla="*/ 75 h 114"/>
              <a:gd name="T24" fmla="*/ 34 w 145"/>
              <a:gd name="T25" fmla="*/ 112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45" h="114">
                <a:moveTo>
                  <a:pt x="34" y="112"/>
                </a:moveTo>
                <a:cubicBezTo>
                  <a:pt x="42" y="114"/>
                  <a:pt x="45" y="102"/>
                  <a:pt x="38" y="99"/>
                </a:cubicBezTo>
                <a:cubicBezTo>
                  <a:pt x="0" y="81"/>
                  <a:pt x="44" y="47"/>
                  <a:pt x="61" y="37"/>
                </a:cubicBezTo>
                <a:cubicBezTo>
                  <a:pt x="69" y="32"/>
                  <a:pt x="77" y="27"/>
                  <a:pt x="86" y="24"/>
                </a:cubicBezTo>
                <a:cubicBezTo>
                  <a:pt x="90" y="22"/>
                  <a:pt x="95" y="21"/>
                  <a:pt x="101" y="20"/>
                </a:cubicBezTo>
                <a:cubicBezTo>
                  <a:pt x="112" y="19"/>
                  <a:pt x="121" y="23"/>
                  <a:pt x="129" y="31"/>
                </a:cubicBezTo>
                <a:cubicBezTo>
                  <a:pt x="125" y="33"/>
                  <a:pt x="126" y="40"/>
                  <a:pt x="131" y="40"/>
                </a:cubicBezTo>
                <a:cubicBezTo>
                  <a:pt x="132" y="40"/>
                  <a:pt x="133" y="40"/>
                  <a:pt x="134" y="40"/>
                </a:cubicBezTo>
                <a:cubicBezTo>
                  <a:pt x="136" y="40"/>
                  <a:pt x="137" y="39"/>
                  <a:pt x="138" y="37"/>
                </a:cubicBezTo>
                <a:cubicBezTo>
                  <a:pt x="145" y="22"/>
                  <a:pt x="129" y="9"/>
                  <a:pt x="115" y="6"/>
                </a:cubicBezTo>
                <a:cubicBezTo>
                  <a:pt x="94" y="0"/>
                  <a:pt x="70" y="13"/>
                  <a:pt x="52" y="24"/>
                </a:cubicBezTo>
                <a:cubicBezTo>
                  <a:pt x="34" y="35"/>
                  <a:pt x="12" y="51"/>
                  <a:pt x="9" y="75"/>
                </a:cubicBezTo>
                <a:cubicBezTo>
                  <a:pt x="8" y="92"/>
                  <a:pt x="17" y="107"/>
                  <a:pt x="34" y="11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śľiḍe">
            <a:extLst>
              <a:ext uri="{FF2B5EF4-FFF2-40B4-BE49-F238E27FC236}">
                <a16:creationId xmlns:a16="http://schemas.microsoft.com/office/drawing/2014/main" id="{55DA0052-CDC9-4ACF-9863-5338E95C7E6E}"/>
              </a:ext>
            </a:extLst>
          </p:cNvPr>
          <p:cNvSpPr/>
          <p:nvPr/>
        </p:nvSpPr>
        <p:spPr bwMode="auto">
          <a:xfrm>
            <a:off x="1526380" y="2587716"/>
            <a:ext cx="101525" cy="104129"/>
          </a:xfrm>
          <a:custGeom>
            <a:avLst/>
            <a:gdLst>
              <a:gd name="T0" fmla="*/ 31 w 68"/>
              <a:gd name="T1" fmla="*/ 54 h 70"/>
              <a:gd name="T2" fmla="*/ 22 w 68"/>
              <a:gd name="T3" fmla="*/ 37 h 70"/>
              <a:gd name="T4" fmla="*/ 55 w 68"/>
              <a:gd name="T5" fmla="*/ 35 h 70"/>
              <a:gd name="T6" fmla="*/ 35 w 68"/>
              <a:gd name="T7" fmla="*/ 10 h 70"/>
              <a:gd name="T8" fmla="*/ 38 w 68"/>
              <a:gd name="T9" fmla="*/ 17 h 70"/>
              <a:gd name="T10" fmla="*/ 42 w 68"/>
              <a:gd name="T11" fmla="*/ 27 h 70"/>
              <a:gd name="T12" fmla="*/ 30 w 68"/>
              <a:gd name="T13" fmla="*/ 25 h 70"/>
              <a:gd name="T14" fmla="*/ 6 w 68"/>
              <a:gd name="T15" fmla="*/ 24 h 70"/>
              <a:gd name="T16" fmla="*/ 2 w 68"/>
              <a:gd name="T17" fmla="*/ 34 h 70"/>
              <a:gd name="T18" fmla="*/ 19 w 68"/>
              <a:gd name="T19" fmla="*/ 62 h 70"/>
              <a:gd name="T20" fmla="*/ 31 w 68"/>
              <a:gd name="T21" fmla="*/ 5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70">
                <a:moveTo>
                  <a:pt x="31" y="54"/>
                </a:moveTo>
                <a:cubicBezTo>
                  <a:pt x="28" y="48"/>
                  <a:pt x="25" y="42"/>
                  <a:pt x="22" y="37"/>
                </a:cubicBezTo>
                <a:cubicBezTo>
                  <a:pt x="33" y="38"/>
                  <a:pt x="45" y="46"/>
                  <a:pt x="55" y="35"/>
                </a:cubicBezTo>
                <a:cubicBezTo>
                  <a:pt x="68" y="21"/>
                  <a:pt x="51" y="0"/>
                  <a:pt x="35" y="10"/>
                </a:cubicBezTo>
                <a:cubicBezTo>
                  <a:pt x="31" y="13"/>
                  <a:pt x="34" y="19"/>
                  <a:pt x="38" y="17"/>
                </a:cubicBezTo>
                <a:cubicBezTo>
                  <a:pt x="46" y="15"/>
                  <a:pt x="50" y="26"/>
                  <a:pt x="42" y="27"/>
                </a:cubicBezTo>
                <a:cubicBezTo>
                  <a:pt x="38" y="28"/>
                  <a:pt x="34" y="26"/>
                  <a:pt x="30" y="25"/>
                </a:cubicBezTo>
                <a:cubicBezTo>
                  <a:pt x="22" y="23"/>
                  <a:pt x="14" y="21"/>
                  <a:pt x="6" y="24"/>
                </a:cubicBezTo>
                <a:cubicBezTo>
                  <a:pt x="1" y="25"/>
                  <a:pt x="0" y="31"/>
                  <a:pt x="2" y="34"/>
                </a:cubicBezTo>
                <a:cubicBezTo>
                  <a:pt x="8" y="44"/>
                  <a:pt x="14" y="53"/>
                  <a:pt x="19" y="62"/>
                </a:cubicBezTo>
                <a:cubicBezTo>
                  <a:pt x="24" y="70"/>
                  <a:pt x="35" y="62"/>
                  <a:pt x="31" y="5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ṡḷiḋê">
            <a:extLst>
              <a:ext uri="{FF2B5EF4-FFF2-40B4-BE49-F238E27FC236}">
                <a16:creationId xmlns:a16="http://schemas.microsoft.com/office/drawing/2014/main" id="{8CBAA8A8-BBEC-451F-8473-CA24201BD951}"/>
              </a:ext>
            </a:extLst>
          </p:cNvPr>
          <p:cNvSpPr/>
          <p:nvPr/>
        </p:nvSpPr>
        <p:spPr bwMode="auto">
          <a:xfrm>
            <a:off x="1599270" y="2605939"/>
            <a:ext cx="226479" cy="184830"/>
          </a:xfrm>
          <a:custGeom>
            <a:avLst/>
            <a:gdLst>
              <a:gd name="T0" fmla="*/ 13 w 150"/>
              <a:gd name="T1" fmla="*/ 84 h 123"/>
              <a:gd name="T2" fmla="*/ 39 w 150"/>
              <a:gd name="T3" fmla="*/ 68 h 123"/>
              <a:gd name="T4" fmla="*/ 48 w 150"/>
              <a:gd name="T5" fmla="*/ 82 h 123"/>
              <a:gd name="T6" fmla="*/ 52 w 150"/>
              <a:gd name="T7" fmla="*/ 91 h 123"/>
              <a:gd name="T8" fmla="*/ 30 w 150"/>
              <a:gd name="T9" fmla="*/ 109 h 123"/>
              <a:gd name="T10" fmla="*/ 37 w 150"/>
              <a:gd name="T11" fmla="*/ 119 h 123"/>
              <a:gd name="T12" fmla="*/ 146 w 150"/>
              <a:gd name="T13" fmla="*/ 48 h 123"/>
              <a:gd name="T14" fmla="*/ 141 w 150"/>
              <a:gd name="T15" fmla="*/ 40 h 123"/>
              <a:gd name="T16" fmla="*/ 63 w 150"/>
              <a:gd name="T17" fmla="*/ 83 h 123"/>
              <a:gd name="T18" fmla="*/ 58 w 150"/>
              <a:gd name="T19" fmla="*/ 75 h 123"/>
              <a:gd name="T20" fmla="*/ 48 w 150"/>
              <a:gd name="T21" fmla="*/ 62 h 123"/>
              <a:gd name="T22" fmla="*/ 116 w 150"/>
              <a:gd name="T23" fmla="*/ 9 h 123"/>
              <a:gd name="T24" fmla="*/ 111 w 150"/>
              <a:gd name="T25" fmla="*/ 3 h 123"/>
              <a:gd name="T26" fmla="*/ 6 w 150"/>
              <a:gd name="T27" fmla="*/ 73 h 123"/>
              <a:gd name="T28" fmla="*/ 13 w 150"/>
              <a:gd name="T29" fmla="*/ 8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0" h="123">
                <a:moveTo>
                  <a:pt x="13" y="84"/>
                </a:moveTo>
                <a:cubicBezTo>
                  <a:pt x="22" y="79"/>
                  <a:pt x="30" y="74"/>
                  <a:pt x="39" y="68"/>
                </a:cubicBezTo>
                <a:cubicBezTo>
                  <a:pt x="42" y="73"/>
                  <a:pt x="45" y="78"/>
                  <a:pt x="48" y="82"/>
                </a:cubicBezTo>
                <a:cubicBezTo>
                  <a:pt x="49" y="85"/>
                  <a:pt x="50" y="88"/>
                  <a:pt x="52" y="91"/>
                </a:cubicBezTo>
                <a:cubicBezTo>
                  <a:pt x="44" y="97"/>
                  <a:pt x="37" y="102"/>
                  <a:pt x="30" y="109"/>
                </a:cubicBezTo>
                <a:cubicBezTo>
                  <a:pt x="24" y="114"/>
                  <a:pt x="30" y="123"/>
                  <a:pt x="37" y="119"/>
                </a:cubicBezTo>
                <a:cubicBezTo>
                  <a:pt x="74" y="98"/>
                  <a:pt x="109" y="71"/>
                  <a:pt x="146" y="48"/>
                </a:cubicBezTo>
                <a:cubicBezTo>
                  <a:pt x="150" y="46"/>
                  <a:pt x="146" y="38"/>
                  <a:pt x="141" y="40"/>
                </a:cubicBezTo>
                <a:cubicBezTo>
                  <a:pt x="115" y="53"/>
                  <a:pt x="88" y="67"/>
                  <a:pt x="63" y="83"/>
                </a:cubicBezTo>
                <a:cubicBezTo>
                  <a:pt x="62" y="80"/>
                  <a:pt x="60" y="78"/>
                  <a:pt x="58" y="75"/>
                </a:cubicBezTo>
                <a:cubicBezTo>
                  <a:pt x="55" y="71"/>
                  <a:pt x="51" y="66"/>
                  <a:pt x="48" y="62"/>
                </a:cubicBezTo>
                <a:cubicBezTo>
                  <a:pt x="71" y="45"/>
                  <a:pt x="94" y="27"/>
                  <a:pt x="116" y="9"/>
                </a:cubicBezTo>
                <a:cubicBezTo>
                  <a:pt x="120" y="6"/>
                  <a:pt x="116" y="0"/>
                  <a:pt x="111" y="3"/>
                </a:cubicBezTo>
                <a:cubicBezTo>
                  <a:pt x="76" y="24"/>
                  <a:pt x="38" y="46"/>
                  <a:pt x="6" y="73"/>
                </a:cubicBezTo>
                <a:cubicBezTo>
                  <a:pt x="0" y="79"/>
                  <a:pt x="6" y="88"/>
                  <a:pt x="13" y="8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Sľïḋè">
            <a:extLst>
              <a:ext uri="{FF2B5EF4-FFF2-40B4-BE49-F238E27FC236}">
                <a16:creationId xmlns:a16="http://schemas.microsoft.com/office/drawing/2014/main" id="{ADB1F76B-EC4F-4287-9316-0F2D21C25766}"/>
              </a:ext>
            </a:extLst>
          </p:cNvPr>
          <p:cNvSpPr/>
          <p:nvPr/>
        </p:nvSpPr>
        <p:spPr bwMode="auto">
          <a:xfrm>
            <a:off x="1653937" y="2780354"/>
            <a:ext cx="88509" cy="88510"/>
          </a:xfrm>
          <a:custGeom>
            <a:avLst/>
            <a:gdLst>
              <a:gd name="T0" fmla="*/ 41 w 60"/>
              <a:gd name="T1" fmla="*/ 48 h 60"/>
              <a:gd name="T2" fmla="*/ 41 w 60"/>
              <a:gd name="T3" fmla="*/ 16 h 60"/>
              <a:gd name="T4" fmla="*/ 45 w 60"/>
              <a:gd name="T5" fmla="*/ 13 h 60"/>
              <a:gd name="T6" fmla="*/ 54 w 60"/>
              <a:gd name="T7" fmla="*/ 25 h 60"/>
              <a:gd name="T8" fmla="*/ 60 w 60"/>
              <a:gd name="T9" fmla="*/ 23 h 60"/>
              <a:gd name="T10" fmla="*/ 51 w 60"/>
              <a:gd name="T11" fmla="*/ 3 h 60"/>
              <a:gd name="T12" fmla="*/ 44 w 60"/>
              <a:gd name="T13" fmla="*/ 1 h 60"/>
              <a:gd name="T14" fmla="*/ 27 w 60"/>
              <a:gd name="T15" fmla="*/ 14 h 60"/>
              <a:gd name="T16" fmla="*/ 31 w 60"/>
              <a:gd name="T17" fmla="*/ 24 h 60"/>
              <a:gd name="T18" fmla="*/ 30 w 60"/>
              <a:gd name="T19" fmla="*/ 39 h 60"/>
              <a:gd name="T20" fmla="*/ 16 w 60"/>
              <a:gd name="T21" fmla="*/ 29 h 60"/>
              <a:gd name="T22" fmla="*/ 2 w 60"/>
              <a:gd name="T23" fmla="*/ 31 h 60"/>
              <a:gd name="T24" fmla="*/ 41 w 60"/>
              <a:gd name="T25" fmla="*/ 4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" h="60">
                <a:moveTo>
                  <a:pt x="41" y="48"/>
                </a:moveTo>
                <a:cubicBezTo>
                  <a:pt x="52" y="39"/>
                  <a:pt x="50" y="24"/>
                  <a:pt x="41" y="16"/>
                </a:cubicBezTo>
                <a:cubicBezTo>
                  <a:pt x="42" y="15"/>
                  <a:pt x="44" y="14"/>
                  <a:pt x="45" y="13"/>
                </a:cubicBezTo>
                <a:cubicBezTo>
                  <a:pt x="48" y="17"/>
                  <a:pt x="51" y="21"/>
                  <a:pt x="54" y="25"/>
                </a:cubicBezTo>
                <a:cubicBezTo>
                  <a:pt x="56" y="28"/>
                  <a:pt x="60" y="27"/>
                  <a:pt x="60" y="23"/>
                </a:cubicBezTo>
                <a:cubicBezTo>
                  <a:pt x="58" y="16"/>
                  <a:pt x="55" y="9"/>
                  <a:pt x="51" y="3"/>
                </a:cubicBezTo>
                <a:cubicBezTo>
                  <a:pt x="49" y="2"/>
                  <a:pt x="46" y="0"/>
                  <a:pt x="44" y="1"/>
                </a:cubicBezTo>
                <a:cubicBezTo>
                  <a:pt x="38" y="4"/>
                  <a:pt x="32" y="8"/>
                  <a:pt x="27" y="14"/>
                </a:cubicBezTo>
                <a:cubicBezTo>
                  <a:pt x="24" y="17"/>
                  <a:pt x="27" y="22"/>
                  <a:pt x="31" y="24"/>
                </a:cubicBezTo>
                <a:cubicBezTo>
                  <a:pt x="39" y="26"/>
                  <a:pt x="38" y="37"/>
                  <a:pt x="30" y="39"/>
                </a:cubicBezTo>
                <a:cubicBezTo>
                  <a:pt x="23" y="42"/>
                  <a:pt x="17" y="36"/>
                  <a:pt x="16" y="29"/>
                </a:cubicBezTo>
                <a:cubicBezTo>
                  <a:pt x="15" y="18"/>
                  <a:pt x="0" y="21"/>
                  <a:pt x="2" y="31"/>
                </a:cubicBezTo>
                <a:cubicBezTo>
                  <a:pt x="6" y="49"/>
                  <a:pt x="26" y="60"/>
                  <a:pt x="41" y="4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ïṡlïḍe">
            <a:extLst>
              <a:ext uri="{FF2B5EF4-FFF2-40B4-BE49-F238E27FC236}">
                <a16:creationId xmlns:a16="http://schemas.microsoft.com/office/drawing/2014/main" id="{15EAFE87-B25B-4B54-B844-C290C4B04C27}"/>
              </a:ext>
            </a:extLst>
          </p:cNvPr>
          <p:cNvSpPr/>
          <p:nvPr/>
        </p:nvSpPr>
        <p:spPr bwMode="auto">
          <a:xfrm>
            <a:off x="1721620" y="2790767"/>
            <a:ext cx="244702" cy="223877"/>
          </a:xfrm>
          <a:custGeom>
            <a:avLst/>
            <a:gdLst>
              <a:gd name="T0" fmla="*/ 14 w 163"/>
              <a:gd name="T1" fmla="*/ 112 h 148"/>
              <a:gd name="T2" fmla="*/ 95 w 163"/>
              <a:gd name="T3" fmla="*/ 108 h 148"/>
              <a:gd name="T4" fmla="*/ 147 w 163"/>
              <a:gd name="T5" fmla="*/ 36 h 148"/>
              <a:gd name="T6" fmla="*/ 57 w 163"/>
              <a:gd name="T7" fmla="*/ 38 h 148"/>
              <a:gd name="T8" fmla="*/ 5 w 163"/>
              <a:gd name="T9" fmla="*/ 81 h 148"/>
              <a:gd name="T10" fmla="*/ 14 w 163"/>
              <a:gd name="T11" fmla="*/ 112 h 148"/>
              <a:gd name="T12" fmla="*/ 61 w 163"/>
              <a:gd name="T13" fmla="*/ 52 h 148"/>
              <a:gd name="T14" fmla="*/ 140 w 163"/>
              <a:gd name="T15" fmla="*/ 41 h 148"/>
              <a:gd name="T16" fmla="*/ 95 w 163"/>
              <a:gd name="T17" fmla="*/ 92 h 148"/>
              <a:gd name="T18" fmla="*/ 25 w 163"/>
              <a:gd name="T19" fmla="*/ 102 h 148"/>
              <a:gd name="T20" fmla="*/ 20 w 163"/>
              <a:gd name="T21" fmla="*/ 99 h 148"/>
              <a:gd name="T22" fmla="*/ 61 w 163"/>
              <a:gd name="T23" fmla="*/ 5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3" h="148">
                <a:moveTo>
                  <a:pt x="14" y="112"/>
                </a:moveTo>
                <a:cubicBezTo>
                  <a:pt x="33" y="148"/>
                  <a:pt x="69" y="126"/>
                  <a:pt x="95" y="108"/>
                </a:cubicBezTo>
                <a:cubicBezTo>
                  <a:pt x="117" y="93"/>
                  <a:pt x="163" y="67"/>
                  <a:pt x="147" y="36"/>
                </a:cubicBezTo>
                <a:cubicBezTo>
                  <a:pt x="140" y="0"/>
                  <a:pt x="76" y="29"/>
                  <a:pt x="57" y="38"/>
                </a:cubicBezTo>
                <a:cubicBezTo>
                  <a:pt x="40" y="48"/>
                  <a:pt x="12" y="60"/>
                  <a:pt x="5" y="81"/>
                </a:cubicBezTo>
                <a:cubicBezTo>
                  <a:pt x="0" y="93"/>
                  <a:pt x="3" y="106"/>
                  <a:pt x="14" y="112"/>
                </a:cubicBezTo>
                <a:close/>
                <a:moveTo>
                  <a:pt x="61" y="52"/>
                </a:moveTo>
                <a:cubicBezTo>
                  <a:pt x="76" y="43"/>
                  <a:pt x="129" y="13"/>
                  <a:pt x="140" y="41"/>
                </a:cubicBezTo>
                <a:cubicBezTo>
                  <a:pt x="144" y="65"/>
                  <a:pt x="112" y="81"/>
                  <a:pt x="95" y="92"/>
                </a:cubicBezTo>
                <a:cubicBezTo>
                  <a:pt x="77" y="104"/>
                  <a:pt x="41" y="135"/>
                  <a:pt x="25" y="102"/>
                </a:cubicBezTo>
                <a:cubicBezTo>
                  <a:pt x="23" y="100"/>
                  <a:pt x="22" y="99"/>
                  <a:pt x="20" y="99"/>
                </a:cubicBezTo>
                <a:cubicBezTo>
                  <a:pt x="9" y="77"/>
                  <a:pt x="45" y="61"/>
                  <a:pt x="61" y="5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ŝḻiḋè">
            <a:extLst>
              <a:ext uri="{FF2B5EF4-FFF2-40B4-BE49-F238E27FC236}">
                <a16:creationId xmlns:a16="http://schemas.microsoft.com/office/drawing/2014/main" id="{231E9F85-0D8A-46CC-904F-98DEE7704EF7}"/>
              </a:ext>
            </a:extLst>
          </p:cNvPr>
          <p:cNvSpPr/>
          <p:nvPr/>
        </p:nvSpPr>
        <p:spPr bwMode="auto">
          <a:xfrm>
            <a:off x="1791907" y="2902706"/>
            <a:ext cx="231685" cy="205655"/>
          </a:xfrm>
          <a:custGeom>
            <a:avLst/>
            <a:gdLst>
              <a:gd name="T0" fmla="*/ 11 w 154"/>
              <a:gd name="T1" fmla="*/ 100 h 136"/>
              <a:gd name="T2" fmla="*/ 39 w 154"/>
              <a:gd name="T3" fmla="*/ 83 h 136"/>
              <a:gd name="T4" fmla="*/ 47 w 154"/>
              <a:gd name="T5" fmla="*/ 95 h 136"/>
              <a:gd name="T6" fmla="*/ 51 w 154"/>
              <a:gd name="T7" fmla="*/ 104 h 136"/>
              <a:gd name="T8" fmla="*/ 27 w 154"/>
              <a:gd name="T9" fmla="*/ 119 h 136"/>
              <a:gd name="T10" fmla="*/ 35 w 154"/>
              <a:gd name="T11" fmla="*/ 131 h 136"/>
              <a:gd name="T12" fmla="*/ 153 w 154"/>
              <a:gd name="T13" fmla="*/ 50 h 136"/>
              <a:gd name="T14" fmla="*/ 150 w 154"/>
              <a:gd name="T15" fmla="*/ 46 h 136"/>
              <a:gd name="T16" fmla="*/ 62 w 154"/>
              <a:gd name="T17" fmla="*/ 96 h 136"/>
              <a:gd name="T18" fmla="*/ 57 w 154"/>
              <a:gd name="T19" fmla="*/ 89 h 136"/>
              <a:gd name="T20" fmla="*/ 48 w 154"/>
              <a:gd name="T21" fmla="*/ 77 h 136"/>
              <a:gd name="T22" fmla="*/ 129 w 154"/>
              <a:gd name="T23" fmla="*/ 11 h 136"/>
              <a:gd name="T24" fmla="*/ 124 w 154"/>
              <a:gd name="T25" fmla="*/ 3 h 136"/>
              <a:gd name="T26" fmla="*/ 4 w 154"/>
              <a:gd name="T27" fmla="*/ 92 h 136"/>
              <a:gd name="T28" fmla="*/ 11 w 154"/>
              <a:gd name="T29" fmla="*/ 10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4" h="136">
                <a:moveTo>
                  <a:pt x="11" y="100"/>
                </a:moveTo>
                <a:cubicBezTo>
                  <a:pt x="21" y="95"/>
                  <a:pt x="30" y="90"/>
                  <a:pt x="39" y="83"/>
                </a:cubicBezTo>
                <a:cubicBezTo>
                  <a:pt x="42" y="87"/>
                  <a:pt x="44" y="91"/>
                  <a:pt x="47" y="95"/>
                </a:cubicBezTo>
                <a:cubicBezTo>
                  <a:pt x="48" y="98"/>
                  <a:pt x="49" y="101"/>
                  <a:pt x="51" y="104"/>
                </a:cubicBezTo>
                <a:cubicBezTo>
                  <a:pt x="43" y="109"/>
                  <a:pt x="35" y="114"/>
                  <a:pt x="27" y="119"/>
                </a:cubicBezTo>
                <a:cubicBezTo>
                  <a:pt x="19" y="124"/>
                  <a:pt x="28" y="136"/>
                  <a:pt x="35" y="131"/>
                </a:cubicBezTo>
                <a:cubicBezTo>
                  <a:pt x="75" y="106"/>
                  <a:pt x="118" y="82"/>
                  <a:pt x="153" y="50"/>
                </a:cubicBezTo>
                <a:cubicBezTo>
                  <a:pt x="154" y="48"/>
                  <a:pt x="152" y="45"/>
                  <a:pt x="150" y="46"/>
                </a:cubicBezTo>
                <a:cubicBezTo>
                  <a:pt x="119" y="59"/>
                  <a:pt x="91" y="78"/>
                  <a:pt x="62" y="96"/>
                </a:cubicBezTo>
                <a:cubicBezTo>
                  <a:pt x="61" y="94"/>
                  <a:pt x="59" y="91"/>
                  <a:pt x="57" y="89"/>
                </a:cubicBezTo>
                <a:cubicBezTo>
                  <a:pt x="55" y="85"/>
                  <a:pt x="51" y="81"/>
                  <a:pt x="48" y="77"/>
                </a:cubicBezTo>
                <a:cubicBezTo>
                  <a:pt x="77" y="57"/>
                  <a:pt x="104" y="33"/>
                  <a:pt x="129" y="11"/>
                </a:cubicBezTo>
                <a:cubicBezTo>
                  <a:pt x="133" y="7"/>
                  <a:pt x="129" y="0"/>
                  <a:pt x="124" y="3"/>
                </a:cubicBezTo>
                <a:cubicBezTo>
                  <a:pt x="84" y="30"/>
                  <a:pt x="38" y="58"/>
                  <a:pt x="4" y="92"/>
                </a:cubicBezTo>
                <a:cubicBezTo>
                  <a:pt x="0" y="97"/>
                  <a:pt x="6" y="103"/>
                  <a:pt x="11" y="10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$ļîḓê">
            <a:extLst>
              <a:ext uri="{FF2B5EF4-FFF2-40B4-BE49-F238E27FC236}">
                <a16:creationId xmlns:a16="http://schemas.microsoft.com/office/drawing/2014/main" id="{0CE6F226-C17D-4FD3-B15A-7E6BD5805CC4}"/>
              </a:ext>
            </a:extLst>
          </p:cNvPr>
          <p:cNvSpPr/>
          <p:nvPr/>
        </p:nvSpPr>
        <p:spPr bwMode="auto">
          <a:xfrm>
            <a:off x="1994958" y="3131790"/>
            <a:ext cx="52064" cy="62477"/>
          </a:xfrm>
          <a:custGeom>
            <a:avLst/>
            <a:gdLst>
              <a:gd name="T0" fmla="*/ 8 w 34"/>
              <a:gd name="T1" fmla="*/ 34 h 41"/>
              <a:gd name="T2" fmla="*/ 18 w 34"/>
              <a:gd name="T3" fmla="*/ 27 h 41"/>
              <a:gd name="T4" fmla="*/ 24 w 34"/>
              <a:gd name="T5" fmla="*/ 37 h 41"/>
              <a:gd name="T6" fmla="*/ 32 w 34"/>
              <a:gd name="T7" fmla="*/ 33 h 41"/>
              <a:gd name="T8" fmla="*/ 25 w 34"/>
              <a:gd name="T9" fmla="*/ 20 h 41"/>
              <a:gd name="T10" fmla="*/ 31 w 34"/>
              <a:gd name="T11" fmla="*/ 14 h 41"/>
              <a:gd name="T12" fmla="*/ 26 w 34"/>
              <a:gd name="T13" fmla="*/ 9 h 41"/>
              <a:gd name="T14" fmla="*/ 20 w 34"/>
              <a:gd name="T15" fmla="*/ 13 h 41"/>
              <a:gd name="T16" fmla="*/ 13 w 34"/>
              <a:gd name="T17" fmla="*/ 5 h 41"/>
              <a:gd name="T18" fmla="*/ 5 w 34"/>
              <a:gd name="T19" fmla="*/ 14 h 41"/>
              <a:gd name="T20" fmla="*/ 11 w 34"/>
              <a:gd name="T21" fmla="*/ 20 h 41"/>
              <a:gd name="T22" fmla="*/ 3 w 34"/>
              <a:gd name="T23" fmla="*/ 28 h 41"/>
              <a:gd name="T24" fmla="*/ 8 w 34"/>
              <a:gd name="T25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" h="41">
                <a:moveTo>
                  <a:pt x="8" y="34"/>
                </a:moveTo>
                <a:cubicBezTo>
                  <a:pt x="12" y="33"/>
                  <a:pt x="15" y="30"/>
                  <a:pt x="18" y="27"/>
                </a:cubicBezTo>
                <a:cubicBezTo>
                  <a:pt x="20" y="30"/>
                  <a:pt x="22" y="33"/>
                  <a:pt x="24" y="37"/>
                </a:cubicBezTo>
                <a:cubicBezTo>
                  <a:pt x="27" y="41"/>
                  <a:pt x="34" y="37"/>
                  <a:pt x="32" y="33"/>
                </a:cubicBezTo>
                <a:cubicBezTo>
                  <a:pt x="30" y="28"/>
                  <a:pt x="28" y="24"/>
                  <a:pt x="25" y="20"/>
                </a:cubicBezTo>
                <a:cubicBezTo>
                  <a:pt x="27" y="18"/>
                  <a:pt x="29" y="16"/>
                  <a:pt x="31" y="14"/>
                </a:cubicBezTo>
                <a:cubicBezTo>
                  <a:pt x="34" y="11"/>
                  <a:pt x="29" y="6"/>
                  <a:pt x="26" y="9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0"/>
                  <a:pt x="16" y="7"/>
                  <a:pt x="13" y="5"/>
                </a:cubicBezTo>
                <a:cubicBezTo>
                  <a:pt x="7" y="0"/>
                  <a:pt x="0" y="9"/>
                  <a:pt x="5" y="14"/>
                </a:cubicBezTo>
                <a:cubicBezTo>
                  <a:pt x="7" y="16"/>
                  <a:pt x="9" y="18"/>
                  <a:pt x="11" y="20"/>
                </a:cubicBezTo>
                <a:cubicBezTo>
                  <a:pt x="8" y="23"/>
                  <a:pt x="5" y="25"/>
                  <a:pt x="3" y="28"/>
                </a:cubicBezTo>
                <a:cubicBezTo>
                  <a:pt x="1" y="31"/>
                  <a:pt x="5" y="35"/>
                  <a:pt x="8" y="3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ïSḻíďe">
            <a:extLst>
              <a:ext uri="{FF2B5EF4-FFF2-40B4-BE49-F238E27FC236}">
                <a16:creationId xmlns:a16="http://schemas.microsoft.com/office/drawing/2014/main" id="{D28C8B40-288B-4C03-90E9-06E54A8EE250}"/>
              </a:ext>
            </a:extLst>
          </p:cNvPr>
          <p:cNvSpPr/>
          <p:nvPr/>
        </p:nvSpPr>
        <p:spPr bwMode="auto">
          <a:xfrm>
            <a:off x="1950702" y="3173441"/>
            <a:ext cx="262923" cy="244703"/>
          </a:xfrm>
          <a:custGeom>
            <a:avLst/>
            <a:gdLst>
              <a:gd name="T0" fmla="*/ 124 w 174"/>
              <a:gd name="T1" fmla="*/ 99 h 162"/>
              <a:gd name="T2" fmla="*/ 171 w 174"/>
              <a:gd name="T3" fmla="*/ 55 h 162"/>
              <a:gd name="T4" fmla="*/ 156 w 174"/>
              <a:gd name="T5" fmla="*/ 23 h 162"/>
              <a:gd name="T6" fmla="*/ 76 w 174"/>
              <a:gd name="T7" fmla="*/ 43 h 162"/>
              <a:gd name="T8" fmla="*/ 21 w 174"/>
              <a:gd name="T9" fmla="*/ 107 h 162"/>
              <a:gd name="T10" fmla="*/ 22 w 174"/>
              <a:gd name="T11" fmla="*/ 109 h 162"/>
              <a:gd name="T12" fmla="*/ 124 w 174"/>
              <a:gd name="T13" fmla="*/ 99 h 162"/>
              <a:gd name="T14" fmla="*/ 83 w 174"/>
              <a:gd name="T15" fmla="*/ 53 h 162"/>
              <a:gd name="T16" fmla="*/ 153 w 174"/>
              <a:gd name="T17" fmla="*/ 34 h 162"/>
              <a:gd name="T18" fmla="*/ 157 w 174"/>
              <a:gd name="T19" fmla="*/ 36 h 162"/>
              <a:gd name="T20" fmla="*/ 112 w 174"/>
              <a:gd name="T21" fmla="*/ 91 h 162"/>
              <a:gd name="T22" fmla="*/ 34 w 174"/>
              <a:gd name="T23" fmla="*/ 105 h 162"/>
              <a:gd name="T24" fmla="*/ 31 w 174"/>
              <a:gd name="T25" fmla="*/ 101 h 162"/>
              <a:gd name="T26" fmla="*/ 83 w 174"/>
              <a:gd name="T27" fmla="*/ 53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" h="162">
                <a:moveTo>
                  <a:pt x="124" y="99"/>
                </a:moveTo>
                <a:cubicBezTo>
                  <a:pt x="139" y="88"/>
                  <a:pt x="167" y="76"/>
                  <a:pt x="171" y="55"/>
                </a:cubicBezTo>
                <a:cubicBezTo>
                  <a:pt x="174" y="41"/>
                  <a:pt x="167" y="30"/>
                  <a:pt x="156" y="23"/>
                </a:cubicBezTo>
                <a:cubicBezTo>
                  <a:pt x="136" y="0"/>
                  <a:pt x="95" y="32"/>
                  <a:pt x="76" y="43"/>
                </a:cubicBezTo>
                <a:cubicBezTo>
                  <a:pt x="57" y="53"/>
                  <a:pt x="0" y="77"/>
                  <a:pt x="21" y="107"/>
                </a:cubicBezTo>
                <a:cubicBezTo>
                  <a:pt x="21" y="107"/>
                  <a:pt x="21" y="108"/>
                  <a:pt x="22" y="109"/>
                </a:cubicBezTo>
                <a:cubicBezTo>
                  <a:pt x="37" y="162"/>
                  <a:pt x="100" y="115"/>
                  <a:pt x="124" y="99"/>
                </a:cubicBezTo>
                <a:close/>
                <a:moveTo>
                  <a:pt x="83" y="53"/>
                </a:moveTo>
                <a:cubicBezTo>
                  <a:pt x="98" y="44"/>
                  <a:pt x="137" y="12"/>
                  <a:pt x="153" y="34"/>
                </a:cubicBezTo>
                <a:cubicBezTo>
                  <a:pt x="154" y="35"/>
                  <a:pt x="155" y="36"/>
                  <a:pt x="157" y="36"/>
                </a:cubicBezTo>
                <a:cubicBezTo>
                  <a:pt x="169" y="59"/>
                  <a:pt x="127" y="81"/>
                  <a:pt x="112" y="91"/>
                </a:cubicBezTo>
                <a:cubicBezTo>
                  <a:pt x="95" y="102"/>
                  <a:pt x="49" y="141"/>
                  <a:pt x="34" y="105"/>
                </a:cubicBezTo>
                <a:cubicBezTo>
                  <a:pt x="34" y="103"/>
                  <a:pt x="32" y="102"/>
                  <a:pt x="31" y="101"/>
                </a:cubicBezTo>
                <a:cubicBezTo>
                  <a:pt x="25" y="77"/>
                  <a:pt x="68" y="61"/>
                  <a:pt x="83" y="5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ḻïḋé">
            <a:extLst>
              <a:ext uri="{FF2B5EF4-FFF2-40B4-BE49-F238E27FC236}">
                <a16:creationId xmlns:a16="http://schemas.microsoft.com/office/drawing/2014/main" id="{3E8A90E2-EBCF-4AAF-8D7A-9435A4F8CB66}"/>
              </a:ext>
            </a:extLst>
          </p:cNvPr>
          <p:cNvSpPr/>
          <p:nvPr/>
        </p:nvSpPr>
        <p:spPr bwMode="auto">
          <a:xfrm>
            <a:off x="2047022" y="3384302"/>
            <a:ext cx="80698" cy="75495"/>
          </a:xfrm>
          <a:custGeom>
            <a:avLst/>
            <a:gdLst>
              <a:gd name="T0" fmla="*/ 8 w 53"/>
              <a:gd name="T1" fmla="*/ 39 h 50"/>
              <a:gd name="T2" fmla="*/ 12 w 53"/>
              <a:gd name="T3" fmla="*/ 45 h 50"/>
              <a:gd name="T4" fmla="*/ 21 w 53"/>
              <a:gd name="T5" fmla="*/ 48 h 50"/>
              <a:gd name="T6" fmla="*/ 18 w 53"/>
              <a:gd name="T7" fmla="*/ 29 h 50"/>
              <a:gd name="T8" fmla="*/ 25 w 53"/>
              <a:gd name="T9" fmla="*/ 23 h 50"/>
              <a:gd name="T10" fmla="*/ 39 w 53"/>
              <a:gd name="T11" fmla="*/ 28 h 50"/>
              <a:gd name="T12" fmla="*/ 52 w 53"/>
              <a:gd name="T13" fmla="*/ 13 h 50"/>
              <a:gd name="T14" fmla="*/ 32 w 53"/>
              <a:gd name="T15" fmla="*/ 1 h 50"/>
              <a:gd name="T16" fmla="*/ 30 w 53"/>
              <a:gd name="T17" fmla="*/ 8 h 50"/>
              <a:gd name="T18" fmla="*/ 36 w 53"/>
              <a:gd name="T19" fmla="*/ 10 h 50"/>
              <a:gd name="T20" fmla="*/ 38 w 53"/>
              <a:gd name="T21" fmla="*/ 15 h 50"/>
              <a:gd name="T22" fmla="*/ 27 w 53"/>
              <a:gd name="T23" fmla="*/ 11 h 50"/>
              <a:gd name="T24" fmla="*/ 8 w 53"/>
              <a:gd name="T25" fmla="*/ 14 h 50"/>
              <a:gd name="T26" fmla="*/ 2 w 53"/>
              <a:gd name="T27" fmla="*/ 30 h 50"/>
              <a:gd name="T28" fmla="*/ 8 w 53"/>
              <a:gd name="T29" fmla="*/ 3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3" h="50">
                <a:moveTo>
                  <a:pt x="8" y="39"/>
                </a:moveTo>
                <a:cubicBezTo>
                  <a:pt x="11" y="42"/>
                  <a:pt x="11" y="42"/>
                  <a:pt x="12" y="45"/>
                </a:cubicBezTo>
                <a:cubicBezTo>
                  <a:pt x="13" y="49"/>
                  <a:pt x="18" y="50"/>
                  <a:pt x="21" y="48"/>
                </a:cubicBezTo>
                <a:cubicBezTo>
                  <a:pt x="30" y="42"/>
                  <a:pt x="23" y="34"/>
                  <a:pt x="18" y="29"/>
                </a:cubicBezTo>
                <a:cubicBezTo>
                  <a:pt x="12" y="23"/>
                  <a:pt x="19" y="22"/>
                  <a:pt x="25" y="23"/>
                </a:cubicBezTo>
                <a:cubicBezTo>
                  <a:pt x="30" y="25"/>
                  <a:pt x="34" y="28"/>
                  <a:pt x="39" y="28"/>
                </a:cubicBezTo>
                <a:cubicBezTo>
                  <a:pt x="48" y="29"/>
                  <a:pt x="53" y="22"/>
                  <a:pt x="52" y="13"/>
                </a:cubicBezTo>
                <a:cubicBezTo>
                  <a:pt x="50" y="4"/>
                  <a:pt x="40" y="1"/>
                  <a:pt x="32" y="1"/>
                </a:cubicBezTo>
                <a:cubicBezTo>
                  <a:pt x="28" y="0"/>
                  <a:pt x="25" y="6"/>
                  <a:pt x="30" y="8"/>
                </a:cubicBezTo>
                <a:cubicBezTo>
                  <a:pt x="32" y="9"/>
                  <a:pt x="34" y="9"/>
                  <a:pt x="36" y="10"/>
                </a:cubicBezTo>
                <a:cubicBezTo>
                  <a:pt x="37" y="11"/>
                  <a:pt x="42" y="14"/>
                  <a:pt x="38" y="15"/>
                </a:cubicBezTo>
                <a:cubicBezTo>
                  <a:pt x="37" y="16"/>
                  <a:pt x="29" y="12"/>
                  <a:pt x="27" y="11"/>
                </a:cubicBezTo>
                <a:cubicBezTo>
                  <a:pt x="20" y="9"/>
                  <a:pt x="13" y="10"/>
                  <a:pt x="8" y="14"/>
                </a:cubicBezTo>
                <a:cubicBezTo>
                  <a:pt x="3" y="18"/>
                  <a:pt x="0" y="24"/>
                  <a:pt x="2" y="30"/>
                </a:cubicBezTo>
                <a:cubicBezTo>
                  <a:pt x="3" y="34"/>
                  <a:pt x="5" y="36"/>
                  <a:pt x="8" y="3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isḻîḑê">
            <a:extLst>
              <a:ext uri="{FF2B5EF4-FFF2-40B4-BE49-F238E27FC236}">
                <a16:creationId xmlns:a16="http://schemas.microsoft.com/office/drawing/2014/main" id="{48811728-ADAA-4512-9A4D-40C0A88D292D}"/>
              </a:ext>
            </a:extLst>
          </p:cNvPr>
          <p:cNvSpPr/>
          <p:nvPr/>
        </p:nvSpPr>
        <p:spPr bwMode="auto">
          <a:xfrm>
            <a:off x="3460563" y="2564287"/>
            <a:ext cx="1062109" cy="1720730"/>
          </a:xfrm>
          <a:custGeom>
            <a:avLst/>
            <a:gdLst>
              <a:gd name="T0" fmla="*/ 675 w 706"/>
              <a:gd name="T1" fmla="*/ 805 h 1145"/>
              <a:gd name="T2" fmla="*/ 451 w 706"/>
              <a:gd name="T3" fmla="*/ 697 h 1145"/>
              <a:gd name="T4" fmla="*/ 305 w 706"/>
              <a:gd name="T5" fmla="*/ 387 h 1145"/>
              <a:gd name="T6" fmla="*/ 236 w 706"/>
              <a:gd name="T7" fmla="*/ 230 h 1145"/>
              <a:gd name="T8" fmla="*/ 169 w 706"/>
              <a:gd name="T9" fmla="*/ 78 h 1145"/>
              <a:gd name="T10" fmla="*/ 190 w 706"/>
              <a:gd name="T11" fmla="*/ 69 h 1145"/>
              <a:gd name="T12" fmla="*/ 209 w 706"/>
              <a:gd name="T13" fmla="*/ 56 h 1145"/>
              <a:gd name="T14" fmla="*/ 213 w 706"/>
              <a:gd name="T15" fmla="*/ 55 h 1145"/>
              <a:gd name="T16" fmla="*/ 218 w 706"/>
              <a:gd name="T17" fmla="*/ 16 h 1145"/>
              <a:gd name="T18" fmla="*/ 165 w 706"/>
              <a:gd name="T19" fmla="*/ 17 h 1145"/>
              <a:gd name="T20" fmla="*/ 160 w 706"/>
              <a:gd name="T21" fmla="*/ 21 h 1145"/>
              <a:gd name="T22" fmla="*/ 63 w 706"/>
              <a:gd name="T23" fmla="*/ 61 h 1145"/>
              <a:gd name="T24" fmla="*/ 6 w 706"/>
              <a:gd name="T25" fmla="*/ 93 h 1145"/>
              <a:gd name="T26" fmla="*/ 1 w 706"/>
              <a:gd name="T27" fmla="*/ 109 h 1145"/>
              <a:gd name="T28" fmla="*/ 17 w 706"/>
              <a:gd name="T29" fmla="*/ 128 h 1145"/>
              <a:gd name="T30" fmla="*/ 65 w 706"/>
              <a:gd name="T31" fmla="*/ 120 h 1145"/>
              <a:gd name="T32" fmla="*/ 92 w 706"/>
              <a:gd name="T33" fmla="*/ 183 h 1145"/>
              <a:gd name="T34" fmla="*/ 128 w 706"/>
              <a:gd name="T35" fmla="*/ 264 h 1145"/>
              <a:gd name="T36" fmla="*/ 200 w 706"/>
              <a:gd name="T37" fmla="*/ 432 h 1145"/>
              <a:gd name="T38" fmla="*/ 332 w 706"/>
              <a:gd name="T39" fmla="*/ 762 h 1145"/>
              <a:gd name="T40" fmla="*/ 250 w 706"/>
              <a:gd name="T41" fmla="*/ 959 h 1145"/>
              <a:gd name="T42" fmla="*/ 402 w 706"/>
              <a:gd name="T43" fmla="*/ 1122 h 1145"/>
              <a:gd name="T44" fmla="*/ 633 w 706"/>
              <a:gd name="T45" fmla="*/ 1049 h 1145"/>
              <a:gd name="T46" fmla="*/ 697 w 706"/>
              <a:gd name="T47" fmla="*/ 933 h 1145"/>
              <a:gd name="T48" fmla="*/ 675 w 706"/>
              <a:gd name="T49" fmla="*/ 805 h 1145"/>
              <a:gd name="T50" fmla="*/ 686 w 706"/>
              <a:gd name="T51" fmla="*/ 913 h 1145"/>
              <a:gd name="T52" fmla="*/ 633 w 706"/>
              <a:gd name="T53" fmla="*/ 1026 h 1145"/>
              <a:gd name="T54" fmla="*/ 432 w 706"/>
              <a:gd name="T55" fmla="*/ 1113 h 1145"/>
              <a:gd name="T56" fmla="*/ 273 w 706"/>
              <a:gd name="T57" fmla="*/ 986 h 1145"/>
              <a:gd name="T58" fmla="*/ 339 w 706"/>
              <a:gd name="T59" fmla="*/ 770 h 1145"/>
              <a:gd name="T60" fmla="*/ 346 w 706"/>
              <a:gd name="T61" fmla="*/ 761 h 1145"/>
              <a:gd name="T62" fmla="*/ 210 w 706"/>
              <a:gd name="T63" fmla="*/ 423 h 1145"/>
              <a:gd name="T64" fmla="*/ 141 w 706"/>
              <a:gd name="T65" fmla="*/ 260 h 1145"/>
              <a:gd name="T66" fmla="*/ 103 w 706"/>
              <a:gd name="T67" fmla="*/ 174 h 1145"/>
              <a:gd name="T68" fmla="*/ 72 w 706"/>
              <a:gd name="T69" fmla="*/ 113 h 1145"/>
              <a:gd name="T70" fmla="*/ 67 w 706"/>
              <a:gd name="T71" fmla="*/ 108 h 1145"/>
              <a:gd name="T72" fmla="*/ 67 w 706"/>
              <a:gd name="T73" fmla="*/ 108 h 1145"/>
              <a:gd name="T74" fmla="*/ 64 w 706"/>
              <a:gd name="T75" fmla="*/ 109 h 1145"/>
              <a:gd name="T76" fmla="*/ 64 w 706"/>
              <a:gd name="T77" fmla="*/ 110 h 1145"/>
              <a:gd name="T78" fmla="*/ 29 w 706"/>
              <a:gd name="T79" fmla="*/ 118 h 1145"/>
              <a:gd name="T80" fmla="*/ 14 w 706"/>
              <a:gd name="T81" fmla="*/ 111 h 1145"/>
              <a:gd name="T82" fmla="*/ 14 w 706"/>
              <a:gd name="T83" fmla="*/ 96 h 1145"/>
              <a:gd name="T84" fmla="*/ 53 w 706"/>
              <a:gd name="T85" fmla="*/ 77 h 1145"/>
              <a:gd name="T86" fmla="*/ 98 w 706"/>
              <a:gd name="T87" fmla="*/ 58 h 1145"/>
              <a:gd name="T88" fmla="*/ 174 w 706"/>
              <a:gd name="T89" fmla="*/ 25 h 1145"/>
              <a:gd name="T90" fmla="*/ 195 w 706"/>
              <a:gd name="T91" fmla="*/ 20 h 1145"/>
              <a:gd name="T92" fmla="*/ 213 w 706"/>
              <a:gd name="T93" fmla="*/ 27 h 1145"/>
              <a:gd name="T94" fmla="*/ 206 w 706"/>
              <a:gd name="T95" fmla="*/ 46 h 1145"/>
              <a:gd name="T96" fmla="*/ 204 w 706"/>
              <a:gd name="T97" fmla="*/ 48 h 1145"/>
              <a:gd name="T98" fmla="*/ 185 w 706"/>
              <a:gd name="T99" fmla="*/ 59 h 1145"/>
              <a:gd name="T100" fmla="*/ 161 w 706"/>
              <a:gd name="T101" fmla="*/ 74 h 1145"/>
              <a:gd name="T102" fmla="*/ 160 w 706"/>
              <a:gd name="T103" fmla="*/ 78 h 1145"/>
              <a:gd name="T104" fmla="*/ 160 w 706"/>
              <a:gd name="T105" fmla="*/ 79 h 1145"/>
              <a:gd name="T106" fmla="*/ 224 w 706"/>
              <a:gd name="T107" fmla="*/ 239 h 1145"/>
              <a:gd name="T108" fmla="*/ 296 w 706"/>
              <a:gd name="T109" fmla="*/ 401 h 1145"/>
              <a:gd name="T110" fmla="*/ 443 w 706"/>
              <a:gd name="T111" fmla="*/ 708 h 1145"/>
              <a:gd name="T112" fmla="*/ 450 w 706"/>
              <a:gd name="T113" fmla="*/ 710 h 1145"/>
              <a:gd name="T114" fmla="*/ 453 w 706"/>
              <a:gd name="T115" fmla="*/ 710 h 1145"/>
              <a:gd name="T116" fmla="*/ 655 w 706"/>
              <a:gd name="T117" fmla="*/ 793 h 1145"/>
              <a:gd name="T118" fmla="*/ 686 w 706"/>
              <a:gd name="T119" fmla="*/ 913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06" h="1145">
                <a:moveTo>
                  <a:pt x="675" y="805"/>
                </a:moveTo>
                <a:cubicBezTo>
                  <a:pt x="635" y="722"/>
                  <a:pt x="543" y="664"/>
                  <a:pt x="451" y="697"/>
                </a:cubicBezTo>
                <a:cubicBezTo>
                  <a:pt x="402" y="594"/>
                  <a:pt x="352" y="491"/>
                  <a:pt x="305" y="387"/>
                </a:cubicBezTo>
                <a:cubicBezTo>
                  <a:pt x="281" y="335"/>
                  <a:pt x="258" y="282"/>
                  <a:pt x="236" y="230"/>
                </a:cubicBezTo>
                <a:cubicBezTo>
                  <a:pt x="214" y="180"/>
                  <a:pt x="197" y="125"/>
                  <a:pt x="169" y="78"/>
                </a:cubicBezTo>
                <a:cubicBezTo>
                  <a:pt x="177" y="76"/>
                  <a:pt x="184" y="73"/>
                  <a:pt x="190" y="69"/>
                </a:cubicBezTo>
                <a:cubicBezTo>
                  <a:pt x="197" y="65"/>
                  <a:pt x="204" y="62"/>
                  <a:pt x="209" y="56"/>
                </a:cubicBezTo>
                <a:cubicBezTo>
                  <a:pt x="210" y="56"/>
                  <a:pt x="212" y="56"/>
                  <a:pt x="213" y="55"/>
                </a:cubicBezTo>
                <a:cubicBezTo>
                  <a:pt x="226" y="47"/>
                  <a:pt x="230" y="28"/>
                  <a:pt x="218" y="16"/>
                </a:cubicBezTo>
                <a:cubicBezTo>
                  <a:pt x="202" y="0"/>
                  <a:pt x="183" y="17"/>
                  <a:pt x="165" y="17"/>
                </a:cubicBezTo>
                <a:cubicBezTo>
                  <a:pt x="162" y="17"/>
                  <a:pt x="160" y="19"/>
                  <a:pt x="160" y="21"/>
                </a:cubicBezTo>
                <a:cubicBezTo>
                  <a:pt x="127" y="30"/>
                  <a:pt x="94" y="47"/>
                  <a:pt x="63" y="61"/>
                </a:cubicBezTo>
                <a:cubicBezTo>
                  <a:pt x="45" y="68"/>
                  <a:pt x="17" y="75"/>
                  <a:pt x="6" y="93"/>
                </a:cubicBezTo>
                <a:cubicBezTo>
                  <a:pt x="1" y="96"/>
                  <a:pt x="0" y="103"/>
                  <a:pt x="1" y="109"/>
                </a:cubicBezTo>
                <a:cubicBezTo>
                  <a:pt x="2" y="118"/>
                  <a:pt x="9" y="125"/>
                  <a:pt x="17" y="128"/>
                </a:cubicBezTo>
                <a:cubicBezTo>
                  <a:pt x="33" y="134"/>
                  <a:pt x="52" y="131"/>
                  <a:pt x="65" y="120"/>
                </a:cubicBezTo>
                <a:cubicBezTo>
                  <a:pt x="69" y="142"/>
                  <a:pt x="83" y="164"/>
                  <a:pt x="92" y="183"/>
                </a:cubicBezTo>
                <a:cubicBezTo>
                  <a:pt x="104" y="210"/>
                  <a:pt x="116" y="237"/>
                  <a:pt x="128" y="264"/>
                </a:cubicBezTo>
                <a:cubicBezTo>
                  <a:pt x="152" y="320"/>
                  <a:pt x="176" y="375"/>
                  <a:pt x="200" y="432"/>
                </a:cubicBezTo>
                <a:cubicBezTo>
                  <a:pt x="246" y="541"/>
                  <a:pt x="289" y="651"/>
                  <a:pt x="332" y="762"/>
                </a:cubicBezTo>
                <a:cubicBezTo>
                  <a:pt x="267" y="801"/>
                  <a:pt x="236" y="886"/>
                  <a:pt x="250" y="959"/>
                </a:cubicBezTo>
                <a:cubicBezTo>
                  <a:pt x="264" y="1037"/>
                  <a:pt x="326" y="1102"/>
                  <a:pt x="402" y="1122"/>
                </a:cubicBezTo>
                <a:cubicBezTo>
                  <a:pt x="486" y="1145"/>
                  <a:pt x="576" y="1113"/>
                  <a:pt x="633" y="1049"/>
                </a:cubicBezTo>
                <a:cubicBezTo>
                  <a:pt x="661" y="1016"/>
                  <a:pt x="688" y="975"/>
                  <a:pt x="697" y="933"/>
                </a:cubicBezTo>
                <a:cubicBezTo>
                  <a:pt x="706" y="890"/>
                  <a:pt x="694" y="844"/>
                  <a:pt x="675" y="805"/>
                </a:cubicBezTo>
                <a:close/>
                <a:moveTo>
                  <a:pt x="686" y="913"/>
                </a:moveTo>
                <a:cubicBezTo>
                  <a:pt x="681" y="954"/>
                  <a:pt x="658" y="993"/>
                  <a:pt x="633" y="1026"/>
                </a:cubicBezTo>
                <a:cubicBezTo>
                  <a:pt x="585" y="1087"/>
                  <a:pt x="511" y="1123"/>
                  <a:pt x="432" y="1113"/>
                </a:cubicBezTo>
                <a:cubicBezTo>
                  <a:pt x="361" y="1104"/>
                  <a:pt x="298" y="1054"/>
                  <a:pt x="273" y="986"/>
                </a:cubicBezTo>
                <a:cubicBezTo>
                  <a:pt x="243" y="906"/>
                  <a:pt x="276" y="822"/>
                  <a:pt x="339" y="770"/>
                </a:cubicBezTo>
                <a:cubicBezTo>
                  <a:pt x="343" y="770"/>
                  <a:pt x="348" y="767"/>
                  <a:pt x="346" y="761"/>
                </a:cubicBezTo>
                <a:cubicBezTo>
                  <a:pt x="303" y="648"/>
                  <a:pt x="257" y="535"/>
                  <a:pt x="210" y="423"/>
                </a:cubicBezTo>
                <a:cubicBezTo>
                  <a:pt x="187" y="368"/>
                  <a:pt x="164" y="314"/>
                  <a:pt x="141" y="260"/>
                </a:cubicBezTo>
                <a:cubicBezTo>
                  <a:pt x="128" y="231"/>
                  <a:pt x="115" y="202"/>
                  <a:pt x="103" y="174"/>
                </a:cubicBezTo>
                <a:cubicBezTo>
                  <a:pt x="94" y="155"/>
                  <a:pt x="87" y="129"/>
                  <a:pt x="72" y="113"/>
                </a:cubicBezTo>
                <a:cubicBezTo>
                  <a:pt x="74" y="109"/>
                  <a:pt x="70" y="106"/>
                  <a:pt x="67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6" y="107"/>
                  <a:pt x="64" y="108"/>
                  <a:pt x="64" y="109"/>
                </a:cubicBezTo>
                <a:cubicBezTo>
                  <a:pt x="64" y="109"/>
                  <a:pt x="64" y="109"/>
                  <a:pt x="64" y="110"/>
                </a:cubicBezTo>
                <a:cubicBezTo>
                  <a:pt x="55" y="117"/>
                  <a:pt x="41" y="120"/>
                  <a:pt x="29" y="118"/>
                </a:cubicBezTo>
                <a:cubicBezTo>
                  <a:pt x="24" y="118"/>
                  <a:pt x="18" y="116"/>
                  <a:pt x="14" y="111"/>
                </a:cubicBezTo>
                <a:cubicBezTo>
                  <a:pt x="11" y="106"/>
                  <a:pt x="13" y="101"/>
                  <a:pt x="14" y="96"/>
                </a:cubicBezTo>
                <a:cubicBezTo>
                  <a:pt x="23" y="86"/>
                  <a:pt x="41" y="82"/>
                  <a:pt x="53" y="77"/>
                </a:cubicBezTo>
                <a:cubicBezTo>
                  <a:pt x="68" y="71"/>
                  <a:pt x="83" y="64"/>
                  <a:pt x="98" y="58"/>
                </a:cubicBezTo>
                <a:cubicBezTo>
                  <a:pt x="123" y="48"/>
                  <a:pt x="151" y="39"/>
                  <a:pt x="174" y="25"/>
                </a:cubicBezTo>
                <a:cubicBezTo>
                  <a:pt x="181" y="24"/>
                  <a:pt x="188" y="21"/>
                  <a:pt x="195" y="20"/>
                </a:cubicBezTo>
                <a:cubicBezTo>
                  <a:pt x="201" y="19"/>
                  <a:pt x="209" y="20"/>
                  <a:pt x="213" y="27"/>
                </a:cubicBezTo>
                <a:cubicBezTo>
                  <a:pt x="217" y="34"/>
                  <a:pt x="213" y="42"/>
                  <a:pt x="206" y="46"/>
                </a:cubicBezTo>
                <a:cubicBezTo>
                  <a:pt x="205" y="46"/>
                  <a:pt x="205" y="47"/>
                  <a:pt x="204" y="48"/>
                </a:cubicBezTo>
                <a:cubicBezTo>
                  <a:pt x="197" y="50"/>
                  <a:pt x="192" y="55"/>
                  <a:pt x="185" y="59"/>
                </a:cubicBezTo>
                <a:cubicBezTo>
                  <a:pt x="177" y="64"/>
                  <a:pt x="170" y="69"/>
                  <a:pt x="161" y="74"/>
                </a:cubicBezTo>
                <a:cubicBezTo>
                  <a:pt x="160" y="75"/>
                  <a:pt x="160" y="77"/>
                  <a:pt x="160" y="78"/>
                </a:cubicBezTo>
                <a:cubicBezTo>
                  <a:pt x="160" y="79"/>
                  <a:pt x="160" y="79"/>
                  <a:pt x="160" y="79"/>
                </a:cubicBezTo>
                <a:cubicBezTo>
                  <a:pt x="173" y="134"/>
                  <a:pt x="202" y="187"/>
                  <a:pt x="224" y="239"/>
                </a:cubicBezTo>
                <a:cubicBezTo>
                  <a:pt x="247" y="293"/>
                  <a:pt x="271" y="347"/>
                  <a:pt x="296" y="401"/>
                </a:cubicBezTo>
                <a:cubicBezTo>
                  <a:pt x="342" y="504"/>
                  <a:pt x="390" y="608"/>
                  <a:pt x="443" y="708"/>
                </a:cubicBezTo>
                <a:cubicBezTo>
                  <a:pt x="444" y="711"/>
                  <a:pt x="447" y="711"/>
                  <a:pt x="450" y="710"/>
                </a:cubicBezTo>
                <a:cubicBezTo>
                  <a:pt x="451" y="710"/>
                  <a:pt x="452" y="710"/>
                  <a:pt x="453" y="710"/>
                </a:cubicBezTo>
                <a:cubicBezTo>
                  <a:pt x="533" y="681"/>
                  <a:pt x="614" y="724"/>
                  <a:pt x="655" y="793"/>
                </a:cubicBezTo>
                <a:cubicBezTo>
                  <a:pt x="675" y="828"/>
                  <a:pt x="691" y="872"/>
                  <a:pt x="686" y="91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îšḷíḍé">
            <a:extLst>
              <a:ext uri="{FF2B5EF4-FFF2-40B4-BE49-F238E27FC236}">
                <a16:creationId xmlns:a16="http://schemas.microsoft.com/office/drawing/2014/main" id="{3045DE98-1512-4303-8BD0-85A0047F26F8}"/>
              </a:ext>
            </a:extLst>
          </p:cNvPr>
          <p:cNvSpPr/>
          <p:nvPr/>
        </p:nvSpPr>
        <p:spPr bwMode="auto">
          <a:xfrm>
            <a:off x="3866664" y="3717514"/>
            <a:ext cx="642992" cy="499819"/>
          </a:xfrm>
          <a:custGeom>
            <a:avLst/>
            <a:gdLst>
              <a:gd name="T0" fmla="*/ 339 w 426"/>
              <a:gd name="T1" fmla="*/ 6 h 333"/>
              <a:gd name="T2" fmla="*/ 332 w 426"/>
              <a:gd name="T3" fmla="*/ 7 h 333"/>
              <a:gd name="T4" fmla="*/ 324 w 426"/>
              <a:gd name="T5" fmla="*/ 1 h 333"/>
              <a:gd name="T6" fmla="*/ 7 w 426"/>
              <a:gd name="T7" fmla="*/ 155 h 333"/>
              <a:gd name="T8" fmla="*/ 6 w 426"/>
              <a:gd name="T9" fmla="*/ 152 h 333"/>
              <a:gd name="T10" fmla="*/ 3 w 426"/>
              <a:gd name="T11" fmla="*/ 153 h 333"/>
              <a:gd name="T12" fmla="*/ 96 w 426"/>
              <a:gd name="T13" fmla="*/ 301 h 333"/>
              <a:gd name="T14" fmla="*/ 276 w 426"/>
              <a:gd name="T15" fmla="*/ 306 h 333"/>
              <a:gd name="T16" fmla="*/ 389 w 426"/>
              <a:gd name="T17" fmla="*/ 163 h 333"/>
              <a:gd name="T18" fmla="*/ 339 w 426"/>
              <a:gd name="T19" fmla="*/ 6 h 333"/>
              <a:gd name="T20" fmla="*/ 327 w 426"/>
              <a:gd name="T21" fmla="*/ 13 h 333"/>
              <a:gd name="T22" fmla="*/ 198 w 426"/>
              <a:gd name="T23" fmla="*/ 137 h 333"/>
              <a:gd name="T24" fmla="*/ 16 w 426"/>
              <a:gd name="T25" fmla="*/ 157 h 333"/>
              <a:gd name="T26" fmla="*/ 166 w 426"/>
              <a:gd name="T27" fmla="*/ 73 h 333"/>
              <a:gd name="T28" fmla="*/ 327 w 426"/>
              <a:gd name="T29" fmla="*/ 13 h 333"/>
              <a:gd name="T30" fmla="*/ 266 w 426"/>
              <a:gd name="T31" fmla="*/ 302 h 333"/>
              <a:gd name="T32" fmla="*/ 100 w 426"/>
              <a:gd name="T33" fmla="*/ 292 h 333"/>
              <a:gd name="T34" fmla="*/ 9 w 426"/>
              <a:gd name="T35" fmla="*/ 163 h 333"/>
              <a:gd name="T36" fmla="*/ 218 w 426"/>
              <a:gd name="T37" fmla="*/ 140 h 333"/>
              <a:gd name="T38" fmla="*/ 336 w 426"/>
              <a:gd name="T39" fmla="*/ 16 h 333"/>
              <a:gd name="T40" fmla="*/ 266 w 426"/>
              <a:gd name="T41" fmla="*/ 302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26" h="333">
                <a:moveTo>
                  <a:pt x="339" y="6"/>
                </a:moveTo>
                <a:cubicBezTo>
                  <a:pt x="336" y="4"/>
                  <a:pt x="334" y="5"/>
                  <a:pt x="332" y="7"/>
                </a:cubicBezTo>
                <a:cubicBezTo>
                  <a:pt x="332" y="3"/>
                  <a:pt x="329" y="0"/>
                  <a:pt x="324" y="1"/>
                </a:cubicBezTo>
                <a:cubicBezTo>
                  <a:pt x="214" y="32"/>
                  <a:pt x="96" y="81"/>
                  <a:pt x="7" y="155"/>
                </a:cubicBezTo>
                <a:cubicBezTo>
                  <a:pt x="7" y="154"/>
                  <a:pt x="6" y="153"/>
                  <a:pt x="6" y="152"/>
                </a:cubicBezTo>
                <a:cubicBezTo>
                  <a:pt x="5" y="150"/>
                  <a:pt x="3" y="151"/>
                  <a:pt x="3" y="153"/>
                </a:cubicBezTo>
                <a:cubicBezTo>
                  <a:pt x="0" y="213"/>
                  <a:pt x="47" y="272"/>
                  <a:pt x="96" y="301"/>
                </a:cubicBezTo>
                <a:cubicBezTo>
                  <a:pt x="150" y="332"/>
                  <a:pt x="220" y="333"/>
                  <a:pt x="276" y="306"/>
                </a:cubicBezTo>
                <a:cubicBezTo>
                  <a:pt x="333" y="279"/>
                  <a:pt x="378" y="227"/>
                  <a:pt x="389" y="163"/>
                </a:cubicBezTo>
                <a:cubicBezTo>
                  <a:pt x="399" y="106"/>
                  <a:pt x="383" y="45"/>
                  <a:pt x="339" y="6"/>
                </a:cubicBezTo>
                <a:close/>
                <a:moveTo>
                  <a:pt x="327" y="13"/>
                </a:moveTo>
                <a:cubicBezTo>
                  <a:pt x="310" y="76"/>
                  <a:pt x="257" y="115"/>
                  <a:pt x="198" y="137"/>
                </a:cubicBezTo>
                <a:cubicBezTo>
                  <a:pt x="141" y="158"/>
                  <a:pt x="77" y="171"/>
                  <a:pt x="16" y="157"/>
                </a:cubicBezTo>
                <a:cubicBezTo>
                  <a:pt x="66" y="129"/>
                  <a:pt x="114" y="98"/>
                  <a:pt x="166" y="73"/>
                </a:cubicBezTo>
                <a:cubicBezTo>
                  <a:pt x="218" y="49"/>
                  <a:pt x="272" y="29"/>
                  <a:pt x="327" y="13"/>
                </a:cubicBezTo>
                <a:close/>
                <a:moveTo>
                  <a:pt x="266" y="302"/>
                </a:moveTo>
                <a:cubicBezTo>
                  <a:pt x="213" y="323"/>
                  <a:pt x="151" y="321"/>
                  <a:pt x="100" y="292"/>
                </a:cubicBezTo>
                <a:cubicBezTo>
                  <a:pt x="50" y="262"/>
                  <a:pt x="26" y="216"/>
                  <a:pt x="9" y="163"/>
                </a:cubicBezTo>
                <a:cubicBezTo>
                  <a:pt x="77" y="186"/>
                  <a:pt x="155" y="168"/>
                  <a:pt x="218" y="140"/>
                </a:cubicBezTo>
                <a:cubicBezTo>
                  <a:pt x="274" y="116"/>
                  <a:pt x="321" y="76"/>
                  <a:pt x="336" y="16"/>
                </a:cubicBezTo>
                <a:cubicBezTo>
                  <a:pt x="426" y="103"/>
                  <a:pt x="376" y="258"/>
                  <a:pt x="266" y="30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ŝ1ídê">
            <a:extLst>
              <a:ext uri="{FF2B5EF4-FFF2-40B4-BE49-F238E27FC236}">
                <a16:creationId xmlns:a16="http://schemas.microsoft.com/office/drawing/2014/main" id="{607E243C-6AAA-4196-B9A7-C770B137C693}"/>
              </a:ext>
            </a:extLst>
          </p:cNvPr>
          <p:cNvSpPr/>
          <p:nvPr/>
        </p:nvSpPr>
        <p:spPr bwMode="auto">
          <a:xfrm>
            <a:off x="3986412" y="4027298"/>
            <a:ext cx="44254" cy="46858"/>
          </a:xfrm>
          <a:custGeom>
            <a:avLst/>
            <a:gdLst>
              <a:gd name="T0" fmla="*/ 19 w 31"/>
              <a:gd name="T1" fmla="*/ 2 h 31"/>
              <a:gd name="T2" fmla="*/ 18 w 31"/>
              <a:gd name="T3" fmla="*/ 2 h 31"/>
              <a:gd name="T4" fmla="*/ 1 w 31"/>
              <a:gd name="T5" fmla="*/ 15 h 31"/>
              <a:gd name="T6" fmla="*/ 15 w 31"/>
              <a:gd name="T7" fmla="*/ 30 h 31"/>
              <a:gd name="T8" fmla="*/ 31 w 31"/>
              <a:gd name="T9" fmla="*/ 16 h 31"/>
              <a:gd name="T10" fmla="*/ 19 w 31"/>
              <a:gd name="T11" fmla="*/ 2 h 31"/>
              <a:gd name="T12" fmla="*/ 17 w 31"/>
              <a:gd name="T13" fmla="*/ 19 h 31"/>
              <a:gd name="T14" fmla="*/ 17 w 31"/>
              <a:gd name="T15" fmla="*/ 9 h 31"/>
              <a:gd name="T16" fmla="*/ 17 w 31"/>
              <a:gd name="T17" fmla="*/ 9 h 31"/>
              <a:gd name="T18" fmla="*/ 21 w 31"/>
              <a:gd name="T19" fmla="*/ 14 h 31"/>
              <a:gd name="T20" fmla="*/ 17 w 31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" h="31">
                <a:moveTo>
                  <a:pt x="19" y="2"/>
                </a:moveTo>
                <a:cubicBezTo>
                  <a:pt x="19" y="2"/>
                  <a:pt x="18" y="2"/>
                  <a:pt x="18" y="2"/>
                </a:cubicBezTo>
                <a:cubicBezTo>
                  <a:pt x="9" y="0"/>
                  <a:pt x="1" y="7"/>
                  <a:pt x="1" y="15"/>
                </a:cubicBezTo>
                <a:cubicBezTo>
                  <a:pt x="0" y="24"/>
                  <a:pt x="7" y="30"/>
                  <a:pt x="15" y="30"/>
                </a:cubicBezTo>
                <a:cubicBezTo>
                  <a:pt x="24" y="31"/>
                  <a:pt x="31" y="25"/>
                  <a:pt x="31" y="16"/>
                </a:cubicBezTo>
                <a:cubicBezTo>
                  <a:pt x="31" y="11"/>
                  <a:pt x="26" y="1"/>
                  <a:pt x="19" y="2"/>
                </a:cubicBezTo>
                <a:close/>
                <a:moveTo>
                  <a:pt x="17" y="19"/>
                </a:moveTo>
                <a:cubicBezTo>
                  <a:pt x="9" y="20"/>
                  <a:pt x="10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9" y="10"/>
                  <a:pt x="20" y="12"/>
                  <a:pt x="21" y="14"/>
                </a:cubicBezTo>
                <a:cubicBezTo>
                  <a:pt x="21" y="17"/>
                  <a:pt x="19" y="19"/>
                  <a:pt x="17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ṣľîdè">
            <a:extLst>
              <a:ext uri="{FF2B5EF4-FFF2-40B4-BE49-F238E27FC236}">
                <a16:creationId xmlns:a16="http://schemas.microsoft.com/office/drawing/2014/main" id="{26F58C85-8B93-47E9-9751-817D79C071BE}"/>
              </a:ext>
            </a:extLst>
          </p:cNvPr>
          <p:cNvSpPr/>
          <p:nvPr/>
        </p:nvSpPr>
        <p:spPr bwMode="auto">
          <a:xfrm>
            <a:off x="4059302" y="4058537"/>
            <a:ext cx="62477" cy="57271"/>
          </a:xfrm>
          <a:custGeom>
            <a:avLst/>
            <a:gdLst>
              <a:gd name="T0" fmla="*/ 28 w 41"/>
              <a:gd name="T1" fmla="*/ 2 h 38"/>
              <a:gd name="T2" fmla="*/ 26 w 41"/>
              <a:gd name="T3" fmla="*/ 4 h 38"/>
              <a:gd name="T4" fmla="*/ 31 w 41"/>
              <a:gd name="T5" fmla="*/ 17 h 38"/>
              <a:gd name="T6" fmla="*/ 21 w 41"/>
              <a:gd name="T7" fmla="*/ 27 h 38"/>
              <a:gd name="T8" fmla="*/ 20 w 41"/>
              <a:gd name="T9" fmla="*/ 4 h 38"/>
              <a:gd name="T10" fmla="*/ 20 w 41"/>
              <a:gd name="T11" fmla="*/ 0 h 38"/>
              <a:gd name="T12" fmla="*/ 1 w 41"/>
              <a:gd name="T13" fmla="*/ 17 h 38"/>
              <a:gd name="T14" fmla="*/ 19 w 41"/>
              <a:gd name="T15" fmla="*/ 37 h 38"/>
              <a:gd name="T16" fmla="*/ 40 w 41"/>
              <a:gd name="T17" fmla="*/ 22 h 38"/>
              <a:gd name="T18" fmla="*/ 28 w 41"/>
              <a:gd name="T1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38">
                <a:moveTo>
                  <a:pt x="28" y="2"/>
                </a:moveTo>
                <a:cubicBezTo>
                  <a:pt x="27" y="2"/>
                  <a:pt x="26" y="3"/>
                  <a:pt x="26" y="4"/>
                </a:cubicBezTo>
                <a:cubicBezTo>
                  <a:pt x="27" y="9"/>
                  <a:pt x="31" y="12"/>
                  <a:pt x="31" y="17"/>
                </a:cubicBezTo>
                <a:cubicBezTo>
                  <a:pt x="31" y="23"/>
                  <a:pt x="27" y="27"/>
                  <a:pt x="21" y="27"/>
                </a:cubicBezTo>
                <a:cubicBezTo>
                  <a:pt x="7" y="26"/>
                  <a:pt x="9" y="7"/>
                  <a:pt x="20" y="4"/>
                </a:cubicBezTo>
                <a:cubicBezTo>
                  <a:pt x="23" y="3"/>
                  <a:pt x="22" y="0"/>
                  <a:pt x="20" y="0"/>
                </a:cubicBezTo>
                <a:cubicBezTo>
                  <a:pt x="10" y="0"/>
                  <a:pt x="1" y="7"/>
                  <a:pt x="1" y="17"/>
                </a:cubicBezTo>
                <a:cubicBezTo>
                  <a:pt x="0" y="28"/>
                  <a:pt x="9" y="36"/>
                  <a:pt x="19" y="37"/>
                </a:cubicBezTo>
                <a:cubicBezTo>
                  <a:pt x="29" y="38"/>
                  <a:pt x="38" y="32"/>
                  <a:pt x="40" y="22"/>
                </a:cubicBezTo>
                <a:cubicBezTo>
                  <a:pt x="41" y="15"/>
                  <a:pt x="38" y="0"/>
                  <a:pt x="28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íṩľiḑé">
            <a:extLst>
              <a:ext uri="{FF2B5EF4-FFF2-40B4-BE49-F238E27FC236}">
                <a16:creationId xmlns:a16="http://schemas.microsoft.com/office/drawing/2014/main" id="{9E40668B-DEB3-4860-8CC6-635E7434D717}"/>
              </a:ext>
            </a:extLst>
          </p:cNvPr>
          <p:cNvSpPr/>
          <p:nvPr/>
        </p:nvSpPr>
        <p:spPr bwMode="auto">
          <a:xfrm>
            <a:off x="4085333" y="3993455"/>
            <a:ext cx="36445" cy="39049"/>
          </a:xfrm>
          <a:custGeom>
            <a:avLst/>
            <a:gdLst>
              <a:gd name="T0" fmla="*/ 19 w 25"/>
              <a:gd name="T1" fmla="*/ 3 h 25"/>
              <a:gd name="T2" fmla="*/ 15 w 25"/>
              <a:gd name="T3" fmla="*/ 7 h 25"/>
              <a:gd name="T4" fmla="*/ 12 w 25"/>
              <a:gd name="T5" fmla="*/ 17 h 25"/>
              <a:gd name="T6" fmla="*/ 12 w 25"/>
              <a:gd name="T7" fmla="*/ 4 h 25"/>
              <a:gd name="T8" fmla="*/ 9 w 25"/>
              <a:gd name="T9" fmla="*/ 1 h 25"/>
              <a:gd name="T10" fmla="*/ 1 w 25"/>
              <a:gd name="T11" fmla="*/ 15 h 25"/>
              <a:gd name="T12" fmla="*/ 12 w 25"/>
              <a:gd name="T13" fmla="*/ 24 h 25"/>
              <a:gd name="T14" fmla="*/ 24 w 25"/>
              <a:gd name="T15" fmla="*/ 17 h 25"/>
              <a:gd name="T16" fmla="*/ 19 w 25"/>
              <a:gd name="T1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5">
                <a:moveTo>
                  <a:pt x="19" y="3"/>
                </a:moveTo>
                <a:cubicBezTo>
                  <a:pt x="16" y="2"/>
                  <a:pt x="14" y="5"/>
                  <a:pt x="15" y="7"/>
                </a:cubicBezTo>
                <a:cubicBezTo>
                  <a:pt x="17" y="10"/>
                  <a:pt x="17" y="17"/>
                  <a:pt x="12" y="17"/>
                </a:cubicBezTo>
                <a:cubicBezTo>
                  <a:pt x="5" y="16"/>
                  <a:pt x="8" y="7"/>
                  <a:pt x="12" y="4"/>
                </a:cubicBezTo>
                <a:cubicBezTo>
                  <a:pt x="13" y="2"/>
                  <a:pt x="11" y="0"/>
                  <a:pt x="9" y="1"/>
                </a:cubicBezTo>
                <a:cubicBezTo>
                  <a:pt x="4" y="4"/>
                  <a:pt x="0" y="9"/>
                  <a:pt x="1" y="15"/>
                </a:cubicBezTo>
                <a:cubicBezTo>
                  <a:pt x="1" y="20"/>
                  <a:pt x="7" y="24"/>
                  <a:pt x="12" y="24"/>
                </a:cubicBezTo>
                <a:cubicBezTo>
                  <a:pt x="17" y="25"/>
                  <a:pt x="22" y="22"/>
                  <a:pt x="24" y="17"/>
                </a:cubicBezTo>
                <a:cubicBezTo>
                  <a:pt x="25" y="12"/>
                  <a:pt x="24" y="5"/>
                  <a:pt x="19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iṧľide">
            <a:extLst>
              <a:ext uri="{FF2B5EF4-FFF2-40B4-BE49-F238E27FC236}">
                <a16:creationId xmlns:a16="http://schemas.microsoft.com/office/drawing/2014/main" id="{525F123B-06D6-48F3-B594-96192BD862EB}"/>
              </a:ext>
            </a:extLst>
          </p:cNvPr>
          <p:cNvSpPr/>
          <p:nvPr/>
        </p:nvSpPr>
        <p:spPr bwMode="auto">
          <a:xfrm>
            <a:off x="4116573" y="4128823"/>
            <a:ext cx="54667" cy="46858"/>
          </a:xfrm>
          <a:custGeom>
            <a:avLst/>
            <a:gdLst>
              <a:gd name="T0" fmla="*/ 26 w 36"/>
              <a:gd name="T1" fmla="*/ 1 h 31"/>
              <a:gd name="T2" fmla="*/ 23 w 36"/>
              <a:gd name="T3" fmla="*/ 3 h 31"/>
              <a:gd name="T4" fmla="*/ 22 w 36"/>
              <a:gd name="T5" fmla="*/ 3 h 31"/>
              <a:gd name="T6" fmla="*/ 4 w 36"/>
              <a:gd name="T7" fmla="*/ 9 h 31"/>
              <a:gd name="T8" fmla="*/ 13 w 36"/>
              <a:gd name="T9" fmla="*/ 28 h 31"/>
              <a:gd name="T10" fmla="*/ 33 w 36"/>
              <a:gd name="T11" fmla="*/ 20 h 31"/>
              <a:gd name="T12" fmla="*/ 26 w 36"/>
              <a:gd name="T13" fmla="*/ 1 h 31"/>
              <a:gd name="T14" fmla="*/ 18 w 36"/>
              <a:gd name="T15" fmla="*/ 19 h 31"/>
              <a:gd name="T16" fmla="*/ 21 w 36"/>
              <a:gd name="T17" fmla="*/ 7 h 31"/>
              <a:gd name="T18" fmla="*/ 23 w 36"/>
              <a:gd name="T19" fmla="*/ 6 h 31"/>
              <a:gd name="T20" fmla="*/ 18 w 36"/>
              <a:gd name="T21" fmla="*/ 1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31">
                <a:moveTo>
                  <a:pt x="26" y="1"/>
                </a:moveTo>
                <a:cubicBezTo>
                  <a:pt x="24" y="0"/>
                  <a:pt x="23" y="2"/>
                  <a:pt x="23" y="3"/>
                </a:cubicBezTo>
                <a:cubicBezTo>
                  <a:pt x="23" y="3"/>
                  <a:pt x="22" y="3"/>
                  <a:pt x="22" y="3"/>
                </a:cubicBezTo>
                <a:cubicBezTo>
                  <a:pt x="16" y="0"/>
                  <a:pt x="7" y="3"/>
                  <a:pt x="4" y="9"/>
                </a:cubicBezTo>
                <a:cubicBezTo>
                  <a:pt x="0" y="17"/>
                  <a:pt x="5" y="25"/>
                  <a:pt x="13" y="28"/>
                </a:cubicBezTo>
                <a:cubicBezTo>
                  <a:pt x="21" y="31"/>
                  <a:pt x="29" y="28"/>
                  <a:pt x="33" y="20"/>
                </a:cubicBezTo>
                <a:cubicBezTo>
                  <a:pt x="36" y="13"/>
                  <a:pt x="35" y="3"/>
                  <a:pt x="26" y="1"/>
                </a:cubicBezTo>
                <a:close/>
                <a:moveTo>
                  <a:pt x="18" y="19"/>
                </a:moveTo>
                <a:cubicBezTo>
                  <a:pt x="9" y="17"/>
                  <a:pt x="13" y="5"/>
                  <a:pt x="21" y="7"/>
                </a:cubicBezTo>
                <a:cubicBezTo>
                  <a:pt x="22" y="7"/>
                  <a:pt x="23" y="7"/>
                  <a:pt x="23" y="6"/>
                </a:cubicBezTo>
                <a:cubicBezTo>
                  <a:pt x="24" y="11"/>
                  <a:pt x="25" y="20"/>
                  <a:pt x="18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îṥḷîdê">
            <a:extLst>
              <a:ext uri="{FF2B5EF4-FFF2-40B4-BE49-F238E27FC236}">
                <a16:creationId xmlns:a16="http://schemas.microsoft.com/office/drawing/2014/main" id="{034675BF-E087-4AAF-B9DC-D116570F77C8}"/>
              </a:ext>
            </a:extLst>
          </p:cNvPr>
          <p:cNvSpPr/>
          <p:nvPr/>
        </p:nvSpPr>
        <p:spPr bwMode="auto">
          <a:xfrm>
            <a:off x="2320358" y="1663572"/>
            <a:ext cx="827820" cy="1093353"/>
          </a:xfrm>
          <a:custGeom>
            <a:avLst/>
            <a:gdLst>
              <a:gd name="T0" fmla="*/ 543 w 549"/>
              <a:gd name="T1" fmla="*/ 645 h 726"/>
              <a:gd name="T2" fmla="*/ 497 w 549"/>
              <a:gd name="T3" fmla="*/ 486 h 726"/>
              <a:gd name="T4" fmla="*/ 336 w 549"/>
              <a:gd name="T5" fmla="*/ 149 h 726"/>
              <a:gd name="T6" fmla="*/ 332 w 549"/>
              <a:gd name="T7" fmla="*/ 146 h 726"/>
              <a:gd name="T8" fmla="*/ 327 w 549"/>
              <a:gd name="T9" fmla="*/ 48 h 726"/>
              <a:gd name="T10" fmla="*/ 352 w 549"/>
              <a:gd name="T11" fmla="*/ 47 h 726"/>
              <a:gd name="T12" fmla="*/ 367 w 549"/>
              <a:gd name="T13" fmla="*/ 34 h 726"/>
              <a:gd name="T14" fmla="*/ 344 w 549"/>
              <a:gd name="T15" fmla="*/ 4 h 726"/>
              <a:gd name="T16" fmla="*/ 340 w 549"/>
              <a:gd name="T17" fmla="*/ 6 h 726"/>
              <a:gd name="T18" fmla="*/ 213 w 549"/>
              <a:gd name="T19" fmla="*/ 4 h 726"/>
              <a:gd name="T20" fmla="*/ 211 w 549"/>
              <a:gd name="T21" fmla="*/ 3 h 726"/>
              <a:gd name="T22" fmla="*/ 168 w 549"/>
              <a:gd name="T23" fmla="*/ 29 h 726"/>
              <a:gd name="T24" fmla="*/ 215 w 549"/>
              <a:gd name="T25" fmla="*/ 52 h 726"/>
              <a:gd name="T26" fmla="*/ 216 w 549"/>
              <a:gd name="T27" fmla="*/ 52 h 726"/>
              <a:gd name="T28" fmla="*/ 214 w 549"/>
              <a:gd name="T29" fmla="*/ 100 h 726"/>
              <a:gd name="T30" fmla="*/ 217 w 549"/>
              <a:gd name="T31" fmla="*/ 157 h 726"/>
              <a:gd name="T32" fmla="*/ 213 w 549"/>
              <a:gd name="T33" fmla="*/ 159 h 726"/>
              <a:gd name="T34" fmla="*/ 91 w 549"/>
              <a:gd name="T35" fmla="*/ 499 h 726"/>
              <a:gd name="T36" fmla="*/ 116 w 549"/>
              <a:gd name="T37" fmla="*/ 718 h 726"/>
              <a:gd name="T38" fmla="*/ 288 w 549"/>
              <a:gd name="T39" fmla="*/ 718 h 726"/>
              <a:gd name="T40" fmla="*/ 453 w 549"/>
              <a:gd name="T41" fmla="*/ 703 h 726"/>
              <a:gd name="T42" fmla="*/ 543 w 549"/>
              <a:gd name="T43" fmla="*/ 645 h 726"/>
              <a:gd name="T44" fmla="*/ 516 w 549"/>
              <a:gd name="T45" fmla="*/ 671 h 726"/>
              <a:gd name="T46" fmla="*/ 478 w 549"/>
              <a:gd name="T47" fmla="*/ 683 h 726"/>
              <a:gd name="T48" fmla="*/ 172 w 549"/>
              <a:gd name="T49" fmla="*/ 707 h 726"/>
              <a:gd name="T50" fmla="*/ 107 w 549"/>
              <a:gd name="T51" fmla="*/ 702 h 726"/>
              <a:gd name="T52" fmla="*/ 63 w 549"/>
              <a:gd name="T53" fmla="*/ 630 h 726"/>
              <a:gd name="T54" fmla="*/ 107 w 549"/>
              <a:gd name="T55" fmla="*/ 494 h 726"/>
              <a:gd name="T56" fmla="*/ 221 w 549"/>
              <a:gd name="T57" fmla="*/ 167 h 726"/>
              <a:gd name="T58" fmla="*/ 227 w 549"/>
              <a:gd name="T59" fmla="*/ 164 h 726"/>
              <a:gd name="T60" fmla="*/ 228 w 549"/>
              <a:gd name="T61" fmla="*/ 100 h 726"/>
              <a:gd name="T62" fmla="*/ 221 w 549"/>
              <a:gd name="T63" fmla="*/ 46 h 726"/>
              <a:gd name="T64" fmla="*/ 218 w 549"/>
              <a:gd name="T65" fmla="*/ 46 h 726"/>
              <a:gd name="T66" fmla="*/ 218 w 549"/>
              <a:gd name="T67" fmla="*/ 48 h 726"/>
              <a:gd name="T68" fmla="*/ 214 w 549"/>
              <a:gd name="T69" fmla="*/ 45 h 726"/>
              <a:gd name="T70" fmla="*/ 182 w 549"/>
              <a:gd name="T71" fmla="*/ 29 h 726"/>
              <a:gd name="T72" fmla="*/ 209 w 549"/>
              <a:gd name="T73" fmla="*/ 14 h 726"/>
              <a:gd name="T74" fmla="*/ 213 w 549"/>
              <a:gd name="T75" fmla="*/ 12 h 726"/>
              <a:gd name="T76" fmla="*/ 341 w 549"/>
              <a:gd name="T77" fmla="*/ 17 h 726"/>
              <a:gd name="T78" fmla="*/ 345 w 549"/>
              <a:gd name="T79" fmla="*/ 16 h 726"/>
              <a:gd name="T80" fmla="*/ 354 w 549"/>
              <a:gd name="T81" fmla="*/ 32 h 726"/>
              <a:gd name="T82" fmla="*/ 340 w 549"/>
              <a:gd name="T83" fmla="*/ 36 h 726"/>
              <a:gd name="T84" fmla="*/ 326 w 549"/>
              <a:gd name="T85" fmla="*/ 39 h 726"/>
              <a:gd name="T86" fmla="*/ 319 w 549"/>
              <a:gd name="T87" fmla="*/ 41 h 726"/>
              <a:gd name="T88" fmla="*/ 319 w 549"/>
              <a:gd name="T89" fmla="*/ 101 h 726"/>
              <a:gd name="T90" fmla="*/ 322 w 549"/>
              <a:gd name="T91" fmla="*/ 154 h 726"/>
              <a:gd name="T92" fmla="*/ 326 w 549"/>
              <a:gd name="T93" fmla="*/ 157 h 726"/>
              <a:gd name="T94" fmla="*/ 457 w 549"/>
              <a:gd name="T95" fmla="*/ 418 h 726"/>
              <a:gd name="T96" fmla="*/ 503 w 549"/>
              <a:gd name="T97" fmla="*/ 551 h 726"/>
              <a:gd name="T98" fmla="*/ 521 w 549"/>
              <a:gd name="T99" fmla="*/ 617 h 726"/>
              <a:gd name="T100" fmla="*/ 516 w 549"/>
              <a:gd name="T101" fmla="*/ 671 h 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9" h="726">
                <a:moveTo>
                  <a:pt x="543" y="645"/>
                </a:moveTo>
                <a:cubicBezTo>
                  <a:pt x="537" y="592"/>
                  <a:pt x="515" y="537"/>
                  <a:pt x="497" y="486"/>
                </a:cubicBezTo>
                <a:cubicBezTo>
                  <a:pt x="456" y="368"/>
                  <a:pt x="402" y="255"/>
                  <a:pt x="336" y="149"/>
                </a:cubicBezTo>
                <a:cubicBezTo>
                  <a:pt x="335" y="147"/>
                  <a:pt x="333" y="146"/>
                  <a:pt x="332" y="146"/>
                </a:cubicBezTo>
                <a:cubicBezTo>
                  <a:pt x="335" y="115"/>
                  <a:pt x="332" y="79"/>
                  <a:pt x="327" y="48"/>
                </a:cubicBezTo>
                <a:cubicBezTo>
                  <a:pt x="335" y="49"/>
                  <a:pt x="345" y="49"/>
                  <a:pt x="352" y="47"/>
                </a:cubicBezTo>
                <a:cubicBezTo>
                  <a:pt x="359" y="46"/>
                  <a:pt x="365" y="41"/>
                  <a:pt x="367" y="34"/>
                </a:cubicBezTo>
                <a:cubicBezTo>
                  <a:pt x="371" y="20"/>
                  <a:pt x="358" y="6"/>
                  <a:pt x="344" y="4"/>
                </a:cubicBezTo>
                <a:cubicBezTo>
                  <a:pt x="343" y="4"/>
                  <a:pt x="341" y="5"/>
                  <a:pt x="340" y="6"/>
                </a:cubicBezTo>
                <a:cubicBezTo>
                  <a:pt x="299" y="3"/>
                  <a:pt x="255" y="1"/>
                  <a:pt x="213" y="4"/>
                </a:cubicBezTo>
                <a:cubicBezTo>
                  <a:pt x="212" y="4"/>
                  <a:pt x="212" y="3"/>
                  <a:pt x="211" y="3"/>
                </a:cubicBezTo>
                <a:cubicBezTo>
                  <a:pt x="193" y="0"/>
                  <a:pt x="167" y="7"/>
                  <a:pt x="168" y="29"/>
                </a:cubicBezTo>
                <a:cubicBezTo>
                  <a:pt x="168" y="55"/>
                  <a:pt x="197" y="56"/>
                  <a:pt x="215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2" y="67"/>
                  <a:pt x="214" y="84"/>
                  <a:pt x="214" y="100"/>
                </a:cubicBezTo>
                <a:cubicBezTo>
                  <a:pt x="215" y="119"/>
                  <a:pt x="214" y="138"/>
                  <a:pt x="217" y="157"/>
                </a:cubicBezTo>
                <a:cubicBezTo>
                  <a:pt x="216" y="157"/>
                  <a:pt x="214" y="157"/>
                  <a:pt x="213" y="159"/>
                </a:cubicBezTo>
                <a:cubicBezTo>
                  <a:pt x="164" y="269"/>
                  <a:pt x="129" y="386"/>
                  <a:pt x="91" y="499"/>
                </a:cubicBezTo>
                <a:cubicBezTo>
                  <a:pt x="68" y="566"/>
                  <a:pt x="0" y="701"/>
                  <a:pt x="116" y="718"/>
                </a:cubicBezTo>
                <a:cubicBezTo>
                  <a:pt x="171" y="726"/>
                  <a:pt x="232" y="720"/>
                  <a:pt x="288" y="718"/>
                </a:cubicBezTo>
                <a:cubicBezTo>
                  <a:pt x="343" y="716"/>
                  <a:pt x="399" y="713"/>
                  <a:pt x="453" y="703"/>
                </a:cubicBezTo>
                <a:cubicBezTo>
                  <a:pt x="487" y="697"/>
                  <a:pt x="549" y="693"/>
                  <a:pt x="543" y="645"/>
                </a:cubicBezTo>
                <a:close/>
                <a:moveTo>
                  <a:pt x="516" y="671"/>
                </a:moveTo>
                <a:cubicBezTo>
                  <a:pt x="505" y="678"/>
                  <a:pt x="490" y="680"/>
                  <a:pt x="478" y="683"/>
                </a:cubicBezTo>
                <a:cubicBezTo>
                  <a:pt x="377" y="705"/>
                  <a:pt x="274" y="707"/>
                  <a:pt x="172" y="707"/>
                </a:cubicBezTo>
                <a:cubicBezTo>
                  <a:pt x="150" y="707"/>
                  <a:pt x="128" y="708"/>
                  <a:pt x="107" y="702"/>
                </a:cubicBezTo>
                <a:cubicBezTo>
                  <a:pt x="71" y="694"/>
                  <a:pt x="57" y="665"/>
                  <a:pt x="63" y="630"/>
                </a:cubicBezTo>
                <a:cubicBezTo>
                  <a:pt x="71" y="584"/>
                  <a:pt x="92" y="538"/>
                  <a:pt x="107" y="494"/>
                </a:cubicBezTo>
                <a:cubicBezTo>
                  <a:pt x="144" y="385"/>
                  <a:pt x="187" y="277"/>
                  <a:pt x="221" y="167"/>
                </a:cubicBezTo>
                <a:cubicBezTo>
                  <a:pt x="223" y="168"/>
                  <a:pt x="227" y="167"/>
                  <a:pt x="227" y="164"/>
                </a:cubicBezTo>
                <a:cubicBezTo>
                  <a:pt x="231" y="143"/>
                  <a:pt x="228" y="121"/>
                  <a:pt x="228" y="100"/>
                </a:cubicBezTo>
                <a:cubicBezTo>
                  <a:pt x="227" y="82"/>
                  <a:pt x="229" y="62"/>
                  <a:pt x="221" y="46"/>
                </a:cubicBezTo>
                <a:cubicBezTo>
                  <a:pt x="220" y="45"/>
                  <a:pt x="219" y="45"/>
                  <a:pt x="218" y="46"/>
                </a:cubicBezTo>
                <a:cubicBezTo>
                  <a:pt x="218" y="46"/>
                  <a:pt x="218" y="47"/>
                  <a:pt x="218" y="48"/>
                </a:cubicBezTo>
                <a:cubicBezTo>
                  <a:pt x="217" y="46"/>
                  <a:pt x="216" y="45"/>
                  <a:pt x="214" y="45"/>
                </a:cubicBezTo>
                <a:cubicBezTo>
                  <a:pt x="204" y="44"/>
                  <a:pt x="182" y="45"/>
                  <a:pt x="182" y="29"/>
                </a:cubicBezTo>
                <a:cubicBezTo>
                  <a:pt x="181" y="15"/>
                  <a:pt x="199" y="13"/>
                  <a:pt x="209" y="14"/>
                </a:cubicBezTo>
                <a:cubicBezTo>
                  <a:pt x="211" y="14"/>
                  <a:pt x="212" y="13"/>
                  <a:pt x="213" y="12"/>
                </a:cubicBezTo>
                <a:cubicBezTo>
                  <a:pt x="255" y="17"/>
                  <a:pt x="299" y="18"/>
                  <a:pt x="341" y="17"/>
                </a:cubicBezTo>
                <a:cubicBezTo>
                  <a:pt x="343" y="17"/>
                  <a:pt x="344" y="16"/>
                  <a:pt x="345" y="16"/>
                </a:cubicBezTo>
                <a:cubicBezTo>
                  <a:pt x="351" y="19"/>
                  <a:pt x="359" y="25"/>
                  <a:pt x="354" y="32"/>
                </a:cubicBezTo>
                <a:cubicBezTo>
                  <a:pt x="351" y="36"/>
                  <a:pt x="344" y="36"/>
                  <a:pt x="340" y="36"/>
                </a:cubicBezTo>
                <a:cubicBezTo>
                  <a:pt x="335" y="37"/>
                  <a:pt x="331" y="37"/>
                  <a:pt x="326" y="39"/>
                </a:cubicBezTo>
                <a:cubicBezTo>
                  <a:pt x="324" y="36"/>
                  <a:pt x="319" y="38"/>
                  <a:pt x="319" y="41"/>
                </a:cubicBezTo>
                <a:cubicBezTo>
                  <a:pt x="317" y="61"/>
                  <a:pt x="318" y="81"/>
                  <a:pt x="319" y="101"/>
                </a:cubicBezTo>
                <a:cubicBezTo>
                  <a:pt x="319" y="119"/>
                  <a:pt x="318" y="137"/>
                  <a:pt x="322" y="154"/>
                </a:cubicBezTo>
                <a:cubicBezTo>
                  <a:pt x="323" y="156"/>
                  <a:pt x="324" y="157"/>
                  <a:pt x="326" y="157"/>
                </a:cubicBezTo>
                <a:cubicBezTo>
                  <a:pt x="377" y="240"/>
                  <a:pt x="421" y="327"/>
                  <a:pt x="457" y="418"/>
                </a:cubicBezTo>
                <a:cubicBezTo>
                  <a:pt x="474" y="461"/>
                  <a:pt x="489" y="506"/>
                  <a:pt x="503" y="551"/>
                </a:cubicBezTo>
                <a:cubicBezTo>
                  <a:pt x="509" y="573"/>
                  <a:pt x="515" y="595"/>
                  <a:pt x="521" y="617"/>
                </a:cubicBezTo>
                <a:cubicBezTo>
                  <a:pt x="525" y="634"/>
                  <a:pt x="534" y="659"/>
                  <a:pt x="516" y="67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ṩļide">
            <a:extLst>
              <a:ext uri="{FF2B5EF4-FFF2-40B4-BE49-F238E27FC236}">
                <a16:creationId xmlns:a16="http://schemas.microsoft.com/office/drawing/2014/main" id="{87098FDB-F782-4447-974C-721F075CAFB9}"/>
              </a:ext>
            </a:extLst>
          </p:cNvPr>
          <p:cNvSpPr/>
          <p:nvPr/>
        </p:nvSpPr>
        <p:spPr bwMode="auto">
          <a:xfrm>
            <a:off x="2434899" y="2249297"/>
            <a:ext cx="653404" cy="455565"/>
          </a:xfrm>
          <a:custGeom>
            <a:avLst/>
            <a:gdLst>
              <a:gd name="T0" fmla="*/ 425 w 433"/>
              <a:gd name="T1" fmla="*/ 222 h 303"/>
              <a:gd name="T2" fmla="*/ 409 w 433"/>
              <a:gd name="T3" fmla="*/ 159 h 303"/>
              <a:gd name="T4" fmla="*/ 361 w 433"/>
              <a:gd name="T5" fmla="*/ 38 h 303"/>
              <a:gd name="T6" fmla="*/ 360 w 433"/>
              <a:gd name="T7" fmla="*/ 36 h 303"/>
              <a:gd name="T8" fmla="*/ 358 w 433"/>
              <a:gd name="T9" fmla="*/ 26 h 303"/>
              <a:gd name="T10" fmla="*/ 213 w 433"/>
              <a:gd name="T11" fmla="*/ 4 h 303"/>
              <a:gd name="T12" fmla="*/ 68 w 433"/>
              <a:gd name="T13" fmla="*/ 34 h 303"/>
              <a:gd name="T14" fmla="*/ 65 w 433"/>
              <a:gd name="T15" fmla="*/ 38 h 303"/>
              <a:gd name="T16" fmla="*/ 65 w 433"/>
              <a:gd name="T17" fmla="*/ 39 h 303"/>
              <a:gd name="T18" fmla="*/ 63 w 433"/>
              <a:gd name="T19" fmla="*/ 43 h 303"/>
              <a:gd name="T20" fmla="*/ 63 w 433"/>
              <a:gd name="T21" fmla="*/ 44 h 303"/>
              <a:gd name="T22" fmla="*/ 25 w 433"/>
              <a:gd name="T23" fmla="*/ 179 h 303"/>
              <a:gd name="T24" fmla="*/ 13 w 433"/>
              <a:gd name="T25" fmla="*/ 275 h 303"/>
              <a:gd name="T26" fmla="*/ 71 w 433"/>
              <a:gd name="T27" fmla="*/ 302 h 303"/>
              <a:gd name="T28" fmla="*/ 214 w 433"/>
              <a:gd name="T29" fmla="*/ 295 h 303"/>
              <a:gd name="T30" fmla="*/ 359 w 433"/>
              <a:gd name="T31" fmla="*/ 289 h 303"/>
              <a:gd name="T32" fmla="*/ 428 w 433"/>
              <a:gd name="T33" fmla="*/ 266 h 303"/>
              <a:gd name="T34" fmla="*/ 425 w 433"/>
              <a:gd name="T35" fmla="*/ 222 h 303"/>
              <a:gd name="T36" fmla="*/ 352 w 433"/>
              <a:gd name="T37" fmla="*/ 38 h 303"/>
              <a:gd name="T38" fmla="*/ 352 w 433"/>
              <a:gd name="T39" fmla="*/ 39 h 303"/>
              <a:gd name="T40" fmla="*/ 349 w 433"/>
              <a:gd name="T41" fmla="*/ 39 h 303"/>
              <a:gd name="T42" fmla="*/ 199 w 433"/>
              <a:gd name="T43" fmla="*/ 75 h 303"/>
              <a:gd name="T44" fmla="*/ 70 w 433"/>
              <a:gd name="T45" fmla="*/ 43 h 303"/>
              <a:gd name="T46" fmla="*/ 70 w 433"/>
              <a:gd name="T47" fmla="*/ 43 h 303"/>
              <a:gd name="T48" fmla="*/ 71 w 433"/>
              <a:gd name="T49" fmla="*/ 43 h 303"/>
              <a:gd name="T50" fmla="*/ 213 w 433"/>
              <a:gd name="T51" fmla="*/ 18 h 303"/>
              <a:gd name="T52" fmla="*/ 352 w 433"/>
              <a:gd name="T53" fmla="*/ 38 h 303"/>
              <a:gd name="T54" fmla="*/ 409 w 433"/>
              <a:gd name="T55" fmla="*/ 259 h 303"/>
              <a:gd name="T56" fmla="*/ 389 w 433"/>
              <a:gd name="T57" fmla="*/ 277 h 303"/>
              <a:gd name="T58" fmla="*/ 364 w 433"/>
              <a:gd name="T59" fmla="*/ 278 h 303"/>
              <a:gd name="T60" fmla="*/ 309 w 433"/>
              <a:gd name="T61" fmla="*/ 281 h 303"/>
              <a:gd name="T62" fmla="*/ 204 w 433"/>
              <a:gd name="T63" fmla="*/ 287 h 303"/>
              <a:gd name="T64" fmla="*/ 99 w 433"/>
              <a:gd name="T65" fmla="*/ 292 h 303"/>
              <a:gd name="T66" fmla="*/ 57 w 433"/>
              <a:gd name="T67" fmla="*/ 292 h 303"/>
              <a:gd name="T68" fmla="*/ 21 w 433"/>
              <a:gd name="T69" fmla="*/ 240 h 303"/>
              <a:gd name="T70" fmla="*/ 69 w 433"/>
              <a:gd name="T71" fmla="*/ 51 h 303"/>
              <a:gd name="T72" fmla="*/ 189 w 433"/>
              <a:gd name="T73" fmla="*/ 88 h 303"/>
              <a:gd name="T74" fmla="*/ 284 w 433"/>
              <a:gd name="T75" fmla="*/ 79 h 303"/>
              <a:gd name="T76" fmla="*/ 355 w 433"/>
              <a:gd name="T77" fmla="*/ 49 h 303"/>
              <a:gd name="T78" fmla="*/ 393 w 433"/>
              <a:gd name="T79" fmla="*/ 145 h 303"/>
              <a:gd name="T80" fmla="*/ 415 w 433"/>
              <a:gd name="T81" fmla="*/ 234 h 303"/>
              <a:gd name="T82" fmla="*/ 409 w 433"/>
              <a:gd name="T83" fmla="*/ 25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3" h="303">
                <a:moveTo>
                  <a:pt x="425" y="222"/>
                </a:moveTo>
                <a:cubicBezTo>
                  <a:pt x="421" y="201"/>
                  <a:pt x="416" y="180"/>
                  <a:pt x="409" y="159"/>
                </a:cubicBezTo>
                <a:cubicBezTo>
                  <a:pt x="397" y="117"/>
                  <a:pt x="381" y="77"/>
                  <a:pt x="361" y="38"/>
                </a:cubicBezTo>
                <a:cubicBezTo>
                  <a:pt x="361" y="37"/>
                  <a:pt x="360" y="36"/>
                  <a:pt x="360" y="36"/>
                </a:cubicBezTo>
                <a:cubicBezTo>
                  <a:pt x="362" y="33"/>
                  <a:pt x="362" y="28"/>
                  <a:pt x="358" y="26"/>
                </a:cubicBezTo>
                <a:cubicBezTo>
                  <a:pt x="317" y="0"/>
                  <a:pt x="260" y="0"/>
                  <a:pt x="213" y="4"/>
                </a:cubicBezTo>
                <a:cubicBezTo>
                  <a:pt x="164" y="7"/>
                  <a:pt x="112" y="13"/>
                  <a:pt x="68" y="34"/>
                </a:cubicBezTo>
                <a:cubicBezTo>
                  <a:pt x="66" y="35"/>
                  <a:pt x="65" y="37"/>
                  <a:pt x="65" y="38"/>
                </a:cubicBezTo>
                <a:cubicBezTo>
                  <a:pt x="65" y="38"/>
                  <a:pt x="65" y="39"/>
                  <a:pt x="65" y="39"/>
                </a:cubicBezTo>
                <a:cubicBezTo>
                  <a:pt x="63" y="39"/>
                  <a:pt x="61" y="41"/>
                  <a:pt x="63" y="43"/>
                </a:cubicBezTo>
                <a:cubicBezTo>
                  <a:pt x="63" y="44"/>
                  <a:pt x="63" y="44"/>
                  <a:pt x="63" y="44"/>
                </a:cubicBezTo>
                <a:cubicBezTo>
                  <a:pt x="48" y="88"/>
                  <a:pt x="37" y="134"/>
                  <a:pt x="25" y="179"/>
                </a:cubicBezTo>
                <a:cubicBezTo>
                  <a:pt x="18" y="207"/>
                  <a:pt x="0" y="246"/>
                  <a:pt x="13" y="275"/>
                </a:cubicBezTo>
                <a:cubicBezTo>
                  <a:pt x="23" y="299"/>
                  <a:pt x="48" y="303"/>
                  <a:pt x="71" y="302"/>
                </a:cubicBezTo>
                <a:cubicBezTo>
                  <a:pt x="119" y="302"/>
                  <a:pt x="167" y="297"/>
                  <a:pt x="214" y="295"/>
                </a:cubicBezTo>
                <a:cubicBezTo>
                  <a:pt x="262" y="293"/>
                  <a:pt x="311" y="291"/>
                  <a:pt x="359" y="289"/>
                </a:cubicBezTo>
                <a:cubicBezTo>
                  <a:pt x="381" y="288"/>
                  <a:pt x="419" y="293"/>
                  <a:pt x="428" y="266"/>
                </a:cubicBezTo>
                <a:cubicBezTo>
                  <a:pt x="433" y="253"/>
                  <a:pt x="428" y="235"/>
                  <a:pt x="425" y="222"/>
                </a:cubicBezTo>
                <a:close/>
                <a:moveTo>
                  <a:pt x="352" y="38"/>
                </a:moveTo>
                <a:cubicBezTo>
                  <a:pt x="352" y="38"/>
                  <a:pt x="352" y="38"/>
                  <a:pt x="352" y="39"/>
                </a:cubicBezTo>
                <a:cubicBezTo>
                  <a:pt x="351" y="39"/>
                  <a:pt x="350" y="39"/>
                  <a:pt x="349" y="39"/>
                </a:cubicBezTo>
                <a:cubicBezTo>
                  <a:pt x="306" y="68"/>
                  <a:pt x="249" y="74"/>
                  <a:pt x="199" y="75"/>
                </a:cubicBezTo>
                <a:cubicBezTo>
                  <a:pt x="155" y="76"/>
                  <a:pt x="103" y="76"/>
                  <a:pt x="70" y="43"/>
                </a:cubicBezTo>
                <a:cubicBezTo>
                  <a:pt x="70" y="43"/>
                  <a:pt x="70" y="43"/>
                  <a:pt x="70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118" y="28"/>
                  <a:pt x="164" y="21"/>
                  <a:pt x="213" y="18"/>
                </a:cubicBezTo>
                <a:cubicBezTo>
                  <a:pt x="263" y="16"/>
                  <a:pt x="305" y="23"/>
                  <a:pt x="352" y="38"/>
                </a:cubicBezTo>
                <a:close/>
                <a:moveTo>
                  <a:pt x="409" y="259"/>
                </a:moveTo>
                <a:cubicBezTo>
                  <a:pt x="408" y="273"/>
                  <a:pt x="401" y="279"/>
                  <a:pt x="389" y="277"/>
                </a:cubicBezTo>
                <a:cubicBezTo>
                  <a:pt x="381" y="277"/>
                  <a:pt x="372" y="278"/>
                  <a:pt x="364" y="278"/>
                </a:cubicBezTo>
                <a:cubicBezTo>
                  <a:pt x="346" y="279"/>
                  <a:pt x="327" y="280"/>
                  <a:pt x="309" y="281"/>
                </a:cubicBezTo>
                <a:cubicBezTo>
                  <a:pt x="274" y="283"/>
                  <a:pt x="239" y="285"/>
                  <a:pt x="204" y="287"/>
                </a:cubicBezTo>
                <a:cubicBezTo>
                  <a:pt x="169" y="288"/>
                  <a:pt x="134" y="290"/>
                  <a:pt x="99" y="292"/>
                </a:cubicBezTo>
                <a:cubicBezTo>
                  <a:pt x="85" y="292"/>
                  <a:pt x="71" y="294"/>
                  <a:pt x="57" y="292"/>
                </a:cubicBezTo>
                <a:cubicBezTo>
                  <a:pt x="27" y="289"/>
                  <a:pt x="17" y="267"/>
                  <a:pt x="21" y="240"/>
                </a:cubicBezTo>
                <a:cubicBezTo>
                  <a:pt x="29" y="176"/>
                  <a:pt x="55" y="115"/>
                  <a:pt x="69" y="51"/>
                </a:cubicBezTo>
                <a:cubicBezTo>
                  <a:pt x="97" y="85"/>
                  <a:pt x="148" y="88"/>
                  <a:pt x="189" y="88"/>
                </a:cubicBezTo>
                <a:cubicBezTo>
                  <a:pt x="221" y="88"/>
                  <a:pt x="253" y="85"/>
                  <a:pt x="284" y="79"/>
                </a:cubicBezTo>
                <a:cubicBezTo>
                  <a:pt x="309" y="73"/>
                  <a:pt x="336" y="67"/>
                  <a:pt x="355" y="49"/>
                </a:cubicBezTo>
                <a:cubicBezTo>
                  <a:pt x="369" y="80"/>
                  <a:pt x="383" y="112"/>
                  <a:pt x="393" y="145"/>
                </a:cubicBezTo>
                <a:cubicBezTo>
                  <a:pt x="402" y="172"/>
                  <a:pt x="415" y="205"/>
                  <a:pt x="415" y="234"/>
                </a:cubicBezTo>
                <a:cubicBezTo>
                  <a:pt x="419" y="243"/>
                  <a:pt x="417" y="252"/>
                  <a:pt x="409" y="25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ṧḷïḑé">
            <a:extLst>
              <a:ext uri="{FF2B5EF4-FFF2-40B4-BE49-F238E27FC236}">
                <a16:creationId xmlns:a16="http://schemas.microsoft.com/office/drawing/2014/main" id="{84F8F519-07B4-44A6-A305-61D6DE95272B}"/>
              </a:ext>
            </a:extLst>
          </p:cNvPr>
          <p:cNvSpPr/>
          <p:nvPr/>
        </p:nvSpPr>
        <p:spPr bwMode="auto">
          <a:xfrm>
            <a:off x="2906080" y="2387269"/>
            <a:ext cx="65079" cy="54668"/>
          </a:xfrm>
          <a:custGeom>
            <a:avLst/>
            <a:gdLst>
              <a:gd name="T0" fmla="*/ 22 w 42"/>
              <a:gd name="T1" fmla="*/ 7 h 36"/>
              <a:gd name="T2" fmla="*/ 25 w 42"/>
              <a:gd name="T3" fmla="*/ 13 h 36"/>
              <a:gd name="T4" fmla="*/ 30 w 42"/>
              <a:gd name="T5" fmla="*/ 20 h 36"/>
              <a:gd name="T6" fmla="*/ 20 w 42"/>
              <a:gd name="T7" fmla="*/ 25 h 36"/>
              <a:gd name="T8" fmla="*/ 11 w 42"/>
              <a:gd name="T9" fmla="*/ 21 h 36"/>
              <a:gd name="T10" fmla="*/ 16 w 42"/>
              <a:gd name="T11" fmla="*/ 11 h 36"/>
              <a:gd name="T12" fmla="*/ 16 w 42"/>
              <a:gd name="T13" fmla="*/ 6 h 36"/>
              <a:gd name="T14" fmla="*/ 1 w 42"/>
              <a:gd name="T15" fmla="*/ 20 h 36"/>
              <a:gd name="T16" fmla="*/ 21 w 42"/>
              <a:gd name="T17" fmla="*/ 36 h 36"/>
              <a:gd name="T18" fmla="*/ 42 w 42"/>
              <a:gd name="T19" fmla="*/ 18 h 36"/>
              <a:gd name="T20" fmla="*/ 22 w 42"/>
              <a:gd name="T21" fmla="*/ 7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" h="36">
                <a:moveTo>
                  <a:pt x="22" y="7"/>
                </a:moveTo>
                <a:cubicBezTo>
                  <a:pt x="20" y="9"/>
                  <a:pt x="22" y="13"/>
                  <a:pt x="25" y="13"/>
                </a:cubicBezTo>
                <a:cubicBezTo>
                  <a:pt x="29" y="13"/>
                  <a:pt x="32" y="16"/>
                  <a:pt x="30" y="20"/>
                </a:cubicBezTo>
                <a:cubicBezTo>
                  <a:pt x="29" y="24"/>
                  <a:pt x="24" y="26"/>
                  <a:pt x="20" y="25"/>
                </a:cubicBezTo>
                <a:cubicBezTo>
                  <a:pt x="17" y="25"/>
                  <a:pt x="13" y="24"/>
                  <a:pt x="11" y="21"/>
                </a:cubicBezTo>
                <a:cubicBezTo>
                  <a:pt x="8" y="17"/>
                  <a:pt x="11" y="11"/>
                  <a:pt x="16" y="11"/>
                </a:cubicBezTo>
                <a:cubicBezTo>
                  <a:pt x="18" y="11"/>
                  <a:pt x="19" y="7"/>
                  <a:pt x="16" y="6"/>
                </a:cubicBezTo>
                <a:cubicBezTo>
                  <a:pt x="8" y="5"/>
                  <a:pt x="0" y="11"/>
                  <a:pt x="1" y="20"/>
                </a:cubicBezTo>
                <a:cubicBezTo>
                  <a:pt x="1" y="30"/>
                  <a:pt x="12" y="36"/>
                  <a:pt x="21" y="36"/>
                </a:cubicBezTo>
                <a:cubicBezTo>
                  <a:pt x="31" y="36"/>
                  <a:pt x="42" y="29"/>
                  <a:pt x="42" y="18"/>
                </a:cubicBezTo>
                <a:cubicBezTo>
                  <a:pt x="42" y="8"/>
                  <a:pt x="30" y="0"/>
                  <a:pt x="22" y="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ṩḻîde">
            <a:extLst>
              <a:ext uri="{FF2B5EF4-FFF2-40B4-BE49-F238E27FC236}">
                <a16:creationId xmlns:a16="http://schemas.microsoft.com/office/drawing/2014/main" id="{FEE00699-7553-4A1D-9E63-7757B0A7F141}"/>
              </a:ext>
            </a:extLst>
          </p:cNvPr>
          <p:cNvSpPr/>
          <p:nvPr/>
        </p:nvSpPr>
        <p:spPr bwMode="auto">
          <a:xfrm>
            <a:off x="2950334" y="2444540"/>
            <a:ext cx="44254" cy="41652"/>
          </a:xfrm>
          <a:custGeom>
            <a:avLst/>
            <a:gdLst>
              <a:gd name="T0" fmla="*/ 23 w 29"/>
              <a:gd name="T1" fmla="*/ 2 h 28"/>
              <a:gd name="T2" fmla="*/ 16 w 29"/>
              <a:gd name="T3" fmla="*/ 7 h 28"/>
              <a:gd name="T4" fmla="*/ 16 w 29"/>
              <a:gd name="T5" fmla="*/ 7 h 28"/>
              <a:gd name="T6" fmla="*/ 3 w 29"/>
              <a:gd name="T7" fmla="*/ 11 h 28"/>
              <a:gd name="T8" fmla="*/ 9 w 29"/>
              <a:gd name="T9" fmla="*/ 25 h 28"/>
              <a:gd name="T10" fmla="*/ 25 w 29"/>
              <a:gd name="T11" fmla="*/ 21 h 28"/>
              <a:gd name="T12" fmla="*/ 23 w 29"/>
              <a:gd name="T13" fmla="*/ 2 h 28"/>
              <a:gd name="T14" fmla="*/ 17 w 29"/>
              <a:gd name="T15" fmla="*/ 14 h 28"/>
              <a:gd name="T16" fmla="*/ 13 w 29"/>
              <a:gd name="T17" fmla="*/ 17 h 28"/>
              <a:gd name="T18" fmla="*/ 15 w 29"/>
              <a:gd name="T19" fmla="*/ 11 h 28"/>
              <a:gd name="T20" fmla="*/ 17 w 29"/>
              <a:gd name="T21" fmla="*/ 10 h 28"/>
              <a:gd name="T22" fmla="*/ 17 w 29"/>
              <a:gd name="T2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28">
                <a:moveTo>
                  <a:pt x="23" y="2"/>
                </a:moveTo>
                <a:cubicBezTo>
                  <a:pt x="20" y="0"/>
                  <a:pt x="14" y="2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2" y="4"/>
                  <a:pt x="6" y="6"/>
                  <a:pt x="3" y="11"/>
                </a:cubicBezTo>
                <a:cubicBezTo>
                  <a:pt x="0" y="16"/>
                  <a:pt x="3" y="23"/>
                  <a:pt x="9" y="25"/>
                </a:cubicBezTo>
                <a:cubicBezTo>
                  <a:pt x="15" y="28"/>
                  <a:pt x="21" y="26"/>
                  <a:pt x="25" y="21"/>
                </a:cubicBezTo>
                <a:cubicBezTo>
                  <a:pt x="29" y="16"/>
                  <a:pt x="28" y="7"/>
                  <a:pt x="23" y="2"/>
                </a:cubicBezTo>
                <a:close/>
                <a:moveTo>
                  <a:pt x="17" y="14"/>
                </a:moveTo>
                <a:cubicBezTo>
                  <a:pt x="17" y="16"/>
                  <a:pt x="15" y="17"/>
                  <a:pt x="13" y="17"/>
                </a:cubicBezTo>
                <a:cubicBezTo>
                  <a:pt x="8" y="16"/>
                  <a:pt x="12" y="10"/>
                  <a:pt x="15" y="11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1"/>
                  <a:pt x="18" y="13"/>
                  <a:pt x="17" y="1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ṡlidé">
            <a:extLst>
              <a:ext uri="{FF2B5EF4-FFF2-40B4-BE49-F238E27FC236}">
                <a16:creationId xmlns:a16="http://schemas.microsoft.com/office/drawing/2014/main" id="{6AB8D876-AB5D-45FF-8C08-ED81CF55E759}"/>
              </a:ext>
            </a:extLst>
          </p:cNvPr>
          <p:cNvSpPr/>
          <p:nvPr/>
        </p:nvSpPr>
        <p:spPr bwMode="auto">
          <a:xfrm>
            <a:off x="2861826" y="2475778"/>
            <a:ext cx="70286" cy="67683"/>
          </a:xfrm>
          <a:custGeom>
            <a:avLst/>
            <a:gdLst>
              <a:gd name="T0" fmla="*/ 31 w 46"/>
              <a:gd name="T1" fmla="*/ 1 h 44"/>
              <a:gd name="T2" fmla="*/ 28 w 46"/>
              <a:gd name="T3" fmla="*/ 7 h 44"/>
              <a:gd name="T4" fmla="*/ 34 w 46"/>
              <a:gd name="T5" fmla="*/ 22 h 44"/>
              <a:gd name="T6" fmla="*/ 22 w 46"/>
              <a:gd name="T7" fmla="*/ 32 h 44"/>
              <a:gd name="T8" fmla="*/ 24 w 46"/>
              <a:gd name="T9" fmla="*/ 6 h 44"/>
              <a:gd name="T10" fmla="*/ 23 w 46"/>
              <a:gd name="T11" fmla="*/ 1 h 44"/>
              <a:gd name="T12" fmla="*/ 1 w 46"/>
              <a:gd name="T13" fmla="*/ 19 h 44"/>
              <a:gd name="T14" fmla="*/ 20 w 46"/>
              <a:gd name="T15" fmla="*/ 42 h 44"/>
              <a:gd name="T16" fmla="*/ 44 w 46"/>
              <a:gd name="T17" fmla="*/ 26 h 44"/>
              <a:gd name="T18" fmla="*/ 31 w 46"/>
              <a:gd name="T19" fmla="*/ 1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6" h="44">
                <a:moveTo>
                  <a:pt x="31" y="1"/>
                </a:moveTo>
                <a:cubicBezTo>
                  <a:pt x="28" y="1"/>
                  <a:pt x="26" y="5"/>
                  <a:pt x="28" y="7"/>
                </a:cubicBezTo>
                <a:cubicBezTo>
                  <a:pt x="31" y="12"/>
                  <a:pt x="35" y="16"/>
                  <a:pt x="34" y="22"/>
                </a:cubicBezTo>
                <a:cubicBezTo>
                  <a:pt x="34" y="29"/>
                  <a:pt x="28" y="33"/>
                  <a:pt x="22" y="32"/>
                </a:cubicBezTo>
                <a:cubicBezTo>
                  <a:pt x="5" y="30"/>
                  <a:pt x="10" y="8"/>
                  <a:pt x="24" y="6"/>
                </a:cubicBezTo>
                <a:cubicBezTo>
                  <a:pt x="27" y="5"/>
                  <a:pt x="26" y="1"/>
                  <a:pt x="23" y="1"/>
                </a:cubicBezTo>
                <a:cubicBezTo>
                  <a:pt x="12" y="0"/>
                  <a:pt x="3" y="8"/>
                  <a:pt x="1" y="19"/>
                </a:cubicBezTo>
                <a:cubicBezTo>
                  <a:pt x="0" y="31"/>
                  <a:pt x="9" y="40"/>
                  <a:pt x="20" y="42"/>
                </a:cubicBezTo>
                <a:cubicBezTo>
                  <a:pt x="31" y="44"/>
                  <a:pt x="42" y="38"/>
                  <a:pt x="44" y="26"/>
                </a:cubicBezTo>
                <a:cubicBezTo>
                  <a:pt x="46" y="17"/>
                  <a:pt x="42" y="2"/>
                  <a:pt x="31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i$ļïďè">
            <a:extLst>
              <a:ext uri="{FF2B5EF4-FFF2-40B4-BE49-F238E27FC236}">
                <a16:creationId xmlns:a16="http://schemas.microsoft.com/office/drawing/2014/main" id="{15534AB7-E2C3-4220-9363-31BC77A76F60}"/>
              </a:ext>
            </a:extLst>
          </p:cNvPr>
          <p:cNvSpPr/>
          <p:nvPr/>
        </p:nvSpPr>
        <p:spPr bwMode="auto">
          <a:xfrm>
            <a:off x="2932113" y="2543462"/>
            <a:ext cx="52064" cy="49462"/>
          </a:xfrm>
          <a:custGeom>
            <a:avLst/>
            <a:gdLst>
              <a:gd name="T0" fmla="*/ 24 w 36"/>
              <a:gd name="T1" fmla="*/ 0 h 33"/>
              <a:gd name="T2" fmla="*/ 19 w 36"/>
              <a:gd name="T3" fmla="*/ 2 h 33"/>
              <a:gd name="T4" fmla="*/ 19 w 36"/>
              <a:gd name="T5" fmla="*/ 3 h 33"/>
              <a:gd name="T6" fmla="*/ 20 w 36"/>
              <a:gd name="T7" fmla="*/ 7 h 33"/>
              <a:gd name="T8" fmla="*/ 17 w 36"/>
              <a:gd name="T9" fmla="*/ 22 h 33"/>
              <a:gd name="T10" fmla="*/ 13 w 36"/>
              <a:gd name="T11" fmla="*/ 5 h 33"/>
              <a:gd name="T12" fmla="*/ 11 w 36"/>
              <a:gd name="T13" fmla="*/ 2 h 33"/>
              <a:gd name="T14" fmla="*/ 1 w 36"/>
              <a:gd name="T15" fmla="*/ 18 h 33"/>
              <a:gd name="T16" fmla="*/ 17 w 36"/>
              <a:gd name="T17" fmla="*/ 33 h 33"/>
              <a:gd name="T18" fmla="*/ 35 w 36"/>
              <a:gd name="T19" fmla="*/ 19 h 33"/>
              <a:gd name="T20" fmla="*/ 24 w 36"/>
              <a:gd name="T21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6" h="33">
                <a:moveTo>
                  <a:pt x="24" y="0"/>
                </a:moveTo>
                <a:cubicBezTo>
                  <a:pt x="22" y="0"/>
                  <a:pt x="20" y="0"/>
                  <a:pt x="19" y="2"/>
                </a:cubicBezTo>
                <a:cubicBezTo>
                  <a:pt x="19" y="2"/>
                  <a:pt x="19" y="2"/>
                  <a:pt x="19" y="3"/>
                </a:cubicBezTo>
                <a:cubicBezTo>
                  <a:pt x="19" y="4"/>
                  <a:pt x="19" y="6"/>
                  <a:pt x="20" y="7"/>
                </a:cubicBezTo>
                <a:cubicBezTo>
                  <a:pt x="25" y="11"/>
                  <a:pt x="27" y="22"/>
                  <a:pt x="17" y="22"/>
                </a:cubicBezTo>
                <a:cubicBezTo>
                  <a:pt x="8" y="22"/>
                  <a:pt x="8" y="10"/>
                  <a:pt x="13" y="5"/>
                </a:cubicBezTo>
                <a:cubicBezTo>
                  <a:pt x="15" y="4"/>
                  <a:pt x="13" y="1"/>
                  <a:pt x="11" y="2"/>
                </a:cubicBezTo>
                <a:cubicBezTo>
                  <a:pt x="4" y="4"/>
                  <a:pt x="0" y="11"/>
                  <a:pt x="1" y="18"/>
                </a:cubicBezTo>
                <a:cubicBezTo>
                  <a:pt x="1" y="27"/>
                  <a:pt x="9" y="33"/>
                  <a:pt x="17" y="33"/>
                </a:cubicBezTo>
                <a:cubicBezTo>
                  <a:pt x="25" y="33"/>
                  <a:pt x="33" y="27"/>
                  <a:pt x="35" y="19"/>
                </a:cubicBezTo>
                <a:cubicBezTo>
                  <a:pt x="36" y="11"/>
                  <a:pt x="32" y="2"/>
                  <a:pt x="24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íṣļîḑé">
            <a:extLst>
              <a:ext uri="{FF2B5EF4-FFF2-40B4-BE49-F238E27FC236}">
                <a16:creationId xmlns:a16="http://schemas.microsoft.com/office/drawing/2014/main" id="{B559E849-348F-4320-86D5-FCEFB27BB348}"/>
              </a:ext>
            </a:extLst>
          </p:cNvPr>
          <p:cNvSpPr/>
          <p:nvPr/>
        </p:nvSpPr>
        <p:spPr bwMode="auto">
          <a:xfrm>
            <a:off x="2791540" y="2582510"/>
            <a:ext cx="59873" cy="57271"/>
          </a:xfrm>
          <a:custGeom>
            <a:avLst/>
            <a:gdLst>
              <a:gd name="T0" fmla="*/ 29 w 39"/>
              <a:gd name="T1" fmla="*/ 3 h 37"/>
              <a:gd name="T2" fmla="*/ 25 w 39"/>
              <a:gd name="T3" fmla="*/ 4 h 37"/>
              <a:gd name="T4" fmla="*/ 23 w 39"/>
              <a:gd name="T5" fmla="*/ 3 h 37"/>
              <a:gd name="T6" fmla="*/ 3 w 39"/>
              <a:gd name="T7" fmla="*/ 13 h 37"/>
              <a:gd name="T8" fmla="*/ 15 w 39"/>
              <a:gd name="T9" fmla="*/ 34 h 37"/>
              <a:gd name="T10" fmla="*/ 36 w 39"/>
              <a:gd name="T11" fmla="*/ 25 h 37"/>
              <a:gd name="T12" fmla="*/ 29 w 39"/>
              <a:gd name="T13" fmla="*/ 3 h 37"/>
              <a:gd name="T14" fmla="*/ 26 w 39"/>
              <a:gd name="T15" fmla="*/ 19 h 37"/>
              <a:gd name="T16" fmla="*/ 19 w 39"/>
              <a:gd name="T17" fmla="*/ 24 h 37"/>
              <a:gd name="T18" fmla="*/ 23 w 39"/>
              <a:gd name="T19" fmla="*/ 8 h 37"/>
              <a:gd name="T20" fmla="*/ 23 w 39"/>
              <a:gd name="T21" fmla="*/ 8 h 37"/>
              <a:gd name="T22" fmla="*/ 23 w 39"/>
              <a:gd name="T23" fmla="*/ 10 h 37"/>
              <a:gd name="T24" fmla="*/ 26 w 39"/>
              <a:gd name="T25" fmla="*/ 19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" h="37">
                <a:moveTo>
                  <a:pt x="29" y="3"/>
                </a:moveTo>
                <a:cubicBezTo>
                  <a:pt x="27" y="2"/>
                  <a:pt x="26" y="3"/>
                  <a:pt x="25" y="4"/>
                </a:cubicBezTo>
                <a:cubicBezTo>
                  <a:pt x="24" y="4"/>
                  <a:pt x="24" y="3"/>
                  <a:pt x="23" y="3"/>
                </a:cubicBezTo>
                <a:cubicBezTo>
                  <a:pt x="15" y="0"/>
                  <a:pt x="6" y="5"/>
                  <a:pt x="3" y="13"/>
                </a:cubicBezTo>
                <a:cubicBezTo>
                  <a:pt x="0" y="23"/>
                  <a:pt x="6" y="32"/>
                  <a:pt x="15" y="34"/>
                </a:cubicBezTo>
                <a:cubicBezTo>
                  <a:pt x="23" y="37"/>
                  <a:pt x="33" y="33"/>
                  <a:pt x="36" y="25"/>
                </a:cubicBezTo>
                <a:cubicBezTo>
                  <a:pt x="39" y="18"/>
                  <a:pt x="38" y="5"/>
                  <a:pt x="29" y="3"/>
                </a:cubicBezTo>
                <a:close/>
                <a:moveTo>
                  <a:pt x="26" y="19"/>
                </a:moveTo>
                <a:cubicBezTo>
                  <a:pt x="26" y="23"/>
                  <a:pt x="23" y="25"/>
                  <a:pt x="19" y="24"/>
                </a:cubicBezTo>
                <a:cubicBezTo>
                  <a:pt x="8" y="22"/>
                  <a:pt x="13" y="7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9"/>
                  <a:pt x="23" y="10"/>
                </a:cubicBezTo>
                <a:cubicBezTo>
                  <a:pt x="25" y="13"/>
                  <a:pt x="27" y="15"/>
                  <a:pt x="26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$ľíḋê">
            <a:extLst>
              <a:ext uri="{FF2B5EF4-FFF2-40B4-BE49-F238E27FC236}">
                <a16:creationId xmlns:a16="http://schemas.microsoft.com/office/drawing/2014/main" id="{1063AC85-9786-4941-B055-DA8893809F64}"/>
              </a:ext>
            </a:extLst>
          </p:cNvPr>
          <p:cNvSpPr/>
          <p:nvPr/>
        </p:nvSpPr>
        <p:spPr bwMode="auto">
          <a:xfrm>
            <a:off x="2203214" y="4737977"/>
            <a:ext cx="702866" cy="744522"/>
          </a:xfrm>
          <a:custGeom>
            <a:avLst/>
            <a:gdLst>
              <a:gd name="T0" fmla="*/ 448 w 466"/>
              <a:gd name="T1" fmla="*/ 409 h 496"/>
              <a:gd name="T2" fmla="*/ 399 w 466"/>
              <a:gd name="T3" fmla="*/ 417 h 496"/>
              <a:gd name="T4" fmla="*/ 399 w 466"/>
              <a:gd name="T5" fmla="*/ 417 h 496"/>
              <a:gd name="T6" fmla="*/ 262 w 466"/>
              <a:gd name="T7" fmla="*/ 324 h 496"/>
              <a:gd name="T8" fmla="*/ 268 w 466"/>
              <a:gd name="T9" fmla="*/ 307 h 496"/>
              <a:gd name="T10" fmla="*/ 264 w 466"/>
              <a:gd name="T11" fmla="*/ 272 h 496"/>
              <a:gd name="T12" fmla="*/ 243 w 466"/>
              <a:gd name="T13" fmla="*/ 263 h 496"/>
              <a:gd name="T14" fmla="*/ 232 w 466"/>
              <a:gd name="T15" fmla="*/ 261 h 496"/>
              <a:gd name="T16" fmla="*/ 222 w 466"/>
              <a:gd name="T17" fmla="*/ 94 h 496"/>
              <a:gd name="T18" fmla="*/ 224 w 466"/>
              <a:gd name="T19" fmla="*/ 94 h 496"/>
              <a:gd name="T20" fmla="*/ 260 w 466"/>
              <a:gd name="T21" fmla="*/ 42 h 496"/>
              <a:gd name="T22" fmla="*/ 209 w 466"/>
              <a:gd name="T23" fmla="*/ 4 h 496"/>
              <a:gd name="T24" fmla="*/ 170 w 466"/>
              <a:gd name="T25" fmla="*/ 51 h 496"/>
              <a:gd name="T26" fmla="*/ 209 w 466"/>
              <a:gd name="T27" fmla="*/ 91 h 496"/>
              <a:gd name="T28" fmla="*/ 224 w 466"/>
              <a:gd name="T29" fmla="*/ 262 h 496"/>
              <a:gd name="T30" fmla="*/ 190 w 466"/>
              <a:gd name="T31" fmla="*/ 291 h 496"/>
              <a:gd name="T32" fmla="*/ 191 w 466"/>
              <a:gd name="T33" fmla="*/ 320 h 496"/>
              <a:gd name="T34" fmla="*/ 139 w 466"/>
              <a:gd name="T35" fmla="*/ 365 h 496"/>
              <a:gd name="T36" fmla="*/ 84 w 466"/>
              <a:gd name="T37" fmla="*/ 418 h 496"/>
              <a:gd name="T38" fmla="*/ 81 w 466"/>
              <a:gd name="T39" fmla="*/ 418 h 496"/>
              <a:gd name="T40" fmla="*/ 31 w 466"/>
              <a:gd name="T41" fmla="*/ 408 h 496"/>
              <a:gd name="T42" fmla="*/ 12 w 466"/>
              <a:gd name="T43" fmla="*/ 469 h 496"/>
              <a:gd name="T44" fmla="*/ 67 w 466"/>
              <a:gd name="T45" fmla="*/ 487 h 496"/>
              <a:gd name="T46" fmla="*/ 91 w 466"/>
              <a:gd name="T47" fmla="*/ 431 h 496"/>
              <a:gd name="T48" fmla="*/ 92 w 466"/>
              <a:gd name="T49" fmla="*/ 430 h 496"/>
              <a:gd name="T50" fmla="*/ 149 w 466"/>
              <a:gd name="T51" fmla="*/ 375 h 496"/>
              <a:gd name="T52" fmla="*/ 194 w 466"/>
              <a:gd name="T53" fmla="*/ 327 h 496"/>
              <a:gd name="T54" fmla="*/ 219 w 466"/>
              <a:gd name="T55" fmla="*/ 345 h 496"/>
              <a:gd name="T56" fmla="*/ 257 w 466"/>
              <a:gd name="T57" fmla="*/ 331 h 496"/>
              <a:gd name="T58" fmla="*/ 388 w 466"/>
              <a:gd name="T59" fmla="*/ 424 h 496"/>
              <a:gd name="T60" fmla="*/ 385 w 466"/>
              <a:gd name="T61" fmla="*/ 473 h 496"/>
              <a:gd name="T62" fmla="*/ 445 w 466"/>
              <a:gd name="T63" fmla="*/ 474 h 496"/>
              <a:gd name="T64" fmla="*/ 448 w 466"/>
              <a:gd name="T65" fmla="*/ 409 h 496"/>
              <a:gd name="T66" fmla="*/ 219 w 466"/>
              <a:gd name="T67" fmla="*/ 80 h 496"/>
              <a:gd name="T68" fmla="*/ 210 w 466"/>
              <a:gd name="T69" fmla="*/ 80 h 496"/>
              <a:gd name="T70" fmla="*/ 185 w 466"/>
              <a:gd name="T71" fmla="*/ 52 h 496"/>
              <a:gd name="T72" fmla="*/ 213 w 466"/>
              <a:gd name="T73" fmla="*/ 18 h 496"/>
              <a:gd name="T74" fmla="*/ 220 w 466"/>
              <a:gd name="T75" fmla="*/ 80 h 496"/>
              <a:gd name="T76" fmla="*/ 219 w 466"/>
              <a:gd name="T77" fmla="*/ 80 h 496"/>
              <a:gd name="T78" fmla="*/ 67 w 466"/>
              <a:gd name="T79" fmla="*/ 470 h 496"/>
              <a:gd name="T80" fmla="*/ 27 w 466"/>
              <a:gd name="T81" fmla="*/ 466 h 496"/>
              <a:gd name="T82" fmla="*/ 76 w 466"/>
              <a:gd name="T83" fmla="*/ 429 h 496"/>
              <a:gd name="T84" fmla="*/ 77 w 466"/>
              <a:gd name="T85" fmla="*/ 430 h 496"/>
              <a:gd name="T86" fmla="*/ 67 w 466"/>
              <a:gd name="T87" fmla="*/ 470 h 496"/>
              <a:gd name="T88" fmla="*/ 250 w 466"/>
              <a:gd name="T89" fmla="*/ 318 h 496"/>
              <a:gd name="T90" fmla="*/ 214 w 466"/>
              <a:gd name="T91" fmla="*/ 328 h 496"/>
              <a:gd name="T92" fmla="*/ 206 w 466"/>
              <a:gd name="T93" fmla="*/ 290 h 496"/>
              <a:gd name="T94" fmla="*/ 234 w 466"/>
              <a:gd name="T95" fmla="*/ 272 h 496"/>
              <a:gd name="T96" fmla="*/ 242 w 466"/>
              <a:gd name="T97" fmla="*/ 276 h 496"/>
              <a:gd name="T98" fmla="*/ 250 w 466"/>
              <a:gd name="T99" fmla="*/ 318 h 496"/>
              <a:gd name="T100" fmla="*/ 434 w 466"/>
              <a:gd name="T101" fmla="*/ 465 h 496"/>
              <a:gd name="T102" fmla="*/ 396 w 466"/>
              <a:gd name="T103" fmla="*/ 462 h 496"/>
              <a:gd name="T104" fmla="*/ 400 w 466"/>
              <a:gd name="T105" fmla="*/ 427 h 496"/>
              <a:gd name="T106" fmla="*/ 409 w 466"/>
              <a:gd name="T107" fmla="*/ 426 h 496"/>
              <a:gd name="T108" fmla="*/ 443 w 466"/>
              <a:gd name="T109" fmla="*/ 425 h 496"/>
              <a:gd name="T110" fmla="*/ 434 w 466"/>
              <a:gd name="T111" fmla="*/ 465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66" h="496">
                <a:moveTo>
                  <a:pt x="448" y="409"/>
                </a:moveTo>
                <a:cubicBezTo>
                  <a:pt x="433" y="396"/>
                  <a:pt x="406" y="398"/>
                  <a:pt x="399" y="417"/>
                </a:cubicBezTo>
                <a:cubicBezTo>
                  <a:pt x="399" y="417"/>
                  <a:pt x="399" y="417"/>
                  <a:pt x="399" y="417"/>
                </a:cubicBezTo>
                <a:cubicBezTo>
                  <a:pt x="356" y="383"/>
                  <a:pt x="307" y="354"/>
                  <a:pt x="262" y="324"/>
                </a:cubicBezTo>
                <a:cubicBezTo>
                  <a:pt x="264" y="319"/>
                  <a:pt x="266" y="313"/>
                  <a:pt x="268" y="307"/>
                </a:cubicBezTo>
                <a:cubicBezTo>
                  <a:pt x="270" y="296"/>
                  <a:pt x="271" y="282"/>
                  <a:pt x="264" y="272"/>
                </a:cubicBezTo>
                <a:cubicBezTo>
                  <a:pt x="258" y="266"/>
                  <a:pt x="251" y="263"/>
                  <a:pt x="243" y="263"/>
                </a:cubicBezTo>
                <a:cubicBezTo>
                  <a:pt x="240" y="262"/>
                  <a:pt x="236" y="262"/>
                  <a:pt x="232" y="261"/>
                </a:cubicBezTo>
                <a:cubicBezTo>
                  <a:pt x="234" y="206"/>
                  <a:pt x="227" y="150"/>
                  <a:pt x="222" y="94"/>
                </a:cubicBezTo>
                <a:cubicBezTo>
                  <a:pt x="223" y="94"/>
                  <a:pt x="223" y="94"/>
                  <a:pt x="224" y="94"/>
                </a:cubicBezTo>
                <a:cubicBezTo>
                  <a:pt x="246" y="88"/>
                  <a:pt x="264" y="66"/>
                  <a:pt x="260" y="42"/>
                </a:cubicBezTo>
                <a:cubicBezTo>
                  <a:pt x="257" y="19"/>
                  <a:pt x="232" y="0"/>
                  <a:pt x="209" y="4"/>
                </a:cubicBezTo>
                <a:cubicBezTo>
                  <a:pt x="186" y="7"/>
                  <a:pt x="168" y="29"/>
                  <a:pt x="170" y="51"/>
                </a:cubicBezTo>
                <a:cubicBezTo>
                  <a:pt x="171" y="72"/>
                  <a:pt x="189" y="91"/>
                  <a:pt x="209" y="91"/>
                </a:cubicBezTo>
                <a:cubicBezTo>
                  <a:pt x="213" y="148"/>
                  <a:pt x="214" y="206"/>
                  <a:pt x="224" y="262"/>
                </a:cubicBezTo>
                <a:cubicBezTo>
                  <a:pt x="209" y="265"/>
                  <a:pt x="195" y="275"/>
                  <a:pt x="190" y="291"/>
                </a:cubicBezTo>
                <a:cubicBezTo>
                  <a:pt x="187" y="301"/>
                  <a:pt x="187" y="311"/>
                  <a:pt x="191" y="320"/>
                </a:cubicBezTo>
                <a:cubicBezTo>
                  <a:pt x="171" y="333"/>
                  <a:pt x="156" y="349"/>
                  <a:pt x="139" y="365"/>
                </a:cubicBezTo>
                <a:cubicBezTo>
                  <a:pt x="120" y="382"/>
                  <a:pt x="101" y="400"/>
                  <a:pt x="84" y="418"/>
                </a:cubicBezTo>
                <a:cubicBezTo>
                  <a:pt x="83" y="418"/>
                  <a:pt x="82" y="418"/>
                  <a:pt x="81" y="418"/>
                </a:cubicBezTo>
                <a:cubicBezTo>
                  <a:pt x="72" y="402"/>
                  <a:pt x="47" y="399"/>
                  <a:pt x="31" y="408"/>
                </a:cubicBezTo>
                <a:cubicBezTo>
                  <a:pt x="11" y="420"/>
                  <a:pt x="0" y="448"/>
                  <a:pt x="12" y="469"/>
                </a:cubicBezTo>
                <a:cubicBezTo>
                  <a:pt x="22" y="487"/>
                  <a:pt x="48" y="496"/>
                  <a:pt x="67" y="487"/>
                </a:cubicBezTo>
                <a:cubicBezTo>
                  <a:pt x="88" y="477"/>
                  <a:pt x="94" y="452"/>
                  <a:pt x="91" y="431"/>
                </a:cubicBezTo>
                <a:cubicBezTo>
                  <a:pt x="91" y="430"/>
                  <a:pt x="92" y="430"/>
                  <a:pt x="92" y="430"/>
                </a:cubicBezTo>
                <a:cubicBezTo>
                  <a:pt x="112" y="412"/>
                  <a:pt x="130" y="393"/>
                  <a:pt x="149" y="375"/>
                </a:cubicBezTo>
                <a:cubicBezTo>
                  <a:pt x="165" y="360"/>
                  <a:pt x="181" y="345"/>
                  <a:pt x="194" y="327"/>
                </a:cubicBezTo>
                <a:cubicBezTo>
                  <a:pt x="199" y="336"/>
                  <a:pt x="208" y="343"/>
                  <a:pt x="219" y="345"/>
                </a:cubicBezTo>
                <a:cubicBezTo>
                  <a:pt x="236" y="348"/>
                  <a:pt x="249" y="342"/>
                  <a:pt x="257" y="331"/>
                </a:cubicBezTo>
                <a:cubicBezTo>
                  <a:pt x="296" y="365"/>
                  <a:pt x="341" y="401"/>
                  <a:pt x="388" y="424"/>
                </a:cubicBezTo>
                <a:cubicBezTo>
                  <a:pt x="375" y="436"/>
                  <a:pt x="374" y="458"/>
                  <a:pt x="385" y="473"/>
                </a:cubicBezTo>
                <a:cubicBezTo>
                  <a:pt x="401" y="493"/>
                  <a:pt x="429" y="492"/>
                  <a:pt x="445" y="474"/>
                </a:cubicBezTo>
                <a:cubicBezTo>
                  <a:pt x="462" y="457"/>
                  <a:pt x="466" y="427"/>
                  <a:pt x="448" y="409"/>
                </a:cubicBezTo>
                <a:close/>
                <a:moveTo>
                  <a:pt x="219" y="80"/>
                </a:moveTo>
                <a:cubicBezTo>
                  <a:pt x="216" y="78"/>
                  <a:pt x="212" y="78"/>
                  <a:pt x="210" y="80"/>
                </a:cubicBezTo>
                <a:cubicBezTo>
                  <a:pt x="198" y="75"/>
                  <a:pt x="187" y="66"/>
                  <a:pt x="185" y="52"/>
                </a:cubicBezTo>
                <a:cubicBezTo>
                  <a:pt x="183" y="36"/>
                  <a:pt x="196" y="19"/>
                  <a:pt x="213" y="18"/>
                </a:cubicBezTo>
                <a:cubicBezTo>
                  <a:pt x="252" y="15"/>
                  <a:pt x="256" y="71"/>
                  <a:pt x="220" y="80"/>
                </a:cubicBezTo>
                <a:cubicBezTo>
                  <a:pt x="220" y="80"/>
                  <a:pt x="219" y="80"/>
                  <a:pt x="219" y="80"/>
                </a:cubicBezTo>
                <a:close/>
                <a:moveTo>
                  <a:pt x="67" y="470"/>
                </a:moveTo>
                <a:cubicBezTo>
                  <a:pt x="56" y="480"/>
                  <a:pt x="37" y="477"/>
                  <a:pt x="27" y="466"/>
                </a:cubicBezTo>
                <a:cubicBezTo>
                  <a:pt x="3" y="436"/>
                  <a:pt x="55" y="395"/>
                  <a:pt x="76" y="429"/>
                </a:cubicBezTo>
                <a:cubicBezTo>
                  <a:pt x="76" y="430"/>
                  <a:pt x="77" y="430"/>
                  <a:pt x="77" y="430"/>
                </a:cubicBezTo>
                <a:cubicBezTo>
                  <a:pt x="79" y="444"/>
                  <a:pt x="79" y="460"/>
                  <a:pt x="67" y="470"/>
                </a:cubicBezTo>
                <a:close/>
                <a:moveTo>
                  <a:pt x="250" y="318"/>
                </a:moveTo>
                <a:cubicBezTo>
                  <a:pt x="243" y="331"/>
                  <a:pt x="227" y="336"/>
                  <a:pt x="214" y="328"/>
                </a:cubicBezTo>
                <a:cubicBezTo>
                  <a:pt x="201" y="320"/>
                  <a:pt x="199" y="302"/>
                  <a:pt x="206" y="290"/>
                </a:cubicBezTo>
                <a:cubicBezTo>
                  <a:pt x="213" y="279"/>
                  <a:pt x="223" y="274"/>
                  <a:pt x="234" y="272"/>
                </a:cubicBezTo>
                <a:cubicBezTo>
                  <a:pt x="235" y="275"/>
                  <a:pt x="238" y="277"/>
                  <a:pt x="242" y="276"/>
                </a:cubicBezTo>
                <a:cubicBezTo>
                  <a:pt x="263" y="271"/>
                  <a:pt x="255" y="308"/>
                  <a:pt x="250" y="318"/>
                </a:cubicBezTo>
                <a:close/>
                <a:moveTo>
                  <a:pt x="434" y="465"/>
                </a:moveTo>
                <a:cubicBezTo>
                  <a:pt x="422" y="476"/>
                  <a:pt x="405" y="476"/>
                  <a:pt x="396" y="462"/>
                </a:cubicBezTo>
                <a:cubicBezTo>
                  <a:pt x="389" y="450"/>
                  <a:pt x="393" y="438"/>
                  <a:pt x="400" y="427"/>
                </a:cubicBezTo>
                <a:cubicBezTo>
                  <a:pt x="403" y="429"/>
                  <a:pt x="407" y="429"/>
                  <a:pt x="409" y="426"/>
                </a:cubicBezTo>
                <a:cubicBezTo>
                  <a:pt x="418" y="412"/>
                  <a:pt x="434" y="411"/>
                  <a:pt x="443" y="425"/>
                </a:cubicBezTo>
                <a:cubicBezTo>
                  <a:pt x="451" y="438"/>
                  <a:pt x="444" y="456"/>
                  <a:pt x="434" y="46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ślïḓé">
            <a:extLst>
              <a:ext uri="{FF2B5EF4-FFF2-40B4-BE49-F238E27FC236}">
                <a16:creationId xmlns:a16="http://schemas.microsoft.com/office/drawing/2014/main" id="{8232CC87-C171-4C42-8FD5-A0A600A78197}"/>
              </a:ext>
            </a:extLst>
          </p:cNvPr>
          <p:cNvSpPr/>
          <p:nvPr/>
        </p:nvSpPr>
        <p:spPr bwMode="auto">
          <a:xfrm>
            <a:off x="4121779" y="2673623"/>
            <a:ext cx="148382" cy="153591"/>
          </a:xfrm>
          <a:custGeom>
            <a:avLst/>
            <a:gdLst>
              <a:gd name="T0" fmla="*/ 50 w 100"/>
              <a:gd name="T1" fmla="*/ 85 h 102"/>
              <a:gd name="T2" fmla="*/ 31 w 100"/>
              <a:gd name="T3" fmla="*/ 68 h 102"/>
              <a:gd name="T4" fmla="*/ 90 w 100"/>
              <a:gd name="T5" fmla="*/ 43 h 102"/>
              <a:gd name="T6" fmla="*/ 97 w 100"/>
              <a:gd name="T7" fmla="*/ 13 h 102"/>
              <a:gd name="T8" fmla="*/ 77 w 100"/>
              <a:gd name="T9" fmla="*/ 4 h 102"/>
              <a:gd name="T10" fmla="*/ 79 w 100"/>
              <a:gd name="T11" fmla="*/ 13 h 102"/>
              <a:gd name="T12" fmla="*/ 76 w 100"/>
              <a:gd name="T13" fmla="*/ 38 h 102"/>
              <a:gd name="T14" fmla="*/ 52 w 100"/>
              <a:gd name="T15" fmla="*/ 52 h 102"/>
              <a:gd name="T16" fmla="*/ 11 w 100"/>
              <a:gd name="T17" fmla="*/ 52 h 102"/>
              <a:gd name="T18" fmla="*/ 5 w 100"/>
              <a:gd name="T19" fmla="*/ 65 h 102"/>
              <a:gd name="T20" fmla="*/ 41 w 100"/>
              <a:gd name="T21" fmla="*/ 96 h 102"/>
              <a:gd name="T22" fmla="*/ 50 w 100"/>
              <a:gd name="T23" fmla="*/ 8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0" h="102">
                <a:moveTo>
                  <a:pt x="50" y="85"/>
                </a:moveTo>
                <a:cubicBezTo>
                  <a:pt x="43" y="79"/>
                  <a:pt x="37" y="74"/>
                  <a:pt x="31" y="68"/>
                </a:cubicBezTo>
                <a:cubicBezTo>
                  <a:pt x="54" y="69"/>
                  <a:pt x="76" y="62"/>
                  <a:pt x="90" y="43"/>
                </a:cubicBezTo>
                <a:cubicBezTo>
                  <a:pt x="95" y="35"/>
                  <a:pt x="100" y="22"/>
                  <a:pt x="97" y="13"/>
                </a:cubicBezTo>
                <a:cubicBezTo>
                  <a:pt x="94" y="4"/>
                  <a:pt x="85" y="0"/>
                  <a:pt x="77" y="4"/>
                </a:cubicBezTo>
                <a:cubicBezTo>
                  <a:pt x="73" y="6"/>
                  <a:pt x="73" y="14"/>
                  <a:pt x="79" y="13"/>
                </a:cubicBezTo>
                <a:cubicBezTo>
                  <a:pt x="93" y="10"/>
                  <a:pt x="79" y="36"/>
                  <a:pt x="76" y="38"/>
                </a:cubicBezTo>
                <a:cubicBezTo>
                  <a:pt x="70" y="46"/>
                  <a:pt x="61" y="50"/>
                  <a:pt x="52" y="52"/>
                </a:cubicBezTo>
                <a:cubicBezTo>
                  <a:pt x="38" y="56"/>
                  <a:pt x="24" y="54"/>
                  <a:pt x="11" y="52"/>
                </a:cubicBezTo>
                <a:cubicBezTo>
                  <a:pt x="4" y="51"/>
                  <a:pt x="0" y="60"/>
                  <a:pt x="5" y="65"/>
                </a:cubicBezTo>
                <a:cubicBezTo>
                  <a:pt x="17" y="75"/>
                  <a:pt x="29" y="85"/>
                  <a:pt x="41" y="96"/>
                </a:cubicBezTo>
                <a:cubicBezTo>
                  <a:pt x="48" y="102"/>
                  <a:pt x="57" y="91"/>
                  <a:pt x="50" y="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şľîḍé">
            <a:extLst>
              <a:ext uri="{FF2B5EF4-FFF2-40B4-BE49-F238E27FC236}">
                <a16:creationId xmlns:a16="http://schemas.microsoft.com/office/drawing/2014/main" id="{B6BBB813-8C89-4405-B7AB-CC629F7EF30A}"/>
              </a:ext>
            </a:extLst>
          </p:cNvPr>
          <p:cNvSpPr/>
          <p:nvPr/>
        </p:nvSpPr>
        <p:spPr bwMode="auto">
          <a:xfrm>
            <a:off x="4207685" y="2725688"/>
            <a:ext cx="156192" cy="171813"/>
          </a:xfrm>
          <a:custGeom>
            <a:avLst/>
            <a:gdLst>
              <a:gd name="T0" fmla="*/ 103 w 105"/>
              <a:gd name="T1" fmla="*/ 30 h 114"/>
              <a:gd name="T2" fmla="*/ 96 w 105"/>
              <a:gd name="T3" fmla="*/ 26 h 114"/>
              <a:gd name="T4" fmla="*/ 55 w 105"/>
              <a:gd name="T5" fmla="*/ 73 h 114"/>
              <a:gd name="T6" fmla="*/ 49 w 105"/>
              <a:gd name="T7" fmla="*/ 68 h 114"/>
              <a:gd name="T8" fmla="*/ 36 w 105"/>
              <a:gd name="T9" fmla="*/ 57 h 114"/>
              <a:gd name="T10" fmla="*/ 75 w 105"/>
              <a:gd name="T11" fmla="*/ 12 h 114"/>
              <a:gd name="T12" fmla="*/ 67 w 105"/>
              <a:gd name="T13" fmla="*/ 5 h 114"/>
              <a:gd name="T14" fmla="*/ 4 w 105"/>
              <a:gd name="T15" fmla="*/ 71 h 114"/>
              <a:gd name="T16" fmla="*/ 11 w 105"/>
              <a:gd name="T17" fmla="*/ 80 h 114"/>
              <a:gd name="T18" fmla="*/ 29 w 105"/>
              <a:gd name="T19" fmla="*/ 64 h 114"/>
              <a:gd name="T20" fmla="*/ 41 w 105"/>
              <a:gd name="T21" fmla="*/ 76 h 114"/>
              <a:gd name="T22" fmla="*/ 48 w 105"/>
              <a:gd name="T23" fmla="*/ 83 h 114"/>
              <a:gd name="T24" fmla="*/ 35 w 105"/>
              <a:gd name="T25" fmla="*/ 102 h 114"/>
              <a:gd name="T26" fmla="*/ 45 w 105"/>
              <a:gd name="T27" fmla="*/ 109 h 114"/>
              <a:gd name="T28" fmla="*/ 103 w 105"/>
              <a:gd name="T29" fmla="*/ 3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5" h="114">
                <a:moveTo>
                  <a:pt x="103" y="30"/>
                </a:moveTo>
                <a:cubicBezTo>
                  <a:pt x="105" y="26"/>
                  <a:pt x="99" y="23"/>
                  <a:pt x="96" y="26"/>
                </a:cubicBezTo>
                <a:cubicBezTo>
                  <a:pt x="82" y="40"/>
                  <a:pt x="68" y="56"/>
                  <a:pt x="55" y="73"/>
                </a:cubicBezTo>
                <a:cubicBezTo>
                  <a:pt x="53" y="71"/>
                  <a:pt x="51" y="70"/>
                  <a:pt x="49" y="68"/>
                </a:cubicBezTo>
                <a:cubicBezTo>
                  <a:pt x="45" y="64"/>
                  <a:pt x="40" y="61"/>
                  <a:pt x="36" y="57"/>
                </a:cubicBezTo>
                <a:cubicBezTo>
                  <a:pt x="50" y="43"/>
                  <a:pt x="62" y="26"/>
                  <a:pt x="75" y="12"/>
                </a:cubicBezTo>
                <a:cubicBezTo>
                  <a:pt x="80" y="6"/>
                  <a:pt x="72" y="0"/>
                  <a:pt x="67" y="5"/>
                </a:cubicBezTo>
                <a:cubicBezTo>
                  <a:pt x="46" y="26"/>
                  <a:pt x="20" y="47"/>
                  <a:pt x="4" y="71"/>
                </a:cubicBezTo>
                <a:cubicBezTo>
                  <a:pt x="0" y="76"/>
                  <a:pt x="6" y="84"/>
                  <a:pt x="11" y="80"/>
                </a:cubicBezTo>
                <a:cubicBezTo>
                  <a:pt x="18" y="75"/>
                  <a:pt x="24" y="70"/>
                  <a:pt x="29" y="64"/>
                </a:cubicBezTo>
                <a:cubicBezTo>
                  <a:pt x="33" y="68"/>
                  <a:pt x="37" y="72"/>
                  <a:pt x="41" y="76"/>
                </a:cubicBezTo>
                <a:cubicBezTo>
                  <a:pt x="43" y="78"/>
                  <a:pt x="45" y="80"/>
                  <a:pt x="48" y="83"/>
                </a:cubicBezTo>
                <a:cubicBezTo>
                  <a:pt x="43" y="89"/>
                  <a:pt x="39" y="96"/>
                  <a:pt x="35" y="102"/>
                </a:cubicBezTo>
                <a:cubicBezTo>
                  <a:pt x="31" y="109"/>
                  <a:pt x="41" y="114"/>
                  <a:pt x="45" y="109"/>
                </a:cubicBezTo>
                <a:cubicBezTo>
                  <a:pt x="67" y="87"/>
                  <a:pt x="86" y="57"/>
                  <a:pt x="103" y="3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šľïdê">
            <a:extLst>
              <a:ext uri="{FF2B5EF4-FFF2-40B4-BE49-F238E27FC236}">
                <a16:creationId xmlns:a16="http://schemas.microsoft.com/office/drawing/2014/main" id="{D2C43FBE-DD1A-4B0C-BE26-128A6F9C2669}"/>
              </a:ext>
            </a:extLst>
          </p:cNvPr>
          <p:cNvSpPr/>
          <p:nvPr/>
        </p:nvSpPr>
        <p:spPr bwMode="auto">
          <a:xfrm>
            <a:off x="4267558" y="2858451"/>
            <a:ext cx="75492" cy="101526"/>
          </a:xfrm>
          <a:custGeom>
            <a:avLst/>
            <a:gdLst>
              <a:gd name="T0" fmla="*/ 30 w 50"/>
              <a:gd name="T1" fmla="*/ 58 h 68"/>
              <a:gd name="T2" fmla="*/ 20 w 50"/>
              <a:gd name="T3" fmla="*/ 46 h 68"/>
              <a:gd name="T4" fmla="*/ 47 w 50"/>
              <a:gd name="T5" fmla="*/ 26 h 68"/>
              <a:gd name="T6" fmla="*/ 26 w 50"/>
              <a:gd name="T7" fmla="*/ 12 h 68"/>
              <a:gd name="T8" fmla="*/ 31 w 50"/>
              <a:gd name="T9" fmla="*/ 18 h 68"/>
              <a:gd name="T10" fmla="*/ 37 w 50"/>
              <a:gd name="T11" fmla="*/ 22 h 68"/>
              <a:gd name="T12" fmla="*/ 34 w 50"/>
              <a:gd name="T13" fmla="*/ 27 h 68"/>
              <a:gd name="T14" fmla="*/ 28 w 50"/>
              <a:gd name="T15" fmla="*/ 31 h 68"/>
              <a:gd name="T16" fmla="*/ 8 w 50"/>
              <a:gd name="T17" fmla="*/ 35 h 68"/>
              <a:gd name="T18" fmla="*/ 3 w 50"/>
              <a:gd name="T19" fmla="*/ 44 h 68"/>
              <a:gd name="T20" fmla="*/ 23 w 50"/>
              <a:gd name="T21" fmla="*/ 66 h 68"/>
              <a:gd name="T22" fmla="*/ 30 w 50"/>
              <a:gd name="T23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0" h="68">
                <a:moveTo>
                  <a:pt x="30" y="58"/>
                </a:moveTo>
                <a:cubicBezTo>
                  <a:pt x="27" y="54"/>
                  <a:pt x="24" y="50"/>
                  <a:pt x="20" y="46"/>
                </a:cubicBezTo>
                <a:cubicBezTo>
                  <a:pt x="32" y="44"/>
                  <a:pt x="43" y="38"/>
                  <a:pt x="47" y="26"/>
                </a:cubicBezTo>
                <a:cubicBezTo>
                  <a:pt x="50" y="14"/>
                  <a:pt x="35" y="0"/>
                  <a:pt x="26" y="12"/>
                </a:cubicBezTo>
                <a:cubicBezTo>
                  <a:pt x="23" y="15"/>
                  <a:pt x="27" y="21"/>
                  <a:pt x="31" y="18"/>
                </a:cubicBezTo>
                <a:cubicBezTo>
                  <a:pt x="35" y="16"/>
                  <a:pt x="37" y="17"/>
                  <a:pt x="37" y="22"/>
                </a:cubicBezTo>
                <a:cubicBezTo>
                  <a:pt x="36" y="23"/>
                  <a:pt x="35" y="25"/>
                  <a:pt x="34" y="27"/>
                </a:cubicBezTo>
                <a:cubicBezTo>
                  <a:pt x="32" y="29"/>
                  <a:pt x="30" y="30"/>
                  <a:pt x="28" y="31"/>
                </a:cubicBezTo>
                <a:cubicBezTo>
                  <a:pt x="22" y="35"/>
                  <a:pt x="15" y="36"/>
                  <a:pt x="8" y="35"/>
                </a:cubicBezTo>
                <a:cubicBezTo>
                  <a:pt x="3" y="34"/>
                  <a:pt x="0" y="40"/>
                  <a:pt x="3" y="44"/>
                </a:cubicBezTo>
                <a:cubicBezTo>
                  <a:pt x="7" y="52"/>
                  <a:pt x="14" y="62"/>
                  <a:pt x="23" y="66"/>
                </a:cubicBezTo>
                <a:cubicBezTo>
                  <a:pt x="28" y="68"/>
                  <a:pt x="33" y="62"/>
                  <a:pt x="30" y="5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ḻíḑê">
            <a:extLst>
              <a:ext uri="{FF2B5EF4-FFF2-40B4-BE49-F238E27FC236}">
                <a16:creationId xmlns:a16="http://schemas.microsoft.com/office/drawing/2014/main" id="{B5EED4E9-EBC6-4C7D-97E5-F83A4698268B}"/>
              </a:ext>
            </a:extLst>
          </p:cNvPr>
          <p:cNvSpPr/>
          <p:nvPr/>
        </p:nvSpPr>
        <p:spPr bwMode="auto">
          <a:xfrm>
            <a:off x="4413338" y="2907913"/>
            <a:ext cx="62477" cy="52064"/>
          </a:xfrm>
          <a:custGeom>
            <a:avLst/>
            <a:gdLst>
              <a:gd name="T0" fmla="*/ 37 w 40"/>
              <a:gd name="T1" fmla="*/ 26 h 36"/>
              <a:gd name="T2" fmla="*/ 25 w 40"/>
              <a:gd name="T3" fmla="*/ 15 h 36"/>
              <a:gd name="T4" fmla="*/ 28 w 40"/>
              <a:gd name="T5" fmla="*/ 11 h 36"/>
              <a:gd name="T6" fmla="*/ 20 w 40"/>
              <a:gd name="T7" fmla="*/ 5 h 36"/>
              <a:gd name="T8" fmla="*/ 16 w 40"/>
              <a:gd name="T9" fmla="*/ 9 h 36"/>
              <a:gd name="T10" fmla="*/ 10 w 40"/>
              <a:gd name="T11" fmla="*/ 4 h 36"/>
              <a:gd name="T12" fmla="*/ 5 w 40"/>
              <a:gd name="T13" fmla="*/ 11 h 36"/>
              <a:gd name="T14" fmla="*/ 10 w 40"/>
              <a:gd name="T15" fmla="*/ 16 h 36"/>
              <a:gd name="T16" fmla="*/ 9 w 40"/>
              <a:gd name="T17" fmla="*/ 17 h 36"/>
              <a:gd name="T18" fmla="*/ 1 w 40"/>
              <a:gd name="T19" fmla="*/ 29 h 36"/>
              <a:gd name="T20" fmla="*/ 8 w 40"/>
              <a:gd name="T21" fmla="*/ 34 h 36"/>
              <a:gd name="T22" fmla="*/ 18 w 40"/>
              <a:gd name="T23" fmla="*/ 24 h 36"/>
              <a:gd name="T24" fmla="*/ 18 w 40"/>
              <a:gd name="T25" fmla="*/ 24 h 36"/>
              <a:gd name="T26" fmla="*/ 31 w 40"/>
              <a:gd name="T27" fmla="*/ 34 h 36"/>
              <a:gd name="T28" fmla="*/ 37 w 40"/>
              <a:gd name="T29" fmla="*/ 2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36">
                <a:moveTo>
                  <a:pt x="37" y="26"/>
                </a:moveTo>
                <a:cubicBezTo>
                  <a:pt x="34" y="21"/>
                  <a:pt x="29" y="18"/>
                  <a:pt x="25" y="15"/>
                </a:cubicBezTo>
                <a:cubicBezTo>
                  <a:pt x="26" y="14"/>
                  <a:pt x="27" y="13"/>
                  <a:pt x="28" y="11"/>
                </a:cubicBezTo>
                <a:cubicBezTo>
                  <a:pt x="32" y="6"/>
                  <a:pt x="24" y="0"/>
                  <a:pt x="20" y="5"/>
                </a:cubicBezTo>
                <a:cubicBezTo>
                  <a:pt x="18" y="6"/>
                  <a:pt x="17" y="7"/>
                  <a:pt x="16" y="9"/>
                </a:cubicBezTo>
                <a:cubicBezTo>
                  <a:pt x="14" y="7"/>
                  <a:pt x="12" y="6"/>
                  <a:pt x="10" y="4"/>
                </a:cubicBezTo>
                <a:cubicBezTo>
                  <a:pt x="6" y="1"/>
                  <a:pt x="0" y="7"/>
                  <a:pt x="5" y="11"/>
                </a:cubicBezTo>
                <a:cubicBezTo>
                  <a:pt x="6" y="13"/>
                  <a:pt x="8" y="14"/>
                  <a:pt x="10" y="16"/>
                </a:cubicBezTo>
                <a:cubicBezTo>
                  <a:pt x="9" y="16"/>
                  <a:pt x="9" y="16"/>
                  <a:pt x="9" y="17"/>
                </a:cubicBezTo>
                <a:cubicBezTo>
                  <a:pt x="6" y="21"/>
                  <a:pt x="2" y="24"/>
                  <a:pt x="1" y="29"/>
                </a:cubicBezTo>
                <a:cubicBezTo>
                  <a:pt x="0" y="33"/>
                  <a:pt x="4" y="36"/>
                  <a:pt x="8" y="34"/>
                </a:cubicBezTo>
                <a:cubicBezTo>
                  <a:pt x="13" y="33"/>
                  <a:pt x="15" y="28"/>
                  <a:pt x="18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2" y="28"/>
                  <a:pt x="26" y="32"/>
                  <a:pt x="31" y="34"/>
                </a:cubicBezTo>
                <a:cubicBezTo>
                  <a:pt x="36" y="36"/>
                  <a:pt x="40" y="30"/>
                  <a:pt x="37" y="26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išḻíďê">
            <a:extLst>
              <a:ext uri="{FF2B5EF4-FFF2-40B4-BE49-F238E27FC236}">
                <a16:creationId xmlns:a16="http://schemas.microsoft.com/office/drawing/2014/main" id="{CC3558F2-4015-4355-A5B9-B26B0C368D45}"/>
              </a:ext>
            </a:extLst>
          </p:cNvPr>
          <p:cNvSpPr/>
          <p:nvPr/>
        </p:nvSpPr>
        <p:spPr bwMode="auto">
          <a:xfrm>
            <a:off x="4462800" y="2902706"/>
            <a:ext cx="140573" cy="179623"/>
          </a:xfrm>
          <a:custGeom>
            <a:avLst/>
            <a:gdLst>
              <a:gd name="T0" fmla="*/ 93 w 94"/>
              <a:gd name="T1" fmla="*/ 42 h 119"/>
              <a:gd name="T2" fmla="*/ 87 w 94"/>
              <a:gd name="T3" fmla="*/ 35 h 119"/>
              <a:gd name="T4" fmla="*/ 87 w 94"/>
              <a:gd name="T5" fmla="*/ 35 h 119"/>
              <a:gd name="T6" fmla="*/ 6 w 94"/>
              <a:gd name="T7" fmla="*/ 94 h 119"/>
              <a:gd name="T8" fmla="*/ 49 w 94"/>
              <a:gd name="T9" fmla="*/ 110 h 119"/>
              <a:gd name="T10" fmla="*/ 93 w 94"/>
              <a:gd name="T11" fmla="*/ 42 h 119"/>
              <a:gd name="T12" fmla="*/ 19 w 94"/>
              <a:gd name="T13" fmla="*/ 89 h 119"/>
              <a:gd name="T14" fmla="*/ 79 w 94"/>
              <a:gd name="T15" fmla="*/ 39 h 119"/>
              <a:gd name="T16" fmla="*/ 81 w 94"/>
              <a:gd name="T17" fmla="*/ 40 h 119"/>
              <a:gd name="T18" fmla="*/ 81 w 94"/>
              <a:gd name="T19" fmla="*/ 40 h 119"/>
              <a:gd name="T20" fmla="*/ 61 w 94"/>
              <a:gd name="T21" fmla="*/ 81 h 119"/>
              <a:gd name="T22" fmla="*/ 19 w 94"/>
              <a:gd name="T23" fmla="*/ 8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4" h="119">
                <a:moveTo>
                  <a:pt x="93" y="42"/>
                </a:moveTo>
                <a:cubicBezTo>
                  <a:pt x="94" y="38"/>
                  <a:pt x="91" y="35"/>
                  <a:pt x="87" y="35"/>
                </a:cubicBezTo>
                <a:cubicBezTo>
                  <a:pt x="87" y="35"/>
                  <a:pt x="87" y="35"/>
                  <a:pt x="87" y="35"/>
                </a:cubicBezTo>
                <a:cubicBezTo>
                  <a:pt x="70" y="0"/>
                  <a:pt x="0" y="64"/>
                  <a:pt x="6" y="94"/>
                </a:cubicBezTo>
                <a:cubicBezTo>
                  <a:pt x="10" y="114"/>
                  <a:pt x="33" y="119"/>
                  <a:pt x="49" y="110"/>
                </a:cubicBezTo>
                <a:cubicBezTo>
                  <a:pt x="73" y="98"/>
                  <a:pt x="87" y="67"/>
                  <a:pt x="93" y="42"/>
                </a:cubicBezTo>
                <a:close/>
                <a:moveTo>
                  <a:pt x="19" y="89"/>
                </a:moveTo>
                <a:cubicBezTo>
                  <a:pt x="17" y="72"/>
                  <a:pt x="70" y="24"/>
                  <a:pt x="79" y="39"/>
                </a:cubicBezTo>
                <a:cubicBezTo>
                  <a:pt x="80" y="40"/>
                  <a:pt x="80" y="40"/>
                  <a:pt x="81" y="40"/>
                </a:cubicBezTo>
                <a:cubicBezTo>
                  <a:pt x="81" y="40"/>
                  <a:pt x="81" y="40"/>
                  <a:pt x="81" y="40"/>
                </a:cubicBezTo>
                <a:cubicBezTo>
                  <a:pt x="76" y="55"/>
                  <a:pt x="70" y="69"/>
                  <a:pt x="61" y="81"/>
                </a:cubicBezTo>
                <a:cubicBezTo>
                  <a:pt x="54" y="91"/>
                  <a:pt x="23" y="118"/>
                  <a:pt x="19" y="8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îs1íḍê">
            <a:extLst>
              <a:ext uri="{FF2B5EF4-FFF2-40B4-BE49-F238E27FC236}">
                <a16:creationId xmlns:a16="http://schemas.microsoft.com/office/drawing/2014/main" id="{0C2B2858-B493-49FA-8A3A-A0D1372CBFBF}"/>
              </a:ext>
            </a:extLst>
          </p:cNvPr>
          <p:cNvSpPr/>
          <p:nvPr/>
        </p:nvSpPr>
        <p:spPr bwMode="auto">
          <a:xfrm>
            <a:off x="4517466" y="3066709"/>
            <a:ext cx="75492" cy="93716"/>
          </a:xfrm>
          <a:custGeom>
            <a:avLst/>
            <a:gdLst>
              <a:gd name="T0" fmla="*/ 24 w 49"/>
              <a:gd name="T1" fmla="*/ 46 h 62"/>
              <a:gd name="T2" fmla="*/ 17 w 49"/>
              <a:gd name="T3" fmla="*/ 40 h 62"/>
              <a:gd name="T4" fmla="*/ 44 w 49"/>
              <a:gd name="T5" fmla="*/ 27 h 62"/>
              <a:gd name="T6" fmla="*/ 33 w 49"/>
              <a:gd name="T7" fmla="*/ 1 h 62"/>
              <a:gd name="T8" fmla="*/ 30 w 49"/>
              <a:gd name="T9" fmla="*/ 10 h 62"/>
              <a:gd name="T10" fmla="*/ 28 w 49"/>
              <a:gd name="T11" fmla="*/ 26 h 62"/>
              <a:gd name="T12" fmla="*/ 8 w 49"/>
              <a:gd name="T13" fmla="*/ 27 h 62"/>
              <a:gd name="T14" fmla="*/ 1 w 49"/>
              <a:gd name="T15" fmla="*/ 34 h 62"/>
              <a:gd name="T16" fmla="*/ 19 w 49"/>
              <a:gd name="T17" fmla="*/ 58 h 62"/>
              <a:gd name="T18" fmla="*/ 24 w 49"/>
              <a:gd name="T19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62">
                <a:moveTo>
                  <a:pt x="24" y="46"/>
                </a:moveTo>
                <a:cubicBezTo>
                  <a:pt x="21" y="45"/>
                  <a:pt x="19" y="43"/>
                  <a:pt x="17" y="40"/>
                </a:cubicBezTo>
                <a:cubicBezTo>
                  <a:pt x="28" y="40"/>
                  <a:pt x="38" y="37"/>
                  <a:pt x="44" y="27"/>
                </a:cubicBezTo>
                <a:cubicBezTo>
                  <a:pt x="49" y="17"/>
                  <a:pt x="45" y="3"/>
                  <a:pt x="33" y="1"/>
                </a:cubicBezTo>
                <a:cubicBezTo>
                  <a:pt x="27" y="0"/>
                  <a:pt x="25" y="9"/>
                  <a:pt x="30" y="10"/>
                </a:cubicBezTo>
                <a:cubicBezTo>
                  <a:pt x="38" y="13"/>
                  <a:pt x="34" y="23"/>
                  <a:pt x="28" y="26"/>
                </a:cubicBezTo>
                <a:cubicBezTo>
                  <a:pt x="22" y="29"/>
                  <a:pt x="15" y="28"/>
                  <a:pt x="8" y="27"/>
                </a:cubicBezTo>
                <a:cubicBezTo>
                  <a:pt x="5" y="27"/>
                  <a:pt x="0" y="30"/>
                  <a:pt x="1" y="34"/>
                </a:cubicBezTo>
                <a:cubicBezTo>
                  <a:pt x="3" y="45"/>
                  <a:pt x="9" y="53"/>
                  <a:pt x="19" y="58"/>
                </a:cubicBezTo>
                <a:cubicBezTo>
                  <a:pt x="27" y="62"/>
                  <a:pt x="32" y="50"/>
                  <a:pt x="24" y="46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ṩľiḑe">
            <a:extLst>
              <a:ext uri="{FF2B5EF4-FFF2-40B4-BE49-F238E27FC236}">
                <a16:creationId xmlns:a16="http://schemas.microsoft.com/office/drawing/2014/main" id="{6B480F8D-EDE8-412C-904F-23634134FA0D}"/>
              </a:ext>
            </a:extLst>
          </p:cNvPr>
          <p:cNvSpPr/>
          <p:nvPr/>
        </p:nvSpPr>
        <p:spPr bwMode="auto">
          <a:xfrm>
            <a:off x="4629405" y="3084932"/>
            <a:ext cx="137969" cy="122352"/>
          </a:xfrm>
          <a:custGeom>
            <a:avLst/>
            <a:gdLst>
              <a:gd name="T0" fmla="*/ 90 w 92"/>
              <a:gd name="T1" fmla="*/ 70 h 82"/>
              <a:gd name="T2" fmla="*/ 78 w 92"/>
              <a:gd name="T3" fmla="*/ 42 h 82"/>
              <a:gd name="T4" fmla="*/ 72 w 92"/>
              <a:gd name="T5" fmla="*/ 38 h 82"/>
              <a:gd name="T6" fmla="*/ 64 w 92"/>
              <a:gd name="T7" fmla="*/ 35 h 82"/>
              <a:gd name="T8" fmla="*/ 55 w 92"/>
              <a:gd name="T9" fmla="*/ 43 h 82"/>
              <a:gd name="T10" fmla="*/ 40 w 92"/>
              <a:gd name="T11" fmla="*/ 28 h 82"/>
              <a:gd name="T12" fmla="*/ 11 w 92"/>
              <a:gd name="T13" fmla="*/ 3 h 82"/>
              <a:gd name="T14" fmla="*/ 4 w 92"/>
              <a:gd name="T15" fmla="*/ 10 h 82"/>
              <a:gd name="T16" fmla="*/ 28 w 92"/>
              <a:gd name="T17" fmla="*/ 35 h 82"/>
              <a:gd name="T18" fmla="*/ 46 w 92"/>
              <a:gd name="T19" fmla="*/ 54 h 82"/>
              <a:gd name="T20" fmla="*/ 39 w 92"/>
              <a:gd name="T21" fmla="*/ 63 h 82"/>
              <a:gd name="T22" fmla="*/ 44 w 92"/>
              <a:gd name="T23" fmla="*/ 76 h 82"/>
              <a:gd name="T24" fmla="*/ 81 w 92"/>
              <a:gd name="T25" fmla="*/ 81 h 82"/>
              <a:gd name="T26" fmla="*/ 90 w 92"/>
              <a:gd name="T27" fmla="*/ 7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82">
                <a:moveTo>
                  <a:pt x="90" y="70"/>
                </a:moveTo>
                <a:cubicBezTo>
                  <a:pt x="88" y="60"/>
                  <a:pt x="84" y="50"/>
                  <a:pt x="78" y="42"/>
                </a:cubicBezTo>
                <a:cubicBezTo>
                  <a:pt x="76" y="39"/>
                  <a:pt x="74" y="38"/>
                  <a:pt x="72" y="38"/>
                </a:cubicBezTo>
                <a:cubicBezTo>
                  <a:pt x="71" y="35"/>
                  <a:pt x="67" y="33"/>
                  <a:pt x="64" y="35"/>
                </a:cubicBezTo>
                <a:cubicBezTo>
                  <a:pt x="61" y="38"/>
                  <a:pt x="58" y="40"/>
                  <a:pt x="55" y="43"/>
                </a:cubicBezTo>
                <a:cubicBezTo>
                  <a:pt x="51" y="38"/>
                  <a:pt x="45" y="33"/>
                  <a:pt x="40" y="28"/>
                </a:cubicBezTo>
                <a:cubicBezTo>
                  <a:pt x="30" y="20"/>
                  <a:pt x="21" y="12"/>
                  <a:pt x="11" y="3"/>
                </a:cubicBezTo>
                <a:cubicBezTo>
                  <a:pt x="7" y="0"/>
                  <a:pt x="0" y="6"/>
                  <a:pt x="4" y="10"/>
                </a:cubicBezTo>
                <a:cubicBezTo>
                  <a:pt x="12" y="18"/>
                  <a:pt x="20" y="27"/>
                  <a:pt x="28" y="35"/>
                </a:cubicBezTo>
                <a:cubicBezTo>
                  <a:pt x="33" y="41"/>
                  <a:pt x="39" y="49"/>
                  <a:pt x="46" y="54"/>
                </a:cubicBezTo>
                <a:cubicBezTo>
                  <a:pt x="43" y="57"/>
                  <a:pt x="41" y="60"/>
                  <a:pt x="39" y="63"/>
                </a:cubicBezTo>
                <a:cubicBezTo>
                  <a:pt x="36" y="68"/>
                  <a:pt x="38" y="75"/>
                  <a:pt x="44" y="76"/>
                </a:cubicBezTo>
                <a:cubicBezTo>
                  <a:pt x="56" y="78"/>
                  <a:pt x="69" y="79"/>
                  <a:pt x="81" y="81"/>
                </a:cubicBezTo>
                <a:cubicBezTo>
                  <a:pt x="88" y="82"/>
                  <a:pt x="92" y="76"/>
                  <a:pt x="90" y="7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ïṥlïďé">
            <a:extLst>
              <a:ext uri="{FF2B5EF4-FFF2-40B4-BE49-F238E27FC236}">
                <a16:creationId xmlns:a16="http://schemas.microsoft.com/office/drawing/2014/main" id="{4879E5E5-4712-4783-BD2E-00ACD5C44A2F}"/>
              </a:ext>
            </a:extLst>
          </p:cNvPr>
          <p:cNvSpPr/>
          <p:nvPr/>
        </p:nvSpPr>
        <p:spPr bwMode="auto">
          <a:xfrm>
            <a:off x="4772581" y="3168235"/>
            <a:ext cx="119748" cy="158797"/>
          </a:xfrm>
          <a:custGeom>
            <a:avLst/>
            <a:gdLst>
              <a:gd name="T0" fmla="*/ 44 w 79"/>
              <a:gd name="T1" fmla="*/ 95 h 107"/>
              <a:gd name="T2" fmla="*/ 27 w 79"/>
              <a:gd name="T3" fmla="*/ 75 h 107"/>
              <a:gd name="T4" fmla="*/ 72 w 79"/>
              <a:gd name="T5" fmla="*/ 43 h 107"/>
              <a:gd name="T6" fmla="*/ 50 w 79"/>
              <a:gd name="T7" fmla="*/ 1 h 107"/>
              <a:gd name="T8" fmla="*/ 47 w 79"/>
              <a:gd name="T9" fmla="*/ 11 h 107"/>
              <a:gd name="T10" fmla="*/ 48 w 79"/>
              <a:gd name="T11" fmla="*/ 50 h 107"/>
              <a:gd name="T12" fmla="*/ 9 w 79"/>
              <a:gd name="T13" fmla="*/ 62 h 107"/>
              <a:gd name="T14" fmla="*/ 5 w 79"/>
              <a:gd name="T15" fmla="*/ 76 h 107"/>
              <a:gd name="T16" fmla="*/ 36 w 79"/>
              <a:gd name="T17" fmla="*/ 104 h 107"/>
              <a:gd name="T18" fmla="*/ 44 w 79"/>
              <a:gd name="T19" fmla="*/ 9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07">
                <a:moveTo>
                  <a:pt x="44" y="95"/>
                </a:moveTo>
                <a:cubicBezTo>
                  <a:pt x="40" y="87"/>
                  <a:pt x="33" y="81"/>
                  <a:pt x="27" y="75"/>
                </a:cubicBezTo>
                <a:cubicBezTo>
                  <a:pt x="46" y="70"/>
                  <a:pt x="64" y="63"/>
                  <a:pt x="72" y="43"/>
                </a:cubicBezTo>
                <a:cubicBezTo>
                  <a:pt x="79" y="25"/>
                  <a:pt x="70" y="5"/>
                  <a:pt x="50" y="1"/>
                </a:cubicBezTo>
                <a:cubicBezTo>
                  <a:pt x="44" y="0"/>
                  <a:pt x="41" y="9"/>
                  <a:pt x="47" y="11"/>
                </a:cubicBezTo>
                <a:cubicBezTo>
                  <a:pt x="67" y="18"/>
                  <a:pt x="61" y="40"/>
                  <a:pt x="48" y="50"/>
                </a:cubicBezTo>
                <a:cubicBezTo>
                  <a:pt x="37" y="58"/>
                  <a:pt x="22" y="60"/>
                  <a:pt x="9" y="62"/>
                </a:cubicBezTo>
                <a:cubicBezTo>
                  <a:pt x="2" y="63"/>
                  <a:pt x="0" y="71"/>
                  <a:pt x="5" y="76"/>
                </a:cubicBezTo>
                <a:cubicBezTo>
                  <a:pt x="14" y="85"/>
                  <a:pt x="24" y="98"/>
                  <a:pt x="36" y="104"/>
                </a:cubicBezTo>
                <a:cubicBezTo>
                  <a:pt x="42" y="107"/>
                  <a:pt x="47" y="100"/>
                  <a:pt x="44" y="9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ŝlîḓe">
            <a:extLst>
              <a:ext uri="{FF2B5EF4-FFF2-40B4-BE49-F238E27FC236}">
                <a16:creationId xmlns:a16="http://schemas.microsoft.com/office/drawing/2014/main" id="{2B461B31-AA3C-4ADC-BCEB-CB528911BD8B}"/>
              </a:ext>
            </a:extLst>
          </p:cNvPr>
          <p:cNvSpPr/>
          <p:nvPr/>
        </p:nvSpPr>
        <p:spPr bwMode="auto">
          <a:xfrm>
            <a:off x="4850677" y="3233314"/>
            <a:ext cx="137969" cy="156193"/>
          </a:xfrm>
          <a:custGeom>
            <a:avLst/>
            <a:gdLst>
              <a:gd name="T0" fmla="*/ 60 w 91"/>
              <a:gd name="T1" fmla="*/ 70 h 104"/>
              <a:gd name="T2" fmla="*/ 88 w 91"/>
              <a:gd name="T3" fmla="*/ 37 h 104"/>
              <a:gd name="T4" fmla="*/ 83 w 91"/>
              <a:gd name="T5" fmla="*/ 31 h 104"/>
              <a:gd name="T6" fmla="*/ 47 w 91"/>
              <a:gd name="T7" fmla="*/ 65 h 104"/>
              <a:gd name="T8" fmla="*/ 43 w 91"/>
              <a:gd name="T9" fmla="*/ 62 h 104"/>
              <a:gd name="T10" fmla="*/ 32 w 91"/>
              <a:gd name="T11" fmla="*/ 54 h 104"/>
              <a:gd name="T12" fmla="*/ 61 w 91"/>
              <a:gd name="T13" fmla="*/ 11 h 104"/>
              <a:gd name="T14" fmla="*/ 53 w 91"/>
              <a:gd name="T15" fmla="*/ 5 h 104"/>
              <a:gd name="T16" fmla="*/ 2 w 91"/>
              <a:gd name="T17" fmla="*/ 73 h 104"/>
              <a:gd name="T18" fmla="*/ 10 w 91"/>
              <a:gd name="T19" fmla="*/ 79 h 104"/>
              <a:gd name="T20" fmla="*/ 27 w 91"/>
              <a:gd name="T21" fmla="*/ 61 h 104"/>
              <a:gd name="T22" fmla="*/ 37 w 91"/>
              <a:gd name="T23" fmla="*/ 70 h 104"/>
              <a:gd name="T24" fmla="*/ 40 w 91"/>
              <a:gd name="T25" fmla="*/ 74 h 104"/>
              <a:gd name="T26" fmla="*/ 27 w 91"/>
              <a:gd name="T27" fmla="*/ 94 h 104"/>
              <a:gd name="T28" fmla="*/ 35 w 91"/>
              <a:gd name="T29" fmla="*/ 100 h 104"/>
              <a:gd name="T30" fmla="*/ 60 w 91"/>
              <a:gd name="T31" fmla="*/ 7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" h="104">
                <a:moveTo>
                  <a:pt x="60" y="70"/>
                </a:moveTo>
                <a:cubicBezTo>
                  <a:pt x="69" y="59"/>
                  <a:pt x="79" y="48"/>
                  <a:pt x="88" y="37"/>
                </a:cubicBezTo>
                <a:cubicBezTo>
                  <a:pt x="91" y="33"/>
                  <a:pt x="86" y="28"/>
                  <a:pt x="83" y="31"/>
                </a:cubicBezTo>
                <a:cubicBezTo>
                  <a:pt x="71" y="41"/>
                  <a:pt x="59" y="52"/>
                  <a:pt x="47" y="65"/>
                </a:cubicBezTo>
                <a:cubicBezTo>
                  <a:pt x="46" y="64"/>
                  <a:pt x="44" y="63"/>
                  <a:pt x="43" y="62"/>
                </a:cubicBezTo>
                <a:cubicBezTo>
                  <a:pt x="39" y="59"/>
                  <a:pt x="36" y="57"/>
                  <a:pt x="32" y="54"/>
                </a:cubicBezTo>
                <a:cubicBezTo>
                  <a:pt x="42" y="40"/>
                  <a:pt x="51" y="24"/>
                  <a:pt x="61" y="11"/>
                </a:cubicBezTo>
                <a:cubicBezTo>
                  <a:pt x="64" y="6"/>
                  <a:pt x="57" y="0"/>
                  <a:pt x="53" y="5"/>
                </a:cubicBezTo>
                <a:cubicBezTo>
                  <a:pt x="36" y="26"/>
                  <a:pt x="13" y="48"/>
                  <a:pt x="2" y="73"/>
                </a:cubicBezTo>
                <a:cubicBezTo>
                  <a:pt x="0" y="77"/>
                  <a:pt x="6" y="83"/>
                  <a:pt x="10" y="79"/>
                </a:cubicBezTo>
                <a:cubicBezTo>
                  <a:pt x="16" y="74"/>
                  <a:pt x="22" y="68"/>
                  <a:pt x="27" y="61"/>
                </a:cubicBezTo>
                <a:cubicBezTo>
                  <a:pt x="30" y="64"/>
                  <a:pt x="33" y="67"/>
                  <a:pt x="37" y="70"/>
                </a:cubicBezTo>
                <a:cubicBezTo>
                  <a:pt x="38" y="71"/>
                  <a:pt x="39" y="72"/>
                  <a:pt x="40" y="74"/>
                </a:cubicBezTo>
                <a:cubicBezTo>
                  <a:pt x="35" y="80"/>
                  <a:pt x="31" y="87"/>
                  <a:pt x="27" y="94"/>
                </a:cubicBezTo>
                <a:cubicBezTo>
                  <a:pt x="25" y="98"/>
                  <a:pt x="31" y="104"/>
                  <a:pt x="35" y="100"/>
                </a:cubicBezTo>
                <a:cubicBezTo>
                  <a:pt x="45" y="92"/>
                  <a:pt x="52" y="80"/>
                  <a:pt x="60" y="7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ṡḷiḓê">
            <a:extLst>
              <a:ext uri="{FF2B5EF4-FFF2-40B4-BE49-F238E27FC236}">
                <a16:creationId xmlns:a16="http://schemas.microsoft.com/office/drawing/2014/main" id="{183034F5-C45C-42C7-B205-AFB3D5974BC9}"/>
              </a:ext>
            </a:extLst>
          </p:cNvPr>
          <p:cNvSpPr/>
          <p:nvPr/>
        </p:nvSpPr>
        <p:spPr bwMode="auto">
          <a:xfrm>
            <a:off x="4900139" y="3360873"/>
            <a:ext cx="70286" cy="91114"/>
          </a:xfrm>
          <a:custGeom>
            <a:avLst/>
            <a:gdLst>
              <a:gd name="T0" fmla="*/ 37 w 48"/>
              <a:gd name="T1" fmla="*/ 47 h 62"/>
              <a:gd name="T2" fmla="*/ 25 w 48"/>
              <a:gd name="T3" fmla="*/ 37 h 62"/>
              <a:gd name="T4" fmla="*/ 48 w 48"/>
              <a:gd name="T5" fmla="*/ 18 h 62"/>
              <a:gd name="T6" fmla="*/ 40 w 48"/>
              <a:gd name="T7" fmla="*/ 2 h 62"/>
              <a:gd name="T8" fmla="*/ 31 w 48"/>
              <a:gd name="T9" fmla="*/ 0 h 62"/>
              <a:gd name="T10" fmla="*/ 24 w 48"/>
              <a:gd name="T11" fmla="*/ 10 h 62"/>
              <a:gd name="T12" fmla="*/ 29 w 48"/>
              <a:gd name="T13" fmla="*/ 13 h 62"/>
              <a:gd name="T14" fmla="*/ 33 w 48"/>
              <a:gd name="T15" fmla="*/ 10 h 62"/>
              <a:gd name="T16" fmla="*/ 31 w 48"/>
              <a:gd name="T17" fmla="*/ 24 h 62"/>
              <a:gd name="T18" fmla="*/ 9 w 48"/>
              <a:gd name="T19" fmla="*/ 26 h 62"/>
              <a:gd name="T20" fmla="*/ 5 w 48"/>
              <a:gd name="T21" fmla="*/ 36 h 62"/>
              <a:gd name="T22" fmla="*/ 29 w 48"/>
              <a:gd name="T23" fmla="*/ 57 h 62"/>
              <a:gd name="T24" fmla="*/ 37 w 48"/>
              <a:gd name="T25" fmla="*/ 47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62">
                <a:moveTo>
                  <a:pt x="37" y="47"/>
                </a:moveTo>
                <a:cubicBezTo>
                  <a:pt x="33" y="44"/>
                  <a:pt x="29" y="40"/>
                  <a:pt x="25" y="37"/>
                </a:cubicBezTo>
                <a:cubicBezTo>
                  <a:pt x="36" y="36"/>
                  <a:pt x="47" y="31"/>
                  <a:pt x="48" y="18"/>
                </a:cubicBezTo>
                <a:cubicBezTo>
                  <a:pt x="48" y="12"/>
                  <a:pt x="45" y="5"/>
                  <a:pt x="40" y="2"/>
                </a:cubicBezTo>
                <a:cubicBezTo>
                  <a:pt x="37" y="1"/>
                  <a:pt x="34" y="0"/>
                  <a:pt x="31" y="0"/>
                </a:cubicBezTo>
                <a:cubicBezTo>
                  <a:pt x="27" y="1"/>
                  <a:pt x="26" y="6"/>
                  <a:pt x="24" y="10"/>
                </a:cubicBezTo>
                <a:cubicBezTo>
                  <a:pt x="23" y="12"/>
                  <a:pt x="26" y="15"/>
                  <a:pt x="29" y="13"/>
                </a:cubicBezTo>
                <a:cubicBezTo>
                  <a:pt x="30" y="12"/>
                  <a:pt x="32" y="11"/>
                  <a:pt x="33" y="10"/>
                </a:cubicBezTo>
                <a:cubicBezTo>
                  <a:pt x="39" y="12"/>
                  <a:pt x="36" y="21"/>
                  <a:pt x="31" y="24"/>
                </a:cubicBezTo>
                <a:cubicBezTo>
                  <a:pt x="25" y="28"/>
                  <a:pt x="16" y="26"/>
                  <a:pt x="9" y="26"/>
                </a:cubicBezTo>
                <a:cubicBezTo>
                  <a:pt x="4" y="25"/>
                  <a:pt x="0" y="32"/>
                  <a:pt x="5" y="36"/>
                </a:cubicBezTo>
                <a:cubicBezTo>
                  <a:pt x="13" y="43"/>
                  <a:pt x="21" y="50"/>
                  <a:pt x="29" y="57"/>
                </a:cubicBezTo>
                <a:cubicBezTo>
                  <a:pt x="35" y="62"/>
                  <a:pt x="43" y="52"/>
                  <a:pt x="37" y="4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ş1îdè">
            <a:extLst>
              <a:ext uri="{FF2B5EF4-FFF2-40B4-BE49-F238E27FC236}">
                <a16:creationId xmlns:a16="http://schemas.microsoft.com/office/drawing/2014/main" id="{E112B4FB-FFE9-4577-B98D-BB694821420B}"/>
              </a:ext>
            </a:extLst>
          </p:cNvPr>
          <p:cNvSpPr/>
          <p:nvPr/>
        </p:nvSpPr>
        <p:spPr bwMode="auto">
          <a:xfrm>
            <a:off x="4967822" y="3353063"/>
            <a:ext cx="143175" cy="158797"/>
          </a:xfrm>
          <a:custGeom>
            <a:avLst/>
            <a:gdLst>
              <a:gd name="T0" fmla="*/ 77 w 96"/>
              <a:gd name="T1" fmla="*/ 58 h 105"/>
              <a:gd name="T2" fmla="*/ 77 w 96"/>
              <a:gd name="T3" fmla="*/ 5 h 105"/>
              <a:gd name="T4" fmla="*/ 74 w 96"/>
              <a:gd name="T5" fmla="*/ 1 h 105"/>
              <a:gd name="T6" fmla="*/ 12 w 96"/>
              <a:gd name="T7" fmla="*/ 48 h 105"/>
              <a:gd name="T8" fmla="*/ 21 w 96"/>
              <a:gd name="T9" fmla="*/ 97 h 105"/>
              <a:gd name="T10" fmla="*/ 77 w 96"/>
              <a:gd name="T11" fmla="*/ 58 h 105"/>
              <a:gd name="T12" fmla="*/ 54 w 96"/>
              <a:gd name="T13" fmla="*/ 64 h 105"/>
              <a:gd name="T14" fmla="*/ 38 w 96"/>
              <a:gd name="T15" fmla="*/ 78 h 105"/>
              <a:gd name="T16" fmla="*/ 21 w 96"/>
              <a:gd name="T17" fmla="*/ 63 h 105"/>
              <a:gd name="T18" fmla="*/ 68 w 96"/>
              <a:gd name="T19" fmla="*/ 11 h 105"/>
              <a:gd name="T20" fmla="*/ 70 w 96"/>
              <a:gd name="T21" fmla="*/ 13 h 105"/>
              <a:gd name="T22" fmla="*/ 54 w 96"/>
              <a:gd name="T23" fmla="*/ 64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" h="105">
                <a:moveTo>
                  <a:pt x="77" y="58"/>
                </a:moveTo>
                <a:cubicBezTo>
                  <a:pt x="88" y="41"/>
                  <a:pt x="96" y="18"/>
                  <a:pt x="77" y="5"/>
                </a:cubicBezTo>
                <a:cubicBezTo>
                  <a:pt x="77" y="3"/>
                  <a:pt x="76" y="0"/>
                  <a:pt x="74" y="1"/>
                </a:cubicBezTo>
                <a:cubicBezTo>
                  <a:pt x="47" y="6"/>
                  <a:pt x="25" y="25"/>
                  <a:pt x="12" y="48"/>
                </a:cubicBezTo>
                <a:cubicBezTo>
                  <a:pt x="3" y="64"/>
                  <a:pt x="0" y="89"/>
                  <a:pt x="21" y="97"/>
                </a:cubicBezTo>
                <a:cubicBezTo>
                  <a:pt x="43" y="105"/>
                  <a:pt x="67" y="73"/>
                  <a:pt x="77" y="58"/>
                </a:cubicBezTo>
                <a:close/>
                <a:moveTo>
                  <a:pt x="54" y="64"/>
                </a:moveTo>
                <a:cubicBezTo>
                  <a:pt x="50" y="69"/>
                  <a:pt x="44" y="75"/>
                  <a:pt x="38" y="78"/>
                </a:cubicBezTo>
                <a:cubicBezTo>
                  <a:pt x="23" y="86"/>
                  <a:pt x="17" y="77"/>
                  <a:pt x="21" y="63"/>
                </a:cubicBezTo>
                <a:cubicBezTo>
                  <a:pt x="28" y="40"/>
                  <a:pt x="49" y="25"/>
                  <a:pt x="68" y="11"/>
                </a:cubicBezTo>
                <a:cubicBezTo>
                  <a:pt x="69" y="12"/>
                  <a:pt x="69" y="12"/>
                  <a:pt x="70" y="13"/>
                </a:cubicBezTo>
                <a:cubicBezTo>
                  <a:pt x="87" y="29"/>
                  <a:pt x="64" y="53"/>
                  <a:pt x="54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$ļîḑé">
            <a:extLst>
              <a:ext uri="{FF2B5EF4-FFF2-40B4-BE49-F238E27FC236}">
                <a16:creationId xmlns:a16="http://schemas.microsoft.com/office/drawing/2014/main" id="{45D81DFF-F784-4DB2-8700-8FB8699117E0}"/>
              </a:ext>
            </a:extLst>
          </p:cNvPr>
          <p:cNvSpPr/>
          <p:nvPr/>
        </p:nvSpPr>
        <p:spPr bwMode="auto">
          <a:xfrm>
            <a:off x="1992354" y="3798214"/>
            <a:ext cx="88509" cy="177019"/>
          </a:xfrm>
          <a:custGeom>
            <a:avLst/>
            <a:gdLst>
              <a:gd name="T0" fmla="*/ 54 w 59"/>
              <a:gd name="T1" fmla="*/ 12 h 118"/>
              <a:gd name="T2" fmla="*/ 46 w 59"/>
              <a:gd name="T3" fmla="*/ 12 h 118"/>
              <a:gd name="T4" fmla="*/ 43 w 59"/>
              <a:gd name="T5" fmla="*/ 72 h 118"/>
              <a:gd name="T6" fmla="*/ 34 w 59"/>
              <a:gd name="T7" fmla="*/ 73 h 118"/>
              <a:gd name="T8" fmla="*/ 13 w 59"/>
              <a:gd name="T9" fmla="*/ 74 h 118"/>
              <a:gd name="T10" fmla="*/ 13 w 59"/>
              <a:gd name="T11" fmla="*/ 74 h 118"/>
              <a:gd name="T12" fmla="*/ 12 w 59"/>
              <a:gd name="T13" fmla="*/ 53 h 118"/>
              <a:gd name="T14" fmla="*/ 10 w 59"/>
              <a:gd name="T15" fmla="*/ 3 h 118"/>
              <a:gd name="T16" fmla="*/ 6 w 59"/>
              <a:gd name="T17" fmla="*/ 3 h 118"/>
              <a:gd name="T18" fmla="*/ 1 w 59"/>
              <a:gd name="T19" fmla="*/ 58 h 118"/>
              <a:gd name="T20" fmla="*/ 4 w 59"/>
              <a:gd name="T21" fmla="*/ 113 h 118"/>
              <a:gd name="T22" fmla="*/ 12 w 59"/>
              <a:gd name="T23" fmla="*/ 112 h 118"/>
              <a:gd name="T24" fmla="*/ 13 w 59"/>
              <a:gd name="T25" fmla="*/ 81 h 118"/>
              <a:gd name="T26" fmla="*/ 34 w 59"/>
              <a:gd name="T27" fmla="*/ 83 h 118"/>
              <a:gd name="T28" fmla="*/ 43 w 59"/>
              <a:gd name="T29" fmla="*/ 83 h 118"/>
              <a:gd name="T30" fmla="*/ 46 w 59"/>
              <a:gd name="T31" fmla="*/ 111 h 118"/>
              <a:gd name="T32" fmla="*/ 55 w 59"/>
              <a:gd name="T33" fmla="*/ 110 h 118"/>
              <a:gd name="T34" fmla="*/ 54 w 59"/>
              <a:gd name="T35" fmla="*/ 12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9" h="118">
                <a:moveTo>
                  <a:pt x="54" y="12"/>
                </a:moveTo>
                <a:cubicBezTo>
                  <a:pt x="53" y="7"/>
                  <a:pt x="46" y="7"/>
                  <a:pt x="46" y="12"/>
                </a:cubicBezTo>
                <a:cubicBezTo>
                  <a:pt x="45" y="31"/>
                  <a:pt x="43" y="52"/>
                  <a:pt x="43" y="72"/>
                </a:cubicBezTo>
                <a:cubicBezTo>
                  <a:pt x="40" y="72"/>
                  <a:pt x="37" y="73"/>
                  <a:pt x="34" y="73"/>
                </a:cubicBezTo>
                <a:cubicBezTo>
                  <a:pt x="27" y="74"/>
                  <a:pt x="20" y="74"/>
                  <a:pt x="13" y="74"/>
                </a:cubicBezTo>
                <a:cubicBezTo>
                  <a:pt x="13" y="74"/>
                  <a:pt x="13" y="74"/>
                  <a:pt x="13" y="74"/>
                </a:cubicBezTo>
                <a:cubicBezTo>
                  <a:pt x="12" y="67"/>
                  <a:pt x="12" y="60"/>
                  <a:pt x="12" y="53"/>
                </a:cubicBezTo>
                <a:cubicBezTo>
                  <a:pt x="12" y="37"/>
                  <a:pt x="13" y="19"/>
                  <a:pt x="10" y="3"/>
                </a:cubicBezTo>
                <a:cubicBezTo>
                  <a:pt x="10" y="0"/>
                  <a:pt x="6" y="0"/>
                  <a:pt x="6" y="3"/>
                </a:cubicBezTo>
                <a:cubicBezTo>
                  <a:pt x="1" y="20"/>
                  <a:pt x="1" y="39"/>
                  <a:pt x="1" y="58"/>
                </a:cubicBezTo>
                <a:cubicBezTo>
                  <a:pt x="1" y="76"/>
                  <a:pt x="0" y="95"/>
                  <a:pt x="4" y="113"/>
                </a:cubicBezTo>
                <a:cubicBezTo>
                  <a:pt x="5" y="118"/>
                  <a:pt x="11" y="116"/>
                  <a:pt x="12" y="112"/>
                </a:cubicBezTo>
                <a:cubicBezTo>
                  <a:pt x="13" y="102"/>
                  <a:pt x="13" y="92"/>
                  <a:pt x="13" y="81"/>
                </a:cubicBezTo>
                <a:cubicBezTo>
                  <a:pt x="20" y="83"/>
                  <a:pt x="27" y="83"/>
                  <a:pt x="34" y="83"/>
                </a:cubicBezTo>
                <a:cubicBezTo>
                  <a:pt x="37" y="83"/>
                  <a:pt x="40" y="83"/>
                  <a:pt x="43" y="83"/>
                </a:cubicBezTo>
                <a:cubicBezTo>
                  <a:pt x="43" y="93"/>
                  <a:pt x="44" y="102"/>
                  <a:pt x="46" y="111"/>
                </a:cubicBezTo>
                <a:cubicBezTo>
                  <a:pt x="47" y="117"/>
                  <a:pt x="54" y="115"/>
                  <a:pt x="55" y="110"/>
                </a:cubicBezTo>
                <a:cubicBezTo>
                  <a:pt x="59" y="78"/>
                  <a:pt x="54" y="44"/>
                  <a:pt x="54" y="1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íṥļïḍe">
            <a:extLst>
              <a:ext uri="{FF2B5EF4-FFF2-40B4-BE49-F238E27FC236}">
                <a16:creationId xmlns:a16="http://schemas.microsoft.com/office/drawing/2014/main" id="{DF4AA6BC-2B11-49C0-8A59-BEB2471591C0}"/>
              </a:ext>
            </a:extLst>
          </p:cNvPr>
          <p:cNvSpPr/>
          <p:nvPr/>
        </p:nvSpPr>
        <p:spPr bwMode="auto">
          <a:xfrm>
            <a:off x="2096482" y="3915359"/>
            <a:ext cx="54667" cy="91114"/>
          </a:xfrm>
          <a:custGeom>
            <a:avLst/>
            <a:gdLst>
              <a:gd name="T0" fmla="*/ 22 w 36"/>
              <a:gd name="T1" fmla="*/ 20 h 61"/>
              <a:gd name="T2" fmla="*/ 24 w 36"/>
              <a:gd name="T3" fmla="*/ 13 h 61"/>
              <a:gd name="T4" fmla="*/ 9 w 36"/>
              <a:gd name="T5" fmla="*/ 1 h 61"/>
              <a:gd name="T6" fmla="*/ 9 w 36"/>
              <a:gd name="T7" fmla="*/ 8 h 61"/>
              <a:gd name="T8" fmla="*/ 13 w 36"/>
              <a:gd name="T9" fmla="*/ 17 h 61"/>
              <a:gd name="T10" fmla="*/ 7 w 36"/>
              <a:gd name="T11" fmla="*/ 17 h 61"/>
              <a:gd name="T12" fmla="*/ 8 w 36"/>
              <a:gd name="T13" fmla="*/ 27 h 61"/>
              <a:gd name="T14" fmla="*/ 21 w 36"/>
              <a:gd name="T15" fmla="*/ 39 h 61"/>
              <a:gd name="T16" fmla="*/ 9 w 36"/>
              <a:gd name="T17" fmla="*/ 40 h 61"/>
              <a:gd name="T18" fmla="*/ 2 w 36"/>
              <a:gd name="T19" fmla="*/ 47 h 61"/>
              <a:gd name="T20" fmla="*/ 32 w 36"/>
              <a:gd name="T21" fmla="*/ 43 h 61"/>
              <a:gd name="T22" fmla="*/ 22 w 36"/>
              <a:gd name="T23" fmla="*/ 2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61">
                <a:moveTo>
                  <a:pt x="22" y="20"/>
                </a:moveTo>
                <a:cubicBezTo>
                  <a:pt x="23" y="18"/>
                  <a:pt x="24" y="16"/>
                  <a:pt x="24" y="13"/>
                </a:cubicBezTo>
                <a:cubicBezTo>
                  <a:pt x="23" y="5"/>
                  <a:pt x="16" y="0"/>
                  <a:pt x="9" y="1"/>
                </a:cubicBezTo>
                <a:cubicBezTo>
                  <a:pt x="4" y="1"/>
                  <a:pt x="4" y="8"/>
                  <a:pt x="9" y="8"/>
                </a:cubicBezTo>
                <a:cubicBezTo>
                  <a:pt x="14" y="9"/>
                  <a:pt x="16" y="15"/>
                  <a:pt x="13" y="17"/>
                </a:cubicBezTo>
                <a:cubicBezTo>
                  <a:pt x="11" y="17"/>
                  <a:pt x="9" y="17"/>
                  <a:pt x="7" y="17"/>
                </a:cubicBezTo>
                <a:cubicBezTo>
                  <a:pt x="1" y="19"/>
                  <a:pt x="3" y="27"/>
                  <a:pt x="8" y="27"/>
                </a:cubicBezTo>
                <a:cubicBezTo>
                  <a:pt x="14" y="27"/>
                  <a:pt x="25" y="31"/>
                  <a:pt x="21" y="39"/>
                </a:cubicBezTo>
                <a:cubicBezTo>
                  <a:pt x="19" y="44"/>
                  <a:pt x="13" y="43"/>
                  <a:pt x="9" y="40"/>
                </a:cubicBezTo>
                <a:cubicBezTo>
                  <a:pt x="4" y="37"/>
                  <a:pt x="0" y="43"/>
                  <a:pt x="2" y="47"/>
                </a:cubicBezTo>
                <a:cubicBezTo>
                  <a:pt x="8" y="61"/>
                  <a:pt x="28" y="53"/>
                  <a:pt x="32" y="43"/>
                </a:cubicBezTo>
                <a:cubicBezTo>
                  <a:pt x="36" y="33"/>
                  <a:pt x="30" y="24"/>
                  <a:pt x="22" y="2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$ḻide">
            <a:extLst>
              <a:ext uri="{FF2B5EF4-FFF2-40B4-BE49-F238E27FC236}">
                <a16:creationId xmlns:a16="http://schemas.microsoft.com/office/drawing/2014/main" id="{0ABB230D-EE0D-4EA2-87D3-DBC4E41309DF}"/>
              </a:ext>
            </a:extLst>
          </p:cNvPr>
          <p:cNvSpPr/>
          <p:nvPr/>
        </p:nvSpPr>
        <p:spPr bwMode="auto">
          <a:xfrm>
            <a:off x="2182389" y="3803421"/>
            <a:ext cx="93715" cy="187432"/>
          </a:xfrm>
          <a:custGeom>
            <a:avLst/>
            <a:gdLst>
              <a:gd name="T0" fmla="*/ 52 w 63"/>
              <a:gd name="T1" fmla="*/ 98 h 124"/>
              <a:gd name="T2" fmla="*/ 40 w 63"/>
              <a:gd name="T3" fmla="*/ 12 h 124"/>
              <a:gd name="T4" fmla="*/ 40 w 63"/>
              <a:gd name="T5" fmla="*/ 6 h 124"/>
              <a:gd name="T6" fmla="*/ 2 w 63"/>
              <a:gd name="T7" fmla="*/ 69 h 124"/>
              <a:gd name="T8" fmla="*/ 56 w 63"/>
              <a:gd name="T9" fmla="*/ 109 h 124"/>
              <a:gd name="T10" fmla="*/ 52 w 63"/>
              <a:gd name="T11" fmla="*/ 9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24">
                <a:moveTo>
                  <a:pt x="52" y="98"/>
                </a:moveTo>
                <a:cubicBezTo>
                  <a:pt x="5" y="110"/>
                  <a:pt x="3" y="23"/>
                  <a:pt x="40" y="12"/>
                </a:cubicBezTo>
                <a:cubicBezTo>
                  <a:pt x="42" y="11"/>
                  <a:pt x="42" y="7"/>
                  <a:pt x="40" y="6"/>
                </a:cubicBezTo>
                <a:cubicBezTo>
                  <a:pt x="6" y="0"/>
                  <a:pt x="0" y="46"/>
                  <a:pt x="2" y="69"/>
                </a:cubicBezTo>
                <a:cubicBezTo>
                  <a:pt x="5" y="95"/>
                  <a:pt x="29" y="124"/>
                  <a:pt x="56" y="109"/>
                </a:cubicBezTo>
                <a:cubicBezTo>
                  <a:pt x="63" y="106"/>
                  <a:pt x="58" y="97"/>
                  <a:pt x="52" y="9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şľiḍê">
            <a:extLst>
              <a:ext uri="{FF2B5EF4-FFF2-40B4-BE49-F238E27FC236}">
                <a16:creationId xmlns:a16="http://schemas.microsoft.com/office/drawing/2014/main" id="{968E5B02-9AA3-44B4-B574-764F46992ADF}"/>
              </a:ext>
            </a:extLst>
          </p:cNvPr>
          <p:cNvSpPr/>
          <p:nvPr/>
        </p:nvSpPr>
        <p:spPr bwMode="auto">
          <a:xfrm>
            <a:off x="2002766" y="4256382"/>
            <a:ext cx="101525" cy="182226"/>
          </a:xfrm>
          <a:custGeom>
            <a:avLst/>
            <a:gdLst>
              <a:gd name="T0" fmla="*/ 60 w 66"/>
              <a:gd name="T1" fmla="*/ 4 h 122"/>
              <a:gd name="T2" fmla="*/ 53 w 66"/>
              <a:gd name="T3" fmla="*/ 4 h 122"/>
              <a:gd name="T4" fmla="*/ 49 w 66"/>
              <a:gd name="T5" fmla="*/ 72 h 122"/>
              <a:gd name="T6" fmla="*/ 35 w 66"/>
              <a:gd name="T7" fmla="*/ 71 h 122"/>
              <a:gd name="T8" fmla="*/ 15 w 66"/>
              <a:gd name="T9" fmla="*/ 71 h 122"/>
              <a:gd name="T10" fmla="*/ 9 w 66"/>
              <a:gd name="T11" fmla="*/ 11 h 122"/>
              <a:gd name="T12" fmla="*/ 1 w 66"/>
              <a:gd name="T13" fmla="*/ 11 h 122"/>
              <a:gd name="T14" fmla="*/ 6 w 66"/>
              <a:gd name="T15" fmla="*/ 117 h 122"/>
              <a:gd name="T16" fmla="*/ 15 w 66"/>
              <a:gd name="T17" fmla="*/ 115 h 122"/>
              <a:gd name="T18" fmla="*/ 15 w 66"/>
              <a:gd name="T19" fmla="*/ 79 h 122"/>
              <a:gd name="T20" fmla="*/ 35 w 66"/>
              <a:gd name="T21" fmla="*/ 81 h 122"/>
              <a:gd name="T22" fmla="*/ 50 w 66"/>
              <a:gd name="T23" fmla="*/ 82 h 122"/>
              <a:gd name="T24" fmla="*/ 53 w 66"/>
              <a:gd name="T25" fmla="*/ 113 h 122"/>
              <a:gd name="T26" fmla="*/ 62 w 66"/>
              <a:gd name="T27" fmla="*/ 111 h 122"/>
              <a:gd name="T28" fmla="*/ 60 w 66"/>
              <a:gd name="T29" fmla="*/ 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6" h="122">
                <a:moveTo>
                  <a:pt x="60" y="4"/>
                </a:moveTo>
                <a:cubicBezTo>
                  <a:pt x="60" y="0"/>
                  <a:pt x="54" y="0"/>
                  <a:pt x="53" y="4"/>
                </a:cubicBezTo>
                <a:cubicBezTo>
                  <a:pt x="51" y="26"/>
                  <a:pt x="49" y="49"/>
                  <a:pt x="49" y="72"/>
                </a:cubicBezTo>
                <a:cubicBezTo>
                  <a:pt x="44" y="71"/>
                  <a:pt x="39" y="72"/>
                  <a:pt x="35" y="71"/>
                </a:cubicBezTo>
                <a:cubicBezTo>
                  <a:pt x="28" y="71"/>
                  <a:pt x="21" y="71"/>
                  <a:pt x="15" y="71"/>
                </a:cubicBezTo>
                <a:cubicBezTo>
                  <a:pt x="13" y="51"/>
                  <a:pt x="11" y="30"/>
                  <a:pt x="9" y="11"/>
                </a:cubicBezTo>
                <a:cubicBezTo>
                  <a:pt x="8" y="6"/>
                  <a:pt x="1" y="6"/>
                  <a:pt x="1" y="11"/>
                </a:cubicBezTo>
                <a:cubicBezTo>
                  <a:pt x="0" y="45"/>
                  <a:pt x="0" y="83"/>
                  <a:pt x="6" y="117"/>
                </a:cubicBezTo>
                <a:cubicBezTo>
                  <a:pt x="7" y="122"/>
                  <a:pt x="14" y="120"/>
                  <a:pt x="15" y="115"/>
                </a:cubicBezTo>
                <a:cubicBezTo>
                  <a:pt x="15" y="103"/>
                  <a:pt x="15" y="91"/>
                  <a:pt x="15" y="79"/>
                </a:cubicBezTo>
                <a:cubicBezTo>
                  <a:pt x="21" y="79"/>
                  <a:pt x="28" y="80"/>
                  <a:pt x="35" y="81"/>
                </a:cubicBezTo>
                <a:cubicBezTo>
                  <a:pt x="40" y="81"/>
                  <a:pt x="45" y="82"/>
                  <a:pt x="50" y="82"/>
                </a:cubicBezTo>
                <a:cubicBezTo>
                  <a:pt x="50" y="92"/>
                  <a:pt x="51" y="103"/>
                  <a:pt x="53" y="113"/>
                </a:cubicBezTo>
                <a:cubicBezTo>
                  <a:pt x="54" y="118"/>
                  <a:pt x="62" y="116"/>
                  <a:pt x="62" y="111"/>
                </a:cubicBezTo>
                <a:cubicBezTo>
                  <a:pt x="66" y="77"/>
                  <a:pt x="63" y="39"/>
                  <a:pt x="60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śḷîḋé">
            <a:extLst>
              <a:ext uri="{FF2B5EF4-FFF2-40B4-BE49-F238E27FC236}">
                <a16:creationId xmlns:a16="http://schemas.microsoft.com/office/drawing/2014/main" id="{7609C7F8-5218-4B3B-A86C-89B80D44EBE7}"/>
              </a:ext>
            </a:extLst>
          </p:cNvPr>
          <p:cNvSpPr/>
          <p:nvPr/>
        </p:nvSpPr>
        <p:spPr bwMode="auto">
          <a:xfrm>
            <a:off x="2112101" y="4368319"/>
            <a:ext cx="49460" cy="98922"/>
          </a:xfrm>
          <a:custGeom>
            <a:avLst/>
            <a:gdLst>
              <a:gd name="T0" fmla="*/ 24 w 33"/>
              <a:gd name="T1" fmla="*/ 27 h 66"/>
              <a:gd name="T2" fmla="*/ 27 w 33"/>
              <a:gd name="T3" fmla="*/ 17 h 66"/>
              <a:gd name="T4" fmla="*/ 5 w 33"/>
              <a:gd name="T5" fmla="*/ 6 h 66"/>
              <a:gd name="T6" fmla="*/ 7 w 33"/>
              <a:gd name="T7" fmla="*/ 13 h 66"/>
              <a:gd name="T8" fmla="*/ 18 w 33"/>
              <a:gd name="T9" fmla="*/ 17 h 66"/>
              <a:gd name="T10" fmla="*/ 14 w 33"/>
              <a:gd name="T11" fmla="*/ 23 h 66"/>
              <a:gd name="T12" fmla="*/ 7 w 33"/>
              <a:gd name="T13" fmla="*/ 22 h 66"/>
              <a:gd name="T14" fmla="*/ 6 w 33"/>
              <a:gd name="T15" fmla="*/ 32 h 66"/>
              <a:gd name="T16" fmla="*/ 14 w 33"/>
              <a:gd name="T17" fmla="*/ 33 h 66"/>
              <a:gd name="T18" fmla="*/ 21 w 33"/>
              <a:gd name="T19" fmla="*/ 40 h 66"/>
              <a:gd name="T20" fmla="*/ 10 w 33"/>
              <a:gd name="T21" fmla="*/ 47 h 66"/>
              <a:gd name="T22" fmla="*/ 7 w 33"/>
              <a:gd name="T23" fmla="*/ 54 h 66"/>
              <a:gd name="T24" fmla="*/ 32 w 33"/>
              <a:gd name="T25" fmla="*/ 43 h 66"/>
              <a:gd name="T26" fmla="*/ 24 w 33"/>
              <a:gd name="T27" fmla="*/ 27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66">
                <a:moveTo>
                  <a:pt x="24" y="27"/>
                </a:moveTo>
                <a:cubicBezTo>
                  <a:pt x="26" y="24"/>
                  <a:pt x="28" y="21"/>
                  <a:pt x="27" y="17"/>
                </a:cubicBezTo>
                <a:cubicBezTo>
                  <a:pt x="26" y="7"/>
                  <a:pt x="13" y="0"/>
                  <a:pt x="5" y="6"/>
                </a:cubicBezTo>
                <a:cubicBezTo>
                  <a:pt x="1" y="9"/>
                  <a:pt x="3" y="14"/>
                  <a:pt x="7" y="13"/>
                </a:cubicBezTo>
                <a:cubicBezTo>
                  <a:pt x="11" y="12"/>
                  <a:pt x="17" y="12"/>
                  <a:pt x="18" y="17"/>
                </a:cubicBezTo>
                <a:cubicBezTo>
                  <a:pt x="18" y="20"/>
                  <a:pt x="17" y="22"/>
                  <a:pt x="14" y="23"/>
                </a:cubicBezTo>
                <a:cubicBezTo>
                  <a:pt x="12" y="22"/>
                  <a:pt x="10" y="22"/>
                  <a:pt x="7" y="22"/>
                </a:cubicBezTo>
                <a:cubicBezTo>
                  <a:pt x="1" y="22"/>
                  <a:pt x="0" y="30"/>
                  <a:pt x="6" y="32"/>
                </a:cubicBezTo>
                <a:cubicBezTo>
                  <a:pt x="8" y="33"/>
                  <a:pt x="11" y="34"/>
                  <a:pt x="14" y="33"/>
                </a:cubicBezTo>
                <a:cubicBezTo>
                  <a:pt x="17" y="34"/>
                  <a:pt x="20" y="36"/>
                  <a:pt x="21" y="40"/>
                </a:cubicBezTo>
                <a:cubicBezTo>
                  <a:pt x="23" y="48"/>
                  <a:pt x="15" y="46"/>
                  <a:pt x="10" y="47"/>
                </a:cubicBezTo>
                <a:cubicBezTo>
                  <a:pt x="7" y="48"/>
                  <a:pt x="6" y="52"/>
                  <a:pt x="7" y="54"/>
                </a:cubicBezTo>
                <a:cubicBezTo>
                  <a:pt x="14" y="66"/>
                  <a:pt x="30" y="53"/>
                  <a:pt x="32" y="43"/>
                </a:cubicBezTo>
                <a:cubicBezTo>
                  <a:pt x="33" y="36"/>
                  <a:pt x="29" y="31"/>
                  <a:pt x="24" y="2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ïśľiḍê">
            <a:extLst>
              <a:ext uri="{FF2B5EF4-FFF2-40B4-BE49-F238E27FC236}">
                <a16:creationId xmlns:a16="http://schemas.microsoft.com/office/drawing/2014/main" id="{99A7A11B-E5A8-4E03-9430-A5359877183C}"/>
              </a:ext>
            </a:extLst>
          </p:cNvPr>
          <p:cNvSpPr/>
          <p:nvPr/>
        </p:nvSpPr>
        <p:spPr bwMode="auto">
          <a:xfrm>
            <a:off x="2187595" y="4261588"/>
            <a:ext cx="85905" cy="174417"/>
          </a:xfrm>
          <a:custGeom>
            <a:avLst/>
            <a:gdLst>
              <a:gd name="T0" fmla="*/ 48 w 57"/>
              <a:gd name="T1" fmla="*/ 90 h 117"/>
              <a:gd name="T2" fmla="*/ 15 w 57"/>
              <a:gd name="T3" fmla="*/ 57 h 117"/>
              <a:gd name="T4" fmla="*/ 51 w 57"/>
              <a:gd name="T5" fmla="*/ 10 h 117"/>
              <a:gd name="T6" fmla="*/ 50 w 57"/>
              <a:gd name="T7" fmla="*/ 3 h 117"/>
              <a:gd name="T8" fmla="*/ 3 w 57"/>
              <a:gd name="T9" fmla="*/ 67 h 117"/>
              <a:gd name="T10" fmla="*/ 52 w 57"/>
              <a:gd name="T11" fmla="*/ 100 h 117"/>
              <a:gd name="T12" fmla="*/ 48 w 57"/>
              <a:gd name="T13" fmla="*/ 9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117">
                <a:moveTo>
                  <a:pt x="48" y="90"/>
                </a:moveTo>
                <a:cubicBezTo>
                  <a:pt x="25" y="99"/>
                  <a:pt x="15" y="76"/>
                  <a:pt x="15" y="57"/>
                </a:cubicBezTo>
                <a:cubicBezTo>
                  <a:pt x="16" y="34"/>
                  <a:pt x="28" y="14"/>
                  <a:pt x="51" y="10"/>
                </a:cubicBezTo>
                <a:cubicBezTo>
                  <a:pt x="55" y="10"/>
                  <a:pt x="54" y="4"/>
                  <a:pt x="50" y="3"/>
                </a:cubicBezTo>
                <a:cubicBezTo>
                  <a:pt x="16" y="0"/>
                  <a:pt x="0" y="37"/>
                  <a:pt x="3" y="67"/>
                </a:cubicBezTo>
                <a:cubicBezTo>
                  <a:pt x="5" y="89"/>
                  <a:pt x="28" y="117"/>
                  <a:pt x="52" y="100"/>
                </a:cubicBezTo>
                <a:cubicBezTo>
                  <a:pt x="57" y="96"/>
                  <a:pt x="54" y="87"/>
                  <a:pt x="48" y="9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iṣ1îḋe">
            <a:extLst>
              <a:ext uri="{FF2B5EF4-FFF2-40B4-BE49-F238E27FC236}">
                <a16:creationId xmlns:a16="http://schemas.microsoft.com/office/drawing/2014/main" id="{B95015C4-73F0-441E-8CB3-78B509366D39}"/>
              </a:ext>
            </a:extLst>
          </p:cNvPr>
          <p:cNvSpPr/>
          <p:nvPr/>
        </p:nvSpPr>
        <p:spPr bwMode="auto">
          <a:xfrm>
            <a:off x="2432297" y="4037711"/>
            <a:ext cx="78096" cy="182226"/>
          </a:xfrm>
          <a:custGeom>
            <a:avLst/>
            <a:gdLst>
              <a:gd name="T0" fmla="*/ 45 w 51"/>
              <a:gd name="T1" fmla="*/ 105 h 121"/>
              <a:gd name="T2" fmla="*/ 13 w 51"/>
              <a:gd name="T3" fmla="*/ 67 h 121"/>
              <a:gd name="T4" fmla="*/ 44 w 51"/>
              <a:gd name="T5" fmla="*/ 26 h 121"/>
              <a:gd name="T6" fmla="*/ 47 w 51"/>
              <a:gd name="T7" fmla="*/ 21 h 121"/>
              <a:gd name="T8" fmla="*/ 1 w 51"/>
              <a:gd name="T9" fmla="*/ 62 h 121"/>
              <a:gd name="T10" fmla="*/ 13 w 51"/>
              <a:gd name="T11" fmla="*/ 106 h 121"/>
              <a:gd name="T12" fmla="*/ 47 w 51"/>
              <a:gd name="T13" fmla="*/ 113 h 121"/>
              <a:gd name="T14" fmla="*/ 45 w 51"/>
              <a:gd name="T15" fmla="*/ 105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" h="121">
                <a:moveTo>
                  <a:pt x="45" y="105"/>
                </a:moveTo>
                <a:cubicBezTo>
                  <a:pt x="22" y="103"/>
                  <a:pt x="13" y="90"/>
                  <a:pt x="13" y="67"/>
                </a:cubicBezTo>
                <a:cubicBezTo>
                  <a:pt x="13" y="48"/>
                  <a:pt x="20" y="23"/>
                  <a:pt x="44" y="26"/>
                </a:cubicBezTo>
                <a:cubicBezTo>
                  <a:pt x="47" y="27"/>
                  <a:pt x="50" y="23"/>
                  <a:pt x="47" y="21"/>
                </a:cubicBezTo>
                <a:cubicBezTo>
                  <a:pt x="20" y="0"/>
                  <a:pt x="2" y="40"/>
                  <a:pt x="1" y="62"/>
                </a:cubicBezTo>
                <a:cubicBezTo>
                  <a:pt x="0" y="77"/>
                  <a:pt x="2" y="94"/>
                  <a:pt x="13" y="106"/>
                </a:cubicBezTo>
                <a:cubicBezTo>
                  <a:pt x="22" y="115"/>
                  <a:pt x="36" y="121"/>
                  <a:pt x="47" y="113"/>
                </a:cubicBezTo>
                <a:cubicBezTo>
                  <a:pt x="51" y="111"/>
                  <a:pt x="49" y="106"/>
                  <a:pt x="45" y="10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sḻîḍé">
            <a:extLst>
              <a:ext uri="{FF2B5EF4-FFF2-40B4-BE49-F238E27FC236}">
                <a16:creationId xmlns:a16="http://schemas.microsoft.com/office/drawing/2014/main" id="{92F26BA1-7F94-437E-99E0-A40F3E8D01B5}"/>
              </a:ext>
            </a:extLst>
          </p:cNvPr>
          <p:cNvSpPr/>
          <p:nvPr/>
        </p:nvSpPr>
        <p:spPr bwMode="auto">
          <a:xfrm>
            <a:off x="2536425" y="4058537"/>
            <a:ext cx="20825" cy="164003"/>
          </a:xfrm>
          <a:custGeom>
            <a:avLst/>
            <a:gdLst>
              <a:gd name="T0" fmla="*/ 11 w 13"/>
              <a:gd name="T1" fmla="*/ 93 h 109"/>
              <a:gd name="T2" fmla="*/ 9 w 13"/>
              <a:gd name="T3" fmla="*/ 4 h 109"/>
              <a:gd name="T4" fmla="*/ 3 w 13"/>
              <a:gd name="T5" fmla="*/ 4 h 109"/>
              <a:gd name="T6" fmla="*/ 1 w 13"/>
              <a:gd name="T7" fmla="*/ 101 h 109"/>
              <a:gd name="T8" fmla="*/ 11 w 13"/>
              <a:gd name="T9" fmla="*/ 103 h 109"/>
              <a:gd name="T10" fmla="*/ 12 w 13"/>
              <a:gd name="T11" fmla="*/ 97 h 109"/>
              <a:gd name="T12" fmla="*/ 11 w 13"/>
              <a:gd name="T13" fmla="*/ 9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09">
                <a:moveTo>
                  <a:pt x="11" y="93"/>
                </a:moveTo>
                <a:cubicBezTo>
                  <a:pt x="11" y="64"/>
                  <a:pt x="10" y="34"/>
                  <a:pt x="9" y="4"/>
                </a:cubicBezTo>
                <a:cubicBezTo>
                  <a:pt x="8" y="0"/>
                  <a:pt x="3" y="0"/>
                  <a:pt x="3" y="4"/>
                </a:cubicBezTo>
                <a:cubicBezTo>
                  <a:pt x="0" y="36"/>
                  <a:pt x="0" y="69"/>
                  <a:pt x="1" y="101"/>
                </a:cubicBezTo>
                <a:cubicBezTo>
                  <a:pt x="1" y="107"/>
                  <a:pt x="10" y="109"/>
                  <a:pt x="11" y="103"/>
                </a:cubicBezTo>
                <a:cubicBezTo>
                  <a:pt x="12" y="101"/>
                  <a:pt x="12" y="99"/>
                  <a:pt x="12" y="97"/>
                </a:cubicBezTo>
                <a:cubicBezTo>
                  <a:pt x="13" y="96"/>
                  <a:pt x="12" y="94"/>
                  <a:pt x="11" y="9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ṥḻïďe">
            <a:extLst>
              <a:ext uri="{FF2B5EF4-FFF2-40B4-BE49-F238E27FC236}">
                <a16:creationId xmlns:a16="http://schemas.microsoft.com/office/drawing/2014/main" id="{53DCA417-FDF2-441D-ADC2-9E83D066B6C1}"/>
              </a:ext>
            </a:extLst>
          </p:cNvPr>
          <p:cNvSpPr/>
          <p:nvPr/>
        </p:nvSpPr>
        <p:spPr bwMode="auto">
          <a:xfrm>
            <a:off x="2554647" y="4055933"/>
            <a:ext cx="57271" cy="169210"/>
          </a:xfrm>
          <a:custGeom>
            <a:avLst/>
            <a:gdLst>
              <a:gd name="T0" fmla="*/ 29 w 38"/>
              <a:gd name="T1" fmla="*/ 2 h 112"/>
              <a:gd name="T2" fmla="*/ 25 w 38"/>
              <a:gd name="T3" fmla="*/ 3 h 112"/>
              <a:gd name="T4" fmla="*/ 21 w 38"/>
              <a:gd name="T5" fmla="*/ 69 h 112"/>
              <a:gd name="T6" fmla="*/ 10 w 38"/>
              <a:gd name="T7" fmla="*/ 70 h 112"/>
              <a:gd name="T8" fmla="*/ 0 w 38"/>
              <a:gd name="T9" fmla="*/ 74 h 112"/>
              <a:gd name="T10" fmla="*/ 0 w 38"/>
              <a:gd name="T11" fmla="*/ 77 h 112"/>
              <a:gd name="T12" fmla="*/ 10 w 38"/>
              <a:gd name="T13" fmla="*/ 81 h 112"/>
              <a:gd name="T14" fmla="*/ 22 w 38"/>
              <a:gd name="T15" fmla="*/ 82 h 112"/>
              <a:gd name="T16" fmla="*/ 24 w 38"/>
              <a:gd name="T17" fmla="*/ 107 h 112"/>
              <a:gd name="T18" fmla="*/ 34 w 38"/>
              <a:gd name="T19" fmla="*/ 105 h 112"/>
              <a:gd name="T20" fmla="*/ 29 w 38"/>
              <a:gd name="T21" fmla="*/ 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" h="112">
                <a:moveTo>
                  <a:pt x="29" y="2"/>
                </a:moveTo>
                <a:cubicBezTo>
                  <a:pt x="29" y="0"/>
                  <a:pt x="25" y="1"/>
                  <a:pt x="25" y="3"/>
                </a:cubicBezTo>
                <a:cubicBezTo>
                  <a:pt x="22" y="24"/>
                  <a:pt x="21" y="47"/>
                  <a:pt x="21" y="69"/>
                </a:cubicBezTo>
                <a:cubicBezTo>
                  <a:pt x="17" y="70"/>
                  <a:pt x="13" y="70"/>
                  <a:pt x="10" y="70"/>
                </a:cubicBezTo>
                <a:cubicBezTo>
                  <a:pt x="6" y="71"/>
                  <a:pt x="2" y="71"/>
                  <a:pt x="0" y="74"/>
                </a:cubicBezTo>
                <a:cubicBezTo>
                  <a:pt x="0" y="75"/>
                  <a:pt x="0" y="76"/>
                  <a:pt x="0" y="77"/>
                </a:cubicBezTo>
                <a:cubicBezTo>
                  <a:pt x="2" y="80"/>
                  <a:pt x="6" y="81"/>
                  <a:pt x="10" y="81"/>
                </a:cubicBezTo>
                <a:cubicBezTo>
                  <a:pt x="14" y="81"/>
                  <a:pt x="18" y="81"/>
                  <a:pt x="22" y="82"/>
                </a:cubicBezTo>
                <a:cubicBezTo>
                  <a:pt x="22" y="90"/>
                  <a:pt x="23" y="99"/>
                  <a:pt x="24" y="107"/>
                </a:cubicBezTo>
                <a:cubicBezTo>
                  <a:pt x="25" y="112"/>
                  <a:pt x="33" y="110"/>
                  <a:pt x="34" y="105"/>
                </a:cubicBezTo>
                <a:cubicBezTo>
                  <a:pt x="38" y="73"/>
                  <a:pt x="34" y="35"/>
                  <a:pt x="29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ṡḷîḑè">
            <a:extLst>
              <a:ext uri="{FF2B5EF4-FFF2-40B4-BE49-F238E27FC236}">
                <a16:creationId xmlns:a16="http://schemas.microsoft.com/office/drawing/2014/main" id="{0717D4CF-4726-4453-9B99-FD0E87E847B6}"/>
              </a:ext>
            </a:extLst>
          </p:cNvPr>
          <p:cNvSpPr/>
          <p:nvPr/>
        </p:nvSpPr>
        <p:spPr bwMode="auto">
          <a:xfrm>
            <a:off x="2661380" y="4139235"/>
            <a:ext cx="41652" cy="20825"/>
          </a:xfrm>
          <a:custGeom>
            <a:avLst/>
            <a:gdLst>
              <a:gd name="T0" fmla="*/ 23 w 29"/>
              <a:gd name="T1" fmla="*/ 1 h 13"/>
              <a:gd name="T2" fmla="*/ 4 w 29"/>
              <a:gd name="T3" fmla="*/ 2 h 13"/>
              <a:gd name="T4" fmla="*/ 4 w 29"/>
              <a:gd name="T5" fmla="*/ 11 h 13"/>
              <a:gd name="T6" fmla="*/ 23 w 29"/>
              <a:gd name="T7" fmla="*/ 12 h 13"/>
              <a:gd name="T8" fmla="*/ 23 w 29"/>
              <a:gd name="T9" fmla="*/ 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3">
                <a:moveTo>
                  <a:pt x="23" y="1"/>
                </a:moveTo>
                <a:cubicBezTo>
                  <a:pt x="18" y="0"/>
                  <a:pt x="10" y="1"/>
                  <a:pt x="4" y="2"/>
                </a:cubicBezTo>
                <a:cubicBezTo>
                  <a:pt x="0" y="4"/>
                  <a:pt x="0" y="10"/>
                  <a:pt x="4" y="11"/>
                </a:cubicBezTo>
                <a:cubicBezTo>
                  <a:pt x="10" y="13"/>
                  <a:pt x="18" y="13"/>
                  <a:pt x="23" y="12"/>
                </a:cubicBezTo>
                <a:cubicBezTo>
                  <a:pt x="29" y="12"/>
                  <a:pt x="29" y="2"/>
                  <a:pt x="23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ïṧlïďe">
            <a:extLst>
              <a:ext uri="{FF2B5EF4-FFF2-40B4-BE49-F238E27FC236}">
                <a16:creationId xmlns:a16="http://schemas.microsoft.com/office/drawing/2014/main" id="{F869B0CB-CC5C-46CE-8E2C-F0C1C5E5C75D}"/>
              </a:ext>
            </a:extLst>
          </p:cNvPr>
          <p:cNvSpPr/>
          <p:nvPr/>
        </p:nvSpPr>
        <p:spPr bwMode="auto">
          <a:xfrm>
            <a:off x="2744682" y="4061139"/>
            <a:ext cx="98922" cy="174417"/>
          </a:xfrm>
          <a:custGeom>
            <a:avLst/>
            <a:gdLst>
              <a:gd name="T0" fmla="*/ 45 w 65"/>
              <a:gd name="T1" fmla="*/ 5 h 116"/>
              <a:gd name="T2" fmla="*/ 36 w 65"/>
              <a:gd name="T3" fmla="*/ 4 h 116"/>
              <a:gd name="T4" fmla="*/ 5 w 65"/>
              <a:gd name="T5" fmla="*/ 53 h 116"/>
              <a:gd name="T6" fmla="*/ 20 w 65"/>
              <a:gd name="T7" fmla="*/ 109 h 116"/>
              <a:gd name="T8" fmla="*/ 58 w 65"/>
              <a:gd name="T9" fmla="*/ 78 h 116"/>
              <a:gd name="T10" fmla="*/ 45 w 65"/>
              <a:gd name="T11" fmla="*/ 5 h 116"/>
              <a:gd name="T12" fmla="*/ 43 w 65"/>
              <a:gd name="T13" fmla="*/ 84 h 116"/>
              <a:gd name="T14" fmla="*/ 20 w 65"/>
              <a:gd name="T15" fmla="*/ 93 h 116"/>
              <a:gd name="T16" fmla="*/ 16 w 65"/>
              <a:gd name="T17" fmla="*/ 81 h 116"/>
              <a:gd name="T18" fmla="*/ 16 w 65"/>
              <a:gd name="T19" fmla="*/ 61 h 116"/>
              <a:gd name="T20" fmla="*/ 36 w 65"/>
              <a:gd name="T21" fmla="*/ 11 h 116"/>
              <a:gd name="T22" fmla="*/ 43 w 65"/>
              <a:gd name="T23" fmla="*/ 84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116">
                <a:moveTo>
                  <a:pt x="45" y="5"/>
                </a:moveTo>
                <a:cubicBezTo>
                  <a:pt x="43" y="2"/>
                  <a:pt x="39" y="2"/>
                  <a:pt x="36" y="4"/>
                </a:cubicBezTo>
                <a:cubicBezTo>
                  <a:pt x="14" y="0"/>
                  <a:pt x="8" y="38"/>
                  <a:pt x="5" y="53"/>
                </a:cubicBezTo>
                <a:cubicBezTo>
                  <a:pt x="3" y="69"/>
                  <a:pt x="0" y="101"/>
                  <a:pt x="20" y="109"/>
                </a:cubicBezTo>
                <a:cubicBezTo>
                  <a:pt x="40" y="116"/>
                  <a:pt x="54" y="93"/>
                  <a:pt x="58" y="78"/>
                </a:cubicBezTo>
                <a:cubicBezTo>
                  <a:pt x="65" y="53"/>
                  <a:pt x="60" y="26"/>
                  <a:pt x="45" y="5"/>
                </a:cubicBezTo>
                <a:close/>
                <a:moveTo>
                  <a:pt x="43" y="84"/>
                </a:moveTo>
                <a:cubicBezTo>
                  <a:pt x="40" y="93"/>
                  <a:pt x="32" y="96"/>
                  <a:pt x="20" y="93"/>
                </a:cubicBezTo>
                <a:cubicBezTo>
                  <a:pt x="18" y="89"/>
                  <a:pt x="17" y="85"/>
                  <a:pt x="16" y="81"/>
                </a:cubicBezTo>
                <a:cubicBezTo>
                  <a:pt x="16" y="75"/>
                  <a:pt x="16" y="67"/>
                  <a:pt x="16" y="61"/>
                </a:cubicBezTo>
                <a:cubicBezTo>
                  <a:pt x="17" y="49"/>
                  <a:pt x="21" y="16"/>
                  <a:pt x="36" y="11"/>
                </a:cubicBezTo>
                <a:cubicBezTo>
                  <a:pt x="49" y="31"/>
                  <a:pt x="57" y="62"/>
                  <a:pt x="43" y="8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ŝḷidè">
            <a:extLst>
              <a:ext uri="{FF2B5EF4-FFF2-40B4-BE49-F238E27FC236}">
                <a16:creationId xmlns:a16="http://schemas.microsoft.com/office/drawing/2014/main" id="{B307F553-F359-4DA5-82B5-B5BE43BBB6C6}"/>
              </a:ext>
            </a:extLst>
          </p:cNvPr>
          <p:cNvSpPr/>
          <p:nvPr/>
        </p:nvSpPr>
        <p:spPr bwMode="auto">
          <a:xfrm>
            <a:off x="2848811" y="4061139"/>
            <a:ext cx="83302" cy="166606"/>
          </a:xfrm>
          <a:custGeom>
            <a:avLst/>
            <a:gdLst>
              <a:gd name="T0" fmla="*/ 53 w 56"/>
              <a:gd name="T1" fmla="*/ 64 h 111"/>
              <a:gd name="T2" fmla="*/ 45 w 56"/>
              <a:gd name="T3" fmla="*/ 5 h 111"/>
              <a:gd name="T4" fmla="*/ 40 w 56"/>
              <a:gd name="T5" fmla="*/ 5 h 111"/>
              <a:gd name="T6" fmla="*/ 41 w 56"/>
              <a:gd name="T7" fmla="*/ 54 h 111"/>
              <a:gd name="T8" fmla="*/ 40 w 56"/>
              <a:gd name="T9" fmla="*/ 64 h 111"/>
              <a:gd name="T10" fmla="*/ 35 w 56"/>
              <a:gd name="T11" fmla="*/ 65 h 111"/>
              <a:gd name="T12" fmla="*/ 17 w 56"/>
              <a:gd name="T13" fmla="*/ 65 h 111"/>
              <a:gd name="T14" fmla="*/ 12 w 56"/>
              <a:gd name="T15" fmla="*/ 5 h 111"/>
              <a:gd name="T16" fmla="*/ 4 w 56"/>
              <a:gd name="T17" fmla="*/ 5 h 111"/>
              <a:gd name="T18" fmla="*/ 7 w 56"/>
              <a:gd name="T19" fmla="*/ 107 h 111"/>
              <a:gd name="T20" fmla="*/ 15 w 56"/>
              <a:gd name="T21" fmla="*/ 107 h 111"/>
              <a:gd name="T22" fmla="*/ 17 w 56"/>
              <a:gd name="T23" fmla="*/ 73 h 111"/>
              <a:gd name="T24" fmla="*/ 35 w 56"/>
              <a:gd name="T25" fmla="*/ 75 h 111"/>
              <a:gd name="T26" fmla="*/ 40 w 56"/>
              <a:gd name="T27" fmla="*/ 75 h 111"/>
              <a:gd name="T28" fmla="*/ 38 w 56"/>
              <a:gd name="T29" fmla="*/ 103 h 111"/>
              <a:gd name="T30" fmla="*/ 48 w 56"/>
              <a:gd name="T31" fmla="*/ 105 h 111"/>
              <a:gd name="T32" fmla="*/ 53 w 56"/>
              <a:gd name="T33" fmla="*/ 72 h 111"/>
              <a:gd name="T34" fmla="*/ 53 w 56"/>
              <a:gd name="T35" fmla="*/ 72 h 111"/>
              <a:gd name="T36" fmla="*/ 53 w 56"/>
              <a:gd name="T37" fmla="*/ 6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111">
                <a:moveTo>
                  <a:pt x="53" y="64"/>
                </a:moveTo>
                <a:cubicBezTo>
                  <a:pt x="53" y="44"/>
                  <a:pt x="50" y="23"/>
                  <a:pt x="45" y="5"/>
                </a:cubicBezTo>
                <a:cubicBezTo>
                  <a:pt x="44" y="2"/>
                  <a:pt x="40" y="3"/>
                  <a:pt x="40" y="5"/>
                </a:cubicBezTo>
                <a:cubicBezTo>
                  <a:pt x="41" y="22"/>
                  <a:pt x="41" y="38"/>
                  <a:pt x="41" y="54"/>
                </a:cubicBezTo>
                <a:cubicBezTo>
                  <a:pt x="41" y="58"/>
                  <a:pt x="41" y="61"/>
                  <a:pt x="40" y="64"/>
                </a:cubicBezTo>
                <a:cubicBezTo>
                  <a:pt x="39" y="64"/>
                  <a:pt x="37" y="65"/>
                  <a:pt x="35" y="65"/>
                </a:cubicBezTo>
                <a:cubicBezTo>
                  <a:pt x="29" y="66"/>
                  <a:pt x="23" y="65"/>
                  <a:pt x="17" y="65"/>
                </a:cubicBezTo>
                <a:cubicBezTo>
                  <a:pt x="16" y="45"/>
                  <a:pt x="13" y="25"/>
                  <a:pt x="12" y="5"/>
                </a:cubicBezTo>
                <a:cubicBezTo>
                  <a:pt x="12" y="0"/>
                  <a:pt x="4" y="0"/>
                  <a:pt x="4" y="5"/>
                </a:cubicBezTo>
                <a:cubicBezTo>
                  <a:pt x="4" y="38"/>
                  <a:pt x="0" y="75"/>
                  <a:pt x="7" y="107"/>
                </a:cubicBezTo>
                <a:cubicBezTo>
                  <a:pt x="8" y="111"/>
                  <a:pt x="14" y="111"/>
                  <a:pt x="15" y="107"/>
                </a:cubicBezTo>
                <a:cubicBezTo>
                  <a:pt x="17" y="96"/>
                  <a:pt x="17" y="85"/>
                  <a:pt x="17" y="73"/>
                </a:cubicBezTo>
                <a:cubicBezTo>
                  <a:pt x="23" y="74"/>
                  <a:pt x="29" y="74"/>
                  <a:pt x="35" y="75"/>
                </a:cubicBezTo>
                <a:cubicBezTo>
                  <a:pt x="36" y="75"/>
                  <a:pt x="38" y="75"/>
                  <a:pt x="40" y="75"/>
                </a:cubicBezTo>
                <a:cubicBezTo>
                  <a:pt x="39" y="84"/>
                  <a:pt x="38" y="94"/>
                  <a:pt x="38" y="103"/>
                </a:cubicBezTo>
                <a:cubicBezTo>
                  <a:pt x="39" y="109"/>
                  <a:pt x="46" y="110"/>
                  <a:pt x="48" y="105"/>
                </a:cubicBezTo>
                <a:cubicBezTo>
                  <a:pt x="51" y="95"/>
                  <a:pt x="52" y="84"/>
                  <a:pt x="5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6" y="70"/>
                  <a:pt x="56" y="66"/>
                  <a:pt x="53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iSḷiḑè">
            <a:extLst>
              <a:ext uri="{FF2B5EF4-FFF2-40B4-BE49-F238E27FC236}">
                <a16:creationId xmlns:a16="http://schemas.microsoft.com/office/drawing/2014/main" id="{E892F123-C669-49B7-9A37-F913803D8F43}"/>
              </a:ext>
            </a:extLst>
          </p:cNvPr>
          <p:cNvSpPr/>
          <p:nvPr/>
        </p:nvSpPr>
        <p:spPr bwMode="auto">
          <a:xfrm>
            <a:off x="2304739" y="3897137"/>
            <a:ext cx="140573" cy="140574"/>
          </a:xfrm>
          <a:custGeom>
            <a:avLst/>
            <a:gdLst>
              <a:gd name="T0" fmla="*/ 87 w 94"/>
              <a:gd name="T1" fmla="*/ 77 h 94"/>
              <a:gd name="T2" fmla="*/ 49 w 94"/>
              <a:gd name="T3" fmla="*/ 40 h 94"/>
              <a:gd name="T4" fmla="*/ 31 w 94"/>
              <a:gd name="T5" fmla="*/ 24 h 94"/>
              <a:gd name="T6" fmla="*/ 9 w 94"/>
              <a:gd name="T7" fmla="*/ 4 h 94"/>
              <a:gd name="T8" fmla="*/ 7 w 94"/>
              <a:gd name="T9" fmla="*/ 1 h 94"/>
              <a:gd name="T10" fmla="*/ 6 w 94"/>
              <a:gd name="T11" fmla="*/ 1 h 94"/>
              <a:gd name="T12" fmla="*/ 0 w 94"/>
              <a:gd name="T13" fmla="*/ 7 h 94"/>
              <a:gd name="T14" fmla="*/ 10 w 94"/>
              <a:gd name="T15" fmla="*/ 20 h 94"/>
              <a:gd name="T16" fmla="*/ 33 w 94"/>
              <a:gd name="T17" fmla="*/ 44 h 94"/>
              <a:gd name="T18" fmla="*/ 76 w 94"/>
              <a:gd name="T19" fmla="*/ 88 h 94"/>
              <a:gd name="T20" fmla="*/ 87 w 94"/>
              <a:gd name="T21" fmla="*/ 7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4" h="94">
                <a:moveTo>
                  <a:pt x="87" y="77"/>
                </a:moveTo>
                <a:cubicBezTo>
                  <a:pt x="74" y="65"/>
                  <a:pt x="61" y="53"/>
                  <a:pt x="49" y="40"/>
                </a:cubicBezTo>
                <a:cubicBezTo>
                  <a:pt x="43" y="35"/>
                  <a:pt x="37" y="29"/>
                  <a:pt x="31" y="24"/>
                </a:cubicBezTo>
                <a:cubicBezTo>
                  <a:pt x="28" y="21"/>
                  <a:pt x="10" y="8"/>
                  <a:pt x="9" y="4"/>
                </a:cubicBezTo>
                <a:cubicBezTo>
                  <a:pt x="9" y="3"/>
                  <a:pt x="8" y="1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2" y="0"/>
                  <a:pt x="0" y="3"/>
                  <a:pt x="0" y="7"/>
                </a:cubicBezTo>
                <a:cubicBezTo>
                  <a:pt x="1" y="12"/>
                  <a:pt x="6" y="16"/>
                  <a:pt x="10" y="20"/>
                </a:cubicBezTo>
                <a:cubicBezTo>
                  <a:pt x="17" y="28"/>
                  <a:pt x="25" y="36"/>
                  <a:pt x="33" y="44"/>
                </a:cubicBezTo>
                <a:cubicBezTo>
                  <a:pt x="47" y="58"/>
                  <a:pt x="62" y="73"/>
                  <a:pt x="76" y="88"/>
                </a:cubicBezTo>
                <a:cubicBezTo>
                  <a:pt x="83" y="94"/>
                  <a:pt x="94" y="84"/>
                  <a:pt x="87" y="7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ïṥḷiḑê">
            <a:extLst>
              <a:ext uri="{FF2B5EF4-FFF2-40B4-BE49-F238E27FC236}">
                <a16:creationId xmlns:a16="http://schemas.microsoft.com/office/drawing/2014/main" id="{ADA06CCD-DEF1-464F-9834-0009F32CB9A5}"/>
              </a:ext>
            </a:extLst>
          </p:cNvPr>
          <p:cNvSpPr/>
          <p:nvPr/>
        </p:nvSpPr>
        <p:spPr bwMode="auto">
          <a:xfrm>
            <a:off x="2283913" y="4232951"/>
            <a:ext cx="150986" cy="119748"/>
          </a:xfrm>
          <a:custGeom>
            <a:avLst/>
            <a:gdLst>
              <a:gd name="T0" fmla="*/ 88 w 100"/>
              <a:gd name="T1" fmla="*/ 3 h 80"/>
              <a:gd name="T2" fmla="*/ 47 w 100"/>
              <a:gd name="T3" fmla="*/ 34 h 80"/>
              <a:gd name="T4" fmla="*/ 4 w 100"/>
              <a:gd name="T5" fmla="*/ 69 h 80"/>
              <a:gd name="T6" fmla="*/ 10 w 100"/>
              <a:gd name="T7" fmla="*/ 76 h 80"/>
              <a:gd name="T8" fmla="*/ 55 w 100"/>
              <a:gd name="T9" fmla="*/ 44 h 80"/>
              <a:gd name="T10" fmla="*/ 95 w 100"/>
              <a:gd name="T11" fmla="*/ 13 h 80"/>
              <a:gd name="T12" fmla="*/ 88 w 100"/>
              <a:gd name="T13" fmla="*/ 3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80">
                <a:moveTo>
                  <a:pt x="88" y="3"/>
                </a:moveTo>
                <a:cubicBezTo>
                  <a:pt x="73" y="12"/>
                  <a:pt x="60" y="23"/>
                  <a:pt x="47" y="34"/>
                </a:cubicBezTo>
                <a:cubicBezTo>
                  <a:pt x="33" y="45"/>
                  <a:pt x="18" y="57"/>
                  <a:pt x="4" y="69"/>
                </a:cubicBezTo>
                <a:cubicBezTo>
                  <a:pt x="0" y="72"/>
                  <a:pt x="5" y="80"/>
                  <a:pt x="10" y="76"/>
                </a:cubicBezTo>
                <a:cubicBezTo>
                  <a:pt x="25" y="66"/>
                  <a:pt x="40" y="55"/>
                  <a:pt x="55" y="44"/>
                </a:cubicBezTo>
                <a:cubicBezTo>
                  <a:pt x="69" y="34"/>
                  <a:pt x="84" y="25"/>
                  <a:pt x="95" y="13"/>
                </a:cubicBezTo>
                <a:cubicBezTo>
                  <a:pt x="100" y="8"/>
                  <a:pt x="94" y="0"/>
                  <a:pt x="88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slíde">
            <a:extLst>
              <a:ext uri="{FF2B5EF4-FFF2-40B4-BE49-F238E27FC236}">
                <a16:creationId xmlns:a16="http://schemas.microsoft.com/office/drawing/2014/main" id="{7C69ED8B-A056-43AE-9CC3-9E1FDC6F0D41}"/>
              </a:ext>
            </a:extLst>
          </p:cNvPr>
          <p:cNvSpPr/>
          <p:nvPr/>
        </p:nvSpPr>
        <p:spPr bwMode="auto">
          <a:xfrm>
            <a:off x="2973765" y="3925772"/>
            <a:ext cx="411307" cy="437341"/>
          </a:xfrm>
          <a:custGeom>
            <a:avLst/>
            <a:gdLst>
              <a:gd name="T0" fmla="*/ 266 w 273"/>
              <a:gd name="T1" fmla="*/ 122 h 290"/>
              <a:gd name="T2" fmla="*/ 257 w 273"/>
              <a:gd name="T3" fmla="*/ 121 h 290"/>
              <a:gd name="T4" fmla="*/ 249 w 273"/>
              <a:gd name="T5" fmla="*/ 122 h 290"/>
              <a:gd name="T6" fmla="*/ 236 w 273"/>
              <a:gd name="T7" fmla="*/ 122 h 290"/>
              <a:gd name="T8" fmla="*/ 209 w 273"/>
              <a:gd name="T9" fmla="*/ 122 h 290"/>
              <a:gd name="T10" fmla="*/ 176 w 273"/>
              <a:gd name="T11" fmla="*/ 127 h 290"/>
              <a:gd name="T12" fmla="*/ 175 w 273"/>
              <a:gd name="T13" fmla="*/ 126 h 290"/>
              <a:gd name="T14" fmla="*/ 9 w 273"/>
              <a:gd name="T15" fmla="*/ 3 h 290"/>
              <a:gd name="T16" fmla="*/ 3 w 273"/>
              <a:gd name="T17" fmla="*/ 10 h 290"/>
              <a:gd name="T18" fmla="*/ 161 w 273"/>
              <a:gd name="T19" fmla="*/ 133 h 290"/>
              <a:gd name="T20" fmla="*/ 43 w 273"/>
              <a:gd name="T21" fmla="*/ 276 h 290"/>
              <a:gd name="T22" fmla="*/ 55 w 273"/>
              <a:gd name="T23" fmla="*/ 283 h 290"/>
              <a:gd name="T24" fmla="*/ 177 w 273"/>
              <a:gd name="T25" fmla="*/ 137 h 290"/>
              <a:gd name="T26" fmla="*/ 178 w 273"/>
              <a:gd name="T27" fmla="*/ 134 h 290"/>
              <a:gd name="T28" fmla="*/ 199 w 273"/>
              <a:gd name="T29" fmla="*/ 137 h 290"/>
              <a:gd name="T30" fmla="*/ 243 w 273"/>
              <a:gd name="T31" fmla="*/ 137 h 290"/>
              <a:gd name="T32" fmla="*/ 266 w 273"/>
              <a:gd name="T33" fmla="*/ 122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73" h="290">
                <a:moveTo>
                  <a:pt x="266" y="122"/>
                </a:moveTo>
                <a:cubicBezTo>
                  <a:pt x="264" y="119"/>
                  <a:pt x="259" y="119"/>
                  <a:pt x="257" y="121"/>
                </a:cubicBezTo>
                <a:cubicBezTo>
                  <a:pt x="256" y="120"/>
                  <a:pt x="254" y="121"/>
                  <a:pt x="249" y="122"/>
                </a:cubicBezTo>
                <a:cubicBezTo>
                  <a:pt x="245" y="122"/>
                  <a:pt x="240" y="122"/>
                  <a:pt x="236" y="122"/>
                </a:cubicBezTo>
                <a:cubicBezTo>
                  <a:pt x="227" y="122"/>
                  <a:pt x="218" y="122"/>
                  <a:pt x="209" y="122"/>
                </a:cubicBezTo>
                <a:cubicBezTo>
                  <a:pt x="197" y="122"/>
                  <a:pt x="186" y="121"/>
                  <a:pt x="176" y="127"/>
                </a:cubicBezTo>
                <a:cubicBezTo>
                  <a:pt x="176" y="126"/>
                  <a:pt x="176" y="126"/>
                  <a:pt x="175" y="126"/>
                </a:cubicBezTo>
                <a:cubicBezTo>
                  <a:pt x="120" y="84"/>
                  <a:pt x="66" y="40"/>
                  <a:pt x="9" y="3"/>
                </a:cubicBezTo>
                <a:cubicBezTo>
                  <a:pt x="4" y="0"/>
                  <a:pt x="0" y="7"/>
                  <a:pt x="3" y="10"/>
                </a:cubicBezTo>
                <a:cubicBezTo>
                  <a:pt x="53" y="54"/>
                  <a:pt x="108" y="93"/>
                  <a:pt x="161" y="133"/>
                </a:cubicBezTo>
                <a:cubicBezTo>
                  <a:pt x="117" y="176"/>
                  <a:pt x="77" y="224"/>
                  <a:pt x="43" y="276"/>
                </a:cubicBezTo>
                <a:cubicBezTo>
                  <a:pt x="38" y="283"/>
                  <a:pt x="50" y="290"/>
                  <a:pt x="55" y="283"/>
                </a:cubicBezTo>
                <a:cubicBezTo>
                  <a:pt x="92" y="231"/>
                  <a:pt x="131" y="182"/>
                  <a:pt x="177" y="137"/>
                </a:cubicBezTo>
                <a:cubicBezTo>
                  <a:pt x="178" y="136"/>
                  <a:pt x="178" y="135"/>
                  <a:pt x="178" y="134"/>
                </a:cubicBezTo>
                <a:cubicBezTo>
                  <a:pt x="184" y="137"/>
                  <a:pt x="190" y="136"/>
                  <a:pt x="199" y="137"/>
                </a:cubicBezTo>
                <a:cubicBezTo>
                  <a:pt x="213" y="137"/>
                  <a:pt x="228" y="137"/>
                  <a:pt x="243" y="137"/>
                </a:cubicBezTo>
                <a:cubicBezTo>
                  <a:pt x="252" y="137"/>
                  <a:pt x="273" y="138"/>
                  <a:pt x="266" y="12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ïṣ1ïḓè">
            <a:extLst>
              <a:ext uri="{FF2B5EF4-FFF2-40B4-BE49-F238E27FC236}">
                <a16:creationId xmlns:a16="http://schemas.microsoft.com/office/drawing/2014/main" id="{8B8CE41A-8579-46AB-B9E6-42A7AE1F530F}"/>
              </a:ext>
            </a:extLst>
          </p:cNvPr>
          <p:cNvSpPr/>
          <p:nvPr/>
        </p:nvSpPr>
        <p:spPr bwMode="auto">
          <a:xfrm>
            <a:off x="3426723" y="4045520"/>
            <a:ext cx="111937" cy="148384"/>
          </a:xfrm>
          <a:custGeom>
            <a:avLst/>
            <a:gdLst>
              <a:gd name="T0" fmla="*/ 34 w 74"/>
              <a:gd name="T1" fmla="*/ 3 h 98"/>
              <a:gd name="T2" fmla="*/ 31 w 74"/>
              <a:gd name="T3" fmla="*/ 4 h 98"/>
              <a:gd name="T4" fmla="*/ 3 w 74"/>
              <a:gd name="T5" fmla="*/ 51 h 98"/>
              <a:gd name="T6" fmla="*/ 32 w 74"/>
              <a:gd name="T7" fmla="*/ 98 h 98"/>
              <a:gd name="T8" fmla="*/ 34 w 74"/>
              <a:gd name="T9" fmla="*/ 3 h 98"/>
              <a:gd name="T10" fmla="*/ 48 w 74"/>
              <a:gd name="T11" fmla="*/ 64 h 98"/>
              <a:gd name="T12" fmla="*/ 34 w 74"/>
              <a:gd name="T13" fmla="*/ 80 h 98"/>
              <a:gd name="T14" fmla="*/ 22 w 74"/>
              <a:gd name="T15" fmla="*/ 79 h 98"/>
              <a:gd name="T16" fmla="*/ 15 w 74"/>
              <a:gd name="T17" fmla="*/ 63 h 98"/>
              <a:gd name="T18" fmla="*/ 16 w 74"/>
              <a:gd name="T19" fmla="*/ 44 h 98"/>
              <a:gd name="T20" fmla="*/ 31 w 74"/>
              <a:gd name="T21" fmla="*/ 11 h 98"/>
              <a:gd name="T22" fmla="*/ 32 w 74"/>
              <a:gd name="T23" fmla="*/ 12 h 98"/>
              <a:gd name="T24" fmla="*/ 50 w 74"/>
              <a:gd name="T25" fmla="*/ 45 h 98"/>
              <a:gd name="T26" fmla="*/ 48 w 74"/>
              <a:gd name="T27" fmla="*/ 6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4" h="98">
                <a:moveTo>
                  <a:pt x="34" y="3"/>
                </a:moveTo>
                <a:cubicBezTo>
                  <a:pt x="33" y="3"/>
                  <a:pt x="32" y="3"/>
                  <a:pt x="31" y="4"/>
                </a:cubicBezTo>
                <a:cubicBezTo>
                  <a:pt x="10" y="7"/>
                  <a:pt x="5" y="32"/>
                  <a:pt x="3" y="51"/>
                </a:cubicBezTo>
                <a:cubicBezTo>
                  <a:pt x="0" y="70"/>
                  <a:pt x="7" y="98"/>
                  <a:pt x="32" y="98"/>
                </a:cubicBezTo>
                <a:cubicBezTo>
                  <a:pt x="74" y="97"/>
                  <a:pt x="72" y="0"/>
                  <a:pt x="34" y="3"/>
                </a:cubicBezTo>
                <a:close/>
                <a:moveTo>
                  <a:pt x="48" y="64"/>
                </a:moveTo>
                <a:cubicBezTo>
                  <a:pt x="45" y="74"/>
                  <a:pt x="44" y="77"/>
                  <a:pt x="34" y="80"/>
                </a:cubicBezTo>
                <a:cubicBezTo>
                  <a:pt x="29" y="84"/>
                  <a:pt x="25" y="84"/>
                  <a:pt x="22" y="79"/>
                </a:cubicBezTo>
                <a:cubicBezTo>
                  <a:pt x="17" y="75"/>
                  <a:pt x="14" y="70"/>
                  <a:pt x="15" y="63"/>
                </a:cubicBezTo>
                <a:cubicBezTo>
                  <a:pt x="14" y="57"/>
                  <a:pt x="15" y="50"/>
                  <a:pt x="16" y="44"/>
                </a:cubicBezTo>
                <a:cubicBezTo>
                  <a:pt x="18" y="32"/>
                  <a:pt x="21" y="18"/>
                  <a:pt x="31" y="11"/>
                </a:cubicBezTo>
                <a:cubicBezTo>
                  <a:pt x="32" y="12"/>
                  <a:pt x="32" y="12"/>
                  <a:pt x="32" y="12"/>
                </a:cubicBezTo>
                <a:cubicBezTo>
                  <a:pt x="46" y="17"/>
                  <a:pt x="49" y="33"/>
                  <a:pt x="50" y="45"/>
                </a:cubicBezTo>
                <a:cubicBezTo>
                  <a:pt x="50" y="52"/>
                  <a:pt x="50" y="58"/>
                  <a:pt x="48" y="6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iṩlïďê">
            <a:extLst>
              <a:ext uri="{FF2B5EF4-FFF2-40B4-BE49-F238E27FC236}">
                <a16:creationId xmlns:a16="http://schemas.microsoft.com/office/drawing/2014/main" id="{587B3A62-F2EE-46DC-86AD-CE1492B11D1D}"/>
              </a:ext>
            </a:extLst>
          </p:cNvPr>
          <p:cNvSpPr/>
          <p:nvPr/>
        </p:nvSpPr>
        <p:spPr bwMode="auto">
          <a:xfrm>
            <a:off x="3536057" y="4029900"/>
            <a:ext cx="91112" cy="166606"/>
          </a:xfrm>
          <a:custGeom>
            <a:avLst/>
            <a:gdLst>
              <a:gd name="T0" fmla="*/ 48 w 60"/>
              <a:gd name="T1" fmla="*/ 4 h 111"/>
              <a:gd name="T2" fmla="*/ 42 w 60"/>
              <a:gd name="T3" fmla="*/ 5 h 111"/>
              <a:gd name="T4" fmla="*/ 42 w 60"/>
              <a:gd name="T5" fmla="*/ 59 h 111"/>
              <a:gd name="T6" fmla="*/ 42 w 60"/>
              <a:gd name="T7" fmla="*/ 62 h 111"/>
              <a:gd name="T8" fmla="*/ 16 w 60"/>
              <a:gd name="T9" fmla="*/ 65 h 111"/>
              <a:gd name="T10" fmla="*/ 10 w 60"/>
              <a:gd name="T11" fmla="*/ 9 h 111"/>
              <a:gd name="T12" fmla="*/ 1 w 60"/>
              <a:gd name="T13" fmla="*/ 9 h 111"/>
              <a:gd name="T14" fmla="*/ 8 w 60"/>
              <a:gd name="T15" fmla="*/ 103 h 111"/>
              <a:gd name="T16" fmla="*/ 19 w 60"/>
              <a:gd name="T17" fmla="*/ 101 h 111"/>
              <a:gd name="T18" fmla="*/ 17 w 60"/>
              <a:gd name="T19" fmla="*/ 73 h 111"/>
              <a:gd name="T20" fmla="*/ 42 w 60"/>
              <a:gd name="T21" fmla="*/ 73 h 111"/>
              <a:gd name="T22" fmla="*/ 43 w 60"/>
              <a:gd name="T23" fmla="*/ 107 h 111"/>
              <a:gd name="T24" fmla="*/ 53 w 60"/>
              <a:gd name="T25" fmla="*/ 107 h 111"/>
              <a:gd name="T26" fmla="*/ 48 w 60"/>
              <a:gd name="T27" fmla="*/ 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0" h="111">
                <a:moveTo>
                  <a:pt x="48" y="4"/>
                </a:moveTo>
                <a:cubicBezTo>
                  <a:pt x="47" y="0"/>
                  <a:pt x="42" y="1"/>
                  <a:pt x="42" y="5"/>
                </a:cubicBezTo>
                <a:cubicBezTo>
                  <a:pt x="41" y="23"/>
                  <a:pt x="42" y="41"/>
                  <a:pt x="42" y="59"/>
                </a:cubicBezTo>
                <a:cubicBezTo>
                  <a:pt x="42" y="60"/>
                  <a:pt x="42" y="61"/>
                  <a:pt x="42" y="62"/>
                </a:cubicBezTo>
                <a:cubicBezTo>
                  <a:pt x="33" y="63"/>
                  <a:pt x="25" y="64"/>
                  <a:pt x="16" y="65"/>
                </a:cubicBezTo>
                <a:cubicBezTo>
                  <a:pt x="14" y="47"/>
                  <a:pt x="11" y="28"/>
                  <a:pt x="10" y="9"/>
                </a:cubicBezTo>
                <a:cubicBezTo>
                  <a:pt x="10" y="4"/>
                  <a:pt x="1" y="3"/>
                  <a:pt x="1" y="9"/>
                </a:cubicBezTo>
                <a:cubicBezTo>
                  <a:pt x="1" y="39"/>
                  <a:pt x="0" y="73"/>
                  <a:pt x="8" y="103"/>
                </a:cubicBezTo>
                <a:cubicBezTo>
                  <a:pt x="10" y="108"/>
                  <a:pt x="19" y="107"/>
                  <a:pt x="19" y="101"/>
                </a:cubicBezTo>
                <a:cubicBezTo>
                  <a:pt x="19" y="92"/>
                  <a:pt x="18" y="82"/>
                  <a:pt x="17" y="73"/>
                </a:cubicBezTo>
                <a:cubicBezTo>
                  <a:pt x="25" y="73"/>
                  <a:pt x="34" y="73"/>
                  <a:pt x="42" y="73"/>
                </a:cubicBezTo>
                <a:cubicBezTo>
                  <a:pt x="42" y="84"/>
                  <a:pt x="41" y="96"/>
                  <a:pt x="43" y="107"/>
                </a:cubicBezTo>
                <a:cubicBezTo>
                  <a:pt x="44" y="111"/>
                  <a:pt x="52" y="111"/>
                  <a:pt x="53" y="107"/>
                </a:cubicBezTo>
                <a:cubicBezTo>
                  <a:pt x="60" y="76"/>
                  <a:pt x="55" y="35"/>
                  <a:pt x="48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şľîḓê">
            <a:extLst>
              <a:ext uri="{FF2B5EF4-FFF2-40B4-BE49-F238E27FC236}">
                <a16:creationId xmlns:a16="http://schemas.microsoft.com/office/drawing/2014/main" id="{02DBCB24-7AE7-4AC9-A6CC-F27E5E81FBB4}"/>
              </a:ext>
            </a:extLst>
          </p:cNvPr>
          <p:cNvSpPr/>
          <p:nvPr/>
        </p:nvSpPr>
        <p:spPr bwMode="auto">
          <a:xfrm>
            <a:off x="2408867" y="3043280"/>
            <a:ext cx="419116" cy="653410"/>
          </a:xfrm>
          <a:custGeom>
            <a:avLst/>
            <a:gdLst>
              <a:gd name="T0" fmla="*/ 263 w 278"/>
              <a:gd name="T1" fmla="*/ 364 h 434"/>
              <a:gd name="T2" fmla="*/ 259 w 278"/>
              <a:gd name="T3" fmla="*/ 204 h 434"/>
              <a:gd name="T4" fmla="*/ 246 w 278"/>
              <a:gd name="T5" fmla="*/ 36 h 434"/>
              <a:gd name="T6" fmla="*/ 185 w 278"/>
              <a:gd name="T7" fmla="*/ 45 h 434"/>
              <a:gd name="T8" fmla="*/ 187 w 278"/>
              <a:gd name="T9" fmla="*/ 124 h 434"/>
              <a:gd name="T10" fmla="*/ 191 w 278"/>
              <a:gd name="T11" fmla="*/ 209 h 434"/>
              <a:gd name="T12" fmla="*/ 191 w 278"/>
              <a:gd name="T13" fmla="*/ 216 h 434"/>
              <a:gd name="T14" fmla="*/ 119 w 278"/>
              <a:gd name="T15" fmla="*/ 221 h 434"/>
              <a:gd name="T16" fmla="*/ 82 w 278"/>
              <a:gd name="T17" fmla="*/ 225 h 434"/>
              <a:gd name="T18" fmla="*/ 70 w 278"/>
              <a:gd name="T19" fmla="*/ 65 h 434"/>
              <a:gd name="T20" fmla="*/ 3 w 278"/>
              <a:gd name="T21" fmla="*/ 65 h 434"/>
              <a:gd name="T22" fmla="*/ 16 w 278"/>
              <a:gd name="T23" fmla="*/ 256 h 434"/>
              <a:gd name="T24" fmla="*/ 18 w 278"/>
              <a:gd name="T25" fmla="*/ 346 h 434"/>
              <a:gd name="T26" fmla="*/ 38 w 278"/>
              <a:gd name="T27" fmla="*/ 419 h 434"/>
              <a:gd name="T28" fmla="*/ 87 w 278"/>
              <a:gd name="T29" fmla="*/ 382 h 434"/>
              <a:gd name="T30" fmla="*/ 87 w 278"/>
              <a:gd name="T31" fmla="*/ 376 h 434"/>
              <a:gd name="T32" fmla="*/ 87 w 278"/>
              <a:gd name="T33" fmla="*/ 356 h 434"/>
              <a:gd name="T34" fmla="*/ 86 w 278"/>
              <a:gd name="T35" fmla="*/ 316 h 434"/>
              <a:gd name="T36" fmla="*/ 85 w 278"/>
              <a:gd name="T37" fmla="*/ 289 h 434"/>
              <a:gd name="T38" fmla="*/ 124 w 278"/>
              <a:gd name="T39" fmla="*/ 288 h 434"/>
              <a:gd name="T40" fmla="*/ 193 w 278"/>
              <a:gd name="T41" fmla="*/ 284 h 434"/>
              <a:gd name="T42" fmla="*/ 195 w 278"/>
              <a:gd name="T43" fmla="*/ 373 h 434"/>
              <a:gd name="T44" fmla="*/ 263 w 278"/>
              <a:gd name="T45" fmla="*/ 36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78" h="434">
                <a:moveTo>
                  <a:pt x="263" y="364"/>
                </a:moveTo>
                <a:cubicBezTo>
                  <a:pt x="263" y="310"/>
                  <a:pt x="261" y="257"/>
                  <a:pt x="259" y="204"/>
                </a:cubicBezTo>
                <a:cubicBezTo>
                  <a:pt x="257" y="150"/>
                  <a:pt x="260" y="89"/>
                  <a:pt x="246" y="36"/>
                </a:cubicBezTo>
                <a:cubicBezTo>
                  <a:pt x="236" y="0"/>
                  <a:pt x="188" y="12"/>
                  <a:pt x="185" y="45"/>
                </a:cubicBezTo>
                <a:cubicBezTo>
                  <a:pt x="182" y="71"/>
                  <a:pt x="186" y="98"/>
                  <a:pt x="187" y="124"/>
                </a:cubicBezTo>
                <a:cubicBezTo>
                  <a:pt x="188" y="152"/>
                  <a:pt x="190" y="180"/>
                  <a:pt x="191" y="209"/>
                </a:cubicBezTo>
                <a:cubicBezTo>
                  <a:pt x="191" y="211"/>
                  <a:pt x="191" y="214"/>
                  <a:pt x="191" y="216"/>
                </a:cubicBezTo>
                <a:cubicBezTo>
                  <a:pt x="167" y="216"/>
                  <a:pt x="143" y="219"/>
                  <a:pt x="119" y="221"/>
                </a:cubicBezTo>
                <a:cubicBezTo>
                  <a:pt x="106" y="222"/>
                  <a:pt x="94" y="223"/>
                  <a:pt x="82" y="225"/>
                </a:cubicBezTo>
                <a:cubicBezTo>
                  <a:pt x="80" y="172"/>
                  <a:pt x="75" y="118"/>
                  <a:pt x="70" y="65"/>
                </a:cubicBezTo>
                <a:cubicBezTo>
                  <a:pt x="66" y="23"/>
                  <a:pt x="0" y="22"/>
                  <a:pt x="3" y="65"/>
                </a:cubicBezTo>
                <a:cubicBezTo>
                  <a:pt x="9" y="128"/>
                  <a:pt x="13" y="192"/>
                  <a:pt x="16" y="256"/>
                </a:cubicBezTo>
                <a:cubicBezTo>
                  <a:pt x="17" y="286"/>
                  <a:pt x="18" y="316"/>
                  <a:pt x="18" y="346"/>
                </a:cubicBezTo>
                <a:cubicBezTo>
                  <a:pt x="19" y="371"/>
                  <a:pt x="12" y="404"/>
                  <a:pt x="38" y="419"/>
                </a:cubicBezTo>
                <a:cubicBezTo>
                  <a:pt x="64" y="434"/>
                  <a:pt x="93" y="409"/>
                  <a:pt x="87" y="382"/>
                </a:cubicBezTo>
                <a:cubicBezTo>
                  <a:pt x="90" y="389"/>
                  <a:pt x="87" y="381"/>
                  <a:pt x="87" y="376"/>
                </a:cubicBezTo>
                <a:cubicBezTo>
                  <a:pt x="87" y="369"/>
                  <a:pt x="87" y="363"/>
                  <a:pt x="87" y="356"/>
                </a:cubicBezTo>
                <a:cubicBezTo>
                  <a:pt x="87" y="343"/>
                  <a:pt x="86" y="329"/>
                  <a:pt x="86" y="316"/>
                </a:cubicBezTo>
                <a:cubicBezTo>
                  <a:pt x="86" y="307"/>
                  <a:pt x="85" y="298"/>
                  <a:pt x="85" y="289"/>
                </a:cubicBezTo>
                <a:cubicBezTo>
                  <a:pt x="98" y="290"/>
                  <a:pt x="111" y="289"/>
                  <a:pt x="124" y="288"/>
                </a:cubicBezTo>
                <a:cubicBezTo>
                  <a:pt x="147" y="286"/>
                  <a:pt x="170" y="286"/>
                  <a:pt x="193" y="284"/>
                </a:cubicBezTo>
                <a:cubicBezTo>
                  <a:pt x="193" y="314"/>
                  <a:pt x="194" y="343"/>
                  <a:pt x="195" y="373"/>
                </a:cubicBezTo>
                <a:cubicBezTo>
                  <a:pt x="196" y="431"/>
                  <a:pt x="278" y="401"/>
                  <a:pt x="263" y="36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ŝḷíḑe">
            <a:extLst>
              <a:ext uri="{FF2B5EF4-FFF2-40B4-BE49-F238E27FC236}">
                <a16:creationId xmlns:a16="http://schemas.microsoft.com/office/drawing/2014/main" id="{A4E44591-22A7-4066-B71F-B28AACDB85A0}"/>
              </a:ext>
            </a:extLst>
          </p:cNvPr>
          <p:cNvSpPr/>
          <p:nvPr/>
        </p:nvSpPr>
        <p:spPr bwMode="auto">
          <a:xfrm>
            <a:off x="2952938" y="2991216"/>
            <a:ext cx="432133" cy="676837"/>
          </a:xfrm>
          <a:custGeom>
            <a:avLst/>
            <a:gdLst>
              <a:gd name="T0" fmla="*/ 283 w 287"/>
              <a:gd name="T1" fmla="*/ 176 h 450"/>
              <a:gd name="T2" fmla="*/ 129 w 287"/>
              <a:gd name="T3" fmla="*/ 9 h 450"/>
              <a:gd name="T4" fmla="*/ 125 w 287"/>
              <a:gd name="T5" fmla="*/ 10 h 450"/>
              <a:gd name="T6" fmla="*/ 50 w 287"/>
              <a:gd name="T7" fmla="*/ 37 h 450"/>
              <a:gd name="T8" fmla="*/ 4 w 287"/>
              <a:gd name="T9" fmla="*/ 138 h 450"/>
              <a:gd name="T10" fmla="*/ 1 w 287"/>
              <a:gd name="T11" fmla="*/ 269 h 450"/>
              <a:gd name="T12" fmla="*/ 30 w 287"/>
              <a:gd name="T13" fmla="*/ 384 h 450"/>
              <a:gd name="T14" fmla="*/ 218 w 287"/>
              <a:gd name="T15" fmla="*/ 397 h 450"/>
              <a:gd name="T16" fmla="*/ 283 w 287"/>
              <a:gd name="T17" fmla="*/ 176 h 450"/>
              <a:gd name="T18" fmla="*/ 215 w 287"/>
              <a:gd name="T19" fmla="*/ 216 h 450"/>
              <a:gd name="T20" fmla="*/ 132 w 287"/>
              <a:gd name="T21" fmla="*/ 368 h 450"/>
              <a:gd name="T22" fmla="*/ 70 w 287"/>
              <a:gd name="T23" fmla="*/ 209 h 450"/>
              <a:gd name="T24" fmla="*/ 81 w 287"/>
              <a:gd name="T25" fmla="*/ 106 h 450"/>
              <a:gd name="T26" fmla="*/ 114 w 287"/>
              <a:gd name="T27" fmla="*/ 75 h 450"/>
              <a:gd name="T28" fmla="*/ 129 w 287"/>
              <a:gd name="T29" fmla="*/ 77 h 450"/>
              <a:gd name="T30" fmla="*/ 215 w 287"/>
              <a:gd name="T31" fmla="*/ 216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7" h="450">
                <a:moveTo>
                  <a:pt x="283" y="176"/>
                </a:moveTo>
                <a:cubicBezTo>
                  <a:pt x="278" y="94"/>
                  <a:pt x="224" y="0"/>
                  <a:pt x="129" y="9"/>
                </a:cubicBezTo>
                <a:cubicBezTo>
                  <a:pt x="128" y="9"/>
                  <a:pt x="126" y="10"/>
                  <a:pt x="125" y="10"/>
                </a:cubicBezTo>
                <a:cubicBezTo>
                  <a:pt x="99" y="6"/>
                  <a:pt x="69" y="20"/>
                  <a:pt x="50" y="37"/>
                </a:cubicBezTo>
                <a:cubicBezTo>
                  <a:pt x="20" y="62"/>
                  <a:pt x="8" y="100"/>
                  <a:pt x="4" y="138"/>
                </a:cubicBezTo>
                <a:cubicBezTo>
                  <a:pt x="0" y="181"/>
                  <a:pt x="1" y="226"/>
                  <a:pt x="1" y="269"/>
                </a:cubicBezTo>
                <a:cubicBezTo>
                  <a:pt x="1" y="309"/>
                  <a:pt x="7" y="351"/>
                  <a:pt x="30" y="384"/>
                </a:cubicBezTo>
                <a:cubicBezTo>
                  <a:pt x="76" y="450"/>
                  <a:pt x="162" y="449"/>
                  <a:pt x="218" y="397"/>
                </a:cubicBezTo>
                <a:cubicBezTo>
                  <a:pt x="275" y="346"/>
                  <a:pt x="287" y="249"/>
                  <a:pt x="283" y="176"/>
                </a:cubicBezTo>
                <a:close/>
                <a:moveTo>
                  <a:pt x="215" y="216"/>
                </a:moveTo>
                <a:cubicBezTo>
                  <a:pt x="211" y="269"/>
                  <a:pt x="199" y="359"/>
                  <a:pt x="132" y="368"/>
                </a:cubicBezTo>
                <a:cubicBezTo>
                  <a:pt x="56" y="378"/>
                  <a:pt x="70" y="252"/>
                  <a:pt x="70" y="209"/>
                </a:cubicBezTo>
                <a:cubicBezTo>
                  <a:pt x="71" y="176"/>
                  <a:pt x="66" y="136"/>
                  <a:pt x="81" y="106"/>
                </a:cubicBezTo>
                <a:cubicBezTo>
                  <a:pt x="88" y="91"/>
                  <a:pt x="100" y="82"/>
                  <a:pt x="114" y="75"/>
                </a:cubicBezTo>
                <a:cubicBezTo>
                  <a:pt x="118" y="77"/>
                  <a:pt x="123" y="78"/>
                  <a:pt x="129" y="77"/>
                </a:cubicBezTo>
                <a:cubicBezTo>
                  <a:pt x="204" y="70"/>
                  <a:pt x="218" y="160"/>
                  <a:pt x="215" y="2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ŝlíḍê">
            <a:extLst>
              <a:ext uri="{FF2B5EF4-FFF2-40B4-BE49-F238E27FC236}">
                <a16:creationId xmlns:a16="http://schemas.microsoft.com/office/drawing/2014/main" id="{A0CDE6E3-CC88-41BC-B3F8-00C7385AC8A0}"/>
              </a:ext>
            </a:extLst>
          </p:cNvPr>
          <p:cNvSpPr/>
          <p:nvPr/>
        </p:nvSpPr>
        <p:spPr bwMode="auto">
          <a:xfrm>
            <a:off x="2833191" y="3501447"/>
            <a:ext cx="101525" cy="137972"/>
          </a:xfrm>
          <a:custGeom>
            <a:avLst/>
            <a:gdLst>
              <a:gd name="T0" fmla="*/ 48 w 67"/>
              <a:gd name="T1" fmla="*/ 67 h 92"/>
              <a:gd name="T2" fmla="*/ 35 w 67"/>
              <a:gd name="T3" fmla="*/ 69 h 92"/>
              <a:gd name="T4" fmla="*/ 43 w 67"/>
              <a:gd name="T5" fmla="*/ 19 h 92"/>
              <a:gd name="T6" fmla="*/ 5 w 67"/>
              <a:gd name="T7" fmla="*/ 23 h 92"/>
              <a:gd name="T8" fmla="*/ 18 w 67"/>
              <a:gd name="T9" fmla="*/ 26 h 92"/>
              <a:gd name="T10" fmla="*/ 25 w 67"/>
              <a:gd name="T11" fmla="*/ 32 h 92"/>
              <a:gd name="T12" fmla="*/ 22 w 67"/>
              <a:gd name="T13" fmla="*/ 48 h 92"/>
              <a:gd name="T14" fmla="*/ 7 w 67"/>
              <a:gd name="T15" fmla="*/ 72 h 92"/>
              <a:gd name="T16" fmla="*/ 14 w 67"/>
              <a:gd name="T17" fmla="*/ 90 h 92"/>
              <a:gd name="T18" fmla="*/ 54 w 67"/>
              <a:gd name="T19" fmla="*/ 88 h 92"/>
              <a:gd name="T20" fmla="*/ 48 w 67"/>
              <a:gd name="T21" fmla="*/ 6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7" h="92">
                <a:moveTo>
                  <a:pt x="48" y="67"/>
                </a:moveTo>
                <a:cubicBezTo>
                  <a:pt x="44" y="68"/>
                  <a:pt x="39" y="68"/>
                  <a:pt x="35" y="69"/>
                </a:cubicBezTo>
                <a:cubicBezTo>
                  <a:pt x="45" y="53"/>
                  <a:pt x="51" y="36"/>
                  <a:pt x="43" y="19"/>
                </a:cubicBezTo>
                <a:cubicBezTo>
                  <a:pt x="34" y="3"/>
                  <a:pt x="6" y="0"/>
                  <a:pt x="5" y="23"/>
                </a:cubicBezTo>
                <a:cubicBezTo>
                  <a:pt x="5" y="29"/>
                  <a:pt x="15" y="32"/>
                  <a:pt x="18" y="26"/>
                </a:cubicBezTo>
                <a:cubicBezTo>
                  <a:pt x="21" y="18"/>
                  <a:pt x="25" y="30"/>
                  <a:pt x="25" y="32"/>
                </a:cubicBezTo>
                <a:cubicBezTo>
                  <a:pt x="26" y="38"/>
                  <a:pt x="24" y="43"/>
                  <a:pt x="22" y="48"/>
                </a:cubicBezTo>
                <a:cubicBezTo>
                  <a:pt x="19" y="57"/>
                  <a:pt x="13" y="64"/>
                  <a:pt x="7" y="72"/>
                </a:cubicBezTo>
                <a:cubicBezTo>
                  <a:pt x="0" y="79"/>
                  <a:pt x="5" y="89"/>
                  <a:pt x="14" y="90"/>
                </a:cubicBezTo>
                <a:cubicBezTo>
                  <a:pt x="28" y="92"/>
                  <a:pt x="41" y="91"/>
                  <a:pt x="54" y="88"/>
                </a:cubicBezTo>
                <a:cubicBezTo>
                  <a:pt x="67" y="84"/>
                  <a:pt x="61" y="64"/>
                  <a:pt x="48" y="6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ïśļïdè">
            <a:extLst>
              <a:ext uri="{FF2B5EF4-FFF2-40B4-BE49-F238E27FC236}">
                <a16:creationId xmlns:a16="http://schemas.microsoft.com/office/drawing/2014/main" id="{711041B4-EB3F-4651-8DDF-A0039A9D30A7}"/>
              </a:ext>
            </a:extLst>
          </p:cNvPr>
          <p:cNvSpPr/>
          <p:nvPr/>
        </p:nvSpPr>
        <p:spPr bwMode="auto">
          <a:xfrm>
            <a:off x="4475815" y="1991578"/>
            <a:ext cx="109335" cy="117145"/>
          </a:xfrm>
          <a:custGeom>
            <a:avLst/>
            <a:gdLst>
              <a:gd name="T0" fmla="*/ 67 w 72"/>
              <a:gd name="T1" fmla="*/ 34 h 78"/>
              <a:gd name="T2" fmla="*/ 23 w 72"/>
              <a:gd name="T3" fmla="*/ 11 h 78"/>
              <a:gd name="T4" fmla="*/ 6 w 72"/>
              <a:gd name="T5" fmla="*/ 22 h 78"/>
              <a:gd name="T6" fmla="*/ 1 w 72"/>
              <a:gd name="T7" fmla="*/ 48 h 78"/>
              <a:gd name="T8" fmla="*/ 40 w 72"/>
              <a:gd name="T9" fmla="*/ 74 h 78"/>
              <a:gd name="T10" fmla="*/ 67 w 72"/>
              <a:gd name="T11" fmla="*/ 34 h 78"/>
              <a:gd name="T12" fmla="*/ 35 w 72"/>
              <a:gd name="T13" fmla="*/ 60 h 78"/>
              <a:gd name="T14" fmla="*/ 14 w 72"/>
              <a:gd name="T15" fmla="*/ 42 h 78"/>
              <a:gd name="T16" fmla="*/ 18 w 72"/>
              <a:gd name="T17" fmla="*/ 27 h 78"/>
              <a:gd name="T18" fmla="*/ 26 w 72"/>
              <a:gd name="T19" fmla="*/ 19 h 78"/>
              <a:gd name="T20" fmla="*/ 53 w 72"/>
              <a:gd name="T21" fmla="*/ 37 h 78"/>
              <a:gd name="T22" fmla="*/ 35 w 72"/>
              <a:gd name="T23" fmla="*/ 6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2" h="78">
                <a:moveTo>
                  <a:pt x="67" y="34"/>
                </a:moveTo>
                <a:cubicBezTo>
                  <a:pt x="62" y="16"/>
                  <a:pt x="40" y="0"/>
                  <a:pt x="23" y="11"/>
                </a:cubicBezTo>
                <a:cubicBezTo>
                  <a:pt x="16" y="10"/>
                  <a:pt x="10" y="17"/>
                  <a:pt x="6" y="22"/>
                </a:cubicBezTo>
                <a:cubicBezTo>
                  <a:pt x="1" y="30"/>
                  <a:pt x="0" y="39"/>
                  <a:pt x="1" y="48"/>
                </a:cubicBezTo>
                <a:cubicBezTo>
                  <a:pt x="4" y="67"/>
                  <a:pt x="22" y="78"/>
                  <a:pt x="40" y="74"/>
                </a:cubicBezTo>
                <a:cubicBezTo>
                  <a:pt x="58" y="70"/>
                  <a:pt x="72" y="53"/>
                  <a:pt x="67" y="34"/>
                </a:cubicBezTo>
                <a:close/>
                <a:moveTo>
                  <a:pt x="35" y="60"/>
                </a:moveTo>
                <a:cubicBezTo>
                  <a:pt x="23" y="62"/>
                  <a:pt x="14" y="54"/>
                  <a:pt x="14" y="42"/>
                </a:cubicBezTo>
                <a:cubicBezTo>
                  <a:pt x="14" y="36"/>
                  <a:pt x="15" y="31"/>
                  <a:pt x="18" y="27"/>
                </a:cubicBezTo>
                <a:cubicBezTo>
                  <a:pt x="21" y="24"/>
                  <a:pt x="24" y="22"/>
                  <a:pt x="26" y="19"/>
                </a:cubicBezTo>
                <a:cubicBezTo>
                  <a:pt x="37" y="19"/>
                  <a:pt x="50" y="25"/>
                  <a:pt x="53" y="37"/>
                </a:cubicBezTo>
                <a:cubicBezTo>
                  <a:pt x="56" y="49"/>
                  <a:pt x="46" y="59"/>
                  <a:pt x="35" y="6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$ľíde">
            <a:extLst>
              <a:ext uri="{FF2B5EF4-FFF2-40B4-BE49-F238E27FC236}">
                <a16:creationId xmlns:a16="http://schemas.microsoft.com/office/drawing/2014/main" id="{9ADB4E05-D0E4-48C5-922F-79021FF1473B}"/>
              </a:ext>
            </a:extLst>
          </p:cNvPr>
          <p:cNvSpPr/>
          <p:nvPr/>
        </p:nvSpPr>
        <p:spPr bwMode="auto">
          <a:xfrm>
            <a:off x="4056700" y="1562046"/>
            <a:ext cx="934551" cy="1010050"/>
          </a:xfrm>
          <a:custGeom>
            <a:avLst/>
            <a:gdLst>
              <a:gd name="T0" fmla="*/ 579 w 621"/>
              <a:gd name="T1" fmla="*/ 255 h 673"/>
              <a:gd name="T2" fmla="*/ 570 w 621"/>
              <a:gd name="T3" fmla="*/ 183 h 673"/>
              <a:gd name="T4" fmla="*/ 409 w 621"/>
              <a:gd name="T5" fmla="*/ 151 h 673"/>
              <a:gd name="T6" fmla="*/ 283 w 621"/>
              <a:gd name="T7" fmla="*/ 16 h 673"/>
              <a:gd name="T8" fmla="*/ 183 w 621"/>
              <a:gd name="T9" fmla="*/ 141 h 673"/>
              <a:gd name="T10" fmla="*/ 101 w 621"/>
              <a:gd name="T11" fmla="*/ 341 h 673"/>
              <a:gd name="T12" fmla="*/ 21 w 621"/>
              <a:gd name="T13" fmla="*/ 399 h 673"/>
              <a:gd name="T14" fmla="*/ 99 w 621"/>
              <a:gd name="T15" fmla="*/ 561 h 673"/>
              <a:gd name="T16" fmla="*/ 237 w 621"/>
              <a:gd name="T17" fmla="*/ 652 h 673"/>
              <a:gd name="T18" fmla="*/ 425 w 621"/>
              <a:gd name="T19" fmla="*/ 544 h 673"/>
              <a:gd name="T20" fmla="*/ 562 w 621"/>
              <a:gd name="T21" fmla="*/ 523 h 673"/>
              <a:gd name="T22" fmla="*/ 604 w 621"/>
              <a:gd name="T23" fmla="*/ 375 h 673"/>
              <a:gd name="T24" fmla="*/ 593 w 621"/>
              <a:gd name="T25" fmla="*/ 220 h 673"/>
              <a:gd name="T26" fmla="*/ 578 w 621"/>
              <a:gd name="T27" fmla="*/ 192 h 673"/>
              <a:gd name="T28" fmla="*/ 553 w 621"/>
              <a:gd name="T29" fmla="*/ 255 h 673"/>
              <a:gd name="T30" fmla="*/ 513 w 621"/>
              <a:gd name="T31" fmla="*/ 278 h 673"/>
              <a:gd name="T32" fmla="*/ 412 w 621"/>
              <a:gd name="T33" fmla="*/ 166 h 673"/>
              <a:gd name="T34" fmla="*/ 538 w 621"/>
              <a:gd name="T35" fmla="*/ 314 h 673"/>
              <a:gd name="T36" fmla="*/ 428 w 621"/>
              <a:gd name="T37" fmla="*/ 419 h 673"/>
              <a:gd name="T38" fmla="*/ 414 w 621"/>
              <a:gd name="T39" fmla="*/ 430 h 673"/>
              <a:gd name="T40" fmla="*/ 183 w 621"/>
              <a:gd name="T41" fmla="*/ 380 h 673"/>
              <a:gd name="T42" fmla="*/ 334 w 621"/>
              <a:gd name="T43" fmla="*/ 202 h 673"/>
              <a:gd name="T44" fmla="*/ 348 w 621"/>
              <a:gd name="T45" fmla="*/ 472 h 673"/>
              <a:gd name="T46" fmla="*/ 185 w 621"/>
              <a:gd name="T47" fmla="*/ 397 h 673"/>
              <a:gd name="T48" fmla="*/ 403 w 621"/>
              <a:gd name="T49" fmla="*/ 196 h 673"/>
              <a:gd name="T50" fmla="*/ 349 w 621"/>
              <a:gd name="T51" fmla="*/ 193 h 673"/>
              <a:gd name="T52" fmla="*/ 288 w 621"/>
              <a:gd name="T53" fmla="*/ 21 h 673"/>
              <a:gd name="T54" fmla="*/ 276 w 621"/>
              <a:gd name="T55" fmla="*/ 53 h 673"/>
              <a:gd name="T56" fmla="*/ 266 w 621"/>
              <a:gd name="T57" fmla="*/ 61 h 673"/>
              <a:gd name="T58" fmla="*/ 397 w 621"/>
              <a:gd name="T59" fmla="*/ 155 h 673"/>
              <a:gd name="T60" fmla="*/ 198 w 621"/>
              <a:gd name="T61" fmla="*/ 143 h 673"/>
              <a:gd name="T62" fmla="*/ 316 w 621"/>
              <a:gd name="T63" fmla="*/ 194 h 673"/>
              <a:gd name="T64" fmla="*/ 193 w 621"/>
              <a:gd name="T65" fmla="*/ 156 h 673"/>
              <a:gd name="T66" fmla="*/ 167 w 621"/>
              <a:gd name="T67" fmla="*/ 153 h 673"/>
              <a:gd name="T68" fmla="*/ 162 w 621"/>
              <a:gd name="T69" fmla="*/ 290 h 673"/>
              <a:gd name="T70" fmla="*/ 165 w 621"/>
              <a:gd name="T71" fmla="*/ 369 h 673"/>
              <a:gd name="T72" fmla="*/ 165 w 621"/>
              <a:gd name="T73" fmla="*/ 369 h 673"/>
              <a:gd name="T74" fmla="*/ 27 w 621"/>
              <a:gd name="T75" fmla="*/ 403 h 673"/>
              <a:gd name="T76" fmla="*/ 24 w 621"/>
              <a:gd name="T77" fmla="*/ 440 h 673"/>
              <a:gd name="T78" fmla="*/ 42 w 621"/>
              <a:gd name="T79" fmla="*/ 463 h 673"/>
              <a:gd name="T80" fmla="*/ 70 w 621"/>
              <a:gd name="T81" fmla="*/ 391 h 673"/>
              <a:gd name="T82" fmla="*/ 193 w 621"/>
              <a:gd name="T83" fmla="*/ 537 h 673"/>
              <a:gd name="T84" fmla="*/ 209 w 621"/>
              <a:gd name="T85" fmla="*/ 610 h 673"/>
              <a:gd name="T86" fmla="*/ 255 w 621"/>
              <a:gd name="T87" fmla="*/ 602 h 673"/>
              <a:gd name="T88" fmla="*/ 263 w 621"/>
              <a:gd name="T89" fmla="*/ 633 h 673"/>
              <a:gd name="T90" fmla="*/ 217 w 621"/>
              <a:gd name="T91" fmla="*/ 576 h 673"/>
              <a:gd name="T92" fmla="*/ 368 w 621"/>
              <a:gd name="T93" fmla="*/ 478 h 673"/>
              <a:gd name="T94" fmla="*/ 382 w 621"/>
              <a:gd name="T95" fmla="*/ 470 h 673"/>
              <a:gd name="T96" fmla="*/ 382 w 621"/>
              <a:gd name="T97" fmla="*/ 470 h 673"/>
              <a:gd name="T98" fmla="*/ 541 w 621"/>
              <a:gd name="T99" fmla="*/ 483 h 673"/>
              <a:gd name="T100" fmla="*/ 580 w 621"/>
              <a:gd name="T101" fmla="*/ 463 h 673"/>
              <a:gd name="T102" fmla="*/ 585 w 621"/>
              <a:gd name="T103" fmla="*/ 451 h 673"/>
              <a:gd name="T104" fmla="*/ 528 w 621"/>
              <a:gd name="T105" fmla="*/ 486 h 673"/>
              <a:gd name="T106" fmla="*/ 470 w 621"/>
              <a:gd name="T107" fmla="*/ 406 h 673"/>
              <a:gd name="T108" fmla="*/ 585 w 621"/>
              <a:gd name="T109" fmla="*/ 451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21" h="673">
                <a:moveTo>
                  <a:pt x="604" y="375"/>
                </a:moveTo>
                <a:cubicBezTo>
                  <a:pt x="594" y="351"/>
                  <a:pt x="579" y="331"/>
                  <a:pt x="560" y="314"/>
                </a:cubicBezTo>
                <a:cubicBezTo>
                  <a:pt x="571" y="296"/>
                  <a:pt x="578" y="276"/>
                  <a:pt x="579" y="255"/>
                </a:cubicBezTo>
                <a:cubicBezTo>
                  <a:pt x="592" y="251"/>
                  <a:pt x="603" y="239"/>
                  <a:pt x="606" y="226"/>
                </a:cubicBezTo>
                <a:cubicBezTo>
                  <a:pt x="612" y="206"/>
                  <a:pt x="599" y="178"/>
                  <a:pt x="575" y="179"/>
                </a:cubicBezTo>
                <a:cubicBezTo>
                  <a:pt x="573" y="179"/>
                  <a:pt x="571" y="181"/>
                  <a:pt x="570" y="183"/>
                </a:cubicBezTo>
                <a:cubicBezTo>
                  <a:pt x="566" y="182"/>
                  <a:pt x="563" y="182"/>
                  <a:pt x="559" y="182"/>
                </a:cubicBezTo>
                <a:cubicBezTo>
                  <a:pt x="559" y="181"/>
                  <a:pt x="558" y="180"/>
                  <a:pt x="557" y="179"/>
                </a:cubicBezTo>
                <a:cubicBezTo>
                  <a:pt x="518" y="132"/>
                  <a:pt x="462" y="133"/>
                  <a:pt x="409" y="151"/>
                </a:cubicBezTo>
                <a:cubicBezTo>
                  <a:pt x="401" y="104"/>
                  <a:pt x="386" y="49"/>
                  <a:pt x="339" y="37"/>
                </a:cubicBezTo>
                <a:cubicBezTo>
                  <a:pt x="338" y="31"/>
                  <a:pt x="336" y="26"/>
                  <a:pt x="333" y="20"/>
                </a:cubicBezTo>
                <a:cubicBezTo>
                  <a:pt x="322" y="6"/>
                  <a:pt x="295" y="0"/>
                  <a:pt x="283" y="16"/>
                </a:cubicBezTo>
                <a:cubicBezTo>
                  <a:pt x="273" y="18"/>
                  <a:pt x="266" y="27"/>
                  <a:pt x="264" y="37"/>
                </a:cubicBezTo>
                <a:cubicBezTo>
                  <a:pt x="263" y="37"/>
                  <a:pt x="263" y="37"/>
                  <a:pt x="262" y="37"/>
                </a:cubicBezTo>
                <a:cubicBezTo>
                  <a:pt x="223" y="62"/>
                  <a:pt x="198" y="99"/>
                  <a:pt x="183" y="141"/>
                </a:cubicBezTo>
                <a:cubicBezTo>
                  <a:pt x="115" y="134"/>
                  <a:pt x="13" y="142"/>
                  <a:pt x="15" y="222"/>
                </a:cubicBezTo>
                <a:cubicBezTo>
                  <a:pt x="15" y="265"/>
                  <a:pt x="48" y="299"/>
                  <a:pt x="79" y="324"/>
                </a:cubicBezTo>
                <a:cubicBezTo>
                  <a:pt x="86" y="330"/>
                  <a:pt x="94" y="336"/>
                  <a:pt x="101" y="341"/>
                </a:cubicBezTo>
                <a:cubicBezTo>
                  <a:pt x="86" y="355"/>
                  <a:pt x="73" y="370"/>
                  <a:pt x="60" y="386"/>
                </a:cubicBezTo>
                <a:cubicBezTo>
                  <a:pt x="45" y="380"/>
                  <a:pt x="26" y="383"/>
                  <a:pt x="21" y="398"/>
                </a:cubicBezTo>
                <a:cubicBezTo>
                  <a:pt x="21" y="398"/>
                  <a:pt x="21" y="399"/>
                  <a:pt x="21" y="399"/>
                </a:cubicBezTo>
                <a:cubicBezTo>
                  <a:pt x="5" y="410"/>
                  <a:pt x="0" y="432"/>
                  <a:pt x="13" y="449"/>
                </a:cubicBezTo>
                <a:cubicBezTo>
                  <a:pt x="18" y="455"/>
                  <a:pt x="24" y="459"/>
                  <a:pt x="31" y="461"/>
                </a:cubicBezTo>
                <a:cubicBezTo>
                  <a:pt x="10" y="507"/>
                  <a:pt x="54" y="553"/>
                  <a:pt x="99" y="561"/>
                </a:cubicBezTo>
                <a:cubicBezTo>
                  <a:pt x="130" y="567"/>
                  <a:pt x="165" y="562"/>
                  <a:pt x="198" y="553"/>
                </a:cubicBezTo>
                <a:cubicBezTo>
                  <a:pt x="201" y="562"/>
                  <a:pt x="204" y="572"/>
                  <a:pt x="208" y="581"/>
                </a:cubicBezTo>
                <a:cubicBezTo>
                  <a:pt x="182" y="604"/>
                  <a:pt x="193" y="665"/>
                  <a:pt x="237" y="652"/>
                </a:cubicBezTo>
                <a:cubicBezTo>
                  <a:pt x="245" y="650"/>
                  <a:pt x="252" y="645"/>
                  <a:pt x="258" y="639"/>
                </a:cubicBezTo>
                <a:cubicBezTo>
                  <a:pt x="300" y="673"/>
                  <a:pt x="362" y="664"/>
                  <a:pt x="397" y="623"/>
                </a:cubicBezTo>
                <a:cubicBezTo>
                  <a:pt x="416" y="601"/>
                  <a:pt x="423" y="573"/>
                  <a:pt x="425" y="544"/>
                </a:cubicBezTo>
                <a:cubicBezTo>
                  <a:pt x="426" y="528"/>
                  <a:pt x="427" y="511"/>
                  <a:pt x="427" y="495"/>
                </a:cubicBezTo>
                <a:cubicBezTo>
                  <a:pt x="461" y="503"/>
                  <a:pt x="496" y="506"/>
                  <a:pt x="530" y="497"/>
                </a:cubicBezTo>
                <a:cubicBezTo>
                  <a:pt x="533" y="512"/>
                  <a:pt x="543" y="524"/>
                  <a:pt x="562" y="523"/>
                </a:cubicBezTo>
                <a:cubicBezTo>
                  <a:pt x="583" y="522"/>
                  <a:pt x="603" y="505"/>
                  <a:pt x="604" y="484"/>
                </a:cubicBezTo>
                <a:cubicBezTo>
                  <a:pt x="605" y="475"/>
                  <a:pt x="602" y="468"/>
                  <a:pt x="597" y="462"/>
                </a:cubicBezTo>
                <a:cubicBezTo>
                  <a:pt x="621" y="445"/>
                  <a:pt x="612" y="397"/>
                  <a:pt x="604" y="375"/>
                </a:cubicBezTo>
                <a:close/>
                <a:moveTo>
                  <a:pt x="578" y="192"/>
                </a:moveTo>
                <a:cubicBezTo>
                  <a:pt x="578" y="192"/>
                  <a:pt x="578" y="192"/>
                  <a:pt x="579" y="192"/>
                </a:cubicBezTo>
                <a:cubicBezTo>
                  <a:pt x="589" y="198"/>
                  <a:pt x="596" y="206"/>
                  <a:pt x="593" y="220"/>
                </a:cubicBezTo>
                <a:cubicBezTo>
                  <a:pt x="589" y="236"/>
                  <a:pt x="572" y="248"/>
                  <a:pt x="556" y="240"/>
                </a:cubicBezTo>
                <a:cubicBezTo>
                  <a:pt x="544" y="234"/>
                  <a:pt x="538" y="219"/>
                  <a:pt x="546" y="207"/>
                </a:cubicBezTo>
                <a:cubicBezTo>
                  <a:pt x="552" y="196"/>
                  <a:pt x="566" y="192"/>
                  <a:pt x="578" y="192"/>
                </a:cubicBezTo>
                <a:close/>
                <a:moveTo>
                  <a:pt x="544" y="188"/>
                </a:moveTo>
                <a:cubicBezTo>
                  <a:pt x="538" y="191"/>
                  <a:pt x="533" y="197"/>
                  <a:pt x="530" y="204"/>
                </a:cubicBezTo>
                <a:cubicBezTo>
                  <a:pt x="521" y="224"/>
                  <a:pt x="534" y="248"/>
                  <a:pt x="553" y="255"/>
                </a:cubicBezTo>
                <a:cubicBezTo>
                  <a:pt x="557" y="257"/>
                  <a:pt x="561" y="257"/>
                  <a:pt x="565" y="257"/>
                </a:cubicBezTo>
                <a:cubicBezTo>
                  <a:pt x="563" y="274"/>
                  <a:pt x="557" y="289"/>
                  <a:pt x="548" y="303"/>
                </a:cubicBezTo>
                <a:cubicBezTo>
                  <a:pt x="537" y="294"/>
                  <a:pt x="525" y="286"/>
                  <a:pt x="513" y="278"/>
                </a:cubicBezTo>
                <a:cubicBezTo>
                  <a:pt x="483" y="258"/>
                  <a:pt x="452" y="242"/>
                  <a:pt x="420" y="226"/>
                </a:cubicBezTo>
                <a:cubicBezTo>
                  <a:pt x="419" y="212"/>
                  <a:pt x="417" y="197"/>
                  <a:pt x="414" y="183"/>
                </a:cubicBezTo>
                <a:cubicBezTo>
                  <a:pt x="413" y="177"/>
                  <a:pt x="413" y="172"/>
                  <a:pt x="412" y="166"/>
                </a:cubicBezTo>
                <a:cubicBezTo>
                  <a:pt x="458" y="151"/>
                  <a:pt x="506" y="150"/>
                  <a:pt x="544" y="188"/>
                </a:cubicBezTo>
                <a:close/>
                <a:moveTo>
                  <a:pt x="422" y="244"/>
                </a:moveTo>
                <a:cubicBezTo>
                  <a:pt x="462" y="264"/>
                  <a:pt x="503" y="286"/>
                  <a:pt x="538" y="314"/>
                </a:cubicBezTo>
                <a:cubicBezTo>
                  <a:pt x="538" y="315"/>
                  <a:pt x="539" y="315"/>
                  <a:pt x="540" y="316"/>
                </a:cubicBezTo>
                <a:cubicBezTo>
                  <a:pt x="520" y="344"/>
                  <a:pt x="490" y="369"/>
                  <a:pt x="465" y="390"/>
                </a:cubicBezTo>
                <a:cubicBezTo>
                  <a:pt x="453" y="400"/>
                  <a:pt x="441" y="410"/>
                  <a:pt x="428" y="419"/>
                </a:cubicBezTo>
                <a:cubicBezTo>
                  <a:pt x="429" y="361"/>
                  <a:pt x="428" y="302"/>
                  <a:pt x="422" y="244"/>
                </a:cubicBezTo>
                <a:close/>
                <a:moveTo>
                  <a:pt x="415" y="388"/>
                </a:moveTo>
                <a:cubicBezTo>
                  <a:pt x="414" y="402"/>
                  <a:pt x="414" y="416"/>
                  <a:pt x="414" y="430"/>
                </a:cubicBezTo>
                <a:cubicBezTo>
                  <a:pt x="397" y="442"/>
                  <a:pt x="380" y="453"/>
                  <a:pt x="363" y="463"/>
                </a:cubicBezTo>
                <a:cubicBezTo>
                  <a:pt x="333" y="453"/>
                  <a:pt x="303" y="440"/>
                  <a:pt x="276" y="428"/>
                </a:cubicBezTo>
                <a:cubicBezTo>
                  <a:pt x="245" y="413"/>
                  <a:pt x="213" y="398"/>
                  <a:pt x="183" y="380"/>
                </a:cubicBezTo>
                <a:cubicBezTo>
                  <a:pt x="180" y="354"/>
                  <a:pt x="178" y="328"/>
                  <a:pt x="177" y="301"/>
                </a:cubicBezTo>
                <a:cubicBezTo>
                  <a:pt x="212" y="276"/>
                  <a:pt x="248" y="252"/>
                  <a:pt x="286" y="229"/>
                </a:cubicBezTo>
                <a:cubicBezTo>
                  <a:pt x="301" y="221"/>
                  <a:pt x="317" y="211"/>
                  <a:pt x="334" y="202"/>
                </a:cubicBezTo>
                <a:cubicBezTo>
                  <a:pt x="359" y="213"/>
                  <a:pt x="384" y="225"/>
                  <a:pt x="408" y="237"/>
                </a:cubicBezTo>
                <a:cubicBezTo>
                  <a:pt x="413" y="287"/>
                  <a:pt x="415" y="338"/>
                  <a:pt x="415" y="388"/>
                </a:cubicBezTo>
                <a:close/>
                <a:moveTo>
                  <a:pt x="348" y="472"/>
                </a:moveTo>
                <a:cubicBezTo>
                  <a:pt x="341" y="476"/>
                  <a:pt x="334" y="480"/>
                  <a:pt x="326" y="484"/>
                </a:cubicBezTo>
                <a:cubicBezTo>
                  <a:pt x="289" y="504"/>
                  <a:pt x="249" y="520"/>
                  <a:pt x="208" y="533"/>
                </a:cubicBezTo>
                <a:cubicBezTo>
                  <a:pt x="199" y="488"/>
                  <a:pt x="191" y="442"/>
                  <a:pt x="185" y="397"/>
                </a:cubicBezTo>
                <a:cubicBezTo>
                  <a:pt x="192" y="401"/>
                  <a:pt x="199" y="405"/>
                  <a:pt x="206" y="409"/>
                </a:cubicBezTo>
                <a:cubicBezTo>
                  <a:pt x="252" y="434"/>
                  <a:pt x="299" y="455"/>
                  <a:pt x="348" y="472"/>
                </a:cubicBezTo>
                <a:close/>
                <a:moveTo>
                  <a:pt x="403" y="196"/>
                </a:moveTo>
                <a:cubicBezTo>
                  <a:pt x="404" y="204"/>
                  <a:pt x="405" y="211"/>
                  <a:pt x="406" y="219"/>
                </a:cubicBezTo>
                <a:cubicBezTo>
                  <a:pt x="393" y="213"/>
                  <a:pt x="381" y="207"/>
                  <a:pt x="368" y="202"/>
                </a:cubicBezTo>
                <a:cubicBezTo>
                  <a:pt x="362" y="199"/>
                  <a:pt x="355" y="196"/>
                  <a:pt x="349" y="193"/>
                </a:cubicBezTo>
                <a:cubicBezTo>
                  <a:pt x="365" y="185"/>
                  <a:pt x="382" y="177"/>
                  <a:pt x="399" y="170"/>
                </a:cubicBezTo>
                <a:cubicBezTo>
                  <a:pt x="400" y="180"/>
                  <a:pt x="402" y="188"/>
                  <a:pt x="403" y="196"/>
                </a:cubicBezTo>
                <a:close/>
                <a:moveTo>
                  <a:pt x="288" y="21"/>
                </a:moveTo>
                <a:cubicBezTo>
                  <a:pt x="301" y="16"/>
                  <a:pt x="317" y="15"/>
                  <a:pt x="324" y="30"/>
                </a:cubicBezTo>
                <a:cubicBezTo>
                  <a:pt x="330" y="44"/>
                  <a:pt x="323" y="62"/>
                  <a:pt x="309" y="67"/>
                </a:cubicBezTo>
                <a:cubicBezTo>
                  <a:pt x="297" y="71"/>
                  <a:pt x="281" y="66"/>
                  <a:pt x="276" y="53"/>
                </a:cubicBezTo>
                <a:cubicBezTo>
                  <a:pt x="272" y="41"/>
                  <a:pt x="279" y="29"/>
                  <a:pt x="288" y="21"/>
                </a:cubicBezTo>
                <a:close/>
                <a:moveTo>
                  <a:pt x="263" y="52"/>
                </a:moveTo>
                <a:cubicBezTo>
                  <a:pt x="264" y="55"/>
                  <a:pt x="264" y="58"/>
                  <a:pt x="266" y="61"/>
                </a:cubicBezTo>
                <a:cubicBezTo>
                  <a:pt x="274" y="80"/>
                  <a:pt x="301" y="86"/>
                  <a:pt x="319" y="76"/>
                </a:cubicBezTo>
                <a:cubicBezTo>
                  <a:pt x="329" y="71"/>
                  <a:pt x="336" y="61"/>
                  <a:pt x="338" y="50"/>
                </a:cubicBezTo>
                <a:cubicBezTo>
                  <a:pt x="376" y="63"/>
                  <a:pt x="389" y="112"/>
                  <a:pt x="397" y="155"/>
                </a:cubicBezTo>
                <a:cubicBezTo>
                  <a:pt x="374" y="164"/>
                  <a:pt x="351" y="175"/>
                  <a:pt x="331" y="185"/>
                </a:cubicBezTo>
                <a:cubicBezTo>
                  <a:pt x="293" y="169"/>
                  <a:pt x="255" y="155"/>
                  <a:pt x="214" y="146"/>
                </a:cubicBezTo>
                <a:cubicBezTo>
                  <a:pt x="209" y="145"/>
                  <a:pt x="204" y="144"/>
                  <a:pt x="198" y="143"/>
                </a:cubicBezTo>
                <a:cubicBezTo>
                  <a:pt x="211" y="108"/>
                  <a:pt x="232" y="77"/>
                  <a:pt x="263" y="52"/>
                </a:cubicBezTo>
                <a:close/>
                <a:moveTo>
                  <a:pt x="193" y="156"/>
                </a:moveTo>
                <a:cubicBezTo>
                  <a:pt x="235" y="163"/>
                  <a:pt x="276" y="177"/>
                  <a:pt x="316" y="194"/>
                </a:cubicBezTo>
                <a:cubicBezTo>
                  <a:pt x="313" y="195"/>
                  <a:pt x="311" y="197"/>
                  <a:pt x="308" y="198"/>
                </a:cubicBezTo>
                <a:cubicBezTo>
                  <a:pt x="264" y="223"/>
                  <a:pt x="218" y="250"/>
                  <a:pt x="176" y="280"/>
                </a:cubicBezTo>
                <a:cubicBezTo>
                  <a:pt x="175" y="238"/>
                  <a:pt x="180" y="195"/>
                  <a:pt x="193" y="156"/>
                </a:cubicBezTo>
                <a:close/>
                <a:moveTo>
                  <a:pt x="71" y="298"/>
                </a:moveTo>
                <a:cubicBezTo>
                  <a:pt x="41" y="269"/>
                  <a:pt x="7" y="217"/>
                  <a:pt x="46" y="181"/>
                </a:cubicBezTo>
                <a:cubicBezTo>
                  <a:pt x="76" y="151"/>
                  <a:pt x="128" y="149"/>
                  <a:pt x="167" y="153"/>
                </a:cubicBezTo>
                <a:cubicBezTo>
                  <a:pt x="171" y="153"/>
                  <a:pt x="175" y="154"/>
                  <a:pt x="178" y="154"/>
                </a:cubicBezTo>
                <a:cubicBezTo>
                  <a:pt x="167" y="190"/>
                  <a:pt x="162" y="228"/>
                  <a:pt x="162" y="264"/>
                </a:cubicBezTo>
                <a:cubicBezTo>
                  <a:pt x="162" y="273"/>
                  <a:pt x="162" y="282"/>
                  <a:pt x="162" y="290"/>
                </a:cubicBezTo>
                <a:cubicBezTo>
                  <a:pt x="144" y="303"/>
                  <a:pt x="127" y="317"/>
                  <a:pt x="111" y="332"/>
                </a:cubicBezTo>
                <a:cubicBezTo>
                  <a:pt x="97" y="321"/>
                  <a:pt x="84" y="310"/>
                  <a:pt x="71" y="298"/>
                </a:cubicBezTo>
                <a:close/>
                <a:moveTo>
                  <a:pt x="165" y="369"/>
                </a:moveTo>
                <a:cubicBezTo>
                  <a:pt x="152" y="361"/>
                  <a:pt x="138" y="352"/>
                  <a:pt x="125" y="342"/>
                </a:cubicBezTo>
                <a:cubicBezTo>
                  <a:pt x="137" y="332"/>
                  <a:pt x="150" y="322"/>
                  <a:pt x="162" y="312"/>
                </a:cubicBezTo>
                <a:cubicBezTo>
                  <a:pt x="163" y="331"/>
                  <a:pt x="164" y="350"/>
                  <a:pt x="165" y="369"/>
                </a:cubicBezTo>
                <a:close/>
                <a:moveTo>
                  <a:pt x="24" y="440"/>
                </a:moveTo>
                <a:cubicBezTo>
                  <a:pt x="16" y="429"/>
                  <a:pt x="18" y="414"/>
                  <a:pt x="26" y="404"/>
                </a:cubicBezTo>
                <a:cubicBezTo>
                  <a:pt x="26" y="404"/>
                  <a:pt x="27" y="404"/>
                  <a:pt x="27" y="403"/>
                </a:cubicBezTo>
                <a:cubicBezTo>
                  <a:pt x="39" y="398"/>
                  <a:pt x="51" y="391"/>
                  <a:pt x="62" y="402"/>
                </a:cubicBezTo>
                <a:cubicBezTo>
                  <a:pt x="74" y="413"/>
                  <a:pt x="72" y="433"/>
                  <a:pt x="60" y="443"/>
                </a:cubicBezTo>
                <a:cubicBezTo>
                  <a:pt x="49" y="452"/>
                  <a:pt x="33" y="452"/>
                  <a:pt x="24" y="440"/>
                </a:cubicBezTo>
                <a:close/>
                <a:moveTo>
                  <a:pt x="173" y="542"/>
                </a:moveTo>
                <a:cubicBezTo>
                  <a:pt x="142" y="549"/>
                  <a:pt x="104" y="554"/>
                  <a:pt x="75" y="537"/>
                </a:cubicBezTo>
                <a:cubicBezTo>
                  <a:pt x="49" y="522"/>
                  <a:pt x="34" y="492"/>
                  <a:pt x="42" y="463"/>
                </a:cubicBezTo>
                <a:cubicBezTo>
                  <a:pt x="52" y="463"/>
                  <a:pt x="62" y="460"/>
                  <a:pt x="71" y="452"/>
                </a:cubicBezTo>
                <a:cubicBezTo>
                  <a:pt x="87" y="436"/>
                  <a:pt x="88" y="409"/>
                  <a:pt x="72" y="393"/>
                </a:cubicBezTo>
                <a:cubicBezTo>
                  <a:pt x="71" y="392"/>
                  <a:pt x="71" y="392"/>
                  <a:pt x="70" y="391"/>
                </a:cubicBezTo>
                <a:cubicBezTo>
                  <a:pt x="85" y="378"/>
                  <a:pt x="99" y="364"/>
                  <a:pt x="114" y="351"/>
                </a:cubicBezTo>
                <a:cubicBezTo>
                  <a:pt x="131" y="363"/>
                  <a:pt x="149" y="375"/>
                  <a:pt x="167" y="386"/>
                </a:cubicBezTo>
                <a:cubicBezTo>
                  <a:pt x="171" y="437"/>
                  <a:pt x="180" y="488"/>
                  <a:pt x="193" y="537"/>
                </a:cubicBezTo>
                <a:cubicBezTo>
                  <a:pt x="187" y="538"/>
                  <a:pt x="180" y="540"/>
                  <a:pt x="173" y="542"/>
                </a:cubicBezTo>
                <a:close/>
                <a:moveTo>
                  <a:pt x="231" y="638"/>
                </a:moveTo>
                <a:cubicBezTo>
                  <a:pt x="214" y="640"/>
                  <a:pt x="206" y="624"/>
                  <a:pt x="209" y="610"/>
                </a:cubicBezTo>
                <a:cubicBezTo>
                  <a:pt x="211" y="599"/>
                  <a:pt x="217" y="592"/>
                  <a:pt x="224" y="585"/>
                </a:cubicBezTo>
                <a:cubicBezTo>
                  <a:pt x="224" y="585"/>
                  <a:pt x="224" y="585"/>
                  <a:pt x="224" y="585"/>
                </a:cubicBezTo>
                <a:cubicBezTo>
                  <a:pt x="237" y="588"/>
                  <a:pt x="251" y="586"/>
                  <a:pt x="255" y="602"/>
                </a:cubicBezTo>
                <a:cubicBezTo>
                  <a:pt x="259" y="618"/>
                  <a:pt x="247" y="635"/>
                  <a:pt x="231" y="638"/>
                </a:cubicBezTo>
                <a:close/>
                <a:moveTo>
                  <a:pt x="406" y="573"/>
                </a:moveTo>
                <a:cubicBezTo>
                  <a:pt x="390" y="640"/>
                  <a:pt x="320" y="659"/>
                  <a:pt x="263" y="633"/>
                </a:cubicBezTo>
                <a:cubicBezTo>
                  <a:pt x="269" y="623"/>
                  <a:pt x="271" y="611"/>
                  <a:pt x="269" y="600"/>
                </a:cubicBezTo>
                <a:cubicBezTo>
                  <a:pt x="266" y="585"/>
                  <a:pt x="242" y="564"/>
                  <a:pt x="227" y="574"/>
                </a:cubicBezTo>
                <a:cubicBezTo>
                  <a:pt x="223" y="574"/>
                  <a:pt x="220" y="575"/>
                  <a:pt x="217" y="576"/>
                </a:cubicBezTo>
                <a:cubicBezTo>
                  <a:pt x="215" y="567"/>
                  <a:pt x="213" y="558"/>
                  <a:pt x="211" y="549"/>
                </a:cubicBezTo>
                <a:cubicBezTo>
                  <a:pt x="240" y="540"/>
                  <a:pt x="268" y="528"/>
                  <a:pt x="293" y="517"/>
                </a:cubicBezTo>
                <a:cubicBezTo>
                  <a:pt x="319" y="506"/>
                  <a:pt x="344" y="493"/>
                  <a:pt x="368" y="478"/>
                </a:cubicBezTo>
                <a:cubicBezTo>
                  <a:pt x="383" y="483"/>
                  <a:pt x="397" y="487"/>
                  <a:pt x="412" y="491"/>
                </a:cubicBezTo>
                <a:cubicBezTo>
                  <a:pt x="412" y="519"/>
                  <a:pt x="412" y="547"/>
                  <a:pt x="406" y="573"/>
                </a:cubicBezTo>
                <a:close/>
                <a:moveTo>
                  <a:pt x="382" y="470"/>
                </a:moveTo>
                <a:cubicBezTo>
                  <a:pt x="393" y="463"/>
                  <a:pt x="403" y="456"/>
                  <a:pt x="413" y="449"/>
                </a:cubicBezTo>
                <a:cubicBezTo>
                  <a:pt x="413" y="459"/>
                  <a:pt x="413" y="469"/>
                  <a:pt x="412" y="478"/>
                </a:cubicBezTo>
                <a:cubicBezTo>
                  <a:pt x="402" y="476"/>
                  <a:pt x="392" y="473"/>
                  <a:pt x="382" y="470"/>
                </a:cubicBezTo>
                <a:close/>
                <a:moveTo>
                  <a:pt x="589" y="489"/>
                </a:moveTo>
                <a:cubicBezTo>
                  <a:pt x="585" y="501"/>
                  <a:pt x="570" y="511"/>
                  <a:pt x="557" y="509"/>
                </a:cubicBezTo>
                <a:cubicBezTo>
                  <a:pt x="545" y="507"/>
                  <a:pt x="541" y="495"/>
                  <a:pt x="541" y="483"/>
                </a:cubicBezTo>
                <a:cubicBezTo>
                  <a:pt x="542" y="471"/>
                  <a:pt x="549" y="460"/>
                  <a:pt x="560" y="455"/>
                </a:cubicBezTo>
                <a:cubicBezTo>
                  <a:pt x="560" y="458"/>
                  <a:pt x="563" y="462"/>
                  <a:pt x="568" y="461"/>
                </a:cubicBezTo>
                <a:cubicBezTo>
                  <a:pt x="572" y="460"/>
                  <a:pt x="576" y="461"/>
                  <a:pt x="580" y="463"/>
                </a:cubicBezTo>
                <a:cubicBezTo>
                  <a:pt x="581" y="464"/>
                  <a:pt x="582" y="465"/>
                  <a:pt x="583" y="466"/>
                </a:cubicBezTo>
                <a:cubicBezTo>
                  <a:pt x="589" y="471"/>
                  <a:pt x="592" y="480"/>
                  <a:pt x="589" y="489"/>
                </a:cubicBezTo>
                <a:close/>
                <a:moveTo>
                  <a:pt x="585" y="451"/>
                </a:moveTo>
                <a:cubicBezTo>
                  <a:pt x="580" y="449"/>
                  <a:pt x="573" y="447"/>
                  <a:pt x="566" y="448"/>
                </a:cubicBezTo>
                <a:cubicBezTo>
                  <a:pt x="566" y="448"/>
                  <a:pt x="565" y="447"/>
                  <a:pt x="564" y="446"/>
                </a:cubicBezTo>
                <a:cubicBezTo>
                  <a:pt x="542" y="441"/>
                  <a:pt x="529" y="464"/>
                  <a:pt x="528" y="486"/>
                </a:cubicBezTo>
                <a:cubicBezTo>
                  <a:pt x="496" y="491"/>
                  <a:pt x="461" y="489"/>
                  <a:pt x="427" y="482"/>
                </a:cubicBezTo>
                <a:cubicBezTo>
                  <a:pt x="428" y="467"/>
                  <a:pt x="428" y="453"/>
                  <a:pt x="428" y="439"/>
                </a:cubicBezTo>
                <a:cubicBezTo>
                  <a:pt x="442" y="429"/>
                  <a:pt x="456" y="418"/>
                  <a:pt x="470" y="406"/>
                </a:cubicBezTo>
                <a:cubicBezTo>
                  <a:pt x="497" y="383"/>
                  <a:pt x="529" y="357"/>
                  <a:pt x="552" y="326"/>
                </a:cubicBezTo>
                <a:cubicBezTo>
                  <a:pt x="565" y="339"/>
                  <a:pt x="576" y="353"/>
                  <a:pt x="585" y="369"/>
                </a:cubicBezTo>
                <a:cubicBezTo>
                  <a:pt x="593" y="386"/>
                  <a:pt x="611" y="442"/>
                  <a:pt x="585" y="45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isļiḍé">
            <a:extLst>
              <a:ext uri="{FF2B5EF4-FFF2-40B4-BE49-F238E27FC236}">
                <a16:creationId xmlns:a16="http://schemas.microsoft.com/office/drawing/2014/main" id="{15980079-BD74-4DA4-AB86-DDDF8BD096EF}"/>
              </a:ext>
            </a:extLst>
          </p:cNvPr>
          <p:cNvSpPr/>
          <p:nvPr/>
        </p:nvSpPr>
        <p:spPr bwMode="auto">
          <a:xfrm>
            <a:off x="708973" y="1546427"/>
            <a:ext cx="1395320" cy="859063"/>
          </a:xfrm>
          <a:custGeom>
            <a:avLst/>
            <a:gdLst>
              <a:gd name="T0" fmla="*/ 845 w 926"/>
              <a:gd name="T1" fmla="*/ 331 h 571"/>
              <a:gd name="T2" fmla="*/ 843 w 926"/>
              <a:gd name="T3" fmla="*/ 330 h 571"/>
              <a:gd name="T4" fmla="*/ 789 w 926"/>
              <a:gd name="T5" fmla="*/ 143 h 571"/>
              <a:gd name="T6" fmla="*/ 776 w 926"/>
              <a:gd name="T7" fmla="*/ 133 h 571"/>
              <a:gd name="T8" fmla="*/ 608 w 926"/>
              <a:gd name="T9" fmla="*/ 99 h 571"/>
              <a:gd name="T10" fmla="*/ 581 w 926"/>
              <a:gd name="T11" fmla="*/ 49 h 571"/>
              <a:gd name="T12" fmla="*/ 597 w 926"/>
              <a:gd name="T13" fmla="*/ 101 h 571"/>
              <a:gd name="T14" fmla="*/ 481 w 926"/>
              <a:gd name="T15" fmla="*/ 216 h 571"/>
              <a:gd name="T16" fmla="*/ 309 w 926"/>
              <a:gd name="T17" fmla="*/ 184 h 571"/>
              <a:gd name="T18" fmla="*/ 249 w 926"/>
              <a:gd name="T19" fmla="*/ 8 h 571"/>
              <a:gd name="T20" fmla="*/ 301 w 926"/>
              <a:gd name="T21" fmla="*/ 185 h 571"/>
              <a:gd name="T22" fmla="*/ 231 w 926"/>
              <a:gd name="T23" fmla="*/ 244 h 571"/>
              <a:gd name="T24" fmla="*/ 81 w 926"/>
              <a:gd name="T25" fmla="*/ 297 h 571"/>
              <a:gd name="T26" fmla="*/ 5 w 926"/>
              <a:gd name="T27" fmla="*/ 294 h 571"/>
              <a:gd name="T28" fmla="*/ 158 w 926"/>
              <a:gd name="T29" fmla="*/ 323 h 571"/>
              <a:gd name="T30" fmla="*/ 182 w 926"/>
              <a:gd name="T31" fmla="*/ 408 h 571"/>
              <a:gd name="T32" fmla="*/ 205 w 926"/>
              <a:gd name="T33" fmla="*/ 482 h 571"/>
              <a:gd name="T34" fmla="*/ 205 w 926"/>
              <a:gd name="T35" fmla="*/ 490 h 571"/>
              <a:gd name="T36" fmla="*/ 211 w 926"/>
              <a:gd name="T37" fmla="*/ 494 h 571"/>
              <a:gd name="T38" fmla="*/ 404 w 926"/>
              <a:gd name="T39" fmla="*/ 567 h 571"/>
              <a:gd name="T40" fmla="*/ 536 w 926"/>
              <a:gd name="T41" fmla="*/ 422 h 571"/>
              <a:gd name="T42" fmla="*/ 540 w 926"/>
              <a:gd name="T43" fmla="*/ 415 h 571"/>
              <a:gd name="T44" fmla="*/ 706 w 926"/>
              <a:gd name="T45" fmla="*/ 484 h 571"/>
              <a:gd name="T46" fmla="*/ 844 w 926"/>
              <a:gd name="T47" fmla="*/ 340 h 571"/>
              <a:gd name="T48" fmla="*/ 918 w 926"/>
              <a:gd name="T49" fmla="*/ 360 h 571"/>
              <a:gd name="T50" fmla="*/ 526 w 926"/>
              <a:gd name="T51" fmla="*/ 416 h 571"/>
              <a:gd name="T52" fmla="*/ 402 w 926"/>
              <a:gd name="T53" fmla="*/ 557 h 571"/>
              <a:gd name="T54" fmla="*/ 218 w 926"/>
              <a:gd name="T55" fmla="*/ 487 h 571"/>
              <a:gd name="T56" fmla="*/ 166 w 926"/>
              <a:gd name="T57" fmla="*/ 324 h 571"/>
              <a:gd name="T58" fmla="*/ 238 w 926"/>
              <a:gd name="T59" fmla="*/ 257 h 571"/>
              <a:gd name="T60" fmla="*/ 310 w 926"/>
              <a:gd name="T61" fmla="*/ 194 h 571"/>
              <a:gd name="T62" fmla="*/ 496 w 926"/>
              <a:gd name="T63" fmla="*/ 307 h 571"/>
              <a:gd name="T64" fmla="*/ 530 w 926"/>
              <a:gd name="T65" fmla="*/ 414 h 571"/>
              <a:gd name="T66" fmla="*/ 703 w 926"/>
              <a:gd name="T67" fmla="*/ 475 h 571"/>
              <a:gd name="T68" fmla="*/ 485 w 926"/>
              <a:gd name="T69" fmla="*/ 227 h 571"/>
              <a:gd name="T70" fmla="*/ 486 w 926"/>
              <a:gd name="T71" fmla="*/ 226 h 571"/>
              <a:gd name="T72" fmla="*/ 608 w 926"/>
              <a:gd name="T73" fmla="*/ 108 h 571"/>
              <a:gd name="T74" fmla="*/ 774 w 926"/>
              <a:gd name="T75" fmla="*/ 147 h 571"/>
              <a:gd name="T76" fmla="*/ 779 w 926"/>
              <a:gd name="T77" fmla="*/ 147 h 571"/>
              <a:gd name="T78" fmla="*/ 703 w 926"/>
              <a:gd name="T79" fmla="*/ 475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26" h="571">
                <a:moveTo>
                  <a:pt x="921" y="349"/>
                </a:moveTo>
                <a:cubicBezTo>
                  <a:pt x="900" y="335"/>
                  <a:pt x="869" y="333"/>
                  <a:pt x="845" y="331"/>
                </a:cubicBezTo>
                <a:cubicBezTo>
                  <a:pt x="845" y="331"/>
                  <a:pt x="844" y="331"/>
                  <a:pt x="844" y="331"/>
                </a:cubicBezTo>
                <a:cubicBezTo>
                  <a:pt x="844" y="330"/>
                  <a:pt x="844" y="330"/>
                  <a:pt x="843" y="330"/>
                </a:cubicBezTo>
                <a:cubicBezTo>
                  <a:pt x="846" y="300"/>
                  <a:pt x="835" y="272"/>
                  <a:pt x="825" y="244"/>
                </a:cubicBezTo>
                <a:cubicBezTo>
                  <a:pt x="814" y="211"/>
                  <a:pt x="805" y="174"/>
                  <a:pt x="789" y="143"/>
                </a:cubicBezTo>
                <a:cubicBezTo>
                  <a:pt x="787" y="139"/>
                  <a:pt x="783" y="139"/>
                  <a:pt x="781" y="142"/>
                </a:cubicBezTo>
                <a:cubicBezTo>
                  <a:pt x="782" y="138"/>
                  <a:pt x="780" y="134"/>
                  <a:pt x="776" y="133"/>
                </a:cubicBezTo>
                <a:cubicBezTo>
                  <a:pt x="750" y="125"/>
                  <a:pt x="720" y="122"/>
                  <a:pt x="693" y="116"/>
                </a:cubicBezTo>
                <a:cubicBezTo>
                  <a:pt x="665" y="111"/>
                  <a:pt x="637" y="103"/>
                  <a:pt x="608" y="99"/>
                </a:cubicBezTo>
                <a:cubicBezTo>
                  <a:pt x="611" y="79"/>
                  <a:pt x="604" y="58"/>
                  <a:pt x="595" y="40"/>
                </a:cubicBezTo>
                <a:cubicBezTo>
                  <a:pt x="590" y="31"/>
                  <a:pt x="576" y="39"/>
                  <a:pt x="581" y="49"/>
                </a:cubicBezTo>
                <a:cubicBezTo>
                  <a:pt x="589" y="65"/>
                  <a:pt x="592" y="82"/>
                  <a:pt x="598" y="100"/>
                </a:cubicBezTo>
                <a:cubicBezTo>
                  <a:pt x="598" y="100"/>
                  <a:pt x="597" y="100"/>
                  <a:pt x="597" y="101"/>
                </a:cubicBezTo>
                <a:cubicBezTo>
                  <a:pt x="559" y="139"/>
                  <a:pt x="521" y="178"/>
                  <a:pt x="483" y="216"/>
                </a:cubicBezTo>
                <a:cubicBezTo>
                  <a:pt x="482" y="216"/>
                  <a:pt x="482" y="216"/>
                  <a:pt x="481" y="216"/>
                </a:cubicBezTo>
                <a:cubicBezTo>
                  <a:pt x="480" y="213"/>
                  <a:pt x="478" y="213"/>
                  <a:pt x="476" y="214"/>
                </a:cubicBezTo>
                <a:cubicBezTo>
                  <a:pt x="422" y="198"/>
                  <a:pt x="366" y="185"/>
                  <a:pt x="309" y="184"/>
                </a:cubicBezTo>
                <a:cubicBezTo>
                  <a:pt x="309" y="184"/>
                  <a:pt x="309" y="183"/>
                  <a:pt x="309" y="182"/>
                </a:cubicBezTo>
                <a:cubicBezTo>
                  <a:pt x="298" y="122"/>
                  <a:pt x="275" y="64"/>
                  <a:pt x="249" y="8"/>
                </a:cubicBezTo>
                <a:cubicBezTo>
                  <a:pt x="245" y="0"/>
                  <a:pt x="234" y="7"/>
                  <a:pt x="237" y="15"/>
                </a:cubicBezTo>
                <a:cubicBezTo>
                  <a:pt x="263" y="70"/>
                  <a:pt x="281" y="127"/>
                  <a:pt x="301" y="185"/>
                </a:cubicBezTo>
                <a:cubicBezTo>
                  <a:pt x="301" y="186"/>
                  <a:pt x="302" y="186"/>
                  <a:pt x="302" y="187"/>
                </a:cubicBezTo>
                <a:cubicBezTo>
                  <a:pt x="276" y="201"/>
                  <a:pt x="253" y="224"/>
                  <a:pt x="231" y="244"/>
                </a:cubicBezTo>
                <a:cubicBezTo>
                  <a:pt x="206" y="266"/>
                  <a:pt x="182" y="289"/>
                  <a:pt x="160" y="314"/>
                </a:cubicBezTo>
                <a:cubicBezTo>
                  <a:pt x="134" y="307"/>
                  <a:pt x="107" y="303"/>
                  <a:pt x="81" y="297"/>
                </a:cubicBezTo>
                <a:cubicBezTo>
                  <a:pt x="56" y="293"/>
                  <a:pt x="32" y="285"/>
                  <a:pt x="7" y="283"/>
                </a:cubicBezTo>
                <a:cubicBezTo>
                  <a:pt x="0" y="282"/>
                  <a:pt x="0" y="292"/>
                  <a:pt x="5" y="294"/>
                </a:cubicBezTo>
                <a:cubicBezTo>
                  <a:pt x="31" y="305"/>
                  <a:pt x="60" y="309"/>
                  <a:pt x="87" y="314"/>
                </a:cubicBezTo>
                <a:cubicBezTo>
                  <a:pt x="110" y="318"/>
                  <a:pt x="134" y="322"/>
                  <a:pt x="158" y="323"/>
                </a:cubicBezTo>
                <a:cubicBezTo>
                  <a:pt x="158" y="323"/>
                  <a:pt x="158" y="323"/>
                  <a:pt x="158" y="323"/>
                </a:cubicBezTo>
                <a:cubicBezTo>
                  <a:pt x="165" y="352"/>
                  <a:pt x="173" y="380"/>
                  <a:pt x="182" y="408"/>
                </a:cubicBezTo>
                <a:cubicBezTo>
                  <a:pt x="186" y="421"/>
                  <a:pt x="189" y="433"/>
                  <a:pt x="193" y="446"/>
                </a:cubicBezTo>
                <a:cubicBezTo>
                  <a:pt x="196" y="453"/>
                  <a:pt x="205" y="471"/>
                  <a:pt x="205" y="482"/>
                </a:cubicBezTo>
                <a:cubicBezTo>
                  <a:pt x="203" y="483"/>
                  <a:pt x="202" y="487"/>
                  <a:pt x="204" y="489"/>
                </a:cubicBezTo>
                <a:cubicBezTo>
                  <a:pt x="204" y="489"/>
                  <a:pt x="205" y="490"/>
                  <a:pt x="205" y="490"/>
                </a:cubicBezTo>
                <a:cubicBezTo>
                  <a:pt x="206" y="492"/>
                  <a:pt x="208" y="493"/>
                  <a:pt x="210" y="493"/>
                </a:cubicBezTo>
                <a:cubicBezTo>
                  <a:pt x="210" y="494"/>
                  <a:pt x="210" y="494"/>
                  <a:pt x="211" y="494"/>
                </a:cubicBezTo>
                <a:cubicBezTo>
                  <a:pt x="270" y="524"/>
                  <a:pt x="333" y="548"/>
                  <a:pt x="396" y="570"/>
                </a:cubicBezTo>
                <a:cubicBezTo>
                  <a:pt x="399" y="571"/>
                  <a:pt x="402" y="570"/>
                  <a:pt x="404" y="567"/>
                </a:cubicBezTo>
                <a:cubicBezTo>
                  <a:pt x="404" y="567"/>
                  <a:pt x="405" y="567"/>
                  <a:pt x="406" y="567"/>
                </a:cubicBezTo>
                <a:cubicBezTo>
                  <a:pt x="460" y="535"/>
                  <a:pt x="510" y="479"/>
                  <a:pt x="536" y="422"/>
                </a:cubicBezTo>
                <a:cubicBezTo>
                  <a:pt x="537" y="420"/>
                  <a:pt x="537" y="418"/>
                  <a:pt x="536" y="417"/>
                </a:cubicBezTo>
                <a:cubicBezTo>
                  <a:pt x="537" y="417"/>
                  <a:pt x="539" y="416"/>
                  <a:pt x="540" y="415"/>
                </a:cubicBezTo>
                <a:cubicBezTo>
                  <a:pt x="590" y="443"/>
                  <a:pt x="644" y="469"/>
                  <a:pt x="698" y="488"/>
                </a:cubicBezTo>
                <a:cubicBezTo>
                  <a:pt x="702" y="489"/>
                  <a:pt x="705" y="487"/>
                  <a:pt x="706" y="484"/>
                </a:cubicBezTo>
                <a:cubicBezTo>
                  <a:pt x="762" y="448"/>
                  <a:pt x="800" y="389"/>
                  <a:pt x="844" y="340"/>
                </a:cubicBezTo>
                <a:cubicBezTo>
                  <a:pt x="844" y="340"/>
                  <a:pt x="844" y="340"/>
                  <a:pt x="844" y="340"/>
                </a:cubicBezTo>
                <a:cubicBezTo>
                  <a:pt x="857" y="343"/>
                  <a:pt x="870" y="347"/>
                  <a:pt x="883" y="351"/>
                </a:cubicBezTo>
                <a:cubicBezTo>
                  <a:pt x="895" y="354"/>
                  <a:pt x="906" y="359"/>
                  <a:pt x="918" y="360"/>
                </a:cubicBezTo>
                <a:cubicBezTo>
                  <a:pt x="925" y="361"/>
                  <a:pt x="926" y="352"/>
                  <a:pt x="921" y="349"/>
                </a:cubicBezTo>
                <a:close/>
                <a:moveTo>
                  <a:pt x="526" y="416"/>
                </a:moveTo>
                <a:cubicBezTo>
                  <a:pt x="508" y="444"/>
                  <a:pt x="490" y="471"/>
                  <a:pt x="467" y="496"/>
                </a:cubicBezTo>
                <a:cubicBezTo>
                  <a:pt x="447" y="518"/>
                  <a:pt x="425" y="537"/>
                  <a:pt x="402" y="557"/>
                </a:cubicBezTo>
                <a:cubicBezTo>
                  <a:pt x="402" y="556"/>
                  <a:pt x="401" y="555"/>
                  <a:pt x="400" y="555"/>
                </a:cubicBezTo>
                <a:cubicBezTo>
                  <a:pt x="339" y="533"/>
                  <a:pt x="279" y="509"/>
                  <a:pt x="218" y="487"/>
                </a:cubicBezTo>
                <a:cubicBezTo>
                  <a:pt x="222" y="471"/>
                  <a:pt x="206" y="441"/>
                  <a:pt x="201" y="428"/>
                </a:cubicBezTo>
                <a:cubicBezTo>
                  <a:pt x="190" y="393"/>
                  <a:pt x="179" y="358"/>
                  <a:pt x="166" y="324"/>
                </a:cubicBezTo>
                <a:cubicBezTo>
                  <a:pt x="167" y="324"/>
                  <a:pt x="168" y="323"/>
                  <a:pt x="168" y="322"/>
                </a:cubicBezTo>
                <a:cubicBezTo>
                  <a:pt x="192" y="301"/>
                  <a:pt x="214" y="278"/>
                  <a:pt x="238" y="257"/>
                </a:cubicBezTo>
                <a:cubicBezTo>
                  <a:pt x="261" y="236"/>
                  <a:pt x="288" y="217"/>
                  <a:pt x="310" y="194"/>
                </a:cubicBezTo>
                <a:cubicBezTo>
                  <a:pt x="310" y="194"/>
                  <a:pt x="310" y="194"/>
                  <a:pt x="310" y="194"/>
                </a:cubicBezTo>
                <a:cubicBezTo>
                  <a:pt x="365" y="205"/>
                  <a:pt x="420" y="214"/>
                  <a:pt x="475" y="230"/>
                </a:cubicBezTo>
                <a:cubicBezTo>
                  <a:pt x="477" y="256"/>
                  <a:pt x="488" y="282"/>
                  <a:pt x="496" y="307"/>
                </a:cubicBezTo>
                <a:cubicBezTo>
                  <a:pt x="507" y="342"/>
                  <a:pt x="518" y="377"/>
                  <a:pt x="529" y="412"/>
                </a:cubicBezTo>
                <a:cubicBezTo>
                  <a:pt x="529" y="413"/>
                  <a:pt x="530" y="413"/>
                  <a:pt x="530" y="414"/>
                </a:cubicBezTo>
                <a:cubicBezTo>
                  <a:pt x="529" y="414"/>
                  <a:pt x="527" y="415"/>
                  <a:pt x="526" y="416"/>
                </a:cubicBezTo>
                <a:close/>
                <a:moveTo>
                  <a:pt x="703" y="475"/>
                </a:moveTo>
                <a:cubicBezTo>
                  <a:pt x="652" y="448"/>
                  <a:pt x="596" y="426"/>
                  <a:pt x="542" y="407"/>
                </a:cubicBezTo>
                <a:cubicBezTo>
                  <a:pt x="524" y="346"/>
                  <a:pt x="506" y="286"/>
                  <a:pt x="485" y="227"/>
                </a:cubicBezTo>
                <a:cubicBezTo>
                  <a:pt x="485" y="227"/>
                  <a:pt x="485" y="226"/>
                  <a:pt x="485" y="226"/>
                </a:cubicBezTo>
                <a:cubicBezTo>
                  <a:pt x="486" y="226"/>
                  <a:pt x="486" y="226"/>
                  <a:pt x="486" y="226"/>
                </a:cubicBezTo>
                <a:cubicBezTo>
                  <a:pt x="531" y="193"/>
                  <a:pt x="573" y="153"/>
                  <a:pt x="607" y="109"/>
                </a:cubicBezTo>
                <a:cubicBezTo>
                  <a:pt x="608" y="109"/>
                  <a:pt x="608" y="109"/>
                  <a:pt x="608" y="108"/>
                </a:cubicBezTo>
                <a:cubicBezTo>
                  <a:pt x="634" y="119"/>
                  <a:pt x="662" y="126"/>
                  <a:pt x="689" y="131"/>
                </a:cubicBezTo>
                <a:cubicBezTo>
                  <a:pt x="717" y="137"/>
                  <a:pt x="746" y="145"/>
                  <a:pt x="774" y="147"/>
                </a:cubicBezTo>
                <a:cubicBezTo>
                  <a:pt x="776" y="147"/>
                  <a:pt x="778" y="146"/>
                  <a:pt x="779" y="145"/>
                </a:cubicBezTo>
                <a:cubicBezTo>
                  <a:pt x="779" y="146"/>
                  <a:pt x="779" y="146"/>
                  <a:pt x="779" y="147"/>
                </a:cubicBezTo>
                <a:cubicBezTo>
                  <a:pt x="791" y="209"/>
                  <a:pt x="832" y="269"/>
                  <a:pt x="831" y="333"/>
                </a:cubicBezTo>
                <a:cubicBezTo>
                  <a:pt x="787" y="379"/>
                  <a:pt x="749" y="430"/>
                  <a:pt x="703" y="47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íSľíďè">
            <a:extLst>
              <a:ext uri="{FF2B5EF4-FFF2-40B4-BE49-F238E27FC236}">
                <a16:creationId xmlns:a16="http://schemas.microsoft.com/office/drawing/2014/main" id="{60421B41-5D55-47D4-A5DC-B96679EF1477}"/>
              </a:ext>
            </a:extLst>
          </p:cNvPr>
          <p:cNvSpPr/>
          <p:nvPr/>
        </p:nvSpPr>
        <p:spPr bwMode="auto">
          <a:xfrm>
            <a:off x="1466506" y="1358995"/>
            <a:ext cx="140573" cy="200449"/>
          </a:xfrm>
          <a:custGeom>
            <a:avLst/>
            <a:gdLst>
              <a:gd name="T0" fmla="*/ 66 w 92"/>
              <a:gd name="T1" fmla="*/ 28 h 134"/>
              <a:gd name="T2" fmla="*/ 16 w 92"/>
              <a:gd name="T3" fmla="*/ 20 h 134"/>
              <a:gd name="T4" fmla="*/ 16 w 92"/>
              <a:gd name="T5" fmla="*/ 20 h 134"/>
              <a:gd name="T6" fmla="*/ 10 w 92"/>
              <a:gd name="T7" fmla="*/ 24 h 134"/>
              <a:gd name="T8" fmla="*/ 22 w 92"/>
              <a:gd name="T9" fmla="*/ 100 h 134"/>
              <a:gd name="T10" fmla="*/ 79 w 92"/>
              <a:gd name="T11" fmla="*/ 108 h 134"/>
              <a:gd name="T12" fmla="*/ 66 w 92"/>
              <a:gd name="T13" fmla="*/ 28 h 134"/>
              <a:gd name="T14" fmla="*/ 47 w 92"/>
              <a:gd name="T15" fmla="*/ 104 h 134"/>
              <a:gd name="T16" fmla="*/ 22 w 92"/>
              <a:gd name="T17" fmla="*/ 68 h 134"/>
              <a:gd name="T18" fmla="*/ 24 w 92"/>
              <a:gd name="T19" fmla="*/ 29 h 134"/>
              <a:gd name="T20" fmla="*/ 25 w 92"/>
              <a:gd name="T21" fmla="*/ 29 h 134"/>
              <a:gd name="T22" fmla="*/ 62 w 92"/>
              <a:gd name="T23" fmla="*/ 53 h 134"/>
              <a:gd name="T24" fmla="*/ 69 w 92"/>
              <a:gd name="T25" fmla="*/ 80 h 134"/>
              <a:gd name="T26" fmla="*/ 47 w 92"/>
              <a:gd name="T27" fmla="*/ 10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2" h="134">
                <a:moveTo>
                  <a:pt x="66" y="28"/>
                </a:moveTo>
                <a:cubicBezTo>
                  <a:pt x="55" y="12"/>
                  <a:pt x="29" y="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1" y="22"/>
                  <a:pt x="10" y="24"/>
                </a:cubicBezTo>
                <a:cubicBezTo>
                  <a:pt x="0" y="49"/>
                  <a:pt x="6" y="79"/>
                  <a:pt x="22" y="100"/>
                </a:cubicBezTo>
                <a:cubicBezTo>
                  <a:pt x="36" y="118"/>
                  <a:pt x="63" y="134"/>
                  <a:pt x="79" y="108"/>
                </a:cubicBezTo>
                <a:cubicBezTo>
                  <a:pt x="92" y="85"/>
                  <a:pt x="80" y="48"/>
                  <a:pt x="66" y="28"/>
                </a:cubicBezTo>
                <a:close/>
                <a:moveTo>
                  <a:pt x="47" y="104"/>
                </a:moveTo>
                <a:cubicBezTo>
                  <a:pt x="34" y="98"/>
                  <a:pt x="26" y="80"/>
                  <a:pt x="22" y="68"/>
                </a:cubicBezTo>
                <a:cubicBezTo>
                  <a:pt x="19" y="58"/>
                  <a:pt x="14" y="36"/>
                  <a:pt x="24" y="29"/>
                </a:cubicBezTo>
                <a:cubicBezTo>
                  <a:pt x="24" y="29"/>
                  <a:pt x="24" y="29"/>
                  <a:pt x="25" y="29"/>
                </a:cubicBezTo>
                <a:cubicBezTo>
                  <a:pt x="44" y="18"/>
                  <a:pt x="56" y="37"/>
                  <a:pt x="62" y="53"/>
                </a:cubicBezTo>
                <a:cubicBezTo>
                  <a:pt x="65" y="61"/>
                  <a:pt x="68" y="70"/>
                  <a:pt x="69" y="80"/>
                </a:cubicBezTo>
                <a:cubicBezTo>
                  <a:pt x="70" y="90"/>
                  <a:pt x="70" y="114"/>
                  <a:pt x="47" y="10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íṥ1iḍê">
            <a:extLst>
              <a:ext uri="{FF2B5EF4-FFF2-40B4-BE49-F238E27FC236}">
                <a16:creationId xmlns:a16="http://schemas.microsoft.com/office/drawing/2014/main" id="{F42DDE3D-3168-431E-B60F-32C18B3F3705}"/>
              </a:ext>
            </a:extLst>
          </p:cNvPr>
          <p:cNvSpPr/>
          <p:nvPr/>
        </p:nvSpPr>
        <p:spPr bwMode="auto">
          <a:xfrm>
            <a:off x="2132927" y="1999387"/>
            <a:ext cx="111937" cy="205655"/>
          </a:xfrm>
          <a:custGeom>
            <a:avLst/>
            <a:gdLst>
              <a:gd name="T0" fmla="*/ 59 w 75"/>
              <a:gd name="T1" fmla="*/ 13 h 136"/>
              <a:gd name="T2" fmla="*/ 14 w 75"/>
              <a:gd name="T3" fmla="*/ 6 h 136"/>
              <a:gd name="T4" fmla="*/ 0 w 75"/>
              <a:gd name="T5" fmla="*/ 22 h 136"/>
              <a:gd name="T6" fmla="*/ 0 w 75"/>
              <a:gd name="T7" fmla="*/ 23 h 136"/>
              <a:gd name="T8" fmla="*/ 20 w 75"/>
              <a:gd name="T9" fmla="*/ 72 h 136"/>
              <a:gd name="T10" fmla="*/ 48 w 75"/>
              <a:gd name="T11" fmla="*/ 132 h 136"/>
              <a:gd name="T12" fmla="*/ 58 w 75"/>
              <a:gd name="T13" fmla="*/ 129 h 136"/>
              <a:gd name="T14" fmla="*/ 40 w 75"/>
              <a:gd name="T15" fmla="*/ 80 h 136"/>
              <a:gd name="T16" fmla="*/ 69 w 75"/>
              <a:gd name="T17" fmla="*/ 55 h 136"/>
              <a:gd name="T18" fmla="*/ 59 w 75"/>
              <a:gd name="T19" fmla="*/ 13 h 136"/>
              <a:gd name="T20" fmla="*/ 53 w 75"/>
              <a:gd name="T21" fmla="*/ 55 h 136"/>
              <a:gd name="T22" fmla="*/ 35 w 75"/>
              <a:gd name="T23" fmla="*/ 69 h 136"/>
              <a:gd name="T24" fmla="*/ 6 w 75"/>
              <a:gd name="T25" fmla="*/ 24 h 136"/>
              <a:gd name="T26" fmla="*/ 32 w 75"/>
              <a:gd name="T27" fmla="*/ 16 h 136"/>
              <a:gd name="T28" fmla="*/ 55 w 75"/>
              <a:gd name="T29" fmla="*/ 31 h 136"/>
              <a:gd name="T30" fmla="*/ 53 w 75"/>
              <a:gd name="T31" fmla="*/ 5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5" h="136">
                <a:moveTo>
                  <a:pt x="59" y="13"/>
                </a:moveTo>
                <a:cubicBezTo>
                  <a:pt x="47" y="2"/>
                  <a:pt x="29" y="0"/>
                  <a:pt x="14" y="6"/>
                </a:cubicBezTo>
                <a:cubicBezTo>
                  <a:pt x="8" y="9"/>
                  <a:pt x="0" y="15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1" y="40"/>
                  <a:pt x="13" y="56"/>
                  <a:pt x="20" y="72"/>
                </a:cubicBezTo>
                <a:cubicBezTo>
                  <a:pt x="30" y="91"/>
                  <a:pt x="36" y="114"/>
                  <a:pt x="48" y="132"/>
                </a:cubicBezTo>
                <a:cubicBezTo>
                  <a:pt x="51" y="136"/>
                  <a:pt x="59" y="135"/>
                  <a:pt x="58" y="129"/>
                </a:cubicBezTo>
                <a:cubicBezTo>
                  <a:pt x="56" y="112"/>
                  <a:pt x="48" y="96"/>
                  <a:pt x="40" y="80"/>
                </a:cubicBezTo>
                <a:cubicBezTo>
                  <a:pt x="53" y="80"/>
                  <a:pt x="65" y="67"/>
                  <a:pt x="69" y="55"/>
                </a:cubicBezTo>
                <a:cubicBezTo>
                  <a:pt x="75" y="41"/>
                  <a:pt x="70" y="24"/>
                  <a:pt x="59" y="13"/>
                </a:cubicBezTo>
                <a:close/>
                <a:moveTo>
                  <a:pt x="53" y="55"/>
                </a:moveTo>
                <a:cubicBezTo>
                  <a:pt x="48" y="62"/>
                  <a:pt x="41" y="64"/>
                  <a:pt x="35" y="69"/>
                </a:cubicBezTo>
                <a:cubicBezTo>
                  <a:pt x="28" y="53"/>
                  <a:pt x="20" y="34"/>
                  <a:pt x="6" y="24"/>
                </a:cubicBezTo>
                <a:cubicBezTo>
                  <a:pt x="9" y="19"/>
                  <a:pt x="30" y="16"/>
                  <a:pt x="32" y="16"/>
                </a:cubicBezTo>
                <a:cubicBezTo>
                  <a:pt x="42" y="17"/>
                  <a:pt x="50" y="22"/>
                  <a:pt x="55" y="31"/>
                </a:cubicBezTo>
                <a:cubicBezTo>
                  <a:pt x="58" y="39"/>
                  <a:pt x="58" y="48"/>
                  <a:pt x="53" y="5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iṣ1ídé">
            <a:extLst>
              <a:ext uri="{FF2B5EF4-FFF2-40B4-BE49-F238E27FC236}">
                <a16:creationId xmlns:a16="http://schemas.microsoft.com/office/drawing/2014/main" id="{B8A3532F-0878-461A-A07A-734592CD92E6}"/>
              </a:ext>
            </a:extLst>
          </p:cNvPr>
          <p:cNvSpPr/>
          <p:nvPr/>
        </p:nvSpPr>
        <p:spPr bwMode="auto">
          <a:xfrm>
            <a:off x="2234453" y="1988974"/>
            <a:ext cx="148382" cy="174417"/>
          </a:xfrm>
          <a:custGeom>
            <a:avLst/>
            <a:gdLst>
              <a:gd name="T0" fmla="*/ 85 w 98"/>
              <a:gd name="T1" fmla="*/ 60 h 116"/>
              <a:gd name="T2" fmla="*/ 58 w 98"/>
              <a:gd name="T3" fmla="*/ 41 h 116"/>
              <a:gd name="T4" fmla="*/ 31 w 98"/>
              <a:gd name="T5" fmla="*/ 51 h 116"/>
              <a:gd name="T6" fmla="*/ 5 w 98"/>
              <a:gd name="T7" fmla="*/ 1 h 116"/>
              <a:gd name="T8" fmla="*/ 0 w 98"/>
              <a:gd name="T9" fmla="*/ 3 h 116"/>
              <a:gd name="T10" fmla="*/ 18 w 98"/>
              <a:gd name="T11" fmla="*/ 57 h 116"/>
              <a:gd name="T12" fmla="*/ 42 w 98"/>
              <a:gd name="T13" fmla="*/ 110 h 116"/>
              <a:gd name="T14" fmla="*/ 53 w 98"/>
              <a:gd name="T15" fmla="*/ 105 h 116"/>
              <a:gd name="T16" fmla="*/ 36 w 98"/>
              <a:gd name="T17" fmla="*/ 62 h 116"/>
              <a:gd name="T18" fmla="*/ 52 w 98"/>
              <a:gd name="T19" fmla="*/ 54 h 116"/>
              <a:gd name="T20" fmla="*/ 69 w 98"/>
              <a:gd name="T21" fmla="*/ 63 h 116"/>
              <a:gd name="T22" fmla="*/ 86 w 98"/>
              <a:gd name="T23" fmla="*/ 98 h 116"/>
              <a:gd name="T24" fmla="*/ 95 w 98"/>
              <a:gd name="T25" fmla="*/ 95 h 116"/>
              <a:gd name="T26" fmla="*/ 85 w 98"/>
              <a:gd name="T27" fmla="*/ 6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" h="116">
                <a:moveTo>
                  <a:pt x="85" y="60"/>
                </a:moveTo>
                <a:cubicBezTo>
                  <a:pt x="79" y="51"/>
                  <a:pt x="69" y="43"/>
                  <a:pt x="58" y="41"/>
                </a:cubicBezTo>
                <a:cubicBezTo>
                  <a:pt x="49" y="40"/>
                  <a:pt x="37" y="44"/>
                  <a:pt x="31" y="51"/>
                </a:cubicBezTo>
                <a:cubicBezTo>
                  <a:pt x="23" y="34"/>
                  <a:pt x="17" y="15"/>
                  <a:pt x="5" y="1"/>
                </a:cubicBezTo>
                <a:cubicBezTo>
                  <a:pt x="3" y="0"/>
                  <a:pt x="0" y="1"/>
                  <a:pt x="0" y="3"/>
                </a:cubicBezTo>
                <a:cubicBezTo>
                  <a:pt x="1" y="22"/>
                  <a:pt x="11" y="40"/>
                  <a:pt x="18" y="57"/>
                </a:cubicBezTo>
                <a:cubicBezTo>
                  <a:pt x="25" y="75"/>
                  <a:pt x="31" y="94"/>
                  <a:pt x="42" y="110"/>
                </a:cubicBezTo>
                <a:cubicBezTo>
                  <a:pt x="46" y="116"/>
                  <a:pt x="55" y="112"/>
                  <a:pt x="53" y="105"/>
                </a:cubicBezTo>
                <a:cubicBezTo>
                  <a:pt x="50" y="90"/>
                  <a:pt x="43" y="76"/>
                  <a:pt x="36" y="62"/>
                </a:cubicBezTo>
                <a:cubicBezTo>
                  <a:pt x="38" y="56"/>
                  <a:pt x="47" y="53"/>
                  <a:pt x="52" y="54"/>
                </a:cubicBezTo>
                <a:cubicBezTo>
                  <a:pt x="59" y="55"/>
                  <a:pt x="65" y="58"/>
                  <a:pt x="69" y="63"/>
                </a:cubicBezTo>
                <a:cubicBezTo>
                  <a:pt x="78" y="73"/>
                  <a:pt x="77" y="89"/>
                  <a:pt x="86" y="98"/>
                </a:cubicBezTo>
                <a:cubicBezTo>
                  <a:pt x="89" y="101"/>
                  <a:pt x="94" y="100"/>
                  <a:pt x="95" y="95"/>
                </a:cubicBezTo>
                <a:cubicBezTo>
                  <a:pt x="98" y="84"/>
                  <a:pt x="91" y="69"/>
                  <a:pt x="85" y="6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işḻiḋé">
            <a:extLst>
              <a:ext uri="{FF2B5EF4-FFF2-40B4-BE49-F238E27FC236}">
                <a16:creationId xmlns:a16="http://schemas.microsoft.com/office/drawing/2014/main" id="{9C8D736E-6D1A-48CB-A469-62D89E86EECE}"/>
              </a:ext>
            </a:extLst>
          </p:cNvPr>
          <p:cNvSpPr/>
          <p:nvPr/>
        </p:nvSpPr>
        <p:spPr bwMode="auto">
          <a:xfrm>
            <a:off x="669925" y="4079362"/>
            <a:ext cx="1397922" cy="1796223"/>
          </a:xfrm>
          <a:custGeom>
            <a:avLst/>
            <a:gdLst>
              <a:gd name="T0" fmla="*/ 726 w 928"/>
              <a:gd name="T1" fmla="*/ 1038 h 1193"/>
              <a:gd name="T2" fmla="*/ 682 w 928"/>
              <a:gd name="T3" fmla="*/ 941 h 1193"/>
              <a:gd name="T4" fmla="*/ 634 w 928"/>
              <a:gd name="T5" fmla="*/ 891 h 1193"/>
              <a:gd name="T6" fmla="*/ 521 w 928"/>
              <a:gd name="T7" fmla="*/ 992 h 1193"/>
              <a:gd name="T8" fmla="*/ 140 w 928"/>
              <a:gd name="T9" fmla="*/ 1095 h 1193"/>
              <a:gd name="T10" fmla="*/ 143 w 928"/>
              <a:gd name="T11" fmla="*/ 245 h 1193"/>
              <a:gd name="T12" fmla="*/ 505 w 928"/>
              <a:gd name="T13" fmla="*/ 208 h 1193"/>
              <a:gd name="T14" fmla="*/ 559 w 928"/>
              <a:gd name="T15" fmla="*/ 252 h 1193"/>
              <a:gd name="T16" fmla="*/ 416 w 928"/>
              <a:gd name="T17" fmla="*/ 622 h 1193"/>
              <a:gd name="T18" fmla="*/ 476 w 928"/>
              <a:gd name="T19" fmla="*/ 868 h 1193"/>
              <a:gd name="T20" fmla="*/ 860 w 928"/>
              <a:gd name="T21" fmla="*/ 690 h 1193"/>
              <a:gd name="T22" fmla="*/ 721 w 928"/>
              <a:gd name="T23" fmla="*/ 253 h 1193"/>
              <a:gd name="T24" fmla="*/ 665 w 928"/>
              <a:gd name="T25" fmla="*/ 124 h 1193"/>
              <a:gd name="T26" fmla="*/ 687 w 928"/>
              <a:gd name="T27" fmla="*/ 93 h 1193"/>
              <a:gd name="T28" fmla="*/ 576 w 928"/>
              <a:gd name="T29" fmla="*/ 32 h 1193"/>
              <a:gd name="T30" fmla="*/ 575 w 928"/>
              <a:gd name="T31" fmla="*/ 123 h 1193"/>
              <a:gd name="T32" fmla="*/ 555 w 928"/>
              <a:gd name="T33" fmla="*/ 150 h 1193"/>
              <a:gd name="T34" fmla="*/ 182 w 928"/>
              <a:gd name="T35" fmla="*/ 165 h 1193"/>
              <a:gd name="T36" fmla="*/ 121 w 928"/>
              <a:gd name="T37" fmla="*/ 2 h 1193"/>
              <a:gd name="T38" fmla="*/ 95 w 928"/>
              <a:gd name="T39" fmla="*/ 138 h 1193"/>
              <a:gd name="T40" fmla="*/ 14 w 928"/>
              <a:gd name="T41" fmla="*/ 165 h 1193"/>
              <a:gd name="T42" fmla="*/ 14 w 928"/>
              <a:gd name="T43" fmla="*/ 208 h 1193"/>
              <a:gd name="T44" fmla="*/ 98 w 928"/>
              <a:gd name="T45" fmla="*/ 673 h 1193"/>
              <a:gd name="T46" fmla="*/ 47 w 928"/>
              <a:gd name="T47" fmla="*/ 1180 h 1193"/>
              <a:gd name="T48" fmla="*/ 909 w 928"/>
              <a:gd name="T49" fmla="*/ 1192 h 1193"/>
              <a:gd name="T50" fmla="*/ 807 w 928"/>
              <a:gd name="T51" fmla="*/ 589 h 1193"/>
              <a:gd name="T52" fmla="*/ 452 w 928"/>
              <a:gd name="T53" fmla="*/ 855 h 1193"/>
              <a:gd name="T54" fmla="*/ 584 w 928"/>
              <a:gd name="T55" fmla="*/ 259 h 1193"/>
              <a:gd name="T56" fmla="*/ 552 w 928"/>
              <a:gd name="T57" fmla="*/ 61 h 1193"/>
              <a:gd name="T58" fmla="*/ 684 w 928"/>
              <a:gd name="T59" fmla="*/ 80 h 1193"/>
              <a:gd name="T60" fmla="*/ 654 w 928"/>
              <a:gd name="T61" fmla="*/ 124 h 1193"/>
              <a:gd name="T62" fmla="*/ 582 w 928"/>
              <a:gd name="T63" fmla="*/ 80 h 1193"/>
              <a:gd name="T64" fmla="*/ 568 w 928"/>
              <a:gd name="T65" fmla="*/ 132 h 1193"/>
              <a:gd name="T66" fmla="*/ 633 w 928"/>
              <a:gd name="T67" fmla="*/ 135 h 1193"/>
              <a:gd name="T68" fmla="*/ 713 w 928"/>
              <a:gd name="T69" fmla="*/ 248 h 1193"/>
              <a:gd name="T70" fmla="*/ 553 w 928"/>
              <a:gd name="T71" fmla="*/ 211 h 1193"/>
              <a:gd name="T72" fmla="*/ 183 w 928"/>
              <a:gd name="T73" fmla="*/ 180 h 1193"/>
              <a:gd name="T74" fmla="*/ 501 w 928"/>
              <a:gd name="T75" fmla="*/ 182 h 1193"/>
              <a:gd name="T76" fmla="*/ 183 w 928"/>
              <a:gd name="T77" fmla="*/ 180 h 1193"/>
              <a:gd name="T78" fmla="*/ 67 w 928"/>
              <a:gd name="T79" fmla="*/ 172 h 1193"/>
              <a:gd name="T80" fmla="*/ 536 w 928"/>
              <a:gd name="T81" fmla="*/ 1012 h 1193"/>
              <a:gd name="T82" fmla="*/ 626 w 928"/>
              <a:gd name="T83" fmla="*/ 902 h 1193"/>
              <a:gd name="T84" fmla="*/ 693 w 928"/>
              <a:gd name="T85" fmla="*/ 953 h 1193"/>
              <a:gd name="T86" fmla="*/ 676 w 928"/>
              <a:gd name="T87" fmla="*/ 1093 h 1193"/>
              <a:gd name="T88" fmla="*/ 122 w 928"/>
              <a:gd name="T89" fmla="*/ 14 h 1193"/>
              <a:gd name="T90" fmla="*/ 111 w 928"/>
              <a:gd name="T91" fmla="*/ 133 h 1193"/>
              <a:gd name="T92" fmla="*/ 108 w 928"/>
              <a:gd name="T93" fmla="*/ 19 h 1193"/>
              <a:gd name="T94" fmla="*/ 124 w 928"/>
              <a:gd name="T95" fmla="*/ 141 h 1193"/>
              <a:gd name="T96" fmla="*/ 110 w 928"/>
              <a:gd name="T97" fmla="*/ 673 h 1193"/>
              <a:gd name="T98" fmla="*/ 136 w 928"/>
              <a:gd name="T99" fmla="*/ 248 h 1193"/>
              <a:gd name="T100" fmla="*/ 105 w 928"/>
              <a:gd name="T101" fmla="*/ 1101 h 1193"/>
              <a:gd name="T102" fmla="*/ 492 w 928"/>
              <a:gd name="T103" fmla="*/ 1175 h 1193"/>
              <a:gd name="T104" fmla="*/ 249 w 928"/>
              <a:gd name="T105" fmla="*/ 1103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28" h="1193">
                <a:moveTo>
                  <a:pt x="891" y="1117"/>
                </a:moveTo>
                <a:cubicBezTo>
                  <a:pt x="859" y="1095"/>
                  <a:pt x="816" y="1098"/>
                  <a:pt x="778" y="1099"/>
                </a:cubicBezTo>
                <a:cubicBezTo>
                  <a:pt x="750" y="1100"/>
                  <a:pt x="721" y="1100"/>
                  <a:pt x="692" y="1100"/>
                </a:cubicBezTo>
                <a:cubicBezTo>
                  <a:pt x="714" y="1087"/>
                  <a:pt x="727" y="1065"/>
                  <a:pt x="726" y="1038"/>
                </a:cubicBezTo>
                <a:cubicBezTo>
                  <a:pt x="726" y="1034"/>
                  <a:pt x="721" y="1030"/>
                  <a:pt x="717" y="1033"/>
                </a:cubicBezTo>
                <a:cubicBezTo>
                  <a:pt x="713" y="1037"/>
                  <a:pt x="708" y="1039"/>
                  <a:pt x="702" y="1040"/>
                </a:cubicBezTo>
                <a:cubicBezTo>
                  <a:pt x="731" y="1009"/>
                  <a:pt x="726" y="962"/>
                  <a:pt x="691" y="936"/>
                </a:cubicBezTo>
                <a:cubicBezTo>
                  <a:pt x="687" y="934"/>
                  <a:pt x="682" y="937"/>
                  <a:pt x="682" y="941"/>
                </a:cubicBezTo>
                <a:cubicBezTo>
                  <a:pt x="683" y="948"/>
                  <a:pt x="682" y="955"/>
                  <a:pt x="679" y="961"/>
                </a:cubicBezTo>
                <a:cubicBezTo>
                  <a:pt x="675" y="956"/>
                  <a:pt x="670" y="953"/>
                  <a:pt x="663" y="949"/>
                </a:cubicBezTo>
                <a:cubicBezTo>
                  <a:pt x="640" y="938"/>
                  <a:pt x="630" y="925"/>
                  <a:pt x="639" y="898"/>
                </a:cubicBezTo>
                <a:cubicBezTo>
                  <a:pt x="641" y="894"/>
                  <a:pt x="637" y="891"/>
                  <a:pt x="634" y="891"/>
                </a:cubicBezTo>
                <a:cubicBezTo>
                  <a:pt x="605" y="888"/>
                  <a:pt x="587" y="914"/>
                  <a:pt x="577" y="939"/>
                </a:cubicBezTo>
                <a:cubicBezTo>
                  <a:pt x="567" y="967"/>
                  <a:pt x="567" y="996"/>
                  <a:pt x="575" y="1024"/>
                </a:cubicBezTo>
                <a:cubicBezTo>
                  <a:pt x="557" y="1017"/>
                  <a:pt x="543" y="1005"/>
                  <a:pt x="533" y="989"/>
                </a:cubicBezTo>
                <a:cubicBezTo>
                  <a:pt x="529" y="983"/>
                  <a:pt x="521" y="985"/>
                  <a:pt x="521" y="992"/>
                </a:cubicBezTo>
                <a:cubicBezTo>
                  <a:pt x="519" y="1037"/>
                  <a:pt x="544" y="1081"/>
                  <a:pt x="587" y="1097"/>
                </a:cubicBezTo>
                <a:cubicBezTo>
                  <a:pt x="551" y="1096"/>
                  <a:pt x="515" y="1095"/>
                  <a:pt x="478" y="1093"/>
                </a:cubicBezTo>
                <a:cubicBezTo>
                  <a:pt x="379" y="1090"/>
                  <a:pt x="279" y="1087"/>
                  <a:pt x="179" y="1092"/>
                </a:cubicBezTo>
                <a:cubicBezTo>
                  <a:pt x="169" y="1093"/>
                  <a:pt x="155" y="1094"/>
                  <a:pt x="140" y="1095"/>
                </a:cubicBezTo>
                <a:cubicBezTo>
                  <a:pt x="138" y="954"/>
                  <a:pt x="137" y="814"/>
                  <a:pt x="138" y="673"/>
                </a:cubicBezTo>
                <a:cubicBezTo>
                  <a:pt x="138" y="603"/>
                  <a:pt x="139" y="532"/>
                  <a:pt x="140" y="462"/>
                </a:cubicBezTo>
                <a:cubicBezTo>
                  <a:pt x="142" y="390"/>
                  <a:pt x="146" y="318"/>
                  <a:pt x="144" y="246"/>
                </a:cubicBezTo>
                <a:cubicBezTo>
                  <a:pt x="143" y="246"/>
                  <a:pt x="143" y="246"/>
                  <a:pt x="143" y="245"/>
                </a:cubicBezTo>
                <a:cubicBezTo>
                  <a:pt x="157" y="239"/>
                  <a:pt x="168" y="226"/>
                  <a:pt x="174" y="212"/>
                </a:cubicBezTo>
                <a:cubicBezTo>
                  <a:pt x="195" y="216"/>
                  <a:pt x="217" y="214"/>
                  <a:pt x="239" y="213"/>
                </a:cubicBezTo>
                <a:cubicBezTo>
                  <a:pt x="269" y="211"/>
                  <a:pt x="299" y="209"/>
                  <a:pt x="329" y="208"/>
                </a:cubicBezTo>
                <a:cubicBezTo>
                  <a:pt x="388" y="207"/>
                  <a:pt x="446" y="207"/>
                  <a:pt x="505" y="208"/>
                </a:cubicBezTo>
                <a:cubicBezTo>
                  <a:pt x="505" y="208"/>
                  <a:pt x="505" y="208"/>
                  <a:pt x="505" y="207"/>
                </a:cubicBezTo>
                <a:cubicBezTo>
                  <a:pt x="507" y="211"/>
                  <a:pt x="510" y="215"/>
                  <a:pt x="513" y="218"/>
                </a:cubicBezTo>
                <a:cubicBezTo>
                  <a:pt x="523" y="228"/>
                  <a:pt x="538" y="229"/>
                  <a:pt x="552" y="227"/>
                </a:cubicBezTo>
                <a:cubicBezTo>
                  <a:pt x="552" y="237"/>
                  <a:pt x="553" y="246"/>
                  <a:pt x="559" y="252"/>
                </a:cubicBezTo>
                <a:cubicBezTo>
                  <a:pt x="560" y="253"/>
                  <a:pt x="560" y="253"/>
                  <a:pt x="561" y="254"/>
                </a:cubicBezTo>
                <a:cubicBezTo>
                  <a:pt x="562" y="255"/>
                  <a:pt x="563" y="257"/>
                  <a:pt x="566" y="257"/>
                </a:cubicBezTo>
                <a:cubicBezTo>
                  <a:pt x="568" y="258"/>
                  <a:pt x="571" y="258"/>
                  <a:pt x="573" y="258"/>
                </a:cubicBezTo>
                <a:cubicBezTo>
                  <a:pt x="523" y="380"/>
                  <a:pt x="470" y="502"/>
                  <a:pt x="416" y="622"/>
                </a:cubicBezTo>
                <a:cubicBezTo>
                  <a:pt x="403" y="650"/>
                  <a:pt x="390" y="678"/>
                  <a:pt x="378" y="706"/>
                </a:cubicBezTo>
                <a:cubicBezTo>
                  <a:pt x="367" y="731"/>
                  <a:pt x="354" y="756"/>
                  <a:pt x="350" y="783"/>
                </a:cubicBezTo>
                <a:cubicBezTo>
                  <a:pt x="343" y="823"/>
                  <a:pt x="360" y="856"/>
                  <a:pt x="401" y="865"/>
                </a:cubicBezTo>
                <a:cubicBezTo>
                  <a:pt x="425" y="870"/>
                  <a:pt x="452" y="868"/>
                  <a:pt x="476" y="868"/>
                </a:cubicBezTo>
                <a:cubicBezTo>
                  <a:pt x="511" y="869"/>
                  <a:pt x="546" y="871"/>
                  <a:pt x="580" y="873"/>
                </a:cubicBezTo>
                <a:cubicBezTo>
                  <a:pt x="646" y="877"/>
                  <a:pt x="712" y="882"/>
                  <a:pt x="778" y="880"/>
                </a:cubicBezTo>
                <a:cubicBezTo>
                  <a:pt x="819" y="879"/>
                  <a:pt x="876" y="880"/>
                  <a:pt x="894" y="835"/>
                </a:cubicBezTo>
                <a:cubicBezTo>
                  <a:pt x="912" y="788"/>
                  <a:pt x="877" y="731"/>
                  <a:pt x="860" y="690"/>
                </a:cubicBezTo>
                <a:cubicBezTo>
                  <a:pt x="800" y="547"/>
                  <a:pt x="743" y="404"/>
                  <a:pt x="685" y="261"/>
                </a:cubicBezTo>
                <a:cubicBezTo>
                  <a:pt x="695" y="260"/>
                  <a:pt x="705" y="259"/>
                  <a:pt x="714" y="258"/>
                </a:cubicBezTo>
                <a:cubicBezTo>
                  <a:pt x="716" y="258"/>
                  <a:pt x="717" y="257"/>
                  <a:pt x="717" y="256"/>
                </a:cubicBezTo>
                <a:cubicBezTo>
                  <a:pt x="719" y="256"/>
                  <a:pt x="721" y="255"/>
                  <a:pt x="721" y="253"/>
                </a:cubicBezTo>
                <a:cubicBezTo>
                  <a:pt x="735" y="216"/>
                  <a:pt x="736" y="172"/>
                  <a:pt x="724" y="134"/>
                </a:cubicBezTo>
                <a:cubicBezTo>
                  <a:pt x="723" y="130"/>
                  <a:pt x="720" y="129"/>
                  <a:pt x="718" y="130"/>
                </a:cubicBezTo>
                <a:cubicBezTo>
                  <a:pt x="717" y="128"/>
                  <a:pt x="716" y="127"/>
                  <a:pt x="714" y="127"/>
                </a:cubicBezTo>
                <a:cubicBezTo>
                  <a:pt x="698" y="124"/>
                  <a:pt x="682" y="124"/>
                  <a:pt x="665" y="124"/>
                </a:cubicBezTo>
                <a:cubicBezTo>
                  <a:pt x="666" y="118"/>
                  <a:pt x="667" y="111"/>
                  <a:pt x="667" y="105"/>
                </a:cubicBezTo>
                <a:cubicBezTo>
                  <a:pt x="667" y="101"/>
                  <a:pt x="667" y="96"/>
                  <a:pt x="667" y="92"/>
                </a:cubicBezTo>
                <a:cubicBezTo>
                  <a:pt x="670" y="93"/>
                  <a:pt x="673" y="94"/>
                  <a:pt x="675" y="94"/>
                </a:cubicBezTo>
                <a:cubicBezTo>
                  <a:pt x="679" y="95"/>
                  <a:pt x="683" y="95"/>
                  <a:pt x="687" y="93"/>
                </a:cubicBezTo>
                <a:cubicBezTo>
                  <a:pt x="694" y="91"/>
                  <a:pt x="700" y="85"/>
                  <a:pt x="704" y="78"/>
                </a:cubicBezTo>
                <a:cubicBezTo>
                  <a:pt x="708" y="68"/>
                  <a:pt x="704" y="43"/>
                  <a:pt x="690" y="43"/>
                </a:cubicBezTo>
                <a:cubicBezTo>
                  <a:pt x="689" y="41"/>
                  <a:pt x="688" y="40"/>
                  <a:pt x="686" y="40"/>
                </a:cubicBezTo>
                <a:cubicBezTo>
                  <a:pt x="651" y="33"/>
                  <a:pt x="612" y="32"/>
                  <a:pt x="576" y="32"/>
                </a:cubicBezTo>
                <a:cubicBezTo>
                  <a:pt x="561" y="33"/>
                  <a:pt x="545" y="35"/>
                  <a:pt x="543" y="50"/>
                </a:cubicBezTo>
                <a:cubicBezTo>
                  <a:pt x="533" y="57"/>
                  <a:pt x="541" y="76"/>
                  <a:pt x="547" y="82"/>
                </a:cubicBezTo>
                <a:cubicBezTo>
                  <a:pt x="555" y="91"/>
                  <a:pt x="566" y="93"/>
                  <a:pt x="576" y="90"/>
                </a:cubicBezTo>
                <a:cubicBezTo>
                  <a:pt x="576" y="101"/>
                  <a:pt x="575" y="112"/>
                  <a:pt x="575" y="123"/>
                </a:cubicBezTo>
                <a:cubicBezTo>
                  <a:pt x="571" y="124"/>
                  <a:pt x="567" y="124"/>
                  <a:pt x="563" y="124"/>
                </a:cubicBezTo>
                <a:cubicBezTo>
                  <a:pt x="562" y="124"/>
                  <a:pt x="561" y="125"/>
                  <a:pt x="560" y="126"/>
                </a:cubicBezTo>
                <a:cubicBezTo>
                  <a:pt x="558" y="127"/>
                  <a:pt x="555" y="129"/>
                  <a:pt x="555" y="132"/>
                </a:cubicBezTo>
                <a:cubicBezTo>
                  <a:pt x="555" y="138"/>
                  <a:pt x="555" y="144"/>
                  <a:pt x="555" y="150"/>
                </a:cubicBezTo>
                <a:cubicBezTo>
                  <a:pt x="538" y="144"/>
                  <a:pt x="518" y="152"/>
                  <a:pt x="508" y="166"/>
                </a:cubicBezTo>
                <a:cubicBezTo>
                  <a:pt x="507" y="166"/>
                  <a:pt x="506" y="165"/>
                  <a:pt x="505" y="165"/>
                </a:cubicBezTo>
                <a:cubicBezTo>
                  <a:pt x="449" y="163"/>
                  <a:pt x="392" y="164"/>
                  <a:pt x="336" y="164"/>
                </a:cubicBezTo>
                <a:cubicBezTo>
                  <a:pt x="286" y="164"/>
                  <a:pt x="232" y="159"/>
                  <a:pt x="182" y="165"/>
                </a:cubicBezTo>
                <a:cubicBezTo>
                  <a:pt x="177" y="146"/>
                  <a:pt x="161" y="133"/>
                  <a:pt x="141" y="129"/>
                </a:cubicBezTo>
                <a:cubicBezTo>
                  <a:pt x="144" y="98"/>
                  <a:pt x="147" y="59"/>
                  <a:pt x="139" y="29"/>
                </a:cubicBezTo>
                <a:cubicBezTo>
                  <a:pt x="139" y="28"/>
                  <a:pt x="140" y="28"/>
                  <a:pt x="140" y="28"/>
                </a:cubicBezTo>
                <a:cubicBezTo>
                  <a:pt x="145" y="17"/>
                  <a:pt x="131" y="3"/>
                  <a:pt x="121" y="2"/>
                </a:cubicBezTo>
                <a:cubicBezTo>
                  <a:pt x="109" y="0"/>
                  <a:pt x="97" y="9"/>
                  <a:pt x="98" y="21"/>
                </a:cubicBezTo>
                <a:cubicBezTo>
                  <a:pt x="98" y="23"/>
                  <a:pt x="99" y="24"/>
                  <a:pt x="101" y="25"/>
                </a:cubicBezTo>
                <a:cubicBezTo>
                  <a:pt x="100" y="42"/>
                  <a:pt x="95" y="131"/>
                  <a:pt x="100" y="133"/>
                </a:cubicBezTo>
                <a:cubicBezTo>
                  <a:pt x="96" y="132"/>
                  <a:pt x="94" y="135"/>
                  <a:pt x="95" y="138"/>
                </a:cubicBezTo>
                <a:cubicBezTo>
                  <a:pt x="86" y="143"/>
                  <a:pt x="77" y="151"/>
                  <a:pt x="72" y="161"/>
                </a:cubicBezTo>
                <a:cubicBezTo>
                  <a:pt x="71" y="160"/>
                  <a:pt x="70" y="160"/>
                  <a:pt x="69" y="161"/>
                </a:cubicBezTo>
                <a:cubicBezTo>
                  <a:pt x="53" y="165"/>
                  <a:pt x="36" y="166"/>
                  <a:pt x="20" y="165"/>
                </a:cubicBezTo>
                <a:cubicBezTo>
                  <a:pt x="18" y="164"/>
                  <a:pt x="16" y="164"/>
                  <a:pt x="14" y="165"/>
                </a:cubicBezTo>
                <a:cubicBezTo>
                  <a:pt x="14" y="165"/>
                  <a:pt x="13" y="165"/>
                  <a:pt x="12" y="165"/>
                </a:cubicBezTo>
                <a:cubicBezTo>
                  <a:pt x="9" y="164"/>
                  <a:pt x="8" y="168"/>
                  <a:pt x="9" y="170"/>
                </a:cubicBezTo>
                <a:cubicBezTo>
                  <a:pt x="0" y="181"/>
                  <a:pt x="0" y="197"/>
                  <a:pt x="9" y="209"/>
                </a:cubicBezTo>
                <a:cubicBezTo>
                  <a:pt x="11" y="211"/>
                  <a:pt x="13" y="210"/>
                  <a:pt x="14" y="208"/>
                </a:cubicBezTo>
                <a:cubicBezTo>
                  <a:pt x="31" y="211"/>
                  <a:pt x="50" y="212"/>
                  <a:pt x="67" y="207"/>
                </a:cubicBezTo>
                <a:cubicBezTo>
                  <a:pt x="73" y="226"/>
                  <a:pt x="88" y="242"/>
                  <a:pt x="108" y="248"/>
                </a:cubicBezTo>
                <a:cubicBezTo>
                  <a:pt x="101" y="316"/>
                  <a:pt x="103" y="387"/>
                  <a:pt x="102" y="456"/>
                </a:cubicBezTo>
                <a:cubicBezTo>
                  <a:pt x="101" y="528"/>
                  <a:pt x="99" y="600"/>
                  <a:pt x="98" y="673"/>
                </a:cubicBezTo>
                <a:cubicBezTo>
                  <a:pt x="97" y="816"/>
                  <a:pt x="96" y="959"/>
                  <a:pt x="95" y="1102"/>
                </a:cubicBezTo>
                <a:cubicBezTo>
                  <a:pt x="95" y="1102"/>
                  <a:pt x="95" y="1103"/>
                  <a:pt x="95" y="1103"/>
                </a:cubicBezTo>
                <a:cubicBezTo>
                  <a:pt x="57" y="1114"/>
                  <a:pt x="25" y="1135"/>
                  <a:pt x="42" y="1179"/>
                </a:cubicBezTo>
                <a:cubicBezTo>
                  <a:pt x="43" y="1181"/>
                  <a:pt x="46" y="1181"/>
                  <a:pt x="47" y="1180"/>
                </a:cubicBezTo>
                <a:cubicBezTo>
                  <a:pt x="48" y="1181"/>
                  <a:pt x="49" y="1181"/>
                  <a:pt x="50" y="1181"/>
                </a:cubicBezTo>
                <a:cubicBezTo>
                  <a:pt x="194" y="1192"/>
                  <a:pt x="338" y="1190"/>
                  <a:pt x="482" y="1189"/>
                </a:cubicBezTo>
                <a:cubicBezTo>
                  <a:pt x="552" y="1188"/>
                  <a:pt x="622" y="1186"/>
                  <a:pt x="692" y="1184"/>
                </a:cubicBezTo>
                <a:cubicBezTo>
                  <a:pt x="764" y="1181"/>
                  <a:pt x="839" y="1173"/>
                  <a:pt x="909" y="1192"/>
                </a:cubicBezTo>
                <a:cubicBezTo>
                  <a:pt x="911" y="1193"/>
                  <a:pt x="913" y="1192"/>
                  <a:pt x="915" y="1191"/>
                </a:cubicBezTo>
                <a:cubicBezTo>
                  <a:pt x="918" y="1193"/>
                  <a:pt x="922" y="1192"/>
                  <a:pt x="923" y="1187"/>
                </a:cubicBezTo>
                <a:cubicBezTo>
                  <a:pt x="928" y="1159"/>
                  <a:pt x="915" y="1133"/>
                  <a:pt x="891" y="1117"/>
                </a:cubicBezTo>
                <a:close/>
                <a:moveTo>
                  <a:pt x="807" y="589"/>
                </a:moveTo>
                <a:cubicBezTo>
                  <a:pt x="829" y="644"/>
                  <a:pt x="851" y="698"/>
                  <a:pt x="872" y="753"/>
                </a:cubicBezTo>
                <a:cubicBezTo>
                  <a:pt x="881" y="778"/>
                  <a:pt x="893" y="809"/>
                  <a:pt x="879" y="835"/>
                </a:cubicBezTo>
                <a:cubicBezTo>
                  <a:pt x="864" y="863"/>
                  <a:pt x="826" y="864"/>
                  <a:pt x="798" y="865"/>
                </a:cubicBezTo>
                <a:cubicBezTo>
                  <a:pt x="682" y="871"/>
                  <a:pt x="567" y="857"/>
                  <a:pt x="452" y="855"/>
                </a:cubicBezTo>
                <a:cubicBezTo>
                  <a:pt x="426" y="854"/>
                  <a:pt x="394" y="857"/>
                  <a:pt x="374" y="838"/>
                </a:cubicBezTo>
                <a:cubicBezTo>
                  <a:pt x="353" y="817"/>
                  <a:pt x="361" y="783"/>
                  <a:pt x="370" y="758"/>
                </a:cubicBezTo>
                <a:cubicBezTo>
                  <a:pt x="389" y="705"/>
                  <a:pt x="416" y="653"/>
                  <a:pt x="439" y="602"/>
                </a:cubicBezTo>
                <a:cubicBezTo>
                  <a:pt x="490" y="489"/>
                  <a:pt x="543" y="376"/>
                  <a:pt x="584" y="259"/>
                </a:cubicBezTo>
                <a:cubicBezTo>
                  <a:pt x="613" y="262"/>
                  <a:pt x="643" y="263"/>
                  <a:pt x="672" y="262"/>
                </a:cubicBezTo>
                <a:cubicBezTo>
                  <a:pt x="717" y="371"/>
                  <a:pt x="762" y="480"/>
                  <a:pt x="807" y="589"/>
                </a:cubicBezTo>
                <a:close/>
                <a:moveTo>
                  <a:pt x="556" y="72"/>
                </a:moveTo>
                <a:cubicBezTo>
                  <a:pt x="554" y="68"/>
                  <a:pt x="553" y="64"/>
                  <a:pt x="552" y="61"/>
                </a:cubicBezTo>
                <a:cubicBezTo>
                  <a:pt x="552" y="58"/>
                  <a:pt x="553" y="55"/>
                  <a:pt x="552" y="52"/>
                </a:cubicBezTo>
                <a:cubicBezTo>
                  <a:pt x="562" y="34"/>
                  <a:pt x="661" y="48"/>
                  <a:pt x="683" y="50"/>
                </a:cubicBezTo>
                <a:cubicBezTo>
                  <a:pt x="684" y="55"/>
                  <a:pt x="690" y="57"/>
                  <a:pt x="692" y="63"/>
                </a:cubicBezTo>
                <a:cubicBezTo>
                  <a:pt x="694" y="70"/>
                  <a:pt x="691" y="77"/>
                  <a:pt x="684" y="80"/>
                </a:cubicBezTo>
                <a:cubicBezTo>
                  <a:pt x="678" y="83"/>
                  <a:pt x="671" y="81"/>
                  <a:pt x="665" y="81"/>
                </a:cubicBezTo>
                <a:cubicBezTo>
                  <a:pt x="661" y="78"/>
                  <a:pt x="654" y="79"/>
                  <a:pt x="653" y="84"/>
                </a:cubicBezTo>
                <a:cubicBezTo>
                  <a:pt x="651" y="91"/>
                  <a:pt x="652" y="98"/>
                  <a:pt x="652" y="105"/>
                </a:cubicBezTo>
                <a:cubicBezTo>
                  <a:pt x="653" y="111"/>
                  <a:pt x="653" y="118"/>
                  <a:pt x="654" y="124"/>
                </a:cubicBezTo>
                <a:cubicBezTo>
                  <a:pt x="650" y="124"/>
                  <a:pt x="647" y="124"/>
                  <a:pt x="643" y="123"/>
                </a:cubicBezTo>
                <a:cubicBezTo>
                  <a:pt x="624" y="123"/>
                  <a:pt x="605" y="122"/>
                  <a:pt x="587" y="123"/>
                </a:cubicBezTo>
                <a:cubicBezTo>
                  <a:pt x="589" y="111"/>
                  <a:pt x="590" y="98"/>
                  <a:pt x="591" y="86"/>
                </a:cubicBezTo>
                <a:cubicBezTo>
                  <a:pt x="591" y="81"/>
                  <a:pt x="586" y="79"/>
                  <a:pt x="582" y="80"/>
                </a:cubicBezTo>
                <a:cubicBezTo>
                  <a:pt x="581" y="80"/>
                  <a:pt x="581" y="80"/>
                  <a:pt x="580" y="80"/>
                </a:cubicBezTo>
                <a:cubicBezTo>
                  <a:pt x="571" y="82"/>
                  <a:pt x="561" y="79"/>
                  <a:pt x="556" y="72"/>
                </a:cubicBezTo>
                <a:close/>
                <a:moveTo>
                  <a:pt x="566" y="193"/>
                </a:moveTo>
                <a:cubicBezTo>
                  <a:pt x="566" y="173"/>
                  <a:pt x="567" y="152"/>
                  <a:pt x="568" y="132"/>
                </a:cubicBezTo>
                <a:cubicBezTo>
                  <a:pt x="568" y="132"/>
                  <a:pt x="567" y="132"/>
                  <a:pt x="567" y="131"/>
                </a:cubicBezTo>
                <a:cubicBezTo>
                  <a:pt x="571" y="132"/>
                  <a:pt x="574" y="132"/>
                  <a:pt x="577" y="132"/>
                </a:cubicBezTo>
                <a:cubicBezTo>
                  <a:pt x="579" y="134"/>
                  <a:pt x="582" y="135"/>
                  <a:pt x="584" y="133"/>
                </a:cubicBezTo>
                <a:cubicBezTo>
                  <a:pt x="600" y="134"/>
                  <a:pt x="617" y="135"/>
                  <a:pt x="633" y="135"/>
                </a:cubicBezTo>
                <a:cubicBezTo>
                  <a:pt x="659" y="136"/>
                  <a:pt x="687" y="139"/>
                  <a:pt x="713" y="136"/>
                </a:cubicBezTo>
                <a:cubicBezTo>
                  <a:pt x="713" y="136"/>
                  <a:pt x="713" y="136"/>
                  <a:pt x="713" y="137"/>
                </a:cubicBezTo>
                <a:cubicBezTo>
                  <a:pt x="719" y="175"/>
                  <a:pt x="719" y="210"/>
                  <a:pt x="714" y="248"/>
                </a:cubicBezTo>
                <a:cubicBezTo>
                  <a:pt x="713" y="248"/>
                  <a:pt x="713" y="248"/>
                  <a:pt x="713" y="248"/>
                </a:cubicBezTo>
                <a:cubicBezTo>
                  <a:pt x="665" y="245"/>
                  <a:pt x="616" y="247"/>
                  <a:pt x="568" y="247"/>
                </a:cubicBezTo>
                <a:cubicBezTo>
                  <a:pt x="560" y="234"/>
                  <a:pt x="565" y="208"/>
                  <a:pt x="566" y="193"/>
                </a:cubicBezTo>
                <a:close/>
                <a:moveTo>
                  <a:pt x="554" y="164"/>
                </a:moveTo>
                <a:cubicBezTo>
                  <a:pt x="554" y="180"/>
                  <a:pt x="554" y="195"/>
                  <a:pt x="553" y="211"/>
                </a:cubicBezTo>
                <a:cubicBezTo>
                  <a:pt x="553" y="214"/>
                  <a:pt x="553" y="216"/>
                  <a:pt x="553" y="219"/>
                </a:cubicBezTo>
                <a:cubicBezTo>
                  <a:pt x="535" y="216"/>
                  <a:pt x="514" y="210"/>
                  <a:pt x="515" y="187"/>
                </a:cubicBezTo>
                <a:cubicBezTo>
                  <a:pt x="516" y="166"/>
                  <a:pt x="537" y="160"/>
                  <a:pt x="554" y="164"/>
                </a:cubicBezTo>
                <a:close/>
                <a:moveTo>
                  <a:pt x="183" y="180"/>
                </a:moveTo>
                <a:cubicBezTo>
                  <a:pt x="183" y="177"/>
                  <a:pt x="183" y="174"/>
                  <a:pt x="183" y="171"/>
                </a:cubicBezTo>
                <a:cubicBezTo>
                  <a:pt x="232" y="178"/>
                  <a:pt x="286" y="174"/>
                  <a:pt x="336" y="174"/>
                </a:cubicBezTo>
                <a:cubicBezTo>
                  <a:pt x="392" y="175"/>
                  <a:pt x="447" y="177"/>
                  <a:pt x="503" y="176"/>
                </a:cubicBezTo>
                <a:cubicBezTo>
                  <a:pt x="502" y="178"/>
                  <a:pt x="502" y="180"/>
                  <a:pt x="501" y="182"/>
                </a:cubicBezTo>
                <a:cubicBezTo>
                  <a:pt x="501" y="186"/>
                  <a:pt x="501" y="191"/>
                  <a:pt x="501" y="195"/>
                </a:cubicBezTo>
                <a:cubicBezTo>
                  <a:pt x="446" y="194"/>
                  <a:pt x="390" y="195"/>
                  <a:pt x="334" y="197"/>
                </a:cubicBezTo>
                <a:cubicBezTo>
                  <a:pt x="282" y="199"/>
                  <a:pt x="229" y="207"/>
                  <a:pt x="177" y="205"/>
                </a:cubicBezTo>
                <a:cubicBezTo>
                  <a:pt x="180" y="197"/>
                  <a:pt x="182" y="188"/>
                  <a:pt x="183" y="180"/>
                </a:cubicBezTo>
                <a:close/>
                <a:moveTo>
                  <a:pt x="65" y="198"/>
                </a:moveTo>
                <a:cubicBezTo>
                  <a:pt x="47" y="200"/>
                  <a:pt x="31" y="202"/>
                  <a:pt x="13" y="201"/>
                </a:cubicBezTo>
                <a:cubicBezTo>
                  <a:pt x="10" y="192"/>
                  <a:pt x="13" y="180"/>
                  <a:pt x="21" y="173"/>
                </a:cubicBezTo>
                <a:cubicBezTo>
                  <a:pt x="36" y="176"/>
                  <a:pt x="51" y="175"/>
                  <a:pt x="67" y="172"/>
                </a:cubicBezTo>
                <a:cubicBezTo>
                  <a:pt x="65" y="177"/>
                  <a:pt x="64" y="183"/>
                  <a:pt x="64" y="188"/>
                </a:cubicBezTo>
                <a:cubicBezTo>
                  <a:pt x="64" y="192"/>
                  <a:pt x="64" y="195"/>
                  <a:pt x="65" y="198"/>
                </a:cubicBezTo>
                <a:close/>
                <a:moveTo>
                  <a:pt x="593" y="1089"/>
                </a:moveTo>
                <a:cubicBezTo>
                  <a:pt x="563" y="1071"/>
                  <a:pt x="542" y="1045"/>
                  <a:pt x="536" y="1012"/>
                </a:cubicBezTo>
                <a:cubicBezTo>
                  <a:pt x="549" y="1025"/>
                  <a:pt x="564" y="1035"/>
                  <a:pt x="583" y="1040"/>
                </a:cubicBezTo>
                <a:cubicBezTo>
                  <a:pt x="587" y="1041"/>
                  <a:pt x="592" y="1037"/>
                  <a:pt x="590" y="1033"/>
                </a:cubicBezTo>
                <a:cubicBezTo>
                  <a:pt x="581" y="1010"/>
                  <a:pt x="578" y="986"/>
                  <a:pt x="583" y="962"/>
                </a:cubicBezTo>
                <a:cubicBezTo>
                  <a:pt x="588" y="940"/>
                  <a:pt x="601" y="907"/>
                  <a:pt x="626" y="902"/>
                </a:cubicBezTo>
                <a:cubicBezTo>
                  <a:pt x="623" y="915"/>
                  <a:pt x="622" y="929"/>
                  <a:pt x="630" y="941"/>
                </a:cubicBezTo>
                <a:cubicBezTo>
                  <a:pt x="641" y="957"/>
                  <a:pt x="665" y="956"/>
                  <a:pt x="675" y="973"/>
                </a:cubicBezTo>
                <a:cubicBezTo>
                  <a:pt x="677" y="977"/>
                  <a:pt x="682" y="977"/>
                  <a:pt x="685" y="973"/>
                </a:cubicBezTo>
                <a:cubicBezTo>
                  <a:pt x="689" y="967"/>
                  <a:pt x="692" y="960"/>
                  <a:pt x="693" y="953"/>
                </a:cubicBezTo>
                <a:cubicBezTo>
                  <a:pt x="717" y="979"/>
                  <a:pt x="714" y="1017"/>
                  <a:pt x="686" y="1039"/>
                </a:cubicBezTo>
                <a:cubicBezTo>
                  <a:pt x="682" y="1042"/>
                  <a:pt x="684" y="1048"/>
                  <a:pt x="688" y="1049"/>
                </a:cubicBezTo>
                <a:cubicBezTo>
                  <a:pt x="698" y="1052"/>
                  <a:pt x="706" y="1052"/>
                  <a:pt x="714" y="1049"/>
                </a:cubicBezTo>
                <a:cubicBezTo>
                  <a:pt x="710" y="1069"/>
                  <a:pt x="696" y="1086"/>
                  <a:pt x="676" y="1093"/>
                </a:cubicBezTo>
                <a:cubicBezTo>
                  <a:pt x="673" y="1094"/>
                  <a:pt x="671" y="1097"/>
                  <a:pt x="671" y="1099"/>
                </a:cubicBezTo>
                <a:cubicBezTo>
                  <a:pt x="645" y="1099"/>
                  <a:pt x="619" y="1098"/>
                  <a:pt x="593" y="1097"/>
                </a:cubicBezTo>
                <a:cubicBezTo>
                  <a:pt x="595" y="1096"/>
                  <a:pt x="596" y="1091"/>
                  <a:pt x="593" y="1089"/>
                </a:cubicBezTo>
                <a:close/>
                <a:moveTo>
                  <a:pt x="122" y="14"/>
                </a:moveTo>
                <a:cubicBezTo>
                  <a:pt x="126" y="16"/>
                  <a:pt x="127" y="20"/>
                  <a:pt x="129" y="23"/>
                </a:cubicBezTo>
                <a:cubicBezTo>
                  <a:pt x="123" y="55"/>
                  <a:pt x="128" y="94"/>
                  <a:pt x="131" y="127"/>
                </a:cubicBezTo>
                <a:cubicBezTo>
                  <a:pt x="125" y="126"/>
                  <a:pt x="120" y="127"/>
                  <a:pt x="115" y="127"/>
                </a:cubicBezTo>
                <a:cubicBezTo>
                  <a:pt x="112" y="128"/>
                  <a:pt x="111" y="131"/>
                  <a:pt x="111" y="133"/>
                </a:cubicBezTo>
                <a:cubicBezTo>
                  <a:pt x="110" y="134"/>
                  <a:pt x="109" y="134"/>
                  <a:pt x="108" y="134"/>
                </a:cubicBezTo>
                <a:cubicBezTo>
                  <a:pt x="113" y="124"/>
                  <a:pt x="111" y="108"/>
                  <a:pt x="112" y="99"/>
                </a:cubicBezTo>
                <a:cubicBezTo>
                  <a:pt x="114" y="74"/>
                  <a:pt x="113" y="48"/>
                  <a:pt x="111" y="23"/>
                </a:cubicBezTo>
                <a:cubicBezTo>
                  <a:pt x="110" y="21"/>
                  <a:pt x="109" y="20"/>
                  <a:pt x="108" y="19"/>
                </a:cubicBezTo>
                <a:cubicBezTo>
                  <a:pt x="110" y="13"/>
                  <a:pt x="117" y="11"/>
                  <a:pt x="122" y="14"/>
                </a:cubicBezTo>
                <a:close/>
                <a:moveTo>
                  <a:pt x="80" y="188"/>
                </a:moveTo>
                <a:cubicBezTo>
                  <a:pt x="81" y="164"/>
                  <a:pt x="101" y="149"/>
                  <a:pt x="122" y="142"/>
                </a:cubicBezTo>
                <a:cubicBezTo>
                  <a:pt x="123" y="141"/>
                  <a:pt x="124" y="141"/>
                  <a:pt x="124" y="141"/>
                </a:cubicBezTo>
                <a:cubicBezTo>
                  <a:pt x="149" y="146"/>
                  <a:pt x="173" y="155"/>
                  <a:pt x="164" y="188"/>
                </a:cubicBezTo>
                <a:cubicBezTo>
                  <a:pt x="159" y="209"/>
                  <a:pt x="147" y="235"/>
                  <a:pt x="121" y="233"/>
                </a:cubicBezTo>
                <a:cubicBezTo>
                  <a:pt x="98" y="232"/>
                  <a:pt x="80" y="210"/>
                  <a:pt x="80" y="188"/>
                </a:cubicBezTo>
                <a:close/>
                <a:moveTo>
                  <a:pt x="110" y="673"/>
                </a:moveTo>
                <a:cubicBezTo>
                  <a:pt x="111" y="602"/>
                  <a:pt x="112" y="531"/>
                  <a:pt x="113" y="461"/>
                </a:cubicBezTo>
                <a:cubicBezTo>
                  <a:pt x="115" y="391"/>
                  <a:pt x="120" y="319"/>
                  <a:pt x="116" y="249"/>
                </a:cubicBezTo>
                <a:cubicBezTo>
                  <a:pt x="119" y="250"/>
                  <a:pt x="121" y="250"/>
                  <a:pt x="124" y="250"/>
                </a:cubicBezTo>
                <a:cubicBezTo>
                  <a:pt x="128" y="250"/>
                  <a:pt x="132" y="249"/>
                  <a:pt x="136" y="248"/>
                </a:cubicBezTo>
                <a:cubicBezTo>
                  <a:pt x="129" y="317"/>
                  <a:pt x="130" y="388"/>
                  <a:pt x="129" y="457"/>
                </a:cubicBezTo>
                <a:cubicBezTo>
                  <a:pt x="127" y="529"/>
                  <a:pt x="126" y="601"/>
                  <a:pt x="126" y="673"/>
                </a:cubicBezTo>
                <a:cubicBezTo>
                  <a:pt x="125" y="814"/>
                  <a:pt x="126" y="955"/>
                  <a:pt x="128" y="1097"/>
                </a:cubicBezTo>
                <a:cubicBezTo>
                  <a:pt x="121" y="1098"/>
                  <a:pt x="113" y="1099"/>
                  <a:pt x="105" y="1101"/>
                </a:cubicBezTo>
                <a:cubicBezTo>
                  <a:pt x="106" y="958"/>
                  <a:pt x="108" y="815"/>
                  <a:pt x="110" y="673"/>
                </a:cubicBezTo>
                <a:close/>
                <a:moveTo>
                  <a:pt x="910" y="1178"/>
                </a:moveTo>
                <a:cubicBezTo>
                  <a:pt x="846" y="1161"/>
                  <a:pt x="779" y="1167"/>
                  <a:pt x="712" y="1169"/>
                </a:cubicBezTo>
                <a:cubicBezTo>
                  <a:pt x="639" y="1172"/>
                  <a:pt x="565" y="1174"/>
                  <a:pt x="492" y="1175"/>
                </a:cubicBezTo>
                <a:cubicBezTo>
                  <a:pt x="345" y="1176"/>
                  <a:pt x="198" y="1171"/>
                  <a:pt x="50" y="1171"/>
                </a:cubicBezTo>
                <a:cubicBezTo>
                  <a:pt x="49" y="1171"/>
                  <a:pt x="48" y="1172"/>
                  <a:pt x="48" y="1172"/>
                </a:cubicBezTo>
                <a:cubicBezTo>
                  <a:pt x="43" y="1125"/>
                  <a:pt x="98" y="1111"/>
                  <a:pt x="135" y="1108"/>
                </a:cubicBezTo>
                <a:cubicBezTo>
                  <a:pt x="173" y="1105"/>
                  <a:pt x="211" y="1104"/>
                  <a:pt x="249" y="1103"/>
                </a:cubicBezTo>
                <a:cubicBezTo>
                  <a:pt x="325" y="1102"/>
                  <a:pt x="402" y="1104"/>
                  <a:pt x="478" y="1107"/>
                </a:cubicBezTo>
                <a:cubicBezTo>
                  <a:pt x="555" y="1110"/>
                  <a:pt x="632" y="1113"/>
                  <a:pt x="708" y="1113"/>
                </a:cubicBezTo>
                <a:cubicBezTo>
                  <a:pt x="760" y="1113"/>
                  <a:pt x="918" y="1090"/>
                  <a:pt x="910" y="117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îsļîḍè">
            <a:extLst>
              <a:ext uri="{FF2B5EF4-FFF2-40B4-BE49-F238E27FC236}">
                <a16:creationId xmlns:a16="http://schemas.microsoft.com/office/drawing/2014/main" id="{0EB65749-8F22-4EFB-9E08-CDD97C2B1920}"/>
              </a:ext>
            </a:extLst>
          </p:cNvPr>
          <p:cNvSpPr/>
          <p:nvPr/>
        </p:nvSpPr>
        <p:spPr bwMode="auto">
          <a:xfrm>
            <a:off x="1208789" y="4855122"/>
            <a:ext cx="780962" cy="505025"/>
          </a:xfrm>
          <a:custGeom>
            <a:avLst/>
            <a:gdLst>
              <a:gd name="T0" fmla="*/ 506 w 519"/>
              <a:gd name="T1" fmla="*/ 251 h 336"/>
              <a:gd name="T2" fmla="*/ 408 w 519"/>
              <a:gd name="T3" fmla="*/ 47 h 336"/>
              <a:gd name="T4" fmla="*/ 404 w 519"/>
              <a:gd name="T5" fmla="*/ 44 h 336"/>
              <a:gd name="T6" fmla="*/ 401 w 519"/>
              <a:gd name="T7" fmla="*/ 43 h 336"/>
              <a:gd name="T8" fmla="*/ 399 w 519"/>
              <a:gd name="T9" fmla="*/ 38 h 336"/>
              <a:gd name="T10" fmla="*/ 270 w 519"/>
              <a:gd name="T11" fmla="*/ 3 h 336"/>
              <a:gd name="T12" fmla="*/ 131 w 519"/>
              <a:gd name="T13" fmla="*/ 24 h 336"/>
              <a:gd name="T14" fmla="*/ 131 w 519"/>
              <a:gd name="T15" fmla="*/ 24 h 336"/>
              <a:gd name="T16" fmla="*/ 126 w 519"/>
              <a:gd name="T17" fmla="*/ 25 h 336"/>
              <a:gd name="T18" fmla="*/ 46 w 519"/>
              <a:gd name="T19" fmla="*/ 202 h 336"/>
              <a:gd name="T20" fmla="*/ 52 w 519"/>
              <a:gd name="T21" fmla="*/ 316 h 336"/>
              <a:gd name="T22" fmla="*/ 123 w 519"/>
              <a:gd name="T23" fmla="*/ 324 h 336"/>
              <a:gd name="T24" fmla="*/ 228 w 519"/>
              <a:gd name="T25" fmla="*/ 329 h 336"/>
              <a:gd name="T26" fmla="*/ 436 w 519"/>
              <a:gd name="T27" fmla="*/ 335 h 336"/>
              <a:gd name="T28" fmla="*/ 439 w 519"/>
              <a:gd name="T29" fmla="*/ 336 h 336"/>
              <a:gd name="T30" fmla="*/ 500 w 519"/>
              <a:gd name="T31" fmla="*/ 318 h 336"/>
              <a:gd name="T32" fmla="*/ 506 w 519"/>
              <a:gd name="T33" fmla="*/ 251 h 336"/>
              <a:gd name="T34" fmla="*/ 266 w 519"/>
              <a:gd name="T35" fmla="*/ 15 h 336"/>
              <a:gd name="T36" fmla="*/ 389 w 519"/>
              <a:gd name="T37" fmla="*/ 46 h 336"/>
              <a:gd name="T38" fmla="*/ 263 w 519"/>
              <a:gd name="T39" fmla="*/ 57 h 336"/>
              <a:gd name="T40" fmla="*/ 135 w 519"/>
              <a:gd name="T41" fmla="*/ 30 h 336"/>
              <a:gd name="T42" fmla="*/ 266 w 519"/>
              <a:gd name="T43" fmla="*/ 15 h 336"/>
              <a:gd name="T44" fmla="*/ 502 w 519"/>
              <a:gd name="T45" fmla="*/ 285 h 336"/>
              <a:gd name="T46" fmla="*/ 445 w 519"/>
              <a:gd name="T47" fmla="*/ 328 h 336"/>
              <a:gd name="T48" fmla="*/ 441 w 519"/>
              <a:gd name="T49" fmla="*/ 325 h 336"/>
              <a:gd name="T50" fmla="*/ 98 w 519"/>
              <a:gd name="T51" fmla="*/ 313 h 336"/>
              <a:gd name="T52" fmla="*/ 35 w 519"/>
              <a:gd name="T53" fmla="*/ 258 h 336"/>
              <a:gd name="T54" fmla="*/ 65 w 519"/>
              <a:gd name="T55" fmla="*/ 182 h 336"/>
              <a:gd name="T56" fmla="*/ 129 w 519"/>
              <a:gd name="T57" fmla="*/ 35 h 336"/>
              <a:gd name="T58" fmla="*/ 130 w 519"/>
              <a:gd name="T59" fmla="*/ 36 h 336"/>
              <a:gd name="T60" fmla="*/ 249 w 519"/>
              <a:gd name="T61" fmla="*/ 68 h 336"/>
              <a:gd name="T62" fmla="*/ 398 w 519"/>
              <a:gd name="T63" fmla="*/ 53 h 336"/>
              <a:gd name="T64" fmla="*/ 471 w 519"/>
              <a:gd name="T65" fmla="*/ 201 h 336"/>
              <a:gd name="T66" fmla="*/ 502 w 519"/>
              <a:gd name="T67" fmla="*/ 285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9" h="336">
                <a:moveTo>
                  <a:pt x="506" y="251"/>
                </a:moveTo>
                <a:cubicBezTo>
                  <a:pt x="480" y="181"/>
                  <a:pt x="443" y="113"/>
                  <a:pt x="408" y="47"/>
                </a:cubicBezTo>
                <a:cubicBezTo>
                  <a:pt x="407" y="45"/>
                  <a:pt x="405" y="44"/>
                  <a:pt x="404" y="44"/>
                </a:cubicBezTo>
                <a:cubicBezTo>
                  <a:pt x="403" y="44"/>
                  <a:pt x="402" y="43"/>
                  <a:pt x="401" y="43"/>
                </a:cubicBezTo>
                <a:cubicBezTo>
                  <a:pt x="401" y="41"/>
                  <a:pt x="401" y="39"/>
                  <a:pt x="399" y="38"/>
                </a:cubicBezTo>
                <a:cubicBezTo>
                  <a:pt x="363" y="14"/>
                  <a:pt x="312" y="6"/>
                  <a:pt x="270" y="3"/>
                </a:cubicBezTo>
                <a:cubicBezTo>
                  <a:pt x="223" y="0"/>
                  <a:pt x="175" y="6"/>
                  <a:pt x="131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3"/>
                  <a:pt x="127" y="23"/>
                  <a:pt x="126" y="25"/>
                </a:cubicBezTo>
                <a:cubicBezTo>
                  <a:pt x="93" y="80"/>
                  <a:pt x="70" y="143"/>
                  <a:pt x="46" y="202"/>
                </a:cubicBezTo>
                <a:cubicBezTo>
                  <a:pt x="31" y="238"/>
                  <a:pt x="0" y="295"/>
                  <a:pt x="52" y="316"/>
                </a:cubicBezTo>
                <a:cubicBezTo>
                  <a:pt x="74" y="324"/>
                  <a:pt x="100" y="323"/>
                  <a:pt x="123" y="324"/>
                </a:cubicBezTo>
                <a:cubicBezTo>
                  <a:pt x="158" y="326"/>
                  <a:pt x="193" y="327"/>
                  <a:pt x="228" y="329"/>
                </a:cubicBezTo>
                <a:cubicBezTo>
                  <a:pt x="297" y="331"/>
                  <a:pt x="367" y="335"/>
                  <a:pt x="436" y="335"/>
                </a:cubicBezTo>
                <a:cubicBezTo>
                  <a:pt x="437" y="335"/>
                  <a:pt x="438" y="335"/>
                  <a:pt x="439" y="336"/>
                </a:cubicBezTo>
                <a:cubicBezTo>
                  <a:pt x="460" y="336"/>
                  <a:pt x="484" y="333"/>
                  <a:pt x="500" y="318"/>
                </a:cubicBezTo>
                <a:cubicBezTo>
                  <a:pt x="519" y="299"/>
                  <a:pt x="515" y="274"/>
                  <a:pt x="506" y="251"/>
                </a:cubicBezTo>
                <a:close/>
                <a:moveTo>
                  <a:pt x="266" y="15"/>
                </a:moveTo>
                <a:cubicBezTo>
                  <a:pt x="310" y="18"/>
                  <a:pt x="348" y="33"/>
                  <a:pt x="389" y="46"/>
                </a:cubicBezTo>
                <a:cubicBezTo>
                  <a:pt x="348" y="57"/>
                  <a:pt x="306" y="59"/>
                  <a:pt x="263" y="57"/>
                </a:cubicBezTo>
                <a:cubicBezTo>
                  <a:pt x="218" y="55"/>
                  <a:pt x="174" y="55"/>
                  <a:pt x="135" y="30"/>
                </a:cubicBezTo>
                <a:cubicBezTo>
                  <a:pt x="178" y="19"/>
                  <a:pt x="221" y="12"/>
                  <a:pt x="266" y="15"/>
                </a:cubicBezTo>
                <a:close/>
                <a:moveTo>
                  <a:pt x="502" y="285"/>
                </a:moveTo>
                <a:cubicBezTo>
                  <a:pt x="501" y="316"/>
                  <a:pt x="470" y="322"/>
                  <a:pt x="445" y="328"/>
                </a:cubicBezTo>
                <a:cubicBezTo>
                  <a:pt x="444" y="326"/>
                  <a:pt x="443" y="326"/>
                  <a:pt x="441" y="325"/>
                </a:cubicBezTo>
                <a:cubicBezTo>
                  <a:pt x="327" y="319"/>
                  <a:pt x="213" y="319"/>
                  <a:pt x="98" y="313"/>
                </a:cubicBezTo>
                <a:cubicBezTo>
                  <a:pt x="65" y="312"/>
                  <a:pt x="23" y="304"/>
                  <a:pt x="35" y="258"/>
                </a:cubicBezTo>
                <a:cubicBezTo>
                  <a:pt x="42" y="232"/>
                  <a:pt x="55" y="207"/>
                  <a:pt x="65" y="182"/>
                </a:cubicBezTo>
                <a:cubicBezTo>
                  <a:pt x="86" y="133"/>
                  <a:pt x="111" y="85"/>
                  <a:pt x="129" y="35"/>
                </a:cubicBezTo>
                <a:cubicBezTo>
                  <a:pt x="130" y="35"/>
                  <a:pt x="130" y="36"/>
                  <a:pt x="130" y="36"/>
                </a:cubicBezTo>
                <a:cubicBezTo>
                  <a:pt x="162" y="67"/>
                  <a:pt x="207" y="65"/>
                  <a:pt x="249" y="68"/>
                </a:cubicBezTo>
                <a:cubicBezTo>
                  <a:pt x="299" y="71"/>
                  <a:pt x="350" y="70"/>
                  <a:pt x="398" y="53"/>
                </a:cubicBezTo>
                <a:cubicBezTo>
                  <a:pt x="424" y="102"/>
                  <a:pt x="448" y="151"/>
                  <a:pt x="471" y="201"/>
                </a:cubicBezTo>
                <a:cubicBezTo>
                  <a:pt x="482" y="226"/>
                  <a:pt x="504" y="258"/>
                  <a:pt x="502" y="2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íṩlîdè">
            <a:extLst>
              <a:ext uri="{FF2B5EF4-FFF2-40B4-BE49-F238E27FC236}">
                <a16:creationId xmlns:a16="http://schemas.microsoft.com/office/drawing/2014/main" id="{67AE4081-9873-44AA-8FDF-FAF87CADCAC1}"/>
              </a:ext>
            </a:extLst>
          </p:cNvPr>
          <p:cNvSpPr/>
          <p:nvPr/>
        </p:nvSpPr>
        <p:spPr bwMode="auto">
          <a:xfrm>
            <a:off x="1294694" y="5211763"/>
            <a:ext cx="72890" cy="75495"/>
          </a:xfrm>
          <a:custGeom>
            <a:avLst/>
            <a:gdLst>
              <a:gd name="T0" fmla="*/ 44 w 48"/>
              <a:gd name="T1" fmla="*/ 19 h 50"/>
              <a:gd name="T2" fmla="*/ 17 w 48"/>
              <a:gd name="T3" fmla="*/ 5 h 50"/>
              <a:gd name="T4" fmla="*/ 19 w 48"/>
              <a:gd name="T5" fmla="*/ 11 h 50"/>
              <a:gd name="T6" fmla="*/ 36 w 48"/>
              <a:gd name="T7" fmla="*/ 23 h 50"/>
              <a:gd name="T8" fmla="*/ 26 w 48"/>
              <a:gd name="T9" fmla="*/ 37 h 50"/>
              <a:gd name="T10" fmla="*/ 16 w 48"/>
              <a:gd name="T11" fmla="*/ 12 h 50"/>
              <a:gd name="T12" fmla="*/ 13 w 48"/>
              <a:gd name="T13" fmla="*/ 8 h 50"/>
              <a:gd name="T14" fmla="*/ 3 w 48"/>
              <a:gd name="T15" fmla="*/ 35 h 50"/>
              <a:gd name="T16" fmla="*/ 31 w 48"/>
              <a:gd name="T17" fmla="*/ 46 h 50"/>
              <a:gd name="T18" fmla="*/ 44 w 48"/>
              <a:gd name="T19" fmla="*/ 1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8" h="50">
                <a:moveTo>
                  <a:pt x="44" y="19"/>
                </a:moveTo>
                <a:cubicBezTo>
                  <a:pt x="41" y="8"/>
                  <a:pt x="28" y="0"/>
                  <a:pt x="17" y="5"/>
                </a:cubicBezTo>
                <a:cubicBezTo>
                  <a:pt x="15" y="7"/>
                  <a:pt x="16" y="11"/>
                  <a:pt x="19" y="11"/>
                </a:cubicBezTo>
                <a:cubicBezTo>
                  <a:pt x="26" y="11"/>
                  <a:pt x="34" y="15"/>
                  <a:pt x="36" y="23"/>
                </a:cubicBezTo>
                <a:cubicBezTo>
                  <a:pt x="38" y="30"/>
                  <a:pt x="32" y="36"/>
                  <a:pt x="26" y="37"/>
                </a:cubicBezTo>
                <a:cubicBezTo>
                  <a:pt x="11" y="41"/>
                  <a:pt x="6" y="20"/>
                  <a:pt x="16" y="12"/>
                </a:cubicBezTo>
                <a:cubicBezTo>
                  <a:pt x="18" y="10"/>
                  <a:pt x="15" y="6"/>
                  <a:pt x="13" y="8"/>
                </a:cubicBezTo>
                <a:cubicBezTo>
                  <a:pt x="3" y="13"/>
                  <a:pt x="0" y="25"/>
                  <a:pt x="3" y="35"/>
                </a:cubicBezTo>
                <a:cubicBezTo>
                  <a:pt x="8" y="45"/>
                  <a:pt x="20" y="50"/>
                  <a:pt x="31" y="46"/>
                </a:cubicBezTo>
                <a:cubicBezTo>
                  <a:pt x="41" y="42"/>
                  <a:pt x="48" y="30"/>
                  <a:pt x="44" y="1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íṡľiḑé">
            <a:extLst>
              <a:ext uri="{FF2B5EF4-FFF2-40B4-BE49-F238E27FC236}">
                <a16:creationId xmlns:a16="http://schemas.microsoft.com/office/drawing/2014/main" id="{9741BEDD-8C67-4D18-831A-9F1C2CF43836}"/>
              </a:ext>
            </a:extLst>
          </p:cNvPr>
          <p:cNvSpPr/>
          <p:nvPr/>
        </p:nvSpPr>
        <p:spPr bwMode="auto">
          <a:xfrm>
            <a:off x="1320725" y="5133666"/>
            <a:ext cx="59873" cy="67683"/>
          </a:xfrm>
          <a:custGeom>
            <a:avLst/>
            <a:gdLst>
              <a:gd name="T0" fmla="*/ 38 w 40"/>
              <a:gd name="T1" fmla="*/ 19 h 44"/>
              <a:gd name="T2" fmla="*/ 14 w 40"/>
              <a:gd name="T3" fmla="*/ 7 h 44"/>
              <a:gd name="T4" fmla="*/ 13 w 40"/>
              <a:gd name="T5" fmla="*/ 8 h 44"/>
              <a:gd name="T6" fmla="*/ 11 w 40"/>
              <a:gd name="T7" fmla="*/ 8 h 44"/>
              <a:gd name="T8" fmla="*/ 2 w 40"/>
              <a:gd name="T9" fmla="*/ 30 h 44"/>
              <a:gd name="T10" fmla="*/ 25 w 40"/>
              <a:gd name="T11" fmla="*/ 41 h 44"/>
              <a:gd name="T12" fmla="*/ 38 w 40"/>
              <a:gd name="T13" fmla="*/ 19 h 44"/>
              <a:gd name="T14" fmla="*/ 22 w 40"/>
              <a:gd name="T15" fmla="*/ 32 h 44"/>
              <a:gd name="T16" fmla="*/ 13 w 40"/>
              <a:gd name="T17" fmla="*/ 12 h 44"/>
              <a:gd name="T18" fmla="*/ 14 w 40"/>
              <a:gd name="T19" fmla="*/ 12 h 44"/>
              <a:gd name="T20" fmla="*/ 14 w 40"/>
              <a:gd name="T21" fmla="*/ 12 h 44"/>
              <a:gd name="T22" fmla="*/ 28 w 40"/>
              <a:gd name="T23" fmla="*/ 20 h 44"/>
              <a:gd name="T24" fmla="*/ 22 w 40"/>
              <a:gd name="T25" fmla="*/ 32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0" h="44">
                <a:moveTo>
                  <a:pt x="38" y="19"/>
                </a:moveTo>
                <a:cubicBezTo>
                  <a:pt x="35" y="10"/>
                  <a:pt x="22" y="0"/>
                  <a:pt x="14" y="7"/>
                </a:cubicBezTo>
                <a:cubicBezTo>
                  <a:pt x="13" y="7"/>
                  <a:pt x="13" y="8"/>
                  <a:pt x="13" y="8"/>
                </a:cubicBezTo>
                <a:cubicBezTo>
                  <a:pt x="12" y="8"/>
                  <a:pt x="12" y="8"/>
                  <a:pt x="11" y="8"/>
                </a:cubicBezTo>
                <a:cubicBezTo>
                  <a:pt x="3" y="12"/>
                  <a:pt x="0" y="22"/>
                  <a:pt x="2" y="30"/>
                </a:cubicBezTo>
                <a:cubicBezTo>
                  <a:pt x="5" y="40"/>
                  <a:pt x="16" y="44"/>
                  <a:pt x="25" y="41"/>
                </a:cubicBezTo>
                <a:cubicBezTo>
                  <a:pt x="34" y="38"/>
                  <a:pt x="40" y="28"/>
                  <a:pt x="38" y="19"/>
                </a:cubicBezTo>
                <a:close/>
                <a:moveTo>
                  <a:pt x="22" y="32"/>
                </a:moveTo>
                <a:cubicBezTo>
                  <a:pt x="10" y="35"/>
                  <a:pt x="5" y="19"/>
                  <a:pt x="13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20" y="13"/>
                  <a:pt x="26" y="14"/>
                  <a:pt x="28" y="20"/>
                </a:cubicBezTo>
                <a:cubicBezTo>
                  <a:pt x="30" y="25"/>
                  <a:pt x="27" y="30"/>
                  <a:pt x="22" y="3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ísḻídé">
            <a:extLst>
              <a:ext uri="{FF2B5EF4-FFF2-40B4-BE49-F238E27FC236}">
                <a16:creationId xmlns:a16="http://schemas.microsoft.com/office/drawing/2014/main" id="{0AA72F62-B4A1-49B8-A706-3A261FCFB2CE}"/>
              </a:ext>
            </a:extLst>
          </p:cNvPr>
          <p:cNvSpPr/>
          <p:nvPr/>
        </p:nvSpPr>
        <p:spPr bwMode="auto">
          <a:xfrm>
            <a:off x="1404029" y="5175318"/>
            <a:ext cx="54667" cy="54668"/>
          </a:xfrm>
          <a:custGeom>
            <a:avLst/>
            <a:gdLst>
              <a:gd name="T0" fmla="*/ 34 w 36"/>
              <a:gd name="T1" fmla="*/ 15 h 35"/>
              <a:gd name="T2" fmla="*/ 27 w 36"/>
              <a:gd name="T3" fmla="*/ 3 h 35"/>
              <a:gd name="T4" fmla="*/ 15 w 36"/>
              <a:gd name="T5" fmla="*/ 3 h 35"/>
              <a:gd name="T6" fmla="*/ 14 w 36"/>
              <a:gd name="T7" fmla="*/ 2 h 35"/>
              <a:gd name="T8" fmla="*/ 1 w 36"/>
              <a:gd name="T9" fmla="*/ 21 h 35"/>
              <a:gd name="T10" fmla="*/ 20 w 36"/>
              <a:gd name="T11" fmla="*/ 34 h 35"/>
              <a:gd name="T12" fmla="*/ 34 w 36"/>
              <a:gd name="T13" fmla="*/ 15 h 35"/>
              <a:gd name="T14" fmla="*/ 18 w 36"/>
              <a:gd name="T15" fmla="*/ 24 h 35"/>
              <a:gd name="T16" fmla="*/ 16 w 36"/>
              <a:gd name="T17" fmla="*/ 8 h 35"/>
              <a:gd name="T18" fmla="*/ 16 w 36"/>
              <a:gd name="T19" fmla="*/ 8 h 35"/>
              <a:gd name="T20" fmla="*/ 24 w 36"/>
              <a:gd name="T21" fmla="*/ 16 h 35"/>
              <a:gd name="T22" fmla="*/ 18 w 36"/>
              <a:gd name="T23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35">
                <a:moveTo>
                  <a:pt x="34" y="15"/>
                </a:moveTo>
                <a:cubicBezTo>
                  <a:pt x="33" y="11"/>
                  <a:pt x="31" y="6"/>
                  <a:pt x="27" y="3"/>
                </a:cubicBezTo>
                <a:cubicBezTo>
                  <a:pt x="23" y="1"/>
                  <a:pt x="19" y="0"/>
                  <a:pt x="15" y="3"/>
                </a:cubicBezTo>
                <a:cubicBezTo>
                  <a:pt x="15" y="3"/>
                  <a:pt x="14" y="2"/>
                  <a:pt x="14" y="2"/>
                </a:cubicBezTo>
                <a:cubicBezTo>
                  <a:pt x="5" y="4"/>
                  <a:pt x="0" y="12"/>
                  <a:pt x="1" y="21"/>
                </a:cubicBezTo>
                <a:cubicBezTo>
                  <a:pt x="2" y="30"/>
                  <a:pt x="11" y="35"/>
                  <a:pt x="20" y="34"/>
                </a:cubicBezTo>
                <a:cubicBezTo>
                  <a:pt x="29" y="32"/>
                  <a:pt x="36" y="24"/>
                  <a:pt x="34" y="15"/>
                </a:cubicBezTo>
                <a:close/>
                <a:moveTo>
                  <a:pt x="18" y="24"/>
                </a:moveTo>
                <a:cubicBezTo>
                  <a:pt x="8" y="26"/>
                  <a:pt x="8" y="11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0"/>
                  <a:pt x="23" y="11"/>
                  <a:pt x="24" y="16"/>
                </a:cubicBezTo>
                <a:cubicBezTo>
                  <a:pt x="26" y="20"/>
                  <a:pt x="23" y="24"/>
                  <a:pt x="18" y="2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iŝ1ïďè">
            <a:extLst>
              <a:ext uri="{FF2B5EF4-FFF2-40B4-BE49-F238E27FC236}">
                <a16:creationId xmlns:a16="http://schemas.microsoft.com/office/drawing/2014/main" id="{DFE539B9-A008-40B1-8E21-CD81309C595C}"/>
              </a:ext>
            </a:extLst>
          </p:cNvPr>
          <p:cNvSpPr/>
          <p:nvPr/>
        </p:nvSpPr>
        <p:spPr bwMode="auto">
          <a:xfrm>
            <a:off x="1396220" y="4993092"/>
            <a:ext cx="78096" cy="75495"/>
          </a:xfrm>
          <a:custGeom>
            <a:avLst/>
            <a:gdLst>
              <a:gd name="T0" fmla="*/ 50 w 52"/>
              <a:gd name="T1" fmla="*/ 24 h 51"/>
              <a:gd name="T2" fmla="*/ 22 w 52"/>
              <a:gd name="T3" fmla="*/ 6 h 51"/>
              <a:gd name="T4" fmla="*/ 1 w 52"/>
              <a:gd name="T5" fmla="*/ 26 h 51"/>
              <a:gd name="T6" fmla="*/ 26 w 52"/>
              <a:gd name="T7" fmla="*/ 50 h 51"/>
              <a:gd name="T8" fmla="*/ 50 w 52"/>
              <a:gd name="T9" fmla="*/ 24 h 51"/>
              <a:gd name="T10" fmla="*/ 28 w 52"/>
              <a:gd name="T11" fmla="*/ 40 h 51"/>
              <a:gd name="T12" fmla="*/ 22 w 52"/>
              <a:gd name="T13" fmla="*/ 11 h 51"/>
              <a:gd name="T14" fmla="*/ 25 w 52"/>
              <a:gd name="T15" fmla="*/ 10 h 51"/>
              <a:gd name="T16" fmla="*/ 39 w 52"/>
              <a:gd name="T17" fmla="*/ 22 h 51"/>
              <a:gd name="T18" fmla="*/ 28 w 52"/>
              <a:gd name="T19" fmla="*/ 4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1">
                <a:moveTo>
                  <a:pt x="50" y="24"/>
                </a:moveTo>
                <a:cubicBezTo>
                  <a:pt x="48" y="11"/>
                  <a:pt x="35" y="2"/>
                  <a:pt x="22" y="6"/>
                </a:cubicBezTo>
                <a:cubicBezTo>
                  <a:pt x="11" y="0"/>
                  <a:pt x="0" y="15"/>
                  <a:pt x="1" y="26"/>
                </a:cubicBezTo>
                <a:cubicBezTo>
                  <a:pt x="2" y="39"/>
                  <a:pt x="13" y="51"/>
                  <a:pt x="26" y="50"/>
                </a:cubicBezTo>
                <a:cubicBezTo>
                  <a:pt x="40" y="49"/>
                  <a:pt x="52" y="37"/>
                  <a:pt x="50" y="24"/>
                </a:cubicBezTo>
                <a:close/>
                <a:moveTo>
                  <a:pt x="28" y="40"/>
                </a:moveTo>
                <a:cubicBezTo>
                  <a:pt x="7" y="45"/>
                  <a:pt x="5" y="7"/>
                  <a:pt x="22" y="11"/>
                </a:cubicBezTo>
                <a:cubicBezTo>
                  <a:pt x="23" y="12"/>
                  <a:pt x="24" y="11"/>
                  <a:pt x="25" y="10"/>
                </a:cubicBezTo>
                <a:cubicBezTo>
                  <a:pt x="31" y="11"/>
                  <a:pt x="37" y="16"/>
                  <a:pt x="39" y="22"/>
                </a:cubicBezTo>
                <a:cubicBezTo>
                  <a:pt x="42" y="30"/>
                  <a:pt x="36" y="38"/>
                  <a:pt x="28" y="4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śḷïďê">
            <a:extLst>
              <a:ext uri="{FF2B5EF4-FFF2-40B4-BE49-F238E27FC236}">
                <a16:creationId xmlns:a16="http://schemas.microsoft.com/office/drawing/2014/main" id="{83766C2C-D1DC-4930-BE26-1685AA1115D6}"/>
              </a:ext>
            </a:extLst>
          </p:cNvPr>
          <p:cNvSpPr/>
          <p:nvPr/>
        </p:nvSpPr>
        <p:spPr bwMode="auto">
          <a:xfrm>
            <a:off x="1484729" y="4980077"/>
            <a:ext cx="52064" cy="46858"/>
          </a:xfrm>
          <a:custGeom>
            <a:avLst/>
            <a:gdLst>
              <a:gd name="T0" fmla="*/ 24 w 35"/>
              <a:gd name="T1" fmla="*/ 3 h 31"/>
              <a:gd name="T2" fmla="*/ 22 w 35"/>
              <a:gd name="T3" fmla="*/ 6 h 31"/>
              <a:gd name="T4" fmla="*/ 24 w 35"/>
              <a:gd name="T5" fmla="*/ 10 h 31"/>
              <a:gd name="T6" fmla="*/ 25 w 35"/>
              <a:gd name="T7" fmla="*/ 14 h 31"/>
              <a:gd name="T8" fmla="*/ 21 w 35"/>
              <a:gd name="T9" fmla="*/ 21 h 31"/>
              <a:gd name="T10" fmla="*/ 16 w 35"/>
              <a:gd name="T11" fmla="*/ 8 h 31"/>
              <a:gd name="T12" fmla="*/ 13 w 35"/>
              <a:gd name="T13" fmla="*/ 3 h 31"/>
              <a:gd name="T14" fmla="*/ 21 w 35"/>
              <a:gd name="T15" fmla="*/ 30 h 31"/>
              <a:gd name="T16" fmla="*/ 34 w 35"/>
              <a:gd name="T17" fmla="*/ 16 h 31"/>
              <a:gd name="T18" fmla="*/ 24 w 35"/>
              <a:gd name="T19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" h="31">
                <a:moveTo>
                  <a:pt x="24" y="3"/>
                </a:moveTo>
                <a:cubicBezTo>
                  <a:pt x="23" y="4"/>
                  <a:pt x="22" y="5"/>
                  <a:pt x="22" y="6"/>
                </a:cubicBezTo>
                <a:cubicBezTo>
                  <a:pt x="22" y="8"/>
                  <a:pt x="23" y="9"/>
                  <a:pt x="24" y="10"/>
                </a:cubicBezTo>
                <a:cubicBezTo>
                  <a:pt x="24" y="12"/>
                  <a:pt x="25" y="13"/>
                  <a:pt x="25" y="14"/>
                </a:cubicBezTo>
                <a:cubicBezTo>
                  <a:pt x="24" y="17"/>
                  <a:pt x="23" y="20"/>
                  <a:pt x="21" y="21"/>
                </a:cubicBezTo>
                <a:cubicBezTo>
                  <a:pt x="14" y="24"/>
                  <a:pt x="11" y="11"/>
                  <a:pt x="16" y="8"/>
                </a:cubicBezTo>
                <a:cubicBezTo>
                  <a:pt x="18" y="6"/>
                  <a:pt x="16" y="1"/>
                  <a:pt x="13" y="3"/>
                </a:cubicBezTo>
                <a:cubicBezTo>
                  <a:pt x="0" y="10"/>
                  <a:pt x="7" y="31"/>
                  <a:pt x="21" y="30"/>
                </a:cubicBezTo>
                <a:cubicBezTo>
                  <a:pt x="28" y="30"/>
                  <a:pt x="33" y="23"/>
                  <a:pt x="34" y="16"/>
                </a:cubicBezTo>
                <a:cubicBezTo>
                  <a:pt x="35" y="11"/>
                  <a:pt x="31" y="0"/>
                  <a:pt x="24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ŝ1îḑê">
            <a:extLst>
              <a:ext uri="{FF2B5EF4-FFF2-40B4-BE49-F238E27FC236}">
                <a16:creationId xmlns:a16="http://schemas.microsoft.com/office/drawing/2014/main" id="{88350119-2E30-498C-8804-869788D6E39F}"/>
              </a:ext>
            </a:extLst>
          </p:cNvPr>
          <p:cNvSpPr/>
          <p:nvPr/>
        </p:nvSpPr>
        <p:spPr bwMode="auto">
          <a:xfrm>
            <a:off x="1549808" y="5193542"/>
            <a:ext cx="59873" cy="62477"/>
          </a:xfrm>
          <a:custGeom>
            <a:avLst/>
            <a:gdLst>
              <a:gd name="T0" fmla="*/ 23 w 40"/>
              <a:gd name="T1" fmla="*/ 1 h 42"/>
              <a:gd name="T2" fmla="*/ 21 w 40"/>
              <a:gd name="T3" fmla="*/ 8 h 42"/>
              <a:gd name="T4" fmla="*/ 30 w 40"/>
              <a:gd name="T5" fmla="*/ 21 h 42"/>
              <a:gd name="T6" fmla="*/ 20 w 40"/>
              <a:gd name="T7" fmla="*/ 33 h 42"/>
              <a:gd name="T8" fmla="*/ 8 w 40"/>
              <a:gd name="T9" fmla="*/ 24 h 42"/>
              <a:gd name="T10" fmla="*/ 18 w 40"/>
              <a:gd name="T11" fmla="*/ 10 h 42"/>
              <a:gd name="T12" fmla="*/ 17 w 40"/>
              <a:gd name="T13" fmla="*/ 6 h 42"/>
              <a:gd name="T14" fmla="*/ 0 w 40"/>
              <a:gd name="T15" fmla="*/ 23 h 42"/>
              <a:gd name="T16" fmla="*/ 18 w 40"/>
              <a:gd name="T17" fmla="*/ 41 h 42"/>
              <a:gd name="T18" fmla="*/ 39 w 40"/>
              <a:gd name="T19" fmla="*/ 25 h 42"/>
              <a:gd name="T20" fmla="*/ 23 w 40"/>
              <a:gd name="T2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0" h="42">
                <a:moveTo>
                  <a:pt x="23" y="1"/>
                </a:moveTo>
                <a:cubicBezTo>
                  <a:pt x="20" y="0"/>
                  <a:pt x="17" y="6"/>
                  <a:pt x="21" y="8"/>
                </a:cubicBezTo>
                <a:cubicBezTo>
                  <a:pt x="26" y="11"/>
                  <a:pt x="30" y="15"/>
                  <a:pt x="30" y="21"/>
                </a:cubicBezTo>
                <a:cubicBezTo>
                  <a:pt x="31" y="28"/>
                  <a:pt x="26" y="32"/>
                  <a:pt x="20" y="33"/>
                </a:cubicBezTo>
                <a:cubicBezTo>
                  <a:pt x="14" y="34"/>
                  <a:pt x="8" y="30"/>
                  <a:pt x="8" y="24"/>
                </a:cubicBezTo>
                <a:cubicBezTo>
                  <a:pt x="7" y="18"/>
                  <a:pt x="11" y="11"/>
                  <a:pt x="18" y="10"/>
                </a:cubicBezTo>
                <a:cubicBezTo>
                  <a:pt x="20" y="10"/>
                  <a:pt x="20" y="6"/>
                  <a:pt x="17" y="6"/>
                </a:cubicBezTo>
                <a:cubicBezTo>
                  <a:pt x="8" y="6"/>
                  <a:pt x="0" y="14"/>
                  <a:pt x="0" y="23"/>
                </a:cubicBezTo>
                <a:cubicBezTo>
                  <a:pt x="0" y="34"/>
                  <a:pt x="8" y="41"/>
                  <a:pt x="18" y="41"/>
                </a:cubicBezTo>
                <a:cubicBezTo>
                  <a:pt x="29" y="42"/>
                  <a:pt x="38" y="35"/>
                  <a:pt x="39" y="25"/>
                </a:cubicBezTo>
                <a:cubicBezTo>
                  <a:pt x="40" y="15"/>
                  <a:pt x="34" y="3"/>
                  <a:pt x="23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ṩļïdé">
            <a:extLst>
              <a:ext uri="{FF2B5EF4-FFF2-40B4-BE49-F238E27FC236}">
                <a16:creationId xmlns:a16="http://schemas.microsoft.com/office/drawing/2014/main" id="{1A5D951A-9E55-48B6-A7B4-775120601587}"/>
              </a:ext>
            </a:extLst>
          </p:cNvPr>
          <p:cNvSpPr/>
          <p:nvPr/>
        </p:nvSpPr>
        <p:spPr bwMode="auto">
          <a:xfrm>
            <a:off x="4603373" y="4009075"/>
            <a:ext cx="190033" cy="252513"/>
          </a:xfrm>
          <a:custGeom>
            <a:avLst/>
            <a:gdLst>
              <a:gd name="T0" fmla="*/ 123 w 126"/>
              <a:gd name="T1" fmla="*/ 129 h 167"/>
              <a:gd name="T2" fmla="*/ 60 w 126"/>
              <a:gd name="T3" fmla="*/ 4 h 167"/>
              <a:gd name="T4" fmla="*/ 52 w 126"/>
              <a:gd name="T5" fmla="*/ 7 h 167"/>
              <a:gd name="T6" fmla="*/ 87 w 126"/>
              <a:gd name="T7" fmla="*/ 96 h 167"/>
              <a:gd name="T8" fmla="*/ 71 w 126"/>
              <a:gd name="T9" fmla="*/ 103 h 167"/>
              <a:gd name="T10" fmla="*/ 54 w 126"/>
              <a:gd name="T11" fmla="*/ 114 h 167"/>
              <a:gd name="T12" fmla="*/ 10 w 126"/>
              <a:gd name="T13" fmla="*/ 32 h 167"/>
              <a:gd name="T14" fmla="*/ 2 w 126"/>
              <a:gd name="T15" fmla="*/ 35 h 167"/>
              <a:gd name="T16" fmla="*/ 54 w 126"/>
              <a:gd name="T17" fmla="*/ 158 h 167"/>
              <a:gd name="T18" fmla="*/ 69 w 126"/>
              <a:gd name="T19" fmla="*/ 154 h 167"/>
              <a:gd name="T20" fmla="*/ 56 w 126"/>
              <a:gd name="T21" fmla="*/ 119 h 167"/>
              <a:gd name="T22" fmla="*/ 77 w 126"/>
              <a:gd name="T23" fmla="*/ 113 h 167"/>
              <a:gd name="T24" fmla="*/ 93 w 126"/>
              <a:gd name="T25" fmla="*/ 106 h 167"/>
              <a:gd name="T26" fmla="*/ 111 w 126"/>
              <a:gd name="T27" fmla="*/ 136 h 167"/>
              <a:gd name="T28" fmla="*/ 123 w 126"/>
              <a:gd name="T29" fmla="*/ 129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6" h="167">
                <a:moveTo>
                  <a:pt x="123" y="129"/>
                </a:moveTo>
                <a:cubicBezTo>
                  <a:pt x="103" y="87"/>
                  <a:pt x="80" y="46"/>
                  <a:pt x="60" y="4"/>
                </a:cubicBezTo>
                <a:cubicBezTo>
                  <a:pt x="58" y="0"/>
                  <a:pt x="51" y="2"/>
                  <a:pt x="52" y="7"/>
                </a:cubicBezTo>
                <a:cubicBezTo>
                  <a:pt x="61" y="36"/>
                  <a:pt x="73" y="67"/>
                  <a:pt x="87" y="96"/>
                </a:cubicBezTo>
                <a:cubicBezTo>
                  <a:pt x="82" y="97"/>
                  <a:pt x="76" y="101"/>
                  <a:pt x="71" y="103"/>
                </a:cubicBezTo>
                <a:cubicBezTo>
                  <a:pt x="65" y="106"/>
                  <a:pt x="57" y="109"/>
                  <a:pt x="54" y="114"/>
                </a:cubicBezTo>
                <a:cubicBezTo>
                  <a:pt x="42" y="85"/>
                  <a:pt x="29" y="56"/>
                  <a:pt x="10" y="32"/>
                </a:cubicBezTo>
                <a:cubicBezTo>
                  <a:pt x="8" y="28"/>
                  <a:pt x="0" y="30"/>
                  <a:pt x="2" y="35"/>
                </a:cubicBezTo>
                <a:cubicBezTo>
                  <a:pt x="15" y="77"/>
                  <a:pt x="38" y="117"/>
                  <a:pt x="54" y="158"/>
                </a:cubicBezTo>
                <a:cubicBezTo>
                  <a:pt x="58" y="167"/>
                  <a:pt x="72" y="163"/>
                  <a:pt x="69" y="154"/>
                </a:cubicBezTo>
                <a:cubicBezTo>
                  <a:pt x="65" y="143"/>
                  <a:pt x="60" y="131"/>
                  <a:pt x="56" y="119"/>
                </a:cubicBezTo>
                <a:cubicBezTo>
                  <a:pt x="63" y="121"/>
                  <a:pt x="70" y="116"/>
                  <a:pt x="77" y="113"/>
                </a:cubicBezTo>
                <a:cubicBezTo>
                  <a:pt x="82" y="111"/>
                  <a:pt x="88" y="110"/>
                  <a:pt x="93" y="106"/>
                </a:cubicBezTo>
                <a:cubicBezTo>
                  <a:pt x="98" y="117"/>
                  <a:pt x="104" y="127"/>
                  <a:pt x="111" y="136"/>
                </a:cubicBezTo>
                <a:cubicBezTo>
                  <a:pt x="116" y="143"/>
                  <a:pt x="126" y="137"/>
                  <a:pt x="123" y="12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Sľíḑe">
            <a:extLst>
              <a:ext uri="{FF2B5EF4-FFF2-40B4-BE49-F238E27FC236}">
                <a16:creationId xmlns:a16="http://schemas.microsoft.com/office/drawing/2014/main" id="{521A748E-BB88-4DA7-88E5-6FC17F9B2411}"/>
              </a:ext>
            </a:extLst>
          </p:cNvPr>
          <p:cNvSpPr/>
          <p:nvPr/>
        </p:nvSpPr>
        <p:spPr bwMode="auto">
          <a:xfrm>
            <a:off x="4801217" y="4131427"/>
            <a:ext cx="88509" cy="85907"/>
          </a:xfrm>
          <a:custGeom>
            <a:avLst/>
            <a:gdLst>
              <a:gd name="T0" fmla="*/ 49 w 58"/>
              <a:gd name="T1" fmla="*/ 39 h 57"/>
              <a:gd name="T2" fmla="*/ 33 w 58"/>
              <a:gd name="T3" fmla="*/ 42 h 57"/>
              <a:gd name="T4" fmla="*/ 27 w 58"/>
              <a:gd name="T5" fmla="*/ 8 h 57"/>
              <a:gd name="T6" fmla="*/ 2 w 58"/>
              <a:gd name="T7" fmla="*/ 22 h 57"/>
              <a:gd name="T8" fmla="*/ 10 w 58"/>
              <a:gd name="T9" fmla="*/ 21 h 57"/>
              <a:gd name="T10" fmla="*/ 21 w 58"/>
              <a:gd name="T11" fmla="*/ 16 h 57"/>
              <a:gd name="T12" fmla="*/ 25 w 58"/>
              <a:gd name="T13" fmla="*/ 25 h 57"/>
              <a:gd name="T14" fmla="*/ 16 w 58"/>
              <a:gd name="T15" fmla="*/ 47 h 57"/>
              <a:gd name="T16" fmla="*/ 22 w 58"/>
              <a:gd name="T17" fmla="*/ 57 h 57"/>
              <a:gd name="T18" fmla="*/ 51 w 58"/>
              <a:gd name="T19" fmla="*/ 52 h 57"/>
              <a:gd name="T20" fmla="*/ 49 w 58"/>
              <a:gd name="T21" fmla="*/ 39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" h="57">
                <a:moveTo>
                  <a:pt x="49" y="39"/>
                </a:moveTo>
                <a:cubicBezTo>
                  <a:pt x="44" y="40"/>
                  <a:pt x="38" y="41"/>
                  <a:pt x="33" y="42"/>
                </a:cubicBezTo>
                <a:cubicBezTo>
                  <a:pt x="37" y="30"/>
                  <a:pt x="40" y="16"/>
                  <a:pt x="27" y="8"/>
                </a:cubicBezTo>
                <a:cubicBezTo>
                  <a:pt x="16" y="0"/>
                  <a:pt x="0" y="8"/>
                  <a:pt x="2" y="22"/>
                </a:cubicBezTo>
                <a:cubicBezTo>
                  <a:pt x="3" y="27"/>
                  <a:pt x="11" y="26"/>
                  <a:pt x="10" y="21"/>
                </a:cubicBezTo>
                <a:cubicBezTo>
                  <a:pt x="10" y="15"/>
                  <a:pt x="16" y="13"/>
                  <a:pt x="21" y="16"/>
                </a:cubicBezTo>
                <a:cubicBezTo>
                  <a:pt x="23" y="18"/>
                  <a:pt x="25" y="22"/>
                  <a:pt x="25" y="25"/>
                </a:cubicBezTo>
                <a:cubicBezTo>
                  <a:pt x="25" y="33"/>
                  <a:pt x="21" y="41"/>
                  <a:pt x="16" y="47"/>
                </a:cubicBezTo>
                <a:cubicBezTo>
                  <a:pt x="14" y="50"/>
                  <a:pt x="17" y="57"/>
                  <a:pt x="22" y="57"/>
                </a:cubicBezTo>
                <a:cubicBezTo>
                  <a:pt x="32" y="55"/>
                  <a:pt x="42" y="54"/>
                  <a:pt x="51" y="52"/>
                </a:cubicBezTo>
                <a:cubicBezTo>
                  <a:pt x="58" y="50"/>
                  <a:pt x="57" y="39"/>
                  <a:pt x="49" y="3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îs1ïḑé">
            <a:extLst>
              <a:ext uri="{FF2B5EF4-FFF2-40B4-BE49-F238E27FC236}">
                <a16:creationId xmlns:a16="http://schemas.microsoft.com/office/drawing/2014/main" id="{D85D5CD1-090C-49AA-ACC6-AAB967E358E9}"/>
              </a:ext>
            </a:extLst>
          </p:cNvPr>
          <p:cNvSpPr/>
          <p:nvPr/>
        </p:nvSpPr>
        <p:spPr bwMode="auto">
          <a:xfrm>
            <a:off x="4827249" y="3904946"/>
            <a:ext cx="153588" cy="252513"/>
          </a:xfrm>
          <a:custGeom>
            <a:avLst/>
            <a:gdLst>
              <a:gd name="T0" fmla="*/ 97 w 102"/>
              <a:gd name="T1" fmla="*/ 108 h 168"/>
              <a:gd name="T2" fmla="*/ 75 w 102"/>
              <a:gd name="T3" fmla="*/ 77 h 168"/>
              <a:gd name="T4" fmla="*/ 19 w 102"/>
              <a:gd name="T5" fmla="*/ 54 h 168"/>
              <a:gd name="T6" fmla="*/ 18 w 102"/>
              <a:gd name="T7" fmla="*/ 44 h 168"/>
              <a:gd name="T8" fmla="*/ 21 w 102"/>
              <a:gd name="T9" fmla="*/ 29 h 168"/>
              <a:gd name="T10" fmla="*/ 41 w 102"/>
              <a:gd name="T11" fmla="*/ 9 h 168"/>
              <a:gd name="T12" fmla="*/ 38 w 102"/>
              <a:gd name="T13" fmla="*/ 0 h 168"/>
              <a:gd name="T14" fmla="*/ 8 w 102"/>
              <a:gd name="T15" fmla="*/ 24 h 168"/>
              <a:gd name="T16" fmla="*/ 11 w 102"/>
              <a:gd name="T17" fmla="*/ 59 h 168"/>
              <a:gd name="T18" fmla="*/ 12 w 102"/>
              <a:gd name="T19" fmla="*/ 60 h 168"/>
              <a:gd name="T20" fmla="*/ 35 w 102"/>
              <a:gd name="T21" fmla="*/ 78 h 168"/>
              <a:gd name="T22" fmla="*/ 84 w 102"/>
              <a:gd name="T23" fmla="*/ 108 h 168"/>
              <a:gd name="T24" fmla="*/ 72 w 102"/>
              <a:gd name="T25" fmla="*/ 154 h 168"/>
              <a:gd name="T26" fmla="*/ 75 w 102"/>
              <a:gd name="T27" fmla="*/ 164 h 168"/>
              <a:gd name="T28" fmla="*/ 97 w 102"/>
              <a:gd name="T29" fmla="*/ 10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2" h="168">
                <a:moveTo>
                  <a:pt x="97" y="108"/>
                </a:moveTo>
                <a:cubicBezTo>
                  <a:pt x="94" y="95"/>
                  <a:pt x="86" y="84"/>
                  <a:pt x="75" y="77"/>
                </a:cubicBezTo>
                <a:cubicBezTo>
                  <a:pt x="59" y="69"/>
                  <a:pt x="31" y="69"/>
                  <a:pt x="19" y="54"/>
                </a:cubicBezTo>
                <a:cubicBezTo>
                  <a:pt x="20" y="51"/>
                  <a:pt x="18" y="48"/>
                  <a:pt x="18" y="44"/>
                </a:cubicBezTo>
                <a:cubicBezTo>
                  <a:pt x="18" y="39"/>
                  <a:pt x="19" y="34"/>
                  <a:pt x="21" y="29"/>
                </a:cubicBezTo>
                <a:cubicBezTo>
                  <a:pt x="25" y="20"/>
                  <a:pt x="32" y="13"/>
                  <a:pt x="41" y="9"/>
                </a:cubicBezTo>
                <a:cubicBezTo>
                  <a:pt x="47" y="7"/>
                  <a:pt x="42" y="0"/>
                  <a:pt x="38" y="0"/>
                </a:cubicBezTo>
                <a:cubicBezTo>
                  <a:pt x="24" y="2"/>
                  <a:pt x="13" y="12"/>
                  <a:pt x="8" y="24"/>
                </a:cubicBezTo>
                <a:cubicBezTo>
                  <a:pt x="4" y="34"/>
                  <a:pt x="0" y="53"/>
                  <a:pt x="11" y="59"/>
                </a:cubicBezTo>
                <a:cubicBezTo>
                  <a:pt x="11" y="60"/>
                  <a:pt x="11" y="60"/>
                  <a:pt x="12" y="60"/>
                </a:cubicBezTo>
                <a:cubicBezTo>
                  <a:pt x="16" y="68"/>
                  <a:pt x="25" y="74"/>
                  <a:pt x="35" y="78"/>
                </a:cubicBezTo>
                <a:cubicBezTo>
                  <a:pt x="54" y="86"/>
                  <a:pt x="76" y="85"/>
                  <a:pt x="84" y="108"/>
                </a:cubicBezTo>
                <a:cubicBezTo>
                  <a:pt x="89" y="123"/>
                  <a:pt x="88" y="147"/>
                  <a:pt x="72" y="154"/>
                </a:cubicBezTo>
                <a:cubicBezTo>
                  <a:pt x="66" y="156"/>
                  <a:pt x="70" y="164"/>
                  <a:pt x="75" y="164"/>
                </a:cubicBezTo>
                <a:cubicBezTo>
                  <a:pt x="101" y="168"/>
                  <a:pt x="102" y="124"/>
                  <a:pt x="97" y="10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ṥļïďê">
            <a:extLst>
              <a:ext uri="{FF2B5EF4-FFF2-40B4-BE49-F238E27FC236}">
                <a16:creationId xmlns:a16="http://schemas.microsoft.com/office/drawing/2014/main" id="{2E3555C7-1F9B-414D-AE77-0125A585C95B}"/>
              </a:ext>
            </a:extLst>
          </p:cNvPr>
          <p:cNvSpPr/>
          <p:nvPr/>
        </p:nvSpPr>
        <p:spPr bwMode="auto">
          <a:xfrm>
            <a:off x="4946997" y="3858088"/>
            <a:ext cx="184827" cy="249909"/>
          </a:xfrm>
          <a:custGeom>
            <a:avLst/>
            <a:gdLst>
              <a:gd name="T0" fmla="*/ 95 w 123"/>
              <a:gd name="T1" fmla="*/ 51 h 166"/>
              <a:gd name="T2" fmla="*/ 32 w 123"/>
              <a:gd name="T3" fmla="*/ 0 h 166"/>
              <a:gd name="T4" fmla="*/ 28 w 123"/>
              <a:gd name="T5" fmla="*/ 3 h 166"/>
              <a:gd name="T6" fmla="*/ 17 w 123"/>
              <a:gd name="T7" fmla="*/ 90 h 166"/>
              <a:gd name="T8" fmla="*/ 97 w 123"/>
              <a:gd name="T9" fmla="*/ 159 h 166"/>
              <a:gd name="T10" fmla="*/ 102 w 123"/>
              <a:gd name="T11" fmla="*/ 156 h 166"/>
              <a:gd name="T12" fmla="*/ 110 w 123"/>
              <a:gd name="T13" fmla="*/ 152 h 166"/>
              <a:gd name="T14" fmla="*/ 95 w 123"/>
              <a:gd name="T15" fmla="*/ 51 h 166"/>
              <a:gd name="T16" fmla="*/ 32 w 123"/>
              <a:gd name="T17" fmla="*/ 90 h 166"/>
              <a:gd name="T18" fmla="*/ 23 w 123"/>
              <a:gd name="T19" fmla="*/ 51 h 166"/>
              <a:gd name="T20" fmla="*/ 33 w 123"/>
              <a:gd name="T21" fmla="*/ 10 h 166"/>
              <a:gd name="T22" fmla="*/ 34 w 123"/>
              <a:gd name="T23" fmla="*/ 10 h 166"/>
              <a:gd name="T24" fmla="*/ 85 w 123"/>
              <a:gd name="T25" fmla="*/ 61 h 166"/>
              <a:gd name="T26" fmla="*/ 96 w 123"/>
              <a:gd name="T27" fmla="*/ 147 h 166"/>
              <a:gd name="T28" fmla="*/ 96 w 123"/>
              <a:gd name="T29" fmla="*/ 147 h 166"/>
              <a:gd name="T30" fmla="*/ 32 w 123"/>
              <a:gd name="T31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3" h="166">
                <a:moveTo>
                  <a:pt x="95" y="51"/>
                </a:moveTo>
                <a:cubicBezTo>
                  <a:pt x="81" y="27"/>
                  <a:pt x="62" y="1"/>
                  <a:pt x="32" y="0"/>
                </a:cubicBezTo>
                <a:cubicBezTo>
                  <a:pt x="30" y="0"/>
                  <a:pt x="29" y="1"/>
                  <a:pt x="28" y="3"/>
                </a:cubicBezTo>
                <a:cubicBezTo>
                  <a:pt x="0" y="3"/>
                  <a:pt x="13" y="76"/>
                  <a:pt x="17" y="90"/>
                </a:cubicBezTo>
                <a:cubicBezTo>
                  <a:pt x="28" y="126"/>
                  <a:pt x="55" y="166"/>
                  <a:pt x="97" y="159"/>
                </a:cubicBezTo>
                <a:cubicBezTo>
                  <a:pt x="100" y="159"/>
                  <a:pt x="101" y="158"/>
                  <a:pt x="102" y="156"/>
                </a:cubicBezTo>
                <a:cubicBezTo>
                  <a:pt x="105" y="157"/>
                  <a:pt x="108" y="155"/>
                  <a:pt x="110" y="152"/>
                </a:cubicBezTo>
                <a:cubicBezTo>
                  <a:pt x="123" y="117"/>
                  <a:pt x="114" y="82"/>
                  <a:pt x="95" y="51"/>
                </a:cubicBezTo>
                <a:close/>
                <a:moveTo>
                  <a:pt x="32" y="90"/>
                </a:moveTo>
                <a:cubicBezTo>
                  <a:pt x="28" y="77"/>
                  <a:pt x="24" y="64"/>
                  <a:pt x="23" y="51"/>
                </a:cubicBezTo>
                <a:cubicBezTo>
                  <a:pt x="23" y="44"/>
                  <a:pt x="22" y="12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59" y="16"/>
                  <a:pt x="73" y="40"/>
                  <a:pt x="85" y="61"/>
                </a:cubicBezTo>
                <a:cubicBezTo>
                  <a:pt x="100" y="88"/>
                  <a:pt x="107" y="117"/>
                  <a:pt x="96" y="147"/>
                </a:cubicBezTo>
                <a:cubicBezTo>
                  <a:pt x="96" y="147"/>
                  <a:pt x="96" y="147"/>
                  <a:pt x="96" y="147"/>
                </a:cubicBezTo>
                <a:cubicBezTo>
                  <a:pt x="60" y="145"/>
                  <a:pt x="43" y="121"/>
                  <a:pt x="32" y="9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ṥľîḋê">
            <a:extLst>
              <a:ext uri="{FF2B5EF4-FFF2-40B4-BE49-F238E27FC236}">
                <a16:creationId xmlns:a16="http://schemas.microsoft.com/office/drawing/2014/main" id="{B160B675-ADC9-461A-9F91-1EB27DADC0B3}"/>
              </a:ext>
            </a:extLst>
          </p:cNvPr>
          <p:cNvSpPr/>
          <p:nvPr/>
        </p:nvSpPr>
        <p:spPr bwMode="auto">
          <a:xfrm>
            <a:off x="5134428" y="3983042"/>
            <a:ext cx="101525" cy="106733"/>
          </a:xfrm>
          <a:custGeom>
            <a:avLst/>
            <a:gdLst>
              <a:gd name="T0" fmla="*/ 63 w 67"/>
              <a:gd name="T1" fmla="*/ 58 h 71"/>
              <a:gd name="T2" fmla="*/ 45 w 67"/>
              <a:gd name="T3" fmla="*/ 21 h 71"/>
              <a:gd name="T4" fmla="*/ 40 w 67"/>
              <a:gd name="T5" fmla="*/ 6 h 71"/>
              <a:gd name="T6" fmla="*/ 29 w 67"/>
              <a:gd name="T7" fmla="*/ 12 h 71"/>
              <a:gd name="T8" fmla="*/ 31 w 67"/>
              <a:gd name="T9" fmla="*/ 22 h 71"/>
              <a:gd name="T10" fmla="*/ 23 w 67"/>
              <a:gd name="T11" fmla="*/ 27 h 71"/>
              <a:gd name="T12" fmla="*/ 16 w 67"/>
              <a:gd name="T13" fmla="*/ 11 h 71"/>
              <a:gd name="T14" fmla="*/ 8 w 67"/>
              <a:gd name="T15" fmla="*/ 7 h 71"/>
              <a:gd name="T16" fmla="*/ 27 w 67"/>
              <a:gd name="T17" fmla="*/ 40 h 71"/>
              <a:gd name="T18" fmla="*/ 36 w 67"/>
              <a:gd name="T19" fmla="*/ 37 h 71"/>
              <a:gd name="T20" fmla="*/ 52 w 67"/>
              <a:gd name="T21" fmla="*/ 66 h 71"/>
              <a:gd name="T22" fmla="*/ 63 w 67"/>
              <a:gd name="T23" fmla="*/ 58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7" h="71">
                <a:moveTo>
                  <a:pt x="63" y="58"/>
                </a:moveTo>
                <a:cubicBezTo>
                  <a:pt x="55" y="46"/>
                  <a:pt x="49" y="34"/>
                  <a:pt x="45" y="21"/>
                </a:cubicBezTo>
                <a:cubicBezTo>
                  <a:pt x="45" y="16"/>
                  <a:pt x="44" y="10"/>
                  <a:pt x="40" y="6"/>
                </a:cubicBezTo>
                <a:cubicBezTo>
                  <a:pt x="35" y="0"/>
                  <a:pt x="28" y="6"/>
                  <a:pt x="29" y="12"/>
                </a:cubicBezTo>
                <a:cubicBezTo>
                  <a:pt x="29" y="15"/>
                  <a:pt x="30" y="18"/>
                  <a:pt x="31" y="22"/>
                </a:cubicBezTo>
                <a:cubicBezTo>
                  <a:pt x="30" y="25"/>
                  <a:pt x="26" y="28"/>
                  <a:pt x="23" y="27"/>
                </a:cubicBezTo>
                <a:cubicBezTo>
                  <a:pt x="16" y="26"/>
                  <a:pt x="14" y="16"/>
                  <a:pt x="16" y="11"/>
                </a:cubicBezTo>
                <a:cubicBezTo>
                  <a:pt x="18" y="6"/>
                  <a:pt x="11" y="3"/>
                  <a:pt x="8" y="7"/>
                </a:cubicBezTo>
                <a:cubicBezTo>
                  <a:pt x="0" y="21"/>
                  <a:pt x="10" y="41"/>
                  <a:pt x="27" y="40"/>
                </a:cubicBezTo>
                <a:cubicBezTo>
                  <a:pt x="30" y="40"/>
                  <a:pt x="33" y="38"/>
                  <a:pt x="36" y="37"/>
                </a:cubicBezTo>
                <a:cubicBezTo>
                  <a:pt x="40" y="47"/>
                  <a:pt x="45" y="57"/>
                  <a:pt x="52" y="66"/>
                </a:cubicBezTo>
                <a:cubicBezTo>
                  <a:pt x="57" y="71"/>
                  <a:pt x="67" y="64"/>
                  <a:pt x="63" y="5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íṧľïḑé">
            <a:extLst>
              <a:ext uri="{FF2B5EF4-FFF2-40B4-BE49-F238E27FC236}">
                <a16:creationId xmlns:a16="http://schemas.microsoft.com/office/drawing/2014/main" id="{45FC83C9-0EB2-4D18-8A27-8267BC5C838E}"/>
              </a:ext>
            </a:extLst>
          </p:cNvPr>
          <p:cNvSpPr/>
          <p:nvPr/>
        </p:nvSpPr>
        <p:spPr bwMode="auto">
          <a:xfrm>
            <a:off x="3096115" y="4253778"/>
            <a:ext cx="2173678" cy="1624410"/>
          </a:xfrm>
          <a:custGeom>
            <a:avLst/>
            <a:gdLst>
              <a:gd name="T0" fmla="*/ 1273 w 1444"/>
              <a:gd name="T1" fmla="*/ 149 h 1081"/>
              <a:gd name="T2" fmla="*/ 1206 w 1444"/>
              <a:gd name="T3" fmla="*/ 201 h 1081"/>
              <a:gd name="T4" fmla="*/ 822 w 1444"/>
              <a:gd name="T5" fmla="*/ 243 h 1081"/>
              <a:gd name="T6" fmla="*/ 684 w 1444"/>
              <a:gd name="T7" fmla="*/ 606 h 1081"/>
              <a:gd name="T8" fmla="*/ 564 w 1444"/>
              <a:gd name="T9" fmla="*/ 370 h 1081"/>
              <a:gd name="T10" fmla="*/ 339 w 1444"/>
              <a:gd name="T11" fmla="*/ 295 h 1081"/>
              <a:gd name="T12" fmla="*/ 321 w 1444"/>
              <a:gd name="T13" fmla="*/ 176 h 1081"/>
              <a:gd name="T14" fmla="*/ 131 w 1444"/>
              <a:gd name="T15" fmla="*/ 301 h 1081"/>
              <a:gd name="T16" fmla="*/ 336 w 1444"/>
              <a:gd name="T17" fmla="*/ 369 h 1081"/>
              <a:gd name="T18" fmla="*/ 142 w 1444"/>
              <a:gd name="T19" fmla="*/ 786 h 1081"/>
              <a:gd name="T20" fmla="*/ 288 w 1444"/>
              <a:gd name="T21" fmla="*/ 932 h 1081"/>
              <a:gd name="T22" fmla="*/ 371 w 1444"/>
              <a:gd name="T23" fmla="*/ 813 h 1081"/>
              <a:gd name="T24" fmla="*/ 623 w 1444"/>
              <a:gd name="T25" fmla="*/ 682 h 1081"/>
              <a:gd name="T26" fmla="*/ 882 w 1444"/>
              <a:gd name="T27" fmla="*/ 778 h 1081"/>
              <a:gd name="T28" fmla="*/ 1019 w 1444"/>
              <a:gd name="T29" fmla="*/ 755 h 1081"/>
              <a:gd name="T30" fmla="*/ 1249 w 1444"/>
              <a:gd name="T31" fmla="*/ 735 h 1081"/>
              <a:gd name="T32" fmla="*/ 1337 w 1444"/>
              <a:gd name="T33" fmla="*/ 301 h 1081"/>
              <a:gd name="T34" fmla="*/ 116 w 1444"/>
              <a:gd name="T35" fmla="*/ 806 h 1081"/>
              <a:gd name="T36" fmla="*/ 135 w 1444"/>
              <a:gd name="T37" fmla="*/ 815 h 1081"/>
              <a:gd name="T38" fmla="*/ 544 w 1444"/>
              <a:gd name="T39" fmla="*/ 316 h 1081"/>
              <a:gd name="T40" fmla="*/ 399 w 1444"/>
              <a:gd name="T41" fmla="*/ 97 h 1081"/>
              <a:gd name="T42" fmla="*/ 331 w 1444"/>
              <a:gd name="T43" fmla="*/ 187 h 1081"/>
              <a:gd name="T44" fmla="*/ 165 w 1444"/>
              <a:gd name="T45" fmla="*/ 87 h 1081"/>
              <a:gd name="T46" fmla="*/ 86 w 1444"/>
              <a:gd name="T47" fmla="*/ 413 h 1081"/>
              <a:gd name="T48" fmla="*/ 163 w 1444"/>
              <a:gd name="T49" fmla="*/ 293 h 1081"/>
              <a:gd name="T50" fmla="*/ 245 w 1444"/>
              <a:gd name="T51" fmla="*/ 203 h 1081"/>
              <a:gd name="T52" fmla="*/ 329 w 1444"/>
              <a:gd name="T53" fmla="*/ 345 h 1081"/>
              <a:gd name="T54" fmla="*/ 501 w 1444"/>
              <a:gd name="T55" fmla="*/ 354 h 1081"/>
              <a:gd name="T56" fmla="*/ 455 w 1444"/>
              <a:gd name="T57" fmla="*/ 529 h 1081"/>
              <a:gd name="T58" fmla="*/ 298 w 1444"/>
              <a:gd name="T59" fmla="*/ 931 h 1081"/>
              <a:gd name="T60" fmla="*/ 358 w 1444"/>
              <a:gd name="T61" fmla="*/ 822 h 1081"/>
              <a:gd name="T62" fmla="*/ 391 w 1444"/>
              <a:gd name="T63" fmla="*/ 781 h 1081"/>
              <a:gd name="T64" fmla="*/ 638 w 1444"/>
              <a:gd name="T65" fmla="*/ 782 h 1081"/>
              <a:gd name="T66" fmla="*/ 582 w 1444"/>
              <a:gd name="T67" fmla="*/ 750 h 1081"/>
              <a:gd name="T68" fmla="*/ 470 w 1444"/>
              <a:gd name="T69" fmla="*/ 607 h 1081"/>
              <a:gd name="T70" fmla="*/ 690 w 1444"/>
              <a:gd name="T71" fmla="*/ 636 h 1081"/>
              <a:gd name="T72" fmla="*/ 1263 w 1444"/>
              <a:gd name="T73" fmla="*/ 157 h 1081"/>
              <a:gd name="T74" fmla="*/ 1244 w 1444"/>
              <a:gd name="T75" fmla="*/ 143 h 1081"/>
              <a:gd name="T76" fmla="*/ 1315 w 1444"/>
              <a:gd name="T77" fmla="*/ 299 h 1081"/>
              <a:gd name="T78" fmla="*/ 1129 w 1444"/>
              <a:gd name="T79" fmla="*/ 233 h 1081"/>
              <a:gd name="T80" fmla="*/ 1112 w 1444"/>
              <a:gd name="T81" fmla="*/ 188 h 1081"/>
              <a:gd name="T82" fmla="*/ 964 w 1444"/>
              <a:gd name="T83" fmla="*/ 249 h 1081"/>
              <a:gd name="T84" fmla="*/ 815 w 1444"/>
              <a:gd name="T85" fmla="*/ 231 h 1081"/>
              <a:gd name="T86" fmla="*/ 793 w 1444"/>
              <a:gd name="T87" fmla="*/ 246 h 1081"/>
              <a:gd name="T88" fmla="*/ 777 w 1444"/>
              <a:gd name="T89" fmla="*/ 441 h 1081"/>
              <a:gd name="T90" fmla="*/ 736 w 1444"/>
              <a:gd name="T91" fmla="*/ 522 h 1081"/>
              <a:gd name="T92" fmla="*/ 858 w 1444"/>
              <a:gd name="T93" fmla="*/ 681 h 1081"/>
              <a:gd name="T94" fmla="*/ 939 w 1444"/>
              <a:gd name="T95" fmla="*/ 858 h 1081"/>
              <a:gd name="T96" fmla="*/ 913 w 1444"/>
              <a:gd name="T97" fmla="*/ 671 h 1081"/>
              <a:gd name="T98" fmla="*/ 1041 w 1444"/>
              <a:gd name="T99" fmla="*/ 313 h 1081"/>
              <a:gd name="T100" fmla="*/ 1264 w 1444"/>
              <a:gd name="T101" fmla="*/ 583 h 1081"/>
              <a:gd name="T102" fmla="*/ 1075 w 1444"/>
              <a:gd name="T103" fmla="*/ 706 h 1081"/>
              <a:gd name="T104" fmla="*/ 1173 w 1444"/>
              <a:gd name="T105" fmla="*/ 739 h 1081"/>
              <a:gd name="T106" fmla="*/ 1275 w 1444"/>
              <a:gd name="T107" fmla="*/ 817 h 1081"/>
              <a:gd name="T108" fmla="*/ 1184 w 1444"/>
              <a:gd name="T109" fmla="*/ 740 h 1081"/>
              <a:gd name="T110" fmla="*/ 1272 w 1444"/>
              <a:gd name="T111" fmla="*/ 592 h 1081"/>
              <a:gd name="T112" fmla="*/ 1324 w 1444"/>
              <a:gd name="T113" fmla="*/ 442 h 1081"/>
              <a:gd name="T114" fmla="*/ 1373 w 1444"/>
              <a:gd name="T115" fmla="*/ 270 h 1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4" h="1081">
                <a:moveTo>
                  <a:pt x="1426" y="239"/>
                </a:moveTo>
                <a:cubicBezTo>
                  <a:pt x="1415" y="231"/>
                  <a:pt x="1396" y="231"/>
                  <a:pt x="1386" y="241"/>
                </a:cubicBezTo>
                <a:cubicBezTo>
                  <a:pt x="1385" y="241"/>
                  <a:pt x="1385" y="241"/>
                  <a:pt x="1384" y="242"/>
                </a:cubicBezTo>
                <a:cubicBezTo>
                  <a:pt x="1378" y="239"/>
                  <a:pt x="1372" y="241"/>
                  <a:pt x="1366" y="242"/>
                </a:cubicBezTo>
                <a:cubicBezTo>
                  <a:pt x="1360" y="242"/>
                  <a:pt x="1354" y="242"/>
                  <a:pt x="1347" y="241"/>
                </a:cubicBezTo>
                <a:cubicBezTo>
                  <a:pt x="1345" y="222"/>
                  <a:pt x="1335" y="203"/>
                  <a:pt x="1316" y="190"/>
                </a:cubicBezTo>
                <a:cubicBezTo>
                  <a:pt x="1305" y="183"/>
                  <a:pt x="1291" y="178"/>
                  <a:pt x="1277" y="176"/>
                </a:cubicBezTo>
                <a:cubicBezTo>
                  <a:pt x="1277" y="176"/>
                  <a:pt x="1277" y="176"/>
                  <a:pt x="1277" y="176"/>
                </a:cubicBezTo>
                <a:cubicBezTo>
                  <a:pt x="1276" y="169"/>
                  <a:pt x="1275" y="163"/>
                  <a:pt x="1274" y="157"/>
                </a:cubicBezTo>
                <a:cubicBezTo>
                  <a:pt x="1274" y="154"/>
                  <a:pt x="1274" y="151"/>
                  <a:pt x="1273" y="149"/>
                </a:cubicBezTo>
                <a:cubicBezTo>
                  <a:pt x="1278" y="146"/>
                  <a:pt x="1281" y="142"/>
                  <a:pt x="1284" y="137"/>
                </a:cubicBezTo>
                <a:cubicBezTo>
                  <a:pt x="1292" y="121"/>
                  <a:pt x="1285" y="99"/>
                  <a:pt x="1270" y="91"/>
                </a:cubicBezTo>
                <a:cubicBezTo>
                  <a:pt x="1254" y="82"/>
                  <a:pt x="1232" y="88"/>
                  <a:pt x="1222" y="103"/>
                </a:cubicBezTo>
                <a:cubicBezTo>
                  <a:pt x="1212" y="118"/>
                  <a:pt x="1216" y="141"/>
                  <a:pt x="1231" y="151"/>
                </a:cubicBezTo>
                <a:cubicBezTo>
                  <a:pt x="1231" y="151"/>
                  <a:pt x="1232" y="151"/>
                  <a:pt x="1232" y="152"/>
                </a:cubicBezTo>
                <a:cubicBezTo>
                  <a:pt x="1230" y="156"/>
                  <a:pt x="1232" y="161"/>
                  <a:pt x="1233" y="165"/>
                </a:cubicBezTo>
                <a:cubicBezTo>
                  <a:pt x="1234" y="170"/>
                  <a:pt x="1235" y="175"/>
                  <a:pt x="1237" y="179"/>
                </a:cubicBezTo>
                <a:cubicBezTo>
                  <a:pt x="1226" y="183"/>
                  <a:pt x="1216" y="191"/>
                  <a:pt x="1210" y="203"/>
                </a:cubicBezTo>
                <a:cubicBezTo>
                  <a:pt x="1210" y="203"/>
                  <a:pt x="1209" y="203"/>
                  <a:pt x="1209" y="203"/>
                </a:cubicBezTo>
                <a:cubicBezTo>
                  <a:pt x="1208" y="202"/>
                  <a:pt x="1207" y="201"/>
                  <a:pt x="1206" y="201"/>
                </a:cubicBezTo>
                <a:cubicBezTo>
                  <a:pt x="1183" y="198"/>
                  <a:pt x="1161" y="194"/>
                  <a:pt x="1138" y="192"/>
                </a:cubicBezTo>
                <a:cubicBezTo>
                  <a:pt x="1136" y="153"/>
                  <a:pt x="1072" y="130"/>
                  <a:pt x="1040" y="132"/>
                </a:cubicBezTo>
                <a:cubicBezTo>
                  <a:pt x="994" y="135"/>
                  <a:pt x="961" y="179"/>
                  <a:pt x="962" y="223"/>
                </a:cubicBezTo>
                <a:cubicBezTo>
                  <a:pt x="962" y="228"/>
                  <a:pt x="963" y="234"/>
                  <a:pt x="964" y="240"/>
                </a:cubicBezTo>
                <a:cubicBezTo>
                  <a:pt x="962" y="240"/>
                  <a:pt x="959" y="241"/>
                  <a:pt x="957" y="242"/>
                </a:cubicBezTo>
                <a:cubicBezTo>
                  <a:pt x="956" y="243"/>
                  <a:pt x="955" y="244"/>
                  <a:pt x="954" y="245"/>
                </a:cubicBezTo>
                <a:cubicBezTo>
                  <a:pt x="937" y="253"/>
                  <a:pt x="923" y="266"/>
                  <a:pt x="907" y="276"/>
                </a:cubicBezTo>
                <a:cubicBezTo>
                  <a:pt x="890" y="286"/>
                  <a:pt x="873" y="294"/>
                  <a:pt x="857" y="303"/>
                </a:cubicBezTo>
                <a:cubicBezTo>
                  <a:pt x="846" y="297"/>
                  <a:pt x="835" y="292"/>
                  <a:pt x="822" y="289"/>
                </a:cubicBezTo>
                <a:cubicBezTo>
                  <a:pt x="822" y="273"/>
                  <a:pt x="823" y="258"/>
                  <a:pt x="822" y="243"/>
                </a:cubicBezTo>
                <a:cubicBezTo>
                  <a:pt x="842" y="236"/>
                  <a:pt x="854" y="213"/>
                  <a:pt x="848" y="192"/>
                </a:cubicBezTo>
                <a:cubicBezTo>
                  <a:pt x="840" y="168"/>
                  <a:pt x="810" y="155"/>
                  <a:pt x="786" y="165"/>
                </a:cubicBezTo>
                <a:cubicBezTo>
                  <a:pt x="764" y="174"/>
                  <a:pt x="749" y="203"/>
                  <a:pt x="761" y="226"/>
                </a:cubicBezTo>
                <a:cubicBezTo>
                  <a:pt x="766" y="235"/>
                  <a:pt x="774" y="241"/>
                  <a:pt x="783" y="244"/>
                </a:cubicBezTo>
                <a:cubicBezTo>
                  <a:pt x="780" y="258"/>
                  <a:pt x="782" y="274"/>
                  <a:pt x="785" y="288"/>
                </a:cubicBezTo>
                <a:cubicBezTo>
                  <a:pt x="750" y="294"/>
                  <a:pt x="719" y="320"/>
                  <a:pt x="712" y="356"/>
                </a:cubicBezTo>
                <a:cubicBezTo>
                  <a:pt x="702" y="400"/>
                  <a:pt x="730" y="447"/>
                  <a:pt x="776" y="450"/>
                </a:cubicBezTo>
                <a:cubicBezTo>
                  <a:pt x="774" y="465"/>
                  <a:pt x="772" y="481"/>
                  <a:pt x="771" y="497"/>
                </a:cubicBezTo>
                <a:cubicBezTo>
                  <a:pt x="760" y="498"/>
                  <a:pt x="750" y="502"/>
                  <a:pt x="741" y="509"/>
                </a:cubicBezTo>
                <a:cubicBezTo>
                  <a:pt x="699" y="514"/>
                  <a:pt x="681" y="567"/>
                  <a:pt x="684" y="606"/>
                </a:cubicBezTo>
                <a:cubicBezTo>
                  <a:pt x="672" y="608"/>
                  <a:pt x="660" y="614"/>
                  <a:pt x="648" y="619"/>
                </a:cubicBezTo>
                <a:cubicBezTo>
                  <a:pt x="635" y="624"/>
                  <a:pt x="622" y="630"/>
                  <a:pt x="609" y="636"/>
                </a:cubicBezTo>
                <a:cubicBezTo>
                  <a:pt x="609" y="635"/>
                  <a:pt x="608" y="633"/>
                  <a:pt x="607" y="632"/>
                </a:cubicBezTo>
                <a:cubicBezTo>
                  <a:pt x="590" y="590"/>
                  <a:pt x="557" y="578"/>
                  <a:pt x="515" y="586"/>
                </a:cubicBezTo>
                <a:cubicBezTo>
                  <a:pt x="508" y="562"/>
                  <a:pt x="498" y="537"/>
                  <a:pt x="489" y="515"/>
                </a:cubicBezTo>
                <a:cubicBezTo>
                  <a:pt x="489" y="515"/>
                  <a:pt x="489" y="514"/>
                  <a:pt x="489" y="514"/>
                </a:cubicBezTo>
                <a:cubicBezTo>
                  <a:pt x="490" y="513"/>
                  <a:pt x="492" y="512"/>
                  <a:pt x="493" y="510"/>
                </a:cubicBezTo>
                <a:cubicBezTo>
                  <a:pt x="526" y="486"/>
                  <a:pt x="549" y="431"/>
                  <a:pt x="538" y="388"/>
                </a:cubicBezTo>
                <a:cubicBezTo>
                  <a:pt x="542" y="386"/>
                  <a:pt x="546" y="383"/>
                  <a:pt x="549" y="381"/>
                </a:cubicBezTo>
                <a:cubicBezTo>
                  <a:pt x="553" y="378"/>
                  <a:pt x="560" y="375"/>
                  <a:pt x="564" y="370"/>
                </a:cubicBezTo>
                <a:cubicBezTo>
                  <a:pt x="570" y="373"/>
                  <a:pt x="576" y="374"/>
                  <a:pt x="583" y="375"/>
                </a:cubicBezTo>
                <a:cubicBezTo>
                  <a:pt x="618" y="376"/>
                  <a:pt x="647" y="347"/>
                  <a:pt x="645" y="311"/>
                </a:cubicBezTo>
                <a:cubicBezTo>
                  <a:pt x="642" y="277"/>
                  <a:pt x="612" y="253"/>
                  <a:pt x="578" y="255"/>
                </a:cubicBezTo>
                <a:cubicBezTo>
                  <a:pt x="550" y="257"/>
                  <a:pt x="515" y="287"/>
                  <a:pt x="532" y="317"/>
                </a:cubicBezTo>
                <a:cubicBezTo>
                  <a:pt x="531" y="321"/>
                  <a:pt x="532" y="324"/>
                  <a:pt x="532" y="328"/>
                </a:cubicBezTo>
                <a:cubicBezTo>
                  <a:pt x="527" y="329"/>
                  <a:pt x="524" y="333"/>
                  <a:pt x="521" y="336"/>
                </a:cubicBezTo>
                <a:cubicBezTo>
                  <a:pt x="518" y="338"/>
                  <a:pt x="515" y="341"/>
                  <a:pt x="512" y="343"/>
                </a:cubicBezTo>
                <a:cubicBezTo>
                  <a:pt x="480" y="307"/>
                  <a:pt x="415" y="311"/>
                  <a:pt x="374" y="334"/>
                </a:cubicBezTo>
                <a:cubicBezTo>
                  <a:pt x="362" y="322"/>
                  <a:pt x="350" y="309"/>
                  <a:pt x="338" y="296"/>
                </a:cubicBezTo>
                <a:cubicBezTo>
                  <a:pt x="339" y="296"/>
                  <a:pt x="339" y="295"/>
                  <a:pt x="339" y="295"/>
                </a:cubicBezTo>
                <a:cubicBezTo>
                  <a:pt x="352" y="268"/>
                  <a:pt x="354" y="237"/>
                  <a:pt x="343" y="210"/>
                </a:cubicBezTo>
                <a:cubicBezTo>
                  <a:pt x="354" y="204"/>
                  <a:pt x="365" y="197"/>
                  <a:pt x="375" y="189"/>
                </a:cubicBezTo>
                <a:cubicBezTo>
                  <a:pt x="386" y="182"/>
                  <a:pt x="394" y="173"/>
                  <a:pt x="403" y="164"/>
                </a:cubicBezTo>
                <a:cubicBezTo>
                  <a:pt x="403" y="164"/>
                  <a:pt x="403" y="163"/>
                  <a:pt x="403" y="163"/>
                </a:cubicBezTo>
                <a:cubicBezTo>
                  <a:pt x="419" y="173"/>
                  <a:pt x="442" y="174"/>
                  <a:pt x="458" y="165"/>
                </a:cubicBezTo>
                <a:cubicBezTo>
                  <a:pt x="483" y="150"/>
                  <a:pt x="491" y="115"/>
                  <a:pt x="473" y="92"/>
                </a:cubicBezTo>
                <a:cubicBezTo>
                  <a:pt x="454" y="66"/>
                  <a:pt x="417" y="65"/>
                  <a:pt x="393" y="84"/>
                </a:cubicBezTo>
                <a:cubicBezTo>
                  <a:pt x="377" y="96"/>
                  <a:pt x="375" y="115"/>
                  <a:pt x="381" y="131"/>
                </a:cubicBezTo>
                <a:cubicBezTo>
                  <a:pt x="380" y="131"/>
                  <a:pt x="379" y="132"/>
                  <a:pt x="378" y="132"/>
                </a:cubicBezTo>
                <a:cubicBezTo>
                  <a:pt x="358" y="145"/>
                  <a:pt x="340" y="162"/>
                  <a:pt x="321" y="176"/>
                </a:cubicBezTo>
                <a:cubicBezTo>
                  <a:pt x="303" y="159"/>
                  <a:pt x="275" y="142"/>
                  <a:pt x="252" y="149"/>
                </a:cubicBezTo>
                <a:cubicBezTo>
                  <a:pt x="248" y="136"/>
                  <a:pt x="243" y="123"/>
                  <a:pt x="237" y="111"/>
                </a:cubicBezTo>
                <a:cubicBezTo>
                  <a:pt x="263" y="98"/>
                  <a:pt x="264" y="61"/>
                  <a:pt x="251" y="38"/>
                </a:cubicBezTo>
                <a:cubicBezTo>
                  <a:pt x="235" y="10"/>
                  <a:pt x="198" y="0"/>
                  <a:pt x="170" y="16"/>
                </a:cubicBezTo>
                <a:cubicBezTo>
                  <a:pt x="143" y="32"/>
                  <a:pt x="134" y="69"/>
                  <a:pt x="151" y="95"/>
                </a:cubicBezTo>
                <a:cubicBezTo>
                  <a:pt x="160" y="109"/>
                  <a:pt x="174" y="117"/>
                  <a:pt x="189" y="118"/>
                </a:cubicBezTo>
                <a:cubicBezTo>
                  <a:pt x="194" y="134"/>
                  <a:pt x="200" y="149"/>
                  <a:pt x="205" y="164"/>
                </a:cubicBezTo>
                <a:cubicBezTo>
                  <a:pt x="161" y="185"/>
                  <a:pt x="142" y="239"/>
                  <a:pt x="159" y="285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149" y="288"/>
                  <a:pt x="140" y="296"/>
                  <a:pt x="131" y="301"/>
                </a:cubicBezTo>
                <a:cubicBezTo>
                  <a:pt x="122" y="307"/>
                  <a:pt x="114" y="312"/>
                  <a:pt x="106" y="318"/>
                </a:cubicBezTo>
                <a:cubicBezTo>
                  <a:pt x="90" y="306"/>
                  <a:pt x="70" y="301"/>
                  <a:pt x="50" y="307"/>
                </a:cubicBezTo>
                <a:cubicBezTo>
                  <a:pt x="19" y="317"/>
                  <a:pt x="0" y="354"/>
                  <a:pt x="10" y="386"/>
                </a:cubicBezTo>
                <a:cubicBezTo>
                  <a:pt x="20" y="417"/>
                  <a:pt x="58" y="436"/>
                  <a:pt x="89" y="426"/>
                </a:cubicBezTo>
                <a:cubicBezTo>
                  <a:pt x="119" y="416"/>
                  <a:pt x="137" y="382"/>
                  <a:pt x="130" y="352"/>
                </a:cubicBezTo>
                <a:cubicBezTo>
                  <a:pt x="149" y="345"/>
                  <a:pt x="169" y="335"/>
                  <a:pt x="183" y="320"/>
                </a:cubicBezTo>
                <a:cubicBezTo>
                  <a:pt x="212" y="347"/>
                  <a:pt x="255" y="356"/>
                  <a:pt x="290" y="333"/>
                </a:cubicBezTo>
                <a:cubicBezTo>
                  <a:pt x="291" y="333"/>
                  <a:pt x="292" y="332"/>
                  <a:pt x="293" y="330"/>
                </a:cubicBezTo>
                <a:cubicBezTo>
                  <a:pt x="298" y="337"/>
                  <a:pt x="304" y="343"/>
                  <a:pt x="310" y="349"/>
                </a:cubicBezTo>
                <a:cubicBezTo>
                  <a:pt x="317" y="355"/>
                  <a:pt x="326" y="366"/>
                  <a:pt x="336" y="369"/>
                </a:cubicBezTo>
                <a:cubicBezTo>
                  <a:pt x="312" y="404"/>
                  <a:pt x="309" y="451"/>
                  <a:pt x="336" y="489"/>
                </a:cubicBezTo>
                <a:cubicBezTo>
                  <a:pt x="361" y="526"/>
                  <a:pt x="406" y="540"/>
                  <a:pt x="447" y="531"/>
                </a:cubicBezTo>
                <a:cubicBezTo>
                  <a:pt x="453" y="552"/>
                  <a:pt x="459" y="574"/>
                  <a:pt x="466" y="595"/>
                </a:cubicBezTo>
                <a:cubicBezTo>
                  <a:pt x="403" y="607"/>
                  <a:pt x="387" y="679"/>
                  <a:pt x="405" y="733"/>
                </a:cubicBezTo>
                <a:cubicBezTo>
                  <a:pt x="403" y="733"/>
                  <a:pt x="401" y="733"/>
                  <a:pt x="400" y="734"/>
                </a:cubicBezTo>
                <a:cubicBezTo>
                  <a:pt x="382" y="748"/>
                  <a:pt x="365" y="763"/>
                  <a:pt x="348" y="777"/>
                </a:cubicBezTo>
                <a:cubicBezTo>
                  <a:pt x="319" y="740"/>
                  <a:pt x="260" y="735"/>
                  <a:pt x="220" y="759"/>
                </a:cubicBezTo>
                <a:cubicBezTo>
                  <a:pt x="206" y="768"/>
                  <a:pt x="195" y="781"/>
                  <a:pt x="187" y="795"/>
                </a:cubicBezTo>
                <a:cubicBezTo>
                  <a:pt x="187" y="795"/>
                  <a:pt x="186" y="795"/>
                  <a:pt x="185" y="794"/>
                </a:cubicBezTo>
                <a:cubicBezTo>
                  <a:pt x="171" y="791"/>
                  <a:pt x="157" y="788"/>
                  <a:pt x="142" y="786"/>
                </a:cubicBezTo>
                <a:cubicBezTo>
                  <a:pt x="140" y="770"/>
                  <a:pt x="130" y="754"/>
                  <a:pt x="120" y="746"/>
                </a:cubicBezTo>
                <a:cubicBezTo>
                  <a:pt x="96" y="728"/>
                  <a:pt x="62" y="731"/>
                  <a:pt x="43" y="754"/>
                </a:cubicBezTo>
                <a:cubicBezTo>
                  <a:pt x="25" y="776"/>
                  <a:pt x="30" y="809"/>
                  <a:pt x="52" y="826"/>
                </a:cubicBezTo>
                <a:cubicBezTo>
                  <a:pt x="73" y="842"/>
                  <a:pt x="103" y="838"/>
                  <a:pt x="121" y="820"/>
                </a:cubicBezTo>
                <a:cubicBezTo>
                  <a:pt x="122" y="821"/>
                  <a:pt x="123" y="822"/>
                  <a:pt x="124" y="822"/>
                </a:cubicBezTo>
                <a:cubicBezTo>
                  <a:pt x="134" y="824"/>
                  <a:pt x="143" y="826"/>
                  <a:pt x="153" y="828"/>
                </a:cubicBezTo>
                <a:cubicBezTo>
                  <a:pt x="161" y="830"/>
                  <a:pt x="169" y="833"/>
                  <a:pt x="177" y="831"/>
                </a:cubicBezTo>
                <a:cubicBezTo>
                  <a:pt x="177" y="830"/>
                  <a:pt x="178" y="830"/>
                  <a:pt x="178" y="830"/>
                </a:cubicBezTo>
                <a:cubicBezTo>
                  <a:pt x="177" y="847"/>
                  <a:pt x="180" y="864"/>
                  <a:pt x="187" y="880"/>
                </a:cubicBezTo>
                <a:cubicBezTo>
                  <a:pt x="207" y="920"/>
                  <a:pt x="249" y="936"/>
                  <a:pt x="288" y="932"/>
                </a:cubicBezTo>
                <a:cubicBezTo>
                  <a:pt x="290" y="941"/>
                  <a:pt x="292" y="950"/>
                  <a:pt x="294" y="959"/>
                </a:cubicBezTo>
                <a:cubicBezTo>
                  <a:pt x="296" y="967"/>
                  <a:pt x="297" y="976"/>
                  <a:pt x="301" y="983"/>
                </a:cubicBezTo>
                <a:cubicBezTo>
                  <a:pt x="294" y="990"/>
                  <a:pt x="288" y="998"/>
                  <a:pt x="285" y="1008"/>
                </a:cubicBezTo>
                <a:cubicBezTo>
                  <a:pt x="276" y="1036"/>
                  <a:pt x="295" y="1068"/>
                  <a:pt x="324" y="1075"/>
                </a:cubicBezTo>
                <a:cubicBezTo>
                  <a:pt x="354" y="1081"/>
                  <a:pt x="384" y="1058"/>
                  <a:pt x="392" y="1030"/>
                </a:cubicBezTo>
                <a:cubicBezTo>
                  <a:pt x="400" y="1001"/>
                  <a:pt x="382" y="972"/>
                  <a:pt x="352" y="969"/>
                </a:cubicBezTo>
                <a:cubicBezTo>
                  <a:pt x="352" y="969"/>
                  <a:pt x="352" y="969"/>
                  <a:pt x="352" y="969"/>
                </a:cubicBezTo>
                <a:cubicBezTo>
                  <a:pt x="349" y="952"/>
                  <a:pt x="341" y="935"/>
                  <a:pt x="331" y="920"/>
                </a:cubicBezTo>
                <a:cubicBezTo>
                  <a:pt x="368" y="902"/>
                  <a:pt x="393" y="865"/>
                  <a:pt x="374" y="816"/>
                </a:cubicBezTo>
                <a:cubicBezTo>
                  <a:pt x="373" y="815"/>
                  <a:pt x="372" y="813"/>
                  <a:pt x="371" y="813"/>
                </a:cubicBezTo>
                <a:cubicBezTo>
                  <a:pt x="381" y="806"/>
                  <a:pt x="390" y="799"/>
                  <a:pt x="399" y="792"/>
                </a:cubicBezTo>
                <a:cubicBezTo>
                  <a:pt x="407" y="786"/>
                  <a:pt x="419" y="779"/>
                  <a:pt x="424" y="771"/>
                </a:cubicBezTo>
                <a:cubicBezTo>
                  <a:pt x="437" y="787"/>
                  <a:pt x="453" y="801"/>
                  <a:pt x="475" y="804"/>
                </a:cubicBezTo>
                <a:cubicBezTo>
                  <a:pt x="501" y="808"/>
                  <a:pt x="534" y="806"/>
                  <a:pt x="555" y="789"/>
                </a:cubicBezTo>
                <a:cubicBezTo>
                  <a:pt x="551" y="799"/>
                  <a:pt x="551" y="810"/>
                  <a:pt x="554" y="821"/>
                </a:cubicBezTo>
                <a:cubicBezTo>
                  <a:pt x="563" y="851"/>
                  <a:pt x="596" y="867"/>
                  <a:pt x="625" y="855"/>
                </a:cubicBezTo>
                <a:cubicBezTo>
                  <a:pt x="653" y="844"/>
                  <a:pt x="665" y="811"/>
                  <a:pt x="654" y="783"/>
                </a:cubicBezTo>
                <a:cubicBezTo>
                  <a:pt x="646" y="763"/>
                  <a:pt x="625" y="748"/>
                  <a:pt x="603" y="747"/>
                </a:cubicBezTo>
                <a:cubicBezTo>
                  <a:pt x="612" y="728"/>
                  <a:pt x="617" y="708"/>
                  <a:pt x="618" y="688"/>
                </a:cubicBezTo>
                <a:cubicBezTo>
                  <a:pt x="620" y="687"/>
                  <a:pt x="621" y="684"/>
                  <a:pt x="623" y="682"/>
                </a:cubicBezTo>
                <a:cubicBezTo>
                  <a:pt x="625" y="681"/>
                  <a:pt x="627" y="679"/>
                  <a:pt x="628" y="678"/>
                </a:cubicBezTo>
                <a:cubicBezTo>
                  <a:pt x="637" y="677"/>
                  <a:pt x="646" y="671"/>
                  <a:pt x="653" y="668"/>
                </a:cubicBezTo>
                <a:cubicBezTo>
                  <a:pt x="668" y="662"/>
                  <a:pt x="683" y="655"/>
                  <a:pt x="697" y="648"/>
                </a:cubicBezTo>
                <a:cubicBezTo>
                  <a:pt x="698" y="647"/>
                  <a:pt x="698" y="646"/>
                  <a:pt x="699" y="646"/>
                </a:cubicBezTo>
                <a:cubicBezTo>
                  <a:pt x="724" y="679"/>
                  <a:pt x="773" y="688"/>
                  <a:pt x="812" y="667"/>
                </a:cubicBezTo>
                <a:cubicBezTo>
                  <a:pt x="814" y="665"/>
                  <a:pt x="815" y="664"/>
                  <a:pt x="817" y="663"/>
                </a:cubicBezTo>
                <a:cubicBezTo>
                  <a:pt x="817" y="663"/>
                  <a:pt x="818" y="664"/>
                  <a:pt x="818" y="664"/>
                </a:cubicBezTo>
                <a:cubicBezTo>
                  <a:pt x="828" y="673"/>
                  <a:pt x="839" y="682"/>
                  <a:pt x="850" y="690"/>
                </a:cubicBezTo>
                <a:cubicBezTo>
                  <a:pt x="859" y="696"/>
                  <a:pt x="868" y="703"/>
                  <a:pt x="877" y="707"/>
                </a:cubicBezTo>
                <a:cubicBezTo>
                  <a:pt x="867" y="730"/>
                  <a:pt x="868" y="757"/>
                  <a:pt x="882" y="778"/>
                </a:cubicBezTo>
                <a:cubicBezTo>
                  <a:pt x="889" y="789"/>
                  <a:pt x="899" y="797"/>
                  <a:pt x="911" y="803"/>
                </a:cubicBezTo>
                <a:cubicBezTo>
                  <a:pt x="909" y="820"/>
                  <a:pt x="909" y="838"/>
                  <a:pt x="909" y="855"/>
                </a:cubicBezTo>
                <a:cubicBezTo>
                  <a:pt x="901" y="858"/>
                  <a:pt x="894" y="863"/>
                  <a:pt x="889" y="871"/>
                </a:cubicBezTo>
                <a:cubicBezTo>
                  <a:pt x="877" y="890"/>
                  <a:pt x="883" y="916"/>
                  <a:pt x="902" y="927"/>
                </a:cubicBezTo>
                <a:cubicBezTo>
                  <a:pt x="920" y="939"/>
                  <a:pt x="945" y="933"/>
                  <a:pt x="958" y="917"/>
                </a:cubicBezTo>
                <a:cubicBezTo>
                  <a:pt x="973" y="899"/>
                  <a:pt x="969" y="872"/>
                  <a:pt x="953" y="856"/>
                </a:cubicBezTo>
                <a:cubicBezTo>
                  <a:pt x="953" y="855"/>
                  <a:pt x="952" y="855"/>
                  <a:pt x="951" y="854"/>
                </a:cubicBezTo>
                <a:cubicBezTo>
                  <a:pt x="952" y="840"/>
                  <a:pt x="953" y="825"/>
                  <a:pt x="953" y="810"/>
                </a:cubicBezTo>
                <a:cubicBezTo>
                  <a:pt x="965" y="809"/>
                  <a:pt x="976" y="805"/>
                  <a:pt x="986" y="799"/>
                </a:cubicBezTo>
                <a:cubicBezTo>
                  <a:pt x="1001" y="788"/>
                  <a:pt x="1013" y="772"/>
                  <a:pt x="1019" y="755"/>
                </a:cubicBezTo>
                <a:cubicBezTo>
                  <a:pt x="1020" y="755"/>
                  <a:pt x="1020" y="755"/>
                  <a:pt x="1020" y="755"/>
                </a:cubicBezTo>
                <a:cubicBezTo>
                  <a:pt x="1043" y="751"/>
                  <a:pt x="1068" y="748"/>
                  <a:pt x="1089" y="740"/>
                </a:cubicBezTo>
                <a:cubicBezTo>
                  <a:pt x="1090" y="740"/>
                  <a:pt x="1090" y="739"/>
                  <a:pt x="1091" y="739"/>
                </a:cubicBezTo>
                <a:cubicBezTo>
                  <a:pt x="1114" y="769"/>
                  <a:pt x="1156" y="786"/>
                  <a:pt x="1195" y="761"/>
                </a:cubicBezTo>
                <a:cubicBezTo>
                  <a:pt x="1207" y="771"/>
                  <a:pt x="1219" y="779"/>
                  <a:pt x="1232" y="787"/>
                </a:cubicBezTo>
                <a:cubicBezTo>
                  <a:pt x="1231" y="792"/>
                  <a:pt x="1232" y="797"/>
                  <a:pt x="1233" y="802"/>
                </a:cubicBezTo>
                <a:cubicBezTo>
                  <a:pt x="1239" y="823"/>
                  <a:pt x="1262" y="835"/>
                  <a:pt x="1282" y="831"/>
                </a:cubicBezTo>
                <a:cubicBezTo>
                  <a:pt x="1304" y="826"/>
                  <a:pt x="1317" y="804"/>
                  <a:pt x="1315" y="782"/>
                </a:cubicBezTo>
                <a:cubicBezTo>
                  <a:pt x="1313" y="763"/>
                  <a:pt x="1289" y="738"/>
                  <a:pt x="1269" y="749"/>
                </a:cubicBezTo>
                <a:cubicBezTo>
                  <a:pt x="1265" y="743"/>
                  <a:pt x="1255" y="738"/>
                  <a:pt x="1249" y="735"/>
                </a:cubicBezTo>
                <a:cubicBezTo>
                  <a:pt x="1244" y="731"/>
                  <a:pt x="1239" y="728"/>
                  <a:pt x="1233" y="725"/>
                </a:cubicBezTo>
                <a:cubicBezTo>
                  <a:pt x="1234" y="724"/>
                  <a:pt x="1235" y="724"/>
                  <a:pt x="1236" y="723"/>
                </a:cubicBezTo>
                <a:cubicBezTo>
                  <a:pt x="1242" y="708"/>
                  <a:pt x="1244" y="693"/>
                  <a:pt x="1242" y="678"/>
                </a:cubicBezTo>
                <a:cubicBezTo>
                  <a:pt x="1252" y="666"/>
                  <a:pt x="1263" y="653"/>
                  <a:pt x="1273" y="641"/>
                </a:cubicBezTo>
                <a:cubicBezTo>
                  <a:pt x="1283" y="630"/>
                  <a:pt x="1295" y="619"/>
                  <a:pt x="1300" y="605"/>
                </a:cubicBezTo>
                <a:cubicBezTo>
                  <a:pt x="1348" y="618"/>
                  <a:pt x="1400" y="610"/>
                  <a:pt x="1422" y="559"/>
                </a:cubicBezTo>
                <a:cubicBezTo>
                  <a:pt x="1440" y="518"/>
                  <a:pt x="1420" y="468"/>
                  <a:pt x="1381" y="448"/>
                </a:cubicBezTo>
                <a:cubicBezTo>
                  <a:pt x="1377" y="446"/>
                  <a:pt x="1373" y="444"/>
                  <a:pt x="1368" y="443"/>
                </a:cubicBezTo>
                <a:cubicBezTo>
                  <a:pt x="1368" y="443"/>
                  <a:pt x="1368" y="442"/>
                  <a:pt x="1368" y="441"/>
                </a:cubicBezTo>
                <a:cubicBezTo>
                  <a:pt x="1356" y="395"/>
                  <a:pt x="1349" y="347"/>
                  <a:pt x="1337" y="301"/>
                </a:cubicBezTo>
                <a:cubicBezTo>
                  <a:pt x="1336" y="300"/>
                  <a:pt x="1335" y="299"/>
                  <a:pt x="1334" y="298"/>
                </a:cubicBezTo>
                <a:cubicBezTo>
                  <a:pt x="1338" y="291"/>
                  <a:pt x="1341" y="284"/>
                  <a:pt x="1344" y="277"/>
                </a:cubicBezTo>
                <a:cubicBezTo>
                  <a:pt x="1351" y="278"/>
                  <a:pt x="1358" y="279"/>
                  <a:pt x="1365" y="280"/>
                </a:cubicBezTo>
                <a:cubicBezTo>
                  <a:pt x="1368" y="281"/>
                  <a:pt x="1371" y="281"/>
                  <a:pt x="1374" y="282"/>
                </a:cubicBezTo>
                <a:cubicBezTo>
                  <a:pt x="1376" y="288"/>
                  <a:pt x="1380" y="294"/>
                  <a:pt x="1386" y="298"/>
                </a:cubicBezTo>
                <a:cubicBezTo>
                  <a:pt x="1401" y="308"/>
                  <a:pt x="1423" y="303"/>
                  <a:pt x="1434" y="289"/>
                </a:cubicBezTo>
                <a:cubicBezTo>
                  <a:pt x="1444" y="274"/>
                  <a:pt x="1442" y="250"/>
                  <a:pt x="1426" y="239"/>
                </a:cubicBezTo>
                <a:close/>
                <a:moveTo>
                  <a:pt x="123" y="800"/>
                </a:moveTo>
                <a:cubicBezTo>
                  <a:pt x="122" y="801"/>
                  <a:pt x="121" y="803"/>
                  <a:pt x="120" y="805"/>
                </a:cubicBezTo>
                <a:cubicBezTo>
                  <a:pt x="119" y="805"/>
                  <a:pt x="117" y="805"/>
                  <a:pt x="116" y="806"/>
                </a:cubicBezTo>
                <a:cubicBezTo>
                  <a:pt x="104" y="818"/>
                  <a:pt x="88" y="826"/>
                  <a:pt x="70" y="820"/>
                </a:cubicBezTo>
                <a:cubicBezTo>
                  <a:pt x="51" y="813"/>
                  <a:pt x="40" y="788"/>
                  <a:pt x="49" y="770"/>
                </a:cubicBezTo>
                <a:cubicBezTo>
                  <a:pt x="59" y="751"/>
                  <a:pt x="83" y="743"/>
                  <a:pt x="103" y="752"/>
                </a:cubicBezTo>
                <a:cubicBezTo>
                  <a:pt x="113" y="757"/>
                  <a:pt x="120" y="764"/>
                  <a:pt x="124" y="774"/>
                </a:cubicBezTo>
                <a:cubicBezTo>
                  <a:pt x="124" y="776"/>
                  <a:pt x="126" y="785"/>
                  <a:pt x="126" y="794"/>
                </a:cubicBezTo>
                <a:cubicBezTo>
                  <a:pt x="125" y="796"/>
                  <a:pt x="124" y="798"/>
                  <a:pt x="123" y="800"/>
                </a:cubicBezTo>
                <a:close/>
                <a:moveTo>
                  <a:pt x="179" y="824"/>
                </a:moveTo>
                <a:cubicBezTo>
                  <a:pt x="179" y="824"/>
                  <a:pt x="179" y="824"/>
                  <a:pt x="179" y="824"/>
                </a:cubicBezTo>
                <a:cubicBezTo>
                  <a:pt x="172" y="819"/>
                  <a:pt x="164" y="819"/>
                  <a:pt x="156" y="818"/>
                </a:cubicBezTo>
                <a:cubicBezTo>
                  <a:pt x="149" y="817"/>
                  <a:pt x="142" y="816"/>
                  <a:pt x="135" y="815"/>
                </a:cubicBezTo>
                <a:cubicBezTo>
                  <a:pt x="139" y="810"/>
                  <a:pt x="142" y="804"/>
                  <a:pt x="142" y="798"/>
                </a:cubicBezTo>
                <a:cubicBezTo>
                  <a:pt x="155" y="801"/>
                  <a:pt x="169" y="804"/>
                  <a:pt x="182" y="807"/>
                </a:cubicBezTo>
                <a:cubicBezTo>
                  <a:pt x="182" y="807"/>
                  <a:pt x="183" y="807"/>
                  <a:pt x="183" y="807"/>
                </a:cubicBezTo>
                <a:cubicBezTo>
                  <a:pt x="181" y="812"/>
                  <a:pt x="179" y="818"/>
                  <a:pt x="179" y="824"/>
                </a:cubicBezTo>
                <a:close/>
                <a:moveTo>
                  <a:pt x="552" y="284"/>
                </a:moveTo>
                <a:cubicBezTo>
                  <a:pt x="559" y="275"/>
                  <a:pt x="572" y="271"/>
                  <a:pt x="584" y="271"/>
                </a:cubicBezTo>
                <a:cubicBezTo>
                  <a:pt x="608" y="272"/>
                  <a:pt x="627" y="290"/>
                  <a:pt x="627" y="314"/>
                </a:cubicBezTo>
                <a:cubicBezTo>
                  <a:pt x="628" y="338"/>
                  <a:pt x="609" y="357"/>
                  <a:pt x="586" y="358"/>
                </a:cubicBezTo>
                <a:cubicBezTo>
                  <a:pt x="563" y="358"/>
                  <a:pt x="548" y="339"/>
                  <a:pt x="544" y="319"/>
                </a:cubicBezTo>
                <a:cubicBezTo>
                  <a:pt x="544" y="318"/>
                  <a:pt x="544" y="317"/>
                  <a:pt x="544" y="316"/>
                </a:cubicBezTo>
                <a:cubicBezTo>
                  <a:pt x="544" y="305"/>
                  <a:pt x="543" y="293"/>
                  <a:pt x="552" y="284"/>
                </a:cubicBezTo>
                <a:close/>
                <a:moveTo>
                  <a:pt x="528" y="345"/>
                </a:moveTo>
                <a:cubicBezTo>
                  <a:pt x="530" y="343"/>
                  <a:pt x="533" y="342"/>
                  <a:pt x="535" y="341"/>
                </a:cubicBezTo>
                <a:cubicBezTo>
                  <a:pt x="538" y="348"/>
                  <a:pt x="543" y="355"/>
                  <a:pt x="549" y="360"/>
                </a:cubicBezTo>
                <a:cubicBezTo>
                  <a:pt x="546" y="363"/>
                  <a:pt x="542" y="366"/>
                  <a:pt x="539" y="369"/>
                </a:cubicBezTo>
                <a:cubicBezTo>
                  <a:pt x="537" y="370"/>
                  <a:pt x="535" y="371"/>
                  <a:pt x="533" y="373"/>
                </a:cubicBezTo>
                <a:cubicBezTo>
                  <a:pt x="530" y="367"/>
                  <a:pt x="526" y="362"/>
                  <a:pt x="521" y="357"/>
                </a:cubicBezTo>
                <a:cubicBezTo>
                  <a:pt x="520" y="355"/>
                  <a:pt x="519" y="353"/>
                  <a:pt x="517" y="351"/>
                </a:cubicBezTo>
                <a:cubicBezTo>
                  <a:pt x="521" y="349"/>
                  <a:pt x="524" y="347"/>
                  <a:pt x="528" y="345"/>
                </a:cubicBezTo>
                <a:close/>
                <a:moveTo>
                  <a:pt x="399" y="97"/>
                </a:moveTo>
                <a:cubicBezTo>
                  <a:pt x="415" y="81"/>
                  <a:pt x="444" y="80"/>
                  <a:pt x="460" y="97"/>
                </a:cubicBezTo>
                <a:cubicBezTo>
                  <a:pt x="474" y="113"/>
                  <a:pt x="471" y="138"/>
                  <a:pt x="454" y="151"/>
                </a:cubicBezTo>
                <a:cubicBezTo>
                  <a:pt x="433" y="166"/>
                  <a:pt x="415" y="152"/>
                  <a:pt x="399" y="138"/>
                </a:cubicBezTo>
                <a:cubicBezTo>
                  <a:pt x="398" y="137"/>
                  <a:pt x="395" y="136"/>
                  <a:pt x="393" y="137"/>
                </a:cubicBezTo>
                <a:cubicBezTo>
                  <a:pt x="388" y="123"/>
                  <a:pt x="387" y="108"/>
                  <a:pt x="399" y="97"/>
                </a:cubicBezTo>
                <a:close/>
                <a:moveTo>
                  <a:pt x="385" y="141"/>
                </a:moveTo>
                <a:cubicBezTo>
                  <a:pt x="388" y="147"/>
                  <a:pt x="392" y="152"/>
                  <a:pt x="396" y="157"/>
                </a:cubicBezTo>
                <a:cubicBezTo>
                  <a:pt x="396" y="157"/>
                  <a:pt x="396" y="157"/>
                  <a:pt x="396" y="157"/>
                </a:cubicBezTo>
                <a:cubicBezTo>
                  <a:pt x="379" y="173"/>
                  <a:pt x="359" y="188"/>
                  <a:pt x="340" y="202"/>
                </a:cubicBezTo>
                <a:cubicBezTo>
                  <a:pt x="337" y="196"/>
                  <a:pt x="334" y="192"/>
                  <a:pt x="331" y="187"/>
                </a:cubicBezTo>
                <a:cubicBezTo>
                  <a:pt x="329" y="185"/>
                  <a:pt x="328" y="184"/>
                  <a:pt x="327" y="182"/>
                </a:cubicBezTo>
                <a:cubicBezTo>
                  <a:pt x="348" y="172"/>
                  <a:pt x="370" y="158"/>
                  <a:pt x="385" y="141"/>
                </a:cubicBezTo>
                <a:close/>
                <a:moveTo>
                  <a:pt x="165" y="87"/>
                </a:moveTo>
                <a:cubicBezTo>
                  <a:pt x="153" y="70"/>
                  <a:pt x="157" y="44"/>
                  <a:pt x="175" y="32"/>
                </a:cubicBezTo>
                <a:cubicBezTo>
                  <a:pt x="192" y="20"/>
                  <a:pt x="217" y="21"/>
                  <a:pt x="232" y="37"/>
                </a:cubicBezTo>
                <a:cubicBezTo>
                  <a:pt x="245" y="52"/>
                  <a:pt x="252" y="90"/>
                  <a:pt x="227" y="98"/>
                </a:cubicBezTo>
                <a:cubicBezTo>
                  <a:pt x="227" y="98"/>
                  <a:pt x="227" y="98"/>
                  <a:pt x="227" y="98"/>
                </a:cubicBezTo>
                <a:cubicBezTo>
                  <a:pt x="226" y="98"/>
                  <a:pt x="224" y="98"/>
                  <a:pt x="223" y="99"/>
                </a:cubicBezTo>
                <a:cubicBezTo>
                  <a:pt x="222" y="99"/>
                  <a:pt x="222" y="99"/>
                  <a:pt x="221" y="100"/>
                </a:cubicBezTo>
                <a:cubicBezTo>
                  <a:pt x="203" y="108"/>
                  <a:pt x="177" y="105"/>
                  <a:pt x="165" y="87"/>
                </a:cubicBezTo>
                <a:close/>
                <a:moveTo>
                  <a:pt x="201" y="118"/>
                </a:moveTo>
                <a:cubicBezTo>
                  <a:pt x="209" y="117"/>
                  <a:pt x="216" y="114"/>
                  <a:pt x="223" y="109"/>
                </a:cubicBezTo>
                <a:cubicBezTo>
                  <a:pt x="223" y="110"/>
                  <a:pt x="224" y="111"/>
                  <a:pt x="225" y="112"/>
                </a:cubicBezTo>
                <a:cubicBezTo>
                  <a:pt x="232" y="134"/>
                  <a:pt x="239" y="156"/>
                  <a:pt x="245" y="178"/>
                </a:cubicBezTo>
                <a:cubicBezTo>
                  <a:pt x="246" y="180"/>
                  <a:pt x="247" y="181"/>
                  <a:pt x="248" y="182"/>
                </a:cubicBezTo>
                <a:cubicBezTo>
                  <a:pt x="247" y="185"/>
                  <a:pt x="246" y="188"/>
                  <a:pt x="242" y="190"/>
                </a:cubicBezTo>
                <a:cubicBezTo>
                  <a:pt x="237" y="192"/>
                  <a:pt x="232" y="190"/>
                  <a:pt x="229" y="186"/>
                </a:cubicBezTo>
                <a:cubicBezTo>
                  <a:pt x="228" y="185"/>
                  <a:pt x="228" y="185"/>
                  <a:pt x="228" y="184"/>
                </a:cubicBezTo>
                <a:cubicBezTo>
                  <a:pt x="220" y="162"/>
                  <a:pt x="211" y="140"/>
                  <a:pt x="201" y="118"/>
                </a:cubicBezTo>
                <a:close/>
                <a:moveTo>
                  <a:pt x="86" y="413"/>
                </a:moveTo>
                <a:cubicBezTo>
                  <a:pt x="60" y="421"/>
                  <a:pt x="29" y="406"/>
                  <a:pt x="22" y="380"/>
                </a:cubicBezTo>
                <a:cubicBezTo>
                  <a:pt x="15" y="354"/>
                  <a:pt x="32" y="324"/>
                  <a:pt x="58" y="319"/>
                </a:cubicBezTo>
                <a:cubicBezTo>
                  <a:pt x="83" y="315"/>
                  <a:pt x="106" y="331"/>
                  <a:pt x="117" y="352"/>
                </a:cubicBezTo>
                <a:cubicBezTo>
                  <a:pt x="121" y="377"/>
                  <a:pt x="111" y="404"/>
                  <a:pt x="86" y="413"/>
                </a:cubicBezTo>
                <a:close/>
                <a:moveTo>
                  <a:pt x="155" y="327"/>
                </a:moveTo>
                <a:cubicBezTo>
                  <a:pt x="146" y="333"/>
                  <a:pt x="137" y="339"/>
                  <a:pt x="127" y="343"/>
                </a:cubicBezTo>
                <a:cubicBezTo>
                  <a:pt x="126" y="343"/>
                  <a:pt x="125" y="342"/>
                  <a:pt x="124" y="342"/>
                </a:cubicBezTo>
                <a:cubicBezTo>
                  <a:pt x="121" y="335"/>
                  <a:pt x="117" y="329"/>
                  <a:pt x="112" y="324"/>
                </a:cubicBezTo>
                <a:cubicBezTo>
                  <a:pt x="120" y="320"/>
                  <a:pt x="129" y="316"/>
                  <a:pt x="137" y="311"/>
                </a:cubicBezTo>
                <a:cubicBezTo>
                  <a:pt x="145" y="306"/>
                  <a:pt x="156" y="301"/>
                  <a:pt x="163" y="293"/>
                </a:cubicBezTo>
                <a:cubicBezTo>
                  <a:pt x="166" y="299"/>
                  <a:pt x="170" y="305"/>
                  <a:pt x="174" y="311"/>
                </a:cubicBezTo>
                <a:cubicBezTo>
                  <a:pt x="168" y="316"/>
                  <a:pt x="162" y="322"/>
                  <a:pt x="155" y="327"/>
                </a:cubicBezTo>
                <a:close/>
                <a:moveTo>
                  <a:pt x="281" y="302"/>
                </a:moveTo>
                <a:cubicBezTo>
                  <a:pt x="280" y="303"/>
                  <a:pt x="279" y="305"/>
                  <a:pt x="279" y="307"/>
                </a:cubicBezTo>
                <a:cubicBezTo>
                  <a:pt x="278" y="312"/>
                  <a:pt x="280" y="316"/>
                  <a:pt x="283" y="319"/>
                </a:cubicBezTo>
                <a:cubicBezTo>
                  <a:pt x="239" y="338"/>
                  <a:pt x="190" y="323"/>
                  <a:pt x="174" y="275"/>
                </a:cubicBezTo>
                <a:cubicBezTo>
                  <a:pt x="162" y="235"/>
                  <a:pt x="181" y="200"/>
                  <a:pt x="209" y="174"/>
                </a:cubicBezTo>
                <a:cubicBezTo>
                  <a:pt x="211" y="178"/>
                  <a:pt x="213" y="183"/>
                  <a:pt x="215" y="188"/>
                </a:cubicBezTo>
                <a:cubicBezTo>
                  <a:pt x="216" y="191"/>
                  <a:pt x="218" y="192"/>
                  <a:pt x="221" y="193"/>
                </a:cubicBezTo>
                <a:cubicBezTo>
                  <a:pt x="226" y="200"/>
                  <a:pt x="235" y="205"/>
                  <a:pt x="245" y="203"/>
                </a:cubicBezTo>
                <a:cubicBezTo>
                  <a:pt x="256" y="200"/>
                  <a:pt x="265" y="187"/>
                  <a:pt x="262" y="176"/>
                </a:cubicBezTo>
                <a:cubicBezTo>
                  <a:pt x="261" y="174"/>
                  <a:pt x="260" y="173"/>
                  <a:pt x="259" y="173"/>
                </a:cubicBezTo>
                <a:cubicBezTo>
                  <a:pt x="258" y="168"/>
                  <a:pt x="257" y="164"/>
                  <a:pt x="256" y="160"/>
                </a:cubicBezTo>
                <a:cubicBezTo>
                  <a:pt x="261" y="161"/>
                  <a:pt x="266" y="162"/>
                  <a:pt x="271" y="164"/>
                </a:cubicBezTo>
                <a:cubicBezTo>
                  <a:pt x="286" y="169"/>
                  <a:pt x="300" y="177"/>
                  <a:pt x="311" y="189"/>
                </a:cubicBezTo>
                <a:cubicBezTo>
                  <a:pt x="334" y="215"/>
                  <a:pt x="338" y="250"/>
                  <a:pt x="327" y="281"/>
                </a:cubicBezTo>
                <a:cubicBezTo>
                  <a:pt x="325" y="278"/>
                  <a:pt x="323" y="276"/>
                  <a:pt x="321" y="273"/>
                </a:cubicBezTo>
                <a:cubicBezTo>
                  <a:pt x="318" y="268"/>
                  <a:pt x="312" y="269"/>
                  <a:pt x="308" y="271"/>
                </a:cubicBezTo>
                <a:cubicBezTo>
                  <a:pt x="292" y="269"/>
                  <a:pt x="276" y="286"/>
                  <a:pt x="281" y="302"/>
                </a:cubicBezTo>
                <a:close/>
                <a:moveTo>
                  <a:pt x="329" y="345"/>
                </a:moveTo>
                <a:cubicBezTo>
                  <a:pt x="323" y="340"/>
                  <a:pt x="318" y="334"/>
                  <a:pt x="313" y="328"/>
                </a:cubicBezTo>
                <a:cubicBezTo>
                  <a:pt x="306" y="321"/>
                  <a:pt x="300" y="310"/>
                  <a:pt x="291" y="305"/>
                </a:cubicBezTo>
                <a:cubicBezTo>
                  <a:pt x="288" y="294"/>
                  <a:pt x="297" y="283"/>
                  <a:pt x="308" y="284"/>
                </a:cubicBezTo>
                <a:cubicBezTo>
                  <a:pt x="308" y="284"/>
                  <a:pt x="308" y="284"/>
                  <a:pt x="308" y="284"/>
                </a:cubicBezTo>
                <a:cubicBezTo>
                  <a:pt x="324" y="306"/>
                  <a:pt x="343" y="325"/>
                  <a:pt x="366" y="339"/>
                </a:cubicBezTo>
                <a:cubicBezTo>
                  <a:pt x="357" y="345"/>
                  <a:pt x="350" y="352"/>
                  <a:pt x="343" y="359"/>
                </a:cubicBezTo>
                <a:cubicBezTo>
                  <a:pt x="339" y="358"/>
                  <a:pt x="332" y="348"/>
                  <a:pt x="329" y="345"/>
                </a:cubicBezTo>
                <a:close/>
                <a:moveTo>
                  <a:pt x="351" y="480"/>
                </a:moveTo>
                <a:cubicBezTo>
                  <a:pt x="320" y="437"/>
                  <a:pt x="335" y="380"/>
                  <a:pt x="380" y="352"/>
                </a:cubicBezTo>
                <a:cubicBezTo>
                  <a:pt x="413" y="331"/>
                  <a:pt x="470" y="326"/>
                  <a:pt x="501" y="354"/>
                </a:cubicBezTo>
                <a:cubicBezTo>
                  <a:pt x="501" y="356"/>
                  <a:pt x="501" y="358"/>
                  <a:pt x="502" y="359"/>
                </a:cubicBezTo>
                <a:cubicBezTo>
                  <a:pt x="533" y="400"/>
                  <a:pt x="526" y="457"/>
                  <a:pt x="489" y="492"/>
                </a:cubicBezTo>
                <a:cubicBezTo>
                  <a:pt x="449" y="528"/>
                  <a:pt x="383" y="524"/>
                  <a:pt x="351" y="480"/>
                </a:cubicBezTo>
                <a:close/>
                <a:moveTo>
                  <a:pt x="455" y="529"/>
                </a:moveTo>
                <a:cubicBezTo>
                  <a:pt x="465" y="527"/>
                  <a:pt x="474" y="523"/>
                  <a:pt x="482" y="518"/>
                </a:cubicBezTo>
                <a:cubicBezTo>
                  <a:pt x="488" y="548"/>
                  <a:pt x="496" y="584"/>
                  <a:pt x="510" y="612"/>
                </a:cubicBezTo>
                <a:cubicBezTo>
                  <a:pt x="510" y="612"/>
                  <a:pt x="510" y="612"/>
                  <a:pt x="510" y="612"/>
                </a:cubicBezTo>
                <a:cubicBezTo>
                  <a:pt x="509" y="616"/>
                  <a:pt x="507" y="618"/>
                  <a:pt x="504" y="620"/>
                </a:cubicBezTo>
                <a:cubicBezTo>
                  <a:pt x="498" y="624"/>
                  <a:pt x="493" y="623"/>
                  <a:pt x="487" y="621"/>
                </a:cubicBezTo>
                <a:cubicBezTo>
                  <a:pt x="482" y="591"/>
                  <a:pt x="469" y="557"/>
                  <a:pt x="455" y="529"/>
                </a:cubicBezTo>
                <a:close/>
                <a:moveTo>
                  <a:pt x="346" y="983"/>
                </a:moveTo>
                <a:cubicBezTo>
                  <a:pt x="375" y="982"/>
                  <a:pt x="387" y="1013"/>
                  <a:pt x="374" y="1036"/>
                </a:cubicBezTo>
                <a:cubicBezTo>
                  <a:pt x="364" y="1056"/>
                  <a:pt x="339" y="1069"/>
                  <a:pt x="317" y="1057"/>
                </a:cubicBezTo>
                <a:cubicBezTo>
                  <a:pt x="299" y="1047"/>
                  <a:pt x="291" y="1023"/>
                  <a:pt x="302" y="1004"/>
                </a:cubicBezTo>
                <a:cubicBezTo>
                  <a:pt x="310" y="990"/>
                  <a:pt x="326" y="984"/>
                  <a:pt x="341" y="981"/>
                </a:cubicBezTo>
                <a:cubicBezTo>
                  <a:pt x="342" y="982"/>
                  <a:pt x="344" y="983"/>
                  <a:pt x="346" y="983"/>
                </a:cubicBezTo>
                <a:close/>
                <a:moveTo>
                  <a:pt x="338" y="971"/>
                </a:moveTo>
                <a:cubicBezTo>
                  <a:pt x="329" y="970"/>
                  <a:pt x="320" y="972"/>
                  <a:pt x="311" y="976"/>
                </a:cubicBezTo>
                <a:cubicBezTo>
                  <a:pt x="310" y="970"/>
                  <a:pt x="308" y="963"/>
                  <a:pt x="306" y="956"/>
                </a:cubicBezTo>
                <a:cubicBezTo>
                  <a:pt x="303" y="948"/>
                  <a:pt x="301" y="939"/>
                  <a:pt x="298" y="931"/>
                </a:cubicBezTo>
                <a:cubicBezTo>
                  <a:pt x="308" y="929"/>
                  <a:pt x="317" y="927"/>
                  <a:pt x="325" y="923"/>
                </a:cubicBezTo>
                <a:cubicBezTo>
                  <a:pt x="330" y="939"/>
                  <a:pt x="334" y="955"/>
                  <a:pt x="338" y="971"/>
                </a:cubicBezTo>
                <a:close/>
                <a:moveTo>
                  <a:pt x="201" y="876"/>
                </a:moveTo>
                <a:cubicBezTo>
                  <a:pt x="183" y="840"/>
                  <a:pt x="193" y="793"/>
                  <a:pt x="228" y="772"/>
                </a:cubicBezTo>
                <a:cubicBezTo>
                  <a:pt x="262" y="751"/>
                  <a:pt x="311" y="757"/>
                  <a:pt x="341" y="784"/>
                </a:cubicBezTo>
                <a:cubicBezTo>
                  <a:pt x="337" y="787"/>
                  <a:pt x="333" y="791"/>
                  <a:pt x="330" y="794"/>
                </a:cubicBezTo>
                <a:cubicBezTo>
                  <a:pt x="327" y="797"/>
                  <a:pt x="329" y="801"/>
                  <a:pt x="332" y="802"/>
                </a:cubicBezTo>
                <a:cubicBezTo>
                  <a:pt x="332" y="814"/>
                  <a:pt x="344" y="823"/>
                  <a:pt x="356" y="822"/>
                </a:cubicBezTo>
                <a:cubicBezTo>
                  <a:pt x="357" y="822"/>
                  <a:pt x="357" y="822"/>
                  <a:pt x="357" y="822"/>
                </a:cubicBezTo>
                <a:cubicBezTo>
                  <a:pt x="357" y="822"/>
                  <a:pt x="358" y="822"/>
                  <a:pt x="358" y="822"/>
                </a:cubicBezTo>
                <a:cubicBezTo>
                  <a:pt x="359" y="822"/>
                  <a:pt x="360" y="822"/>
                  <a:pt x="361" y="821"/>
                </a:cubicBezTo>
                <a:cubicBezTo>
                  <a:pt x="394" y="916"/>
                  <a:pt x="243" y="956"/>
                  <a:pt x="201" y="876"/>
                </a:cubicBezTo>
                <a:close/>
                <a:moveTo>
                  <a:pt x="391" y="781"/>
                </a:moveTo>
                <a:cubicBezTo>
                  <a:pt x="380" y="790"/>
                  <a:pt x="369" y="800"/>
                  <a:pt x="358" y="809"/>
                </a:cubicBezTo>
                <a:cubicBezTo>
                  <a:pt x="357" y="809"/>
                  <a:pt x="356" y="809"/>
                  <a:pt x="355" y="809"/>
                </a:cubicBezTo>
                <a:cubicBezTo>
                  <a:pt x="348" y="810"/>
                  <a:pt x="342" y="804"/>
                  <a:pt x="340" y="798"/>
                </a:cubicBezTo>
                <a:cubicBezTo>
                  <a:pt x="363" y="781"/>
                  <a:pt x="386" y="762"/>
                  <a:pt x="409" y="744"/>
                </a:cubicBezTo>
                <a:cubicBezTo>
                  <a:pt x="409" y="743"/>
                  <a:pt x="409" y="743"/>
                  <a:pt x="409" y="743"/>
                </a:cubicBezTo>
                <a:cubicBezTo>
                  <a:pt x="412" y="749"/>
                  <a:pt x="414" y="755"/>
                  <a:pt x="418" y="760"/>
                </a:cubicBezTo>
                <a:cubicBezTo>
                  <a:pt x="407" y="764"/>
                  <a:pt x="399" y="774"/>
                  <a:pt x="391" y="781"/>
                </a:cubicBezTo>
                <a:close/>
                <a:moveTo>
                  <a:pt x="532" y="742"/>
                </a:moveTo>
                <a:cubicBezTo>
                  <a:pt x="531" y="737"/>
                  <a:pt x="532" y="733"/>
                  <a:pt x="535" y="730"/>
                </a:cubicBezTo>
                <a:cubicBezTo>
                  <a:pt x="539" y="726"/>
                  <a:pt x="544" y="728"/>
                  <a:pt x="549" y="728"/>
                </a:cubicBezTo>
                <a:cubicBezTo>
                  <a:pt x="553" y="732"/>
                  <a:pt x="557" y="736"/>
                  <a:pt x="561" y="741"/>
                </a:cubicBezTo>
                <a:cubicBezTo>
                  <a:pt x="564" y="745"/>
                  <a:pt x="568" y="753"/>
                  <a:pt x="573" y="756"/>
                </a:cubicBezTo>
                <a:cubicBezTo>
                  <a:pt x="574" y="757"/>
                  <a:pt x="575" y="758"/>
                  <a:pt x="576" y="759"/>
                </a:cubicBezTo>
                <a:cubicBezTo>
                  <a:pt x="576" y="759"/>
                  <a:pt x="577" y="760"/>
                  <a:pt x="577" y="761"/>
                </a:cubicBezTo>
                <a:cubicBezTo>
                  <a:pt x="571" y="764"/>
                  <a:pt x="565" y="769"/>
                  <a:pt x="561" y="775"/>
                </a:cubicBezTo>
                <a:cubicBezTo>
                  <a:pt x="552" y="763"/>
                  <a:pt x="543" y="752"/>
                  <a:pt x="532" y="742"/>
                </a:cubicBezTo>
                <a:close/>
                <a:moveTo>
                  <a:pt x="638" y="782"/>
                </a:moveTo>
                <a:cubicBezTo>
                  <a:pt x="650" y="802"/>
                  <a:pt x="645" y="830"/>
                  <a:pt x="624" y="841"/>
                </a:cubicBezTo>
                <a:cubicBezTo>
                  <a:pt x="602" y="853"/>
                  <a:pt x="575" y="841"/>
                  <a:pt x="568" y="817"/>
                </a:cubicBezTo>
                <a:cubicBezTo>
                  <a:pt x="562" y="798"/>
                  <a:pt x="572" y="776"/>
                  <a:pt x="589" y="765"/>
                </a:cubicBezTo>
                <a:cubicBezTo>
                  <a:pt x="590" y="764"/>
                  <a:pt x="591" y="763"/>
                  <a:pt x="591" y="761"/>
                </a:cubicBezTo>
                <a:cubicBezTo>
                  <a:pt x="609" y="761"/>
                  <a:pt x="628" y="764"/>
                  <a:pt x="638" y="782"/>
                </a:cubicBezTo>
                <a:close/>
                <a:moveTo>
                  <a:pt x="587" y="748"/>
                </a:moveTo>
                <a:cubicBezTo>
                  <a:pt x="587" y="748"/>
                  <a:pt x="586" y="748"/>
                  <a:pt x="586" y="749"/>
                </a:cubicBezTo>
                <a:cubicBezTo>
                  <a:pt x="585" y="749"/>
                  <a:pt x="584" y="749"/>
                  <a:pt x="583" y="750"/>
                </a:cubicBezTo>
                <a:cubicBezTo>
                  <a:pt x="583" y="750"/>
                  <a:pt x="582" y="750"/>
                  <a:pt x="582" y="750"/>
                </a:cubicBezTo>
                <a:cubicBezTo>
                  <a:pt x="582" y="750"/>
                  <a:pt x="582" y="750"/>
                  <a:pt x="582" y="750"/>
                </a:cubicBezTo>
                <a:cubicBezTo>
                  <a:pt x="581" y="744"/>
                  <a:pt x="574" y="737"/>
                  <a:pt x="570" y="733"/>
                </a:cubicBezTo>
                <a:cubicBezTo>
                  <a:pt x="565" y="728"/>
                  <a:pt x="560" y="724"/>
                  <a:pt x="554" y="720"/>
                </a:cubicBezTo>
                <a:cubicBezTo>
                  <a:pt x="553" y="719"/>
                  <a:pt x="553" y="719"/>
                  <a:pt x="553" y="719"/>
                </a:cubicBezTo>
                <a:cubicBezTo>
                  <a:pt x="546" y="712"/>
                  <a:pt x="533" y="715"/>
                  <a:pt x="527" y="722"/>
                </a:cubicBezTo>
                <a:cubicBezTo>
                  <a:pt x="520" y="728"/>
                  <a:pt x="520" y="739"/>
                  <a:pt x="525" y="747"/>
                </a:cubicBezTo>
                <a:cubicBezTo>
                  <a:pt x="526" y="748"/>
                  <a:pt x="527" y="748"/>
                  <a:pt x="528" y="749"/>
                </a:cubicBezTo>
                <a:cubicBezTo>
                  <a:pt x="534" y="759"/>
                  <a:pt x="541" y="769"/>
                  <a:pt x="548" y="779"/>
                </a:cubicBezTo>
                <a:cubicBezTo>
                  <a:pt x="528" y="791"/>
                  <a:pt x="504" y="793"/>
                  <a:pt x="481" y="790"/>
                </a:cubicBezTo>
                <a:cubicBezTo>
                  <a:pt x="452" y="787"/>
                  <a:pt x="434" y="764"/>
                  <a:pt x="423" y="739"/>
                </a:cubicBezTo>
                <a:cubicBezTo>
                  <a:pt x="399" y="689"/>
                  <a:pt x="413" y="625"/>
                  <a:pt x="470" y="607"/>
                </a:cubicBezTo>
                <a:cubicBezTo>
                  <a:pt x="473" y="614"/>
                  <a:pt x="476" y="622"/>
                  <a:pt x="479" y="629"/>
                </a:cubicBezTo>
                <a:cubicBezTo>
                  <a:pt x="481" y="633"/>
                  <a:pt x="485" y="633"/>
                  <a:pt x="488" y="630"/>
                </a:cubicBezTo>
                <a:cubicBezTo>
                  <a:pt x="494" y="634"/>
                  <a:pt x="503" y="635"/>
                  <a:pt x="510" y="632"/>
                </a:cubicBezTo>
                <a:cubicBezTo>
                  <a:pt x="518" y="628"/>
                  <a:pt x="529" y="614"/>
                  <a:pt x="522" y="605"/>
                </a:cubicBezTo>
                <a:cubicBezTo>
                  <a:pt x="521" y="603"/>
                  <a:pt x="520" y="603"/>
                  <a:pt x="519" y="602"/>
                </a:cubicBezTo>
                <a:cubicBezTo>
                  <a:pt x="518" y="600"/>
                  <a:pt x="517" y="597"/>
                  <a:pt x="517" y="595"/>
                </a:cubicBezTo>
                <a:cubicBezTo>
                  <a:pt x="534" y="595"/>
                  <a:pt x="552" y="595"/>
                  <a:pt x="567" y="604"/>
                </a:cubicBezTo>
                <a:cubicBezTo>
                  <a:pt x="585" y="614"/>
                  <a:pt x="594" y="632"/>
                  <a:pt x="599" y="651"/>
                </a:cubicBezTo>
                <a:cubicBezTo>
                  <a:pt x="609" y="683"/>
                  <a:pt x="604" y="718"/>
                  <a:pt x="587" y="748"/>
                </a:cubicBezTo>
                <a:close/>
                <a:moveTo>
                  <a:pt x="690" y="636"/>
                </a:moveTo>
                <a:cubicBezTo>
                  <a:pt x="675" y="643"/>
                  <a:pt x="661" y="651"/>
                  <a:pt x="646" y="657"/>
                </a:cubicBezTo>
                <a:cubicBezTo>
                  <a:pt x="636" y="661"/>
                  <a:pt x="622" y="664"/>
                  <a:pt x="618" y="674"/>
                </a:cubicBezTo>
                <a:cubicBezTo>
                  <a:pt x="618" y="674"/>
                  <a:pt x="617" y="674"/>
                  <a:pt x="617" y="674"/>
                </a:cubicBezTo>
                <a:cubicBezTo>
                  <a:pt x="617" y="664"/>
                  <a:pt x="615" y="654"/>
                  <a:pt x="612" y="644"/>
                </a:cubicBezTo>
                <a:cubicBezTo>
                  <a:pt x="626" y="640"/>
                  <a:pt x="640" y="635"/>
                  <a:pt x="654" y="630"/>
                </a:cubicBezTo>
                <a:cubicBezTo>
                  <a:pt x="664" y="626"/>
                  <a:pt x="676" y="623"/>
                  <a:pt x="686" y="617"/>
                </a:cubicBezTo>
                <a:cubicBezTo>
                  <a:pt x="686" y="618"/>
                  <a:pt x="687" y="619"/>
                  <a:pt x="687" y="620"/>
                </a:cubicBezTo>
                <a:cubicBezTo>
                  <a:pt x="688" y="625"/>
                  <a:pt x="690" y="630"/>
                  <a:pt x="693" y="635"/>
                </a:cubicBezTo>
                <a:cubicBezTo>
                  <a:pt x="692" y="635"/>
                  <a:pt x="691" y="635"/>
                  <a:pt x="690" y="636"/>
                </a:cubicBezTo>
                <a:close/>
                <a:moveTo>
                  <a:pt x="1263" y="157"/>
                </a:moveTo>
                <a:cubicBezTo>
                  <a:pt x="1264" y="163"/>
                  <a:pt x="1266" y="169"/>
                  <a:pt x="1267" y="175"/>
                </a:cubicBezTo>
                <a:cubicBezTo>
                  <a:pt x="1260" y="175"/>
                  <a:pt x="1253" y="175"/>
                  <a:pt x="1246" y="177"/>
                </a:cubicBezTo>
                <a:cubicBezTo>
                  <a:pt x="1245" y="172"/>
                  <a:pt x="1244" y="167"/>
                  <a:pt x="1244" y="162"/>
                </a:cubicBezTo>
                <a:cubicBezTo>
                  <a:pt x="1243" y="159"/>
                  <a:pt x="1244" y="155"/>
                  <a:pt x="1243" y="152"/>
                </a:cubicBezTo>
                <a:cubicBezTo>
                  <a:pt x="1249" y="155"/>
                  <a:pt x="1255" y="155"/>
                  <a:pt x="1262" y="154"/>
                </a:cubicBezTo>
                <a:cubicBezTo>
                  <a:pt x="1262" y="155"/>
                  <a:pt x="1262" y="156"/>
                  <a:pt x="1263" y="157"/>
                </a:cubicBezTo>
                <a:close/>
                <a:moveTo>
                  <a:pt x="1235" y="105"/>
                </a:moveTo>
                <a:cubicBezTo>
                  <a:pt x="1245" y="95"/>
                  <a:pt x="1264" y="96"/>
                  <a:pt x="1271" y="109"/>
                </a:cubicBezTo>
                <a:cubicBezTo>
                  <a:pt x="1278" y="121"/>
                  <a:pt x="1274" y="135"/>
                  <a:pt x="1262" y="141"/>
                </a:cubicBezTo>
                <a:cubicBezTo>
                  <a:pt x="1256" y="144"/>
                  <a:pt x="1251" y="142"/>
                  <a:pt x="1244" y="143"/>
                </a:cubicBezTo>
                <a:cubicBezTo>
                  <a:pt x="1242" y="143"/>
                  <a:pt x="1239" y="143"/>
                  <a:pt x="1239" y="145"/>
                </a:cubicBezTo>
                <a:cubicBezTo>
                  <a:pt x="1238" y="144"/>
                  <a:pt x="1238" y="144"/>
                  <a:pt x="1237" y="143"/>
                </a:cubicBezTo>
                <a:cubicBezTo>
                  <a:pt x="1228" y="133"/>
                  <a:pt x="1223" y="116"/>
                  <a:pt x="1235" y="105"/>
                </a:cubicBezTo>
                <a:close/>
                <a:moveTo>
                  <a:pt x="1203" y="253"/>
                </a:moveTo>
                <a:cubicBezTo>
                  <a:pt x="1203" y="253"/>
                  <a:pt x="1203" y="253"/>
                  <a:pt x="1203" y="253"/>
                </a:cubicBezTo>
                <a:cubicBezTo>
                  <a:pt x="1204" y="251"/>
                  <a:pt x="1205" y="248"/>
                  <a:pt x="1203" y="246"/>
                </a:cubicBezTo>
                <a:cubicBezTo>
                  <a:pt x="1205" y="235"/>
                  <a:pt x="1208" y="223"/>
                  <a:pt x="1213" y="213"/>
                </a:cubicBezTo>
                <a:cubicBezTo>
                  <a:pt x="1216" y="214"/>
                  <a:pt x="1219" y="214"/>
                  <a:pt x="1222" y="210"/>
                </a:cubicBezTo>
                <a:cubicBezTo>
                  <a:pt x="1241" y="181"/>
                  <a:pt x="1282" y="186"/>
                  <a:pt x="1308" y="203"/>
                </a:cubicBezTo>
                <a:cubicBezTo>
                  <a:pt x="1343" y="226"/>
                  <a:pt x="1338" y="269"/>
                  <a:pt x="1315" y="299"/>
                </a:cubicBezTo>
                <a:cubicBezTo>
                  <a:pt x="1293" y="328"/>
                  <a:pt x="1255" y="339"/>
                  <a:pt x="1225" y="313"/>
                </a:cubicBezTo>
                <a:cubicBezTo>
                  <a:pt x="1207" y="297"/>
                  <a:pt x="1201" y="275"/>
                  <a:pt x="1203" y="253"/>
                </a:cubicBezTo>
                <a:close/>
                <a:moveTo>
                  <a:pt x="1136" y="204"/>
                </a:moveTo>
                <a:cubicBezTo>
                  <a:pt x="1157" y="208"/>
                  <a:pt x="1178" y="210"/>
                  <a:pt x="1199" y="212"/>
                </a:cubicBezTo>
                <a:cubicBezTo>
                  <a:pt x="1194" y="222"/>
                  <a:pt x="1190" y="233"/>
                  <a:pt x="1188" y="244"/>
                </a:cubicBezTo>
                <a:cubicBezTo>
                  <a:pt x="1188" y="244"/>
                  <a:pt x="1188" y="244"/>
                  <a:pt x="1188" y="244"/>
                </a:cubicBezTo>
                <a:cubicBezTo>
                  <a:pt x="1188" y="244"/>
                  <a:pt x="1187" y="243"/>
                  <a:pt x="1186" y="242"/>
                </a:cubicBezTo>
                <a:cubicBezTo>
                  <a:pt x="1176" y="237"/>
                  <a:pt x="1164" y="237"/>
                  <a:pt x="1153" y="236"/>
                </a:cubicBezTo>
                <a:cubicBezTo>
                  <a:pt x="1148" y="235"/>
                  <a:pt x="1143" y="235"/>
                  <a:pt x="1139" y="234"/>
                </a:cubicBezTo>
                <a:cubicBezTo>
                  <a:pt x="1136" y="232"/>
                  <a:pt x="1132" y="231"/>
                  <a:pt x="1129" y="233"/>
                </a:cubicBezTo>
                <a:cubicBezTo>
                  <a:pt x="1123" y="233"/>
                  <a:pt x="1117" y="233"/>
                  <a:pt x="1110" y="232"/>
                </a:cubicBezTo>
                <a:cubicBezTo>
                  <a:pt x="1109" y="232"/>
                  <a:pt x="1107" y="233"/>
                  <a:pt x="1107" y="234"/>
                </a:cubicBezTo>
                <a:cubicBezTo>
                  <a:pt x="1104" y="228"/>
                  <a:pt x="1103" y="220"/>
                  <a:pt x="1105" y="213"/>
                </a:cubicBezTo>
                <a:cubicBezTo>
                  <a:pt x="1107" y="207"/>
                  <a:pt x="1111" y="204"/>
                  <a:pt x="1114" y="200"/>
                </a:cubicBezTo>
                <a:cubicBezTo>
                  <a:pt x="1119" y="201"/>
                  <a:pt x="1124" y="202"/>
                  <a:pt x="1130" y="203"/>
                </a:cubicBezTo>
                <a:cubicBezTo>
                  <a:pt x="1131" y="205"/>
                  <a:pt x="1135" y="206"/>
                  <a:pt x="1136" y="204"/>
                </a:cubicBezTo>
                <a:close/>
                <a:moveTo>
                  <a:pt x="1031" y="149"/>
                </a:moveTo>
                <a:cubicBezTo>
                  <a:pt x="1065" y="141"/>
                  <a:pt x="1107" y="161"/>
                  <a:pt x="1124" y="191"/>
                </a:cubicBezTo>
                <a:cubicBezTo>
                  <a:pt x="1122" y="191"/>
                  <a:pt x="1119" y="191"/>
                  <a:pt x="1116" y="191"/>
                </a:cubicBezTo>
                <a:cubicBezTo>
                  <a:pt x="1116" y="189"/>
                  <a:pt x="1114" y="188"/>
                  <a:pt x="1112" y="188"/>
                </a:cubicBezTo>
                <a:cubicBezTo>
                  <a:pt x="1101" y="189"/>
                  <a:pt x="1095" y="201"/>
                  <a:pt x="1093" y="211"/>
                </a:cubicBezTo>
                <a:cubicBezTo>
                  <a:pt x="1091" y="222"/>
                  <a:pt x="1094" y="232"/>
                  <a:pt x="1101" y="240"/>
                </a:cubicBezTo>
                <a:cubicBezTo>
                  <a:pt x="1103" y="242"/>
                  <a:pt x="1106" y="242"/>
                  <a:pt x="1107" y="240"/>
                </a:cubicBezTo>
                <a:cubicBezTo>
                  <a:pt x="1108" y="240"/>
                  <a:pt x="1108" y="241"/>
                  <a:pt x="1109" y="241"/>
                </a:cubicBezTo>
                <a:cubicBezTo>
                  <a:pt x="1114" y="242"/>
                  <a:pt x="1120" y="243"/>
                  <a:pt x="1125" y="244"/>
                </a:cubicBezTo>
                <a:cubicBezTo>
                  <a:pt x="1115" y="275"/>
                  <a:pt x="1090" y="299"/>
                  <a:pt x="1056" y="299"/>
                </a:cubicBezTo>
                <a:cubicBezTo>
                  <a:pt x="1018" y="299"/>
                  <a:pt x="986" y="272"/>
                  <a:pt x="979" y="235"/>
                </a:cubicBezTo>
                <a:cubicBezTo>
                  <a:pt x="972" y="199"/>
                  <a:pt x="993" y="157"/>
                  <a:pt x="1031" y="149"/>
                </a:cubicBezTo>
                <a:close/>
                <a:moveTo>
                  <a:pt x="963" y="252"/>
                </a:moveTo>
                <a:cubicBezTo>
                  <a:pt x="963" y="251"/>
                  <a:pt x="964" y="250"/>
                  <a:pt x="964" y="249"/>
                </a:cubicBezTo>
                <a:cubicBezTo>
                  <a:pt x="965" y="249"/>
                  <a:pt x="966" y="249"/>
                  <a:pt x="966" y="248"/>
                </a:cubicBezTo>
                <a:cubicBezTo>
                  <a:pt x="968" y="255"/>
                  <a:pt x="971" y="261"/>
                  <a:pt x="974" y="266"/>
                </a:cubicBezTo>
                <a:cubicBezTo>
                  <a:pt x="945" y="289"/>
                  <a:pt x="916" y="311"/>
                  <a:pt x="886" y="332"/>
                </a:cubicBezTo>
                <a:cubicBezTo>
                  <a:pt x="880" y="323"/>
                  <a:pt x="872" y="316"/>
                  <a:pt x="864" y="309"/>
                </a:cubicBezTo>
                <a:cubicBezTo>
                  <a:pt x="898" y="299"/>
                  <a:pt x="940" y="278"/>
                  <a:pt x="963" y="252"/>
                </a:cubicBezTo>
                <a:close/>
                <a:moveTo>
                  <a:pt x="775" y="221"/>
                </a:moveTo>
                <a:cubicBezTo>
                  <a:pt x="765" y="206"/>
                  <a:pt x="775" y="186"/>
                  <a:pt x="789" y="178"/>
                </a:cubicBezTo>
                <a:cubicBezTo>
                  <a:pt x="804" y="170"/>
                  <a:pt x="825" y="177"/>
                  <a:pt x="833" y="192"/>
                </a:cubicBezTo>
                <a:cubicBezTo>
                  <a:pt x="842" y="208"/>
                  <a:pt x="831" y="225"/>
                  <a:pt x="816" y="230"/>
                </a:cubicBezTo>
                <a:cubicBezTo>
                  <a:pt x="815" y="230"/>
                  <a:pt x="815" y="231"/>
                  <a:pt x="815" y="231"/>
                </a:cubicBezTo>
                <a:cubicBezTo>
                  <a:pt x="813" y="231"/>
                  <a:pt x="812" y="231"/>
                  <a:pt x="811" y="232"/>
                </a:cubicBezTo>
                <a:cubicBezTo>
                  <a:pt x="811" y="232"/>
                  <a:pt x="810" y="232"/>
                  <a:pt x="810" y="232"/>
                </a:cubicBezTo>
                <a:cubicBezTo>
                  <a:pt x="797" y="236"/>
                  <a:pt x="782" y="231"/>
                  <a:pt x="775" y="221"/>
                </a:cubicBezTo>
                <a:close/>
                <a:moveTo>
                  <a:pt x="793" y="246"/>
                </a:moveTo>
                <a:cubicBezTo>
                  <a:pt x="799" y="246"/>
                  <a:pt x="804" y="245"/>
                  <a:pt x="809" y="243"/>
                </a:cubicBezTo>
                <a:cubicBezTo>
                  <a:pt x="809" y="243"/>
                  <a:pt x="809" y="243"/>
                  <a:pt x="809" y="243"/>
                </a:cubicBezTo>
                <a:cubicBezTo>
                  <a:pt x="811" y="258"/>
                  <a:pt x="813" y="273"/>
                  <a:pt x="814" y="287"/>
                </a:cubicBezTo>
                <a:cubicBezTo>
                  <a:pt x="814" y="287"/>
                  <a:pt x="814" y="287"/>
                  <a:pt x="813" y="287"/>
                </a:cubicBezTo>
                <a:cubicBezTo>
                  <a:pt x="807" y="286"/>
                  <a:pt x="800" y="286"/>
                  <a:pt x="793" y="287"/>
                </a:cubicBezTo>
                <a:cubicBezTo>
                  <a:pt x="793" y="273"/>
                  <a:pt x="794" y="259"/>
                  <a:pt x="793" y="246"/>
                </a:cubicBezTo>
                <a:close/>
                <a:moveTo>
                  <a:pt x="729" y="357"/>
                </a:moveTo>
                <a:cubicBezTo>
                  <a:pt x="738" y="319"/>
                  <a:pt x="779" y="297"/>
                  <a:pt x="816" y="304"/>
                </a:cubicBezTo>
                <a:cubicBezTo>
                  <a:pt x="849" y="310"/>
                  <a:pt x="878" y="338"/>
                  <a:pt x="885" y="371"/>
                </a:cubicBezTo>
                <a:cubicBezTo>
                  <a:pt x="890" y="393"/>
                  <a:pt x="886" y="418"/>
                  <a:pt x="870" y="434"/>
                </a:cubicBezTo>
                <a:cubicBezTo>
                  <a:pt x="858" y="446"/>
                  <a:pt x="844" y="448"/>
                  <a:pt x="829" y="451"/>
                </a:cubicBezTo>
                <a:cubicBezTo>
                  <a:pt x="831" y="441"/>
                  <a:pt x="832" y="430"/>
                  <a:pt x="833" y="420"/>
                </a:cubicBezTo>
                <a:cubicBezTo>
                  <a:pt x="833" y="415"/>
                  <a:pt x="829" y="413"/>
                  <a:pt x="825" y="413"/>
                </a:cubicBezTo>
                <a:cubicBezTo>
                  <a:pt x="816" y="405"/>
                  <a:pt x="801" y="405"/>
                  <a:pt x="790" y="409"/>
                </a:cubicBezTo>
                <a:cubicBezTo>
                  <a:pt x="787" y="407"/>
                  <a:pt x="782" y="408"/>
                  <a:pt x="781" y="413"/>
                </a:cubicBezTo>
                <a:cubicBezTo>
                  <a:pt x="780" y="422"/>
                  <a:pt x="778" y="432"/>
                  <a:pt x="777" y="441"/>
                </a:cubicBezTo>
                <a:cubicBezTo>
                  <a:pt x="744" y="426"/>
                  <a:pt x="719" y="396"/>
                  <a:pt x="729" y="357"/>
                </a:cubicBezTo>
                <a:close/>
                <a:moveTo>
                  <a:pt x="819" y="424"/>
                </a:moveTo>
                <a:cubicBezTo>
                  <a:pt x="815" y="449"/>
                  <a:pt x="811" y="474"/>
                  <a:pt x="806" y="499"/>
                </a:cubicBezTo>
                <a:cubicBezTo>
                  <a:pt x="806" y="500"/>
                  <a:pt x="806" y="501"/>
                  <a:pt x="806" y="501"/>
                </a:cubicBezTo>
                <a:cubicBezTo>
                  <a:pt x="797" y="498"/>
                  <a:pt x="788" y="496"/>
                  <a:pt x="780" y="496"/>
                </a:cubicBezTo>
                <a:cubicBezTo>
                  <a:pt x="785" y="470"/>
                  <a:pt x="789" y="444"/>
                  <a:pt x="793" y="418"/>
                </a:cubicBezTo>
                <a:cubicBezTo>
                  <a:pt x="803" y="415"/>
                  <a:pt x="811" y="419"/>
                  <a:pt x="819" y="424"/>
                </a:cubicBezTo>
                <a:close/>
                <a:moveTo>
                  <a:pt x="807" y="652"/>
                </a:moveTo>
                <a:cubicBezTo>
                  <a:pt x="769" y="675"/>
                  <a:pt x="713" y="663"/>
                  <a:pt x="701" y="616"/>
                </a:cubicBezTo>
                <a:cubicBezTo>
                  <a:pt x="691" y="577"/>
                  <a:pt x="709" y="546"/>
                  <a:pt x="736" y="522"/>
                </a:cubicBezTo>
                <a:cubicBezTo>
                  <a:pt x="738" y="524"/>
                  <a:pt x="741" y="525"/>
                  <a:pt x="744" y="523"/>
                </a:cubicBezTo>
                <a:cubicBezTo>
                  <a:pt x="780" y="497"/>
                  <a:pt x="826" y="517"/>
                  <a:pt x="842" y="555"/>
                </a:cubicBezTo>
                <a:cubicBezTo>
                  <a:pt x="857" y="591"/>
                  <a:pt x="839" y="633"/>
                  <a:pt x="807" y="652"/>
                </a:cubicBezTo>
                <a:close/>
                <a:moveTo>
                  <a:pt x="858" y="681"/>
                </a:moveTo>
                <a:cubicBezTo>
                  <a:pt x="847" y="673"/>
                  <a:pt x="835" y="666"/>
                  <a:pt x="824" y="659"/>
                </a:cubicBezTo>
                <a:cubicBezTo>
                  <a:pt x="832" y="652"/>
                  <a:pt x="839" y="644"/>
                  <a:pt x="845" y="635"/>
                </a:cubicBezTo>
                <a:cubicBezTo>
                  <a:pt x="854" y="644"/>
                  <a:pt x="864" y="652"/>
                  <a:pt x="874" y="660"/>
                </a:cubicBezTo>
                <a:cubicBezTo>
                  <a:pt x="882" y="666"/>
                  <a:pt x="892" y="675"/>
                  <a:pt x="902" y="679"/>
                </a:cubicBezTo>
                <a:cubicBezTo>
                  <a:pt x="895" y="684"/>
                  <a:pt x="889" y="689"/>
                  <a:pt x="884" y="696"/>
                </a:cubicBezTo>
                <a:cubicBezTo>
                  <a:pt x="876" y="690"/>
                  <a:pt x="867" y="686"/>
                  <a:pt x="858" y="681"/>
                </a:cubicBezTo>
                <a:close/>
                <a:moveTo>
                  <a:pt x="949" y="906"/>
                </a:moveTo>
                <a:cubicBezTo>
                  <a:pt x="941" y="918"/>
                  <a:pt x="924" y="924"/>
                  <a:pt x="911" y="917"/>
                </a:cubicBezTo>
                <a:cubicBezTo>
                  <a:pt x="898" y="910"/>
                  <a:pt x="893" y="894"/>
                  <a:pt x="899" y="881"/>
                </a:cubicBezTo>
                <a:cubicBezTo>
                  <a:pt x="906" y="866"/>
                  <a:pt x="926" y="863"/>
                  <a:pt x="940" y="868"/>
                </a:cubicBezTo>
                <a:cubicBezTo>
                  <a:pt x="942" y="868"/>
                  <a:pt x="943" y="868"/>
                  <a:pt x="944" y="867"/>
                </a:cubicBezTo>
                <a:cubicBezTo>
                  <a:pt x="944" y="867"/>
                  <a:pt x="944" y="867"/>
                  <a:pt x="945" y="867"/>
                </a:cubicBezTo>
                <a:cubicBezTo>
                  <a:pt x="954" y="878"/>
                  <a:pt x="957" y="894"/>
                  <a:pt x="949" y="906"/>
                </a:cubicBezTo>
                <a:close/>
                <a:moveTo>
                  <a:pt x="919" y="806"/>
                </a:moveTo>
                <a:cubicBezTo>
                  <a:pt x="927" y="809"/>
                  <a:pt x="936" y="811"/>
                  <a:pt x="945" y="811"/>
                </a:cubicBezTo>
                <a:cubicBezTo>
                  <a:pt x="942" y="827"/>
                  <a:pt x="940" y="842"/>
                  <a:pt x="939" y="858"/>
                </a:cubicBezTo>
                <a:cubicBezTo>
                  <a:pt x="934" y="855"/>
                  <a:pt x="927" y="853"/>
                  <a:pt x="921" y="853"/>
                </a:cubicBezTo>
                <a:cubicBezTo>
                  <a:pt x="921" y="838"/>
                  <a:pt x="921" y="822"/>
                  <a:pt x="919" y="806"/>
                </a:cubicBezTo>
                <a:close/>
                <a:moveTo>
                  <a:pt x="959" y="795"/>
                </a:moveTo>
                <a:cubicBezTo>
                  <a:pt x="932" y="802"/>
                  <a:pt x="900" y="786"/>
                  <a:pt x="890" y="760"/>
                </a:cubicBezTo>
                <a:cubicBezTo>
                  <a:pt x="879" y="732"/>
                  <a:pt x="892" y="704"/>
                  <a:pt x="912" y="685"/>
                </a:cubicBezTo>
                <a:cubicBezTo>
                  <a:pt x="914" y="687"/>
                  <a:pt x="917" y="688"/>
                  <a:pt x="919" y="685"/>
                </a:cubicBezTo>
                <a:cubicBezTo>
                  <a:pt x="945" y="657"/>
                  <a:pt x="999" y="679"/>
                  <a:pt x="1008" y="712"/>
                </a:cubicBezTo>
                <a:cubicBezTo>
                  <a:pt x="1017" y="746"/>
                  <a:pt x="993" y="786"/>
                  <a:pt x="959" y="795"/>
                </a:cubicBezTo>
                <a:close/>
                <a:moveTo>
                  <a:pt x="1011" y="684"/>
                </a:moveTo>
                <a:cubicBezTo>
                  <a:pt x="995" y="664"/>
                  <a:pt x="929" y="641"/>
                  <a:pt x="913" y="671"/>
                </a:cubicBezTo>
                <a:cubicBezTo>
                  <a:pt x="905" y="663"/>
                  <a:pt x="892" y="657"/>
                  <a:pt x="882" y="650"/>
                </a:cubicBezTo>
                <a:cubicBezTo>
                  <a:pt x="871" y="643"/>
                  <a:pt x="861" y="635"/>
                  <a:pt x="850" y="628"/>
                </a:cubicBezTo>
                <a:cubicBezTo>
                  <a:pt x="864" y="603"/>
                  <a:pt x="867" y="572"/>
                  <a:pt x="854" y="546"/>
                </a:cubicBezTo>
                <a:cubicBezTo>
                  <a:pt x="845" y="528"/>
                  <a:pt x="831" y="514"/>
                  <a:pt x="814" y="505"/>
                </a:cubicBezTo>
                <a:cubicBezTo>
                  <a:pt x="815" y="505"/>
                  <a:pt x="816" y="504"/>
                  <a:pt x="816" y="502"/>
                </a:cubicBezTo>
                <a:cubicBezTo>
                  <a:pt x="820" y="490"/>
                  <a:pt x="824" y="477"/>
                  <a:pt x="826" y="464"/>
                </a:cubicBezTo>
                <a:cubicBezTo>
                  <a:pt x="868" y="477"/>
                  <a:pt x="904" y="426"/>
                  <a:pt x="904" y="388"/>
                </a:cubicBezTo>
                <a:cubicBezTo>
                  <a:pt x="904" y="371"/>
                  <a:pt x="899" y="354"/>
                  <a:pt x="890" y="339"/>
                </a:cubicBezTo>
                <a:cubicBezTo>
                  <a:pt x="923" y="322"/>
                  <a:pt x="954" y="301"/>
                  <a:pt x="982" y="278"/>
                </a:cubicBezTo>
                <a:cubicBezTo>
                  <a:pt x="996" y="296"/>
                  <a:pt x="1017" y="310"/>
                  <a:pt x="1041" y="313"/>
                </a:cubicBezTo>
                <a:cubicBezTo>
                  <a:pt x="1086" y="320"/>
                  <a:pt x="1130" y="291"/>
                  <a:pt x="1140" y="247"/>
                </a:cubicBezTo>
                <a:cubicBezTo>
                  <a:pt x="1144" y="247"/>
                  <a:pt x="1147" y="248"/>
                  <a:pt x="1151" y="249"/>
                </a:cubicBezTo>
                <a:cubicBezTo>
                  <a:pt x="1161" y="250"/>
                  <a:pt x="1170" y="252"/>
                  <a:pt x="1180" y="252"/>
                </a:cubicBezTo>
                <a:cubicBezTo>
                  <a:pt x="1182" y="253"/>
                  <a:pt x="1185" y="254"/>
                  <a:pt x="1187" y="255"/>
                </a:cubicBezTo>
                <a:cubicBezTo>
                  <a:pt x="1187" y="255"/>
                  <a:pt x="1187" y="255"/>
                  <a:pt x="1187" y="255"/>
                </a:cubicBezTo>
                <a:cubicBezTo>
                  <a:pt x="1185" y="283"/>
                  <a:pt x="1196" y="311"/>
                  <a:pt x="1221" y="329"/>
                </a:cubicBezTo>
                <a:cubicBezTo>
                  <a:pt x="1243" y="345"/>
                  <a:pt x="1268" y="346"/>
                  <a:pt x="1290" y="337"/>
                </a:cubicBezTo>
                <a:cubicBezTo>
                  <a:pt x="1293" y="374"/>
                  <a:pt x="1301" y="410"/>
                  <a:pt x="1315" y="444"/>
                </a:cubicBezTo>
                <a:cubicBezTo>
                  <a:pt x="1296" y="451"/>
                  <a:pt x="1278" y="464"/>
                  <a:pt x="1268" y="482"/>
                </a:cubicBezTo>
                <a:cubicBezTo>
                  <a:pt x="1251" y="511"/>
                  <a:pt x="1246" y="554"/>
                  <a:pt x="1264" y="583"/>
                </a:cubicBezTo>
                <a:cubicBezTo>
                  <a:pt x="1256" y="590"/>
                  <a:pt x="1251" y="601"/>
                  <a:pt x="1244" y="610"/>
                </a:cubicBezTo>
                <a:cubicBezTo>
                  <a:pt x="1237" y="619"/>
                  <a:pt x="1230" y="628"/>
                  <a:pt x="1223" y="637"/>
                </a:cubicBezTo>
                <a:cubicBezTo>
                  <a:pt x="1219" y="633"/>
                  <a:pt x="1216" y="629"/>
                  <a:pt x="1211" y="626"/>
                </a:cubicBezTo>
                <a:cubicBezTo>
                  <a:pt x="1179" y="601"/>
                  <a:pt x="1132" y="606"/>
                  <a:pt x="1102" y="630"/>
                </a:cubicBezTo>
                <a:cubicBezTo>
                  <a:pt x="1079" y="648"/>
                  <a:pt x="1071" y="671"/>
                  <a:pt x="1073" y="694"/>
                </a:cubicBezTo>
                <a:cubicBezTo>
                  <a:pt x="1057" y="700"/>
                  <a:pt x="1040" y="705"/>
                  <a:pt x="1022" y="708"/>
                </a:cubicBezTo>
                <a:cubicBezTo>
                  <a:pt x="1020" y="700"/>
                  <a:pt x="1016" y="691"/>
                  <a:pt x="1011" y="684"/>
                </a:cubicBezTo>
                <a:close/>
                <a:moveTo>
                  <a:pt x="1023" y="744"/>
                </a:moveTo>
                <a:cubicBezTo>
                  <a:pt x="1025" y="735"/>
                  <a:pt x="1025" y="726"/>
                  <a:pt x="1024" y="716"/>
                </a:cubicBezTo>
                <a:cubicBezTo>
                  <a:pt x="1042" y="716"/>
                  <a:pt x="1058" y="713"/>
                  <a:pt x="1075" y="706"/>
                </a:cubicBezTo>
                <a:cubicBezTo>
                  <a:pt x="1077" y="714"/>
                  <a:pt x="1080" y="721"/>
                  <a:pt x="1084" y="728"/>
                </a:cubicBezTo>
                <a:cubicBezTo>
                  <a:pt x="1064" y="731"/>
                  <a:pt x="1042" y="738"/>
                  <a:pt x="1023" y="744"/>
                </a:cubicBezTo>
                <a:close/>
                <a:moveTo>
                  <a:pt x="1107" y="738"/>
                </a:moveTo>
                <a:cubicBezTo>
                  <a:pt x="1077" y="707"/>
                  <a:pt x="1082" y="659"/>
                  <a:pt x="1118" y="636"/>
                </a:cubicBezTo>
                <a:cubicBezTo>
                  <a:pt x="1175" y="601"/>
                  <a:pt x="1249" y="652"/>
                  <a:pt x="1223" y="717"/>
                </a:cubicBezTo>
                <a:cubicBezTo>
                  <a:pt x="1223" y="718"/>
                  <a:pt x="1222" y="718"/>
                  <a:pt x="1222" y="719"/>
                </a:cubicBezTo>
                <a:cubicBezTo>
                  <a:pt x="1219" y="717"/>
                  <a:pt x="1216" y="715"/>
                  <a:pt x="1213" y="714"/>
                </a:cubicBezTo>
                <a:cubicBezTo>
                  <a:pt x="1213" y="714"/>
                  <a:pt x="1213" y="713"/>
                  <a:pt x="1213" y="713"/>
                </a:cubicBezTo>
                <a:cubicBezTo>
                  <a:pt x="1206" y="707"/>
                  <a:pt x="1194" y="711"/>
                  <a:pt x="1187" y="716"/>
                </a:cubicBezTo>
                <a:cubicBezTo>
                  <a:pt x="1179" y="721"/>
                  <a:pt x="1174" y="729"/>
                  <a:pt x="1173" y="739"/>
                </a:cubicBezTo>
                <a:cubicBezTo>
                  <a:pt x="1173" y="740"/>
                  <a:pt x="1174" y="741"/>
                  <a:pt x="1174" y="742"/>
                </a:cubicBezTo>
                <a:cubicBezTo>
                  <a:pt x="1174" y="743"/>
                  <a:pt x="1174" y="744"/>
                  <a:pt x="1176" y="745"/>
                </a:cubicBezTo>
                <a:cubicBezTo>
                  <a:pt x="1179" y="748"/>
                  <a:pt x="1182" y="751"/>
                  <a:pt x="1185" y="754"/>
                </a:cubicBezTo>
                <a:cubicBezTo>
                  <a:pt x="1158" y="762"/>
                  <a:pt x="1128" y="759"/>
                  <a:pt x="1107" y="738"/>
                </a:cubicBezTo>
                <a:close/>
                <a:moveTo>
                  <a:pt x="1265" y="764"/>
                </a:moveTo>
                <a:cubicBezTo>
                  <a:pt x="1267" y="763"/>
                  <a:pt x="1268" y="761"/>
                  <a:pt x="1268" y="760"/>
                </a:cubicBezTo>
                <a:cubicBezTo>
                  <a:pt x="1268" y="760"/>
                  <a:pt x="1269" y="761"/>
                  <a:pt x="1270" y="761"/>
                </a:cubicBezTo>
                <a:cubicBezTo>
                  <a:pt x="1278" y="762"/>
                  <a:pt x="1285" y="761"/>
                  <a:pt x="1292" y="767"/>
                </a:cubicBezTo>
                <a:cubicBezTo>
                  <a:pt x="1298" y="773"/>
                  <a:pt x="1301" y="780"/>
                  <a:pt x="1301" y="788"/>
                </a:cubicBezTo>
                <a:cubicBezTo>
                  <a:pt x="1301" y="802"/>
                  <a:pt x="1290" y="816"/>
                  <a:pt x="1275" y="817"/>
                </a:cubicBezTo>
                <a:cubicBezTo>
                  <a:pt x="1242" y="818"/>
                  <a:pt x="1239" y="776"/>
                  <a:pt x="1265" y="764"/>
                </a:cubicBezTo>
                <a:close/>
                <a:moveTo>
                  <a:pt x="1244" y="748"/>
                </a:moveTo>
                <a:cubicBezTo>
                  <a:pt x="1247" y="751"/>
                  <a:pt x="1252" y="753"/>
                  <a:pt x="1256" y="756"/>
                </a:cubicBezTo>
                <a:cubicBezTo>
                  <a:pt x="1256" y="756"/>
                  <a:pt x="1256" y="757"/>
                  <a:pt x="1256" y="757"/>
                </a:cubicBezTo>
                <a:cubicBezTo>
                  <a:pt x="1248" y="760"/>
                  <a:pt x="1241" y="766"/>
                  <a:pt x="1236" y="774"/>
                </a:cubicBezTo>
                <a:cubicBezTo>
                  <a:pt x="1225" y="767"/>
                  <a:pt x="1214" y="759"/>
                  <a:pt x="1202" y="752"/>
                </a:cubicBezTo>
                <a:cubicBezTo>
                  <a:pt x="1202" y="750"/>
                  <a:pt x="1200" y="748"/>
                  <a:pt x="1197" y="749"/>
                </a:cubicBezTo>
                <a:cubicBezTo>
                  <a:pt x="1197" y="749"/>
                  <a:pt x="1197" y="749"/>
                  <a:pt x="1197" y="749"/>
                </a:cubicBezTo>
                <a:cubicBezTo>
                  <a:pt x="1193" y="746"/>
                  <a:pt x="1188" y="744"/>
                  <a:pt x="1183" y="741"/>
                </a:cubicBezTo>
                <a:cubicBezTo>
                  <a:pt x="1184" y="741"/>
                  <a:pt x="1184" y="740"/>
                  <a:pt x="1184" y="740"/>
                </a:cubicBezTo>
                <a:cubicBezTo>
                  <a:pt x="1186" y="734"/>
                  <a:pt x="1189" y="729"/>
                  <a:pt x="1194" y="726"/>
                </a:cubicBezTo>
                <a:cubicBezTo>
                  <a:pt x="1197" y="725"/>
                  <a:pt x="1199" y="724"/>
                  <a:pt x="1202" y="723"/>
                </a:cubicBezTo>
                <a:cubicBezTo>
                  <a:pt x="1205" y="723"/>
                  <a:pt x="1207" y="723"/>
                  <a:pt x="1210" y="723"/>
                </a:cubicBezTo>
                <a:cubicBezTo>
                  <a:pt x="1217" y="728"/>
                  <a:pt x="1223" y="733"/>
                  <a:pt x="1230" y="738"/>
                </a:cubicBezTo>
                <a:cubicBezTo>
                  <a:pt x="1235" y="742"/>
                  <a:pt x="1239" y="745"/>
                  <a:pt x="1244" y="748"/>
                </a:cubicBezTo>
                <a:close/>
                <a:moveTo>
                  <a:pt x="1265" y="634"/>
                </a:moveTo>
                <a:cubicBezTo>
                  <a:pt x="1257" y="646"/>
                  <a:pt x="1248" y="658"/>
                  <a:pt x="1240" y="670"/>
                </a:cubicBezTo>
                <a:cubicBezTo>
                  <a:pt x="1238" y="661"/>
                  <a:pt x="1234" y="652"/>
                  <a:pt x="1228" y="644"/>
                </a:cubicBezTo>
                <a:cubicBezTo>
                  <a:pt x="1237" y="635"/>
                  <a:pt x="1245" y="626"/>
                  <a:pt x="1253" y="617"/>
                </a:cubicBezTo>
                <a:cubicBezTo>
                  <a:pt x="1259" y="609"/>
                  <a:pt x="1267" y="601"/>
                  <a:pt x="1272" y="592"/>
                </a:cubicBezTo>
                <a:cubicBezTo>
                  <a:pt x="1276" y="596"/>
                  <a:pt x="1282" y="600"/>
                  <a:pt x="1288" y="603"/>
                </a:cubicBezTo>
                <a:cubicBezTo>
                  <a:pt x="1279" y="612"/>
                  <a:pt x="1272" y="624"/>
                  <a:pt x="1265" y="634"/>
                </a:cubicBezTo>
                <a:close/>
                <a:moveTo>
                  <a:pt x="1382" y="466"/>
                </a:moveTo>
                <a:cubicBezTo>
                  <a:pt x="1414" y="487"/>
                  <a:pt x="1424" y="531"/>
                  <a:pt x="1403" y="563"/>
                </a:cubicBezTo>
                <a:cubicBezTo>
                  <a:pt x="1378" y="602"/>
                  <a:pt x="1338" y="599"/>
                  <a:pt x="1298" y="589"/>
                </a:cubicBezTo>
                <a:cubicBezTo>
                  <a:pt x="1296" y="589"/>
                  <a:pt x="1295" y="589"/>
                  <a:pt x="1293" y="590"/>
                </a:cubicBezTo>
                <a:cubicBezTo>
                  <a:pt x="1288" y="587"/>
                  <a:pt x="1283" y="584"/>
                  <a:pt x="1279" y="580"/>
                </a:cubicBezTo>
                <a:cubicBezTo>
                  <a:pt x="1238" y="520"/>
                  <a:pt x="1310" y="417"/>
                  <a:pt x="1382" y="466"/>
                </a:cubicBezTo>
                <a:close/>
                <a:moveTo>
                  <a:pt x="1359" y="441"/>
                </a:moveTo>
                <a:cubicBezTo>
                  <a:pt x="1348" y="439"/>
                  <a:pt x="1335" y="439"/>
                  <a:pt x="1324" y="442"/>
                </a:cubicBezTo>
                <a:cubicBezTo>
                  <a:pt x="1314" y="405"/>
                  <a:pt x="1307" y="369"/>
                  <a:pt x="1300" y="332"/>
                </a:cubicBezTo>
                <a:cubicBezTo>
                  <a:pt x="1310" y="326"/>
                  <a:pt x="1319" y="318"/>
                  <a:pt x="1327" y="308"/>
                </a:cubicBezTo>
                <a:cubicBezTo>
                  <a:pt x="1330" y="353"/>
                  <a:pt x="1344" y="399"/>
                  <a:pt x="1359" y="441"/>
                </a:cubicBezTo>
                <a:close/>
                <a:moveTo>
                  <a:pt x="1373" y="270"/>
                </a:moveTo>
                <a:cubicBezTo>
                  <a:pt x="1371" y="270"/>
                  <a:pt x="1368" y="269"/>
                  <a:pt x="1366" y="269"/>
                </a:cubicBezTo>
                <a:cubicBezTo>
                  <a:pt x="1360" y="269"/>
                  <a:pt x="1353" y="268"/>
                  <a:pt x="1346" y="268"/>
                </a:cubicBezTo>
                <a:cubicBezTo>
                  <a:pt x="1347" y="262"/>
                  <a:pt x="1348" y="256"/>
                  <a:pt x="1348" y="250"/>
                </a:cubicBezTo>
                <a:cubicBezTo>
                  <a:pt x="1354" y="252"/>
                  <a:pt x="1360" y="253"/>
                  <a:pt x="1366" y="253"/>
                </a:cubicBezTo>
                <a:cubicBezTo>
                  <a:pt x="1370" y="254"/>
                  <a:pt x="1373" y="254"/>
                  <a:pt x="1377" y="254"/>
                </a:cubicBezTo>
                <a:cubicBezTo>
                  <a:pt x="1374" y="259"/>
                  <a:pt x="1373" y="264"/>
                  <a:pt x="1373" y="270"/>
                </a:cubicBezTo>
                <a:close/>
                <a:moveTo>
                  <a:pt x="1421" y="282"/>
                </a:moveTo>
                <a:cubicBezTo>
                  <a:pt x="1415" y="290"/>
                  <a:pt x="1401" y="292"/>
                  <a:pt x="1393" y="286"/>
                </a:cubicBezTo>
                <a:cubicBezTo>
                  <a:pt x="1391" y="285"/>
                  <a:pt x="1389" y="283"/>
                  <a:pt x="1388" y="280"/>
                </a:cubicBezTo>
                <a:cubicBezTo>
                  <a:pt x="1390" y="278"/>
                  <a:pt x="1390" y="274"/>
                  <a:pt x="1387" y="273"/>
                </a:cubicBezTo>
                <a:cubicBezTo>
                  <a:pt x="1387" y="273"/>
                  <a:pt x="1386" y="272"/>
                  <a:pt x="1386" y="272"/>
                </a:cubicBezTo>
                <a:cubicBezTo>
                  <a:pt x="1386" y="266"/>
                  <a:pt x="1387" y="260"/>
                  <a:pt x="1388" y="254"/>
                </a:cubicBezTo>
                <a:cubicBezTo>
                  <a:pt x="1388" y="254"/>
                  <a:pt x="1388" y="254"/>
                  <a:pt x="1388" y="254"/>
                </a:cubicBezTo>
                <a:cubicBezTo>
                  <a:pt x="1397" y="248"/>
                  <a:pt x="1409" y="242"/>
                  <a:pt x="1420" y="251"/>
                </a:cubicBezTo>
                <a:cubicBezTo>
                  <a:pt x="1428" y="258"/>
                  <a:pt x="1429" y="274"/>
                  <a:pt x="1421" y="28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$ļîḑê">
            <a:extLst>
              <a:ext uri="{FF2B5EF4-FFF2-40B4-BE49-F238E27FC236}">
                <a16:creationId xmlns:a16="http://schemas.microsoft.com/office/drawing/2014/main" id="{16CC91F7-09C5-4058-BF07-66D7A4489BB0}"/>
              </a:ext>
            </a:extLst>
          </p:cNvPr>
          <p:cNvSpPr/>
          <p:nvPr/>
        </p:nvSpPr>
        <p:spPr bwMode="auto">
          <a:xfrm>
            <a:off x="4949599" y="5222176"/>
            <a:ext cx="2602" cy="2604"/>
          </a:xfrm>
          <a:custGeom>
            <a:avLst/>
            <a:gdLst>
              <a:gd name="T0" fmla="*/ 1 w 2"/>
              <a:gd name="T1" fmla="*/ 0 h 1"/>
              <a:gd name="T2" fmla="*/ 1 w 2"/>
              <a:gd name="T3" fmla="*/ 1 h 1"/>
              <a:gd name="T4" fmla="*/ 1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1" y="0"/>
                </a:moveTo>
                <a:cubicBezTo>
                  <a:pt x="0" y="0"/>
                  <a:pt x="0" y="1"/>
                  <a:pt x="1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ṩļîdê">
            <a:extLst>
              <a:ext uri="{FF2B5EF4-FFF2-40B4-BE49-F238E27FC236}">
                <a16:creationId xmlns:a16="http://schemas.microsoft.com/office/drawing/2014/main" id="{A1E6A73F-A053-4692-A106-4851BE7D1F6E}"/>
              </a:ext>
            </a:extLst>
          </p:cNvPr>
          <p:cNvSpPr/>
          <p:nvPr/>
        </p:nvSpPr>
        <p:spPr bwMode="auto">
          <a:xfrm>
            <a:off x="3411103" y="1507379"/>
            <a:ext cx="143175" cy="242100"/>
          </a:xfrm>
          <a:custGeom>
            <a:avLst/>
            <a:gdLst>
              <a:gd name="T0" fmla="*/ 86 w 95"/>
              <a:gd name="T1" fmla="*/ 64 h 160"/>
              <a:gd name="T2" fmla="*/ 33 w 95"/>
              <a:gd name="T3" fmla="*/ 18 h 160"/>
              <a:gd name="T4" fmla="*/ 31 w 95"/>
              <a:gd name="T5" fmla="*/ 23 h 160"/>
              <a:gd name="T6" fmla="*/ 65 w 95"/>
              <a:gd name="T7" fmla="*/ 145 h 160"/>
              <a:gd name="T8" fmla="*/ 86 w 95"/>
              <a:gd name="T9" fmla="*/ 64 h 160"/>
              <a:gd name="T10" fmla="*/ 42 w 95"/>
              <a:gd name="T11" fmla="*/ 122 h 160"/>
              <a:gd name="T12" fmla="*/ 37 w 95"/>
              <a:gd name="T13" fmla="*/ 31 h 160"/>
              <a:gd name="T14" fmla="*/ 39 w 95"/>
              <a:gd name="T15" fmla="*/ 30 h 160"/>
              <a:gd name="T16" fmla="*/ 73 w 95"/>
              <a:gd name="T17" fmla="*/ 82 h 160"/>
              <a:gd name="T18" fmla="*/ 42 w 95"/>
              <a:gd name="T19" fmla="*/ 1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60">
                <a:moveTo>
                  <a:pt x="86" y="64"/>
                </a:moveTo>
                <a:cubicBezTo>
                  <a:pt x="81" y="40"/>
                  <a:pt x="64" y="0"/>
                  <a:pt x="33" y="18"/>
                </a:cubicBezTo>
                <a:cubicBezTo>
                  <a:pt x="32" y="19"/>
                  <a:pt x="31" y="21"/>
                  <a:pt x="31" y="23"/>
                </a:cubicBezTo>
                <a:cubicBezTo>
                  <a:pt x="0" y="55"/>
                  <a:pt x="10" y="160"/>
                  <a:pt x="65" y="145"/>
                </a:cubicBezTo>
                <a:cubicBezTo>
                  <a:pt x="95" y="137"/>
                  <a:pt x="90" y="86"/>
                  <a:pt x="86" y="64"/>
                </a:cubicBezTo>
                <a:close/>
                <a:moveTo>
                  <a:pt x="42" y="122"/>
                </a:moveTo>
                <a:cubicBezTo>
                  <a:pt x="23" y="104"/>
                  <a:pt x="24" y="56"/>
                  <a:pt x="37" y="31"/>
                </a:cubicBezTo>
                <a:cubicBezTo>
                  <a:pt x="38" y="31"/>
                  <a:pt x="38" y="30"/>
                  <a:pt x="39" y="30"/>
                </a:cubicBezTo>
                <a:cubicBezTo>
                  <a:pt x="65" y="21"/>
                  <a:pt x="72" y="65"/>
                  <a:pt x="73" y="82"/>
                </a:cubicBezTo>
                <a:cubicBezTo>
                  <a:pt x="74" y="100"/>
                  <a:pt x="70" y="150"/>
                  <a:pt x="42" y="12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š1íḍe">
            <a:extLst>
              <a:ext uri="{FF2B5EF4-FFF2-40B4-BE49-F238E27FC236}">
                <a16:creationId xmlns:a16="http://schemas.microsoft.com/office/drawing/2014/main" id="{09D26CE6-99CC-42F7-9E60-A91F8D696123}"/>
              </a:ext>
            </a:extLst>
          </p:cNvPr>
          <p:cNvSpPr/>
          <p:nvPr/>
        </p:nvSpPr>
        <p:spPr bwMode="auto">
          <a:xfrm>
            <a:off x="3473580" y="1765098"/>
            <a:ext cx="36445" cy="148384"/>
          </a:xfrm>
          <a:custGeom>
            <a:avLst/>
            <a:gdLst>
              <a:gd name="T0" fmla="*/ 19 w 23"/>
              <a:gd name="T1" fmla="*/ 43 h 99"/>
              <a:gd name="T2" fmla="*/ 16 w 23"/>
              <a:gd name="T3" fmla="*/ 22 h 99"/>
              <a:gd name="T4" fmla="*/ 14 w 23"/>
              <a:gd name="T5" fmla="*/ 7 h 99"/>
              <a:gd name="T6" fmla="*/ 15 w 23"/>
              <a:gd name="T7" fmla="*/ 6 h 99"/>
              <a:gd name="T8" fmla="*/ 15 w 23"/>
              <a:gd name="T9" fmla="*/ 5 h 99"/>
              <a:gd name="T10" fmla="*/ 14 w 23"/>
              <a:gd name="T11" fmla="*/ 3 h 99"/>
              <a:gd name="T12" fmla="*/ 10 w 23"/>
              <a:gd name="T13" fmla="*/ 1 h 99"/>
              <a:gd name="T14" fmla="*/ 5 w 23"/>
              <a:gd name="T15" fmla="*/ 29 h 99"/>
              <a:gd name="T16" fmla="*/ 10 w 23"/>
              <a:gd name="T17" fmla="*/ 91 h 99"/>
              <a:gd name="T18" fmla="*/ 22 w 23"/>
              <a:gd name="T19" fmla="*/ 91 h 99"/>
              <a:gd name="T20" fmla="*/ 19 w 23"/>
              <a:gd name="T21" fmla="*/ 4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" h="99">
                <a:moveTo>
                  <a:pt x="19" y="43"/>
                </a:moveTo>
                <a:cubicBezTo>
                  <a:pt x="18" y="36"/>
                  <a:pt x="17" y="29"/>
                  <a:pt x="16" y="22"/>
                </a:cubicBezTo>
                <a:cubicBezTo>
                  <a:pt x="16" y="21"/>
                  <a:pt x="16" y="11"/>
                  <a:pt x="14" y="7"/>
                </a:cubicBezTo>
                <a:cubicBezTo>
                  <a:pt x="14" y="7"/>
                  <a:pt x="14" y="7"/>
                  <a:pt x="15" y="6"/>
                </a:cubicBezTo>
                <a:cubicBezTo>
                  <a:pt x="15" y="6"/>
                  <a:pt x="15" y="6"/>
                  <a:pt x="15" y="5"/>
                </a:cubicBezTo>
                <a:cubicBezTo>
                  <a:pt x="15" y="4"/>
                  <a:pt x="14" y="3"/>
                  <a:pt x="14" y="3"/>
                </a:cubicBezTo>
                <a:cubicBezTo>
                  <a:pt x="14" y="0"/>
                  <a:pt x="11" y="0"/>
                  <a:pt x="10" y="1"/>
                </a:cubicBezTo>
                <a:cubicBezTo>
                  <a:pt x="0" y="5"/>
                  <a:pt x="5" y="22"/>
                  <a:pt x="5" y="29"/>
                </a:cubicBezTo>
                <a:cubicBezTo>
                  <a:pt x="6" y="50"/>
                  <a:pt x="7" y="70"/>
                  <a:pt x="10" y="91"/>
                </a:cubicBezTo>
                <a:cubicBezTo>
                  <a:pt x="11" y="98"/>
                  <a:pt x="23" y="99"/>
                  <a:pt x="22" y="91"/>
                </a:cubicBezTo>
                <a:cubicBezTo>
                  <a:pt x="22" y="75"/>
                  <a:pt x="20" y="59"/>
                  <a:pt x="19" y="4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işļïḋè">
            <a:extLst>
              <a:ext uri="{FF2B5EF4-FFF2-40B4-BE49-F238E27FC236}">
                <a16:creationId xmlns:a16="http://schemas.microsoft.com/office/drawing/2014/main" id="{ECEC590A-6226-4827-A451-833589166510}"/>
              </a:ext>
            </a:extLst>
          </p:cNvPr>
          <p:cNvSpPr/>
          <p:nvPr/>
        </p:nvSpPr>
        <p:spPr bwMode="auto">
          <a:xfrm>
            <a:off x="3525644" y="1757288"/>
            <a:ext cx="31238" cy="164003"/>
          </a:xfrm>
          <a:custGeom>
            <a:avLst/>
            <a:gdLst>
              <a:gd name="T0" fmla="*/ 19 w 21"/>
              <a:gd name="T1" fmla="*/ 95 h 108"/>
              <a:gd name="T2" fmla="*/ 13 w 21"/>
              <a:gd name="T3" fmla="*/ 6 h 108"/>
              <a:gd name="T4" fmla="*/ 4 w 21"/>
              <a:gd name="T5" fmla="*/ 6 h 108"/>
              <a:gd name="T6" fmla="*/ 6 w 21"/>
              <a:gd name="T7" fmla="*/ 99 h 108"/>
              <a:gd name="T8" fmla="*/ 19 w 21"/>
              <a:gd name="T9" fmla="*/ 95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108">
                <a:moveTo>
                  <a:pt x="19" y="95"/>
                </a:moveTo>
                <a:cubicBezTo>
                  <a:pt x="15" y="65"/>
                  <a:pt x="14" y="36"/>
                  <a:pt x="13" y="6"/>
                </a:cubicBezTo>
                <a:cubicBezTo>
                  <a:pt x="12" y="0"/>
                  <a:pt x="4" y="0"/>
                  <a:pt x="4" y="6"/>
                </a:cubicBezTo>
                <a:cubicBezTo>
                  <a:pt x="0" y="37"/>
                  <a:pt x="1" y="68"/>
                  <a:pt x="6" y="99"/>
                </a:cubicBezTo>
                <a:cubicBezTo>
                  <a:pt x="7" y="108"/>
                  <a:pt x="21" y="104"/>
                  <a:pt x="19" y="9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iŝḷîḓê">
            <a:extLst>
              <a:ext uri="{FF2B5EF4-FFF2-40B4-BE49-F238E27FC236}">
                <a16:creationId xmlns:a16="http://schemas.microsoft.com/office/drawing/2014/main" id="{5DB6EA0A-A576-4490-A493-F23A2A135F99}"/>
              </a:ext>
            </a:extLst>
          </p:cNvPr>
          <p:cNvSpPr/>
          <p:nvPr/>
        </p:nvSpPr>
        <p:spPr bwMode="auto">
          <a:xfrm>
            <a:off x="3403293" y="1939514"/>
            <a:ext cx="257717" cy="148384"/>
          </a:xfrm>
          <a:custGeom>
            <a:avLst/>
            <a:gdLst>
              <a:gd name="T0" fmla="*/ 165 w 172"/>
              <a:gd name="T1" fmla="*/ 79 h 99"/>
              <a:gd name="T2" fmla="*/ 112 w 172"/>
              <a:gd name="T3" fmla="*/ 32 h 99"/>
              <a:gd name="T4" fmla="*/ 78 w 172"/>
              <a:gd name="T5" fmla="*/ 0 h 99"/>
              <a:gd name="T6" fmla="*/ 56 w 172"/>
              <a:gd name="T7" fmla="*/ 26 h 99"/>
              <a:gd name="T8" fmla="*/ 4 w 172"/>
              <a:gd name="T9" fmla="*/ 89 h 99"/>
              <a:gd name="T10" fmla="*/ 10 w 172"/>
              <a:gd name="T11" fmla="*/ 95 h 99"/>
              <a:gd name="T12" fmla="*/ 48 w 172"/>
              <a:gd name="T13" fmla="*/ 58 h 99"/>
              <a:gd name="T14" fmla="*/ 60 w 172"/>
              <a:gd name="T15" fmla="*/ 43 h 99"/>
              <a:gd name="T16" fmla="*/ 76 w 172"/>
              <a:gd name="T17" fmla="*/ 19 h 99"/>
              <a:gd name="T18" fmla="*/ 84 w 172"/>
              <a:gd name="T19" fmla="*/ 22 h 99"/>
              <a:gd name="T20" fmla="*/ 92 w 172"/>
              <a:gd name="T21" fmla="*/ 33 h 99"/>
              <a:gd name="T22" fmla="*/ 111 w 172"/>
              <a:gd name="T23" fmla="*/ 52 h 99"/>
              <a:gd name="T24" fmla="*/ 147 w 172"/>
              <a:gd name="T25" fmla="*/ 85 h 99"/>
              <a:gd name="T26" fmla="*/ 149 w 172"/>
              <a:gd name="T27" fmla="*/ 88 h 99"/>
              <a:gd name="T28" fmla="*/ 155 w 172"/>
              <a:gd name="T29" fmla="*/ 92 h 99"/>
              <a:gd name="T30" fmla="*/ 165 w 172"/>
              <a:gd name="T31" fmla="*/ 7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2" h="99">
                <a:moveTo>
                  <a:pt x="165" y="79"/>
                </a:moveTo>
                <a:cubicBezTo>
                  <a:pt x="147" y="64"/>
                  <a:pt x="129" y="49"/>
                  <a:pt x="112" y="32"/>
                </a:cubicBezTo>
                <a:cubicBezTo>
                  <a:pt x="104" y="24"/>
                  <a:pt x="91" y="0"/>
                  <a:pt x="78" y="0"/>
                </a:cubicBezTo>
                <a:cubicBezTo>
                  <a:pt x="67" y="0"/>
                  <a:pt x="61" y="18"/>
                  <a:pt x="56" y="26"/>
                </a:cubicBezTo>
                <a:cubicBezTo>
                  <a:pt x="40" y="48"/>
                  <a:pt x="23" y="69"/>
                  <a:pt x="4" y="89"/>
                </a:cubicBezTo>
                <a:cubicBezTo>
                  <a:pt x="0" y="93"/>
                  <a:pt x="6" y="99"/>
                  <a:pt x="10" y="95"/>
                </a:cubicBezTo>
                <a:cubicBezTo>
                  <a:pt x="24" y="84"/>
                  <a:pt x="36" y="71"/>
                  <a:pt x="48" y="58"/>
                </a:cubicBezTo>
                <a:cubicBezTo>
                  <a:pt x="52" y="53"/>
                  <a:pt x="56" y="48"/>
                  <a:pt x="60" y="43"/>
                </a:cubicBezTo>
                <a:cubicBezTo>
                  <a:pt x="63" y="38"/>
                  <a:pt x="71" y="21"/>
                  <a:pt x="76" y="19"/>
                </a:cubicBezTo>
                <a:cubicBezTo>
                  <a:pt x="78" y="13"/>
                  <a:pt x="80" y="14"/>
                  <a:pt x="84" y="22"/>
                </a:cubicBezTo>
                <a:cubicBezTo>
                  <a:pt x="86" y="26"/>
                  <a:pt x="89" y="29"/>
                  <a:pt x="92" y="33"/>
                </a:cubicBezTo>
                <a:cubicBezTo>
                  <a:pt x="98" y="39"/>
                  <a:pt x="104" y="46"/>
                  <a:pt x="111" y="52"/>
                </a:cubicBezTo>
                <a:cubicBezTo>
                  <a:pt x="122" y="64"/>
                  <a:pt x="134" y="75"/>
                  <a:pt x="147" y="85"/>
                </a:cubicBezTo>
                <a:cubicBezTo>
                  <a:pt x="147" y="86"/>
                  <a:pt x="148" y="87"/>
                  <a:pt x="149" y="88"/>
                </a:cubicBezTo>
                <a:cubicBezTo>
                  <a:pt x="151" y="89"/>
                  <a:pt x="153" y="91"/>
                  <a:pt x="155" y="92"/>
                </a:cubicBezTo>
                <a:cubicBezTo>
                  <a:pt x="163" y="97"/>
                  <a:pt x="172" y="85"/>
                  <a:pt x="165" y="7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ṧľîdè">
            <a:extLst>
              <a:ext uri="{FF2B5EF4-FFF2-40B4-BE49-F238E27FC236}">
                <a16:creationId xmlns:a16="http://schemas.microsoft.com/office/drawing/2014/main" id="{124F966B-E7A9-4821-900E-F3F50489A15C}"/>
              </a:ext>
            </a:extLst>
          </p:cNvPr>
          <p:cNvSpPr/>
          <p:nvPr/>
        </p:nvSpPr>
        <p:spPr bwMode="auto">
          <a:xfrm>
            <a:off x="3179417" y="2163391"/>
            <a:ext cx="93715" cy="208257"/>
          </a:xfrm>
          <a:custGeom>
            <a:avLst/>
            <a:gdLst>
              <a:gd name="T0" fmla="*/ 50 w 62"/>
              <a:gd name="T1" fmla="*/ 5 h 138"/>
              <a:gd name="T2" fmla="*/ 43 w 62"/>
              <a:gd name="T3" fmla="*/ 5 h 138"/>
              <a:gd name="T4" fmla="*/ 39 w 62"/>
              <a:gd name="T5" fmla="*/ 93 h 138"/>
              <a:gd name="T6" fmla="*/ 37 w 62"/>
              <a:gd name="T7" fmla="*/ 93 h 138"/>
              <a:gd name="T8" fmla="*/ 26 w 62"/>
              <a:gd name="T9" fmla="*/ 90 h 138"/>
              <a:gd name="T10" fmla="*/ 25 w 62"/>
              <a:gd name="T11" fmla="*/ 89 h 138"/>
              <a:gd name="T12" fmla="*/ 9 w 62"/>
              <a:gd name="T13" fmla="*/ 6 h 138"/>
              <a:gd name="T14" fmla="*/ 1 w 62"/>
              <a:gd name="T15" fmla="*/ 7 h 138"/>
              <a:gd name="T16" fmla="*/ 8 w 62"/>
              <a:gd name="T17" fmla="*/ 74 h 138"/>
              <a:gd name="T18" fmla="*/ 14 w 62"/>
              <a:gd name="T19" fmla="*/ 133 h 138"/>
              <a:gd name="T20" fmla="*/ 24 w 62"/>
              <a:gd name="T21" fmla="*/ 133 h 138"/>
              <a:gd name="T22" fmla="*/ 26 w 62"/>
              <a:gd name="T23" fmla="*/ 100 h 138"/>
              <a:gd name="T24" fmla="*/ 40 w 62"/>
              <a:gd name="T25" fmla="*/ 105 h 138"/>
              <a:gd name="T26" fmla="*/ 43 w 62"/>
              <a:gd name="T27" fmla="*/ 128 h 138"/>
              <a:gd name="T28" fmla="*/ 55 w 62"/>
              <a:gd name="T29" fmla="*/ 128 h 138"/>
              <a:gd name="T30" fmla="*/ 50 w 62"/>
              <a:gd name="T31" fmla="*/ 5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2" h="138">
                <a:moveTo>
                  <a:pt x="50" y="5"/>
                </a:moveTo>
                <a:cubicBezTo>
                  <a:pt x="49" y="1"/>
                  <a:pt x="43" y="0"/>
                  <a:pt x="43" y="5"/>
                </a:cubicBezTo>
                <a:cubicBezTo>
                  <a:pt x="42" y="32"/>
                  <a:pt x="38" y="64"/>
                  <a:pt x="39" y="93"/>
                </a:cubicBezTo>
                <a:cubicBezTo>
                  <a:pt x="38" y="93"/>
                  <a:pt x="38" y="93"/>
                  <a:pt x="37" y="93"/>
                </a:cubicBezTo>
                <a:cubicBezTo>
                  <a:pt x="33" y="93"/>
                  <a:pt x="29" y="91"/>
                  <a:pt x="26" y="90"/>
                </a:cubicBezTo>
                <a:cubicBezTo>
                  <a:pt x="26" y="89"/>
                  <a:pt x="25" y="89"/>
                  <a:pt x="25" y="89"/>
                </a:cubicBezTo>
                <a:cubicBezTo>
                  <a:pt x="22" y="61"/>
                  <a:pt x="15" y="31"/>
                  <a:pt x="9" y="6"/>
                </a:cubicBezTo>
                <a:cubicBezTo>
                  <a:pt x="8" y="2"/>
                  <a:pt x="0" y="3"/>
                  <a:pt x="1" y="7"/>
                </a:cubicBezTo>
                <a:cubicBezTo>
                  <a:pt x="3" y="30"/>
                  <a:pt x="6" y="52"/>
                  <a:pt x="8" y="74"/>
                </a:cubicBezTo>
                <a:cubicBezTo>
                  <a:pt x="10" y="94"/>
                  <a:pt x="9" y="114"/>
                  <a:pt x="14" y="133"/>
                </a:cubicBezTo>
                <a:cubicBezTo>
                  <a:pt x="16" y="137"/>
                  <a:pt x="23" y="138"/>
                  <a:pt x="24" y="133"/>
                </a:cubicBezTo>
                <a:cubicBezTo>
                  <a:pt x="26" y="123"/>
                  <a:pt x="26" y="112"/>
                  <a:pt x="26" y="100"/>
                </a:cubicBezTo>
                <a:cubicBezTo>
                  <a:pt x="30" y="103"/>
                  <a:pt x="35" y="104"/>
                  <a:pt x="40" y="105"/>
                </a:cubicBezTo>
                <a:cubicBezTo>
                  <a:pt x="41" y="113"/>
                  <a:pt x="42" y="121"/>
                  <a:pt x="43" y="128"/>
                </a:cubicBezTo>
                <a:cubicBezTo>
                  <a:pt x="45" y="134"/>
                  <a:pt x="54" y="134"/>
                  <a:pt x="55" y="128"/>
                </a:cubicBezTo>
                <a:cubicBezTo>
                  <a:pt x="62" y="90"/>
                  <a:pt x="53" y="43"/>
                  <a:pt x="50" y="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ṧ1ïḓé">
            <a:extLst>
              <a:ext uri="{FF2B5EF4-FFF2-40B4-BE49-F238E27FC236}">
                <a16:creationId xmlns:a16="http://schemas.microsoft.com/office/drawing/2014/main" id="{6B28924F-1FF1-41C7-B736-816812F74F96}"/>
              </a:ext>
            </a:extLst>
          </p:cNvPr>
          <p:cNvSpPr/>
          <p:nvPr/>
        </p:nvSpPr>
        <p:spPr bwMode="auto">
          <a:xfrm>
            <a:off x="3273132" y="2293553"/>
            <a:ext cx="65079" cy="111939"/>
          </a:xfrm>
          <a:custGeom>
            <a:avLst/>
            <a:gdLst>
              <a:gd name="T0" fmla="*/ 29 w 44"/>
              <a:gd name="T1" fmla="*/ 24 h 74"/>
              <a:gd name="T2" fmla="*/ 26 w 44"/>
              <a:gd name="T3" fmla="*/ 5 h 74"/>
              <a:gd name="T4" fmla="*/ 5 w 44"/>
              <a:gd name="T5" fmla="*/ 12 h 74"/>
              <a:gd name="T6" fmla="*/ 13 w 44"/>
              <a:gd name="T7" fmla="*/ 14 h 74"/>
              <a:gd name="T8" fmla="*/ 18 w 44"/>
              <a:gd name="T9" fmla="*/ 12 h 74"/>
              <a:gd name="T10" fmla="*/ 21 w 44"/>
              <a:gd name="T11" fmla="*/ 15 h 74"/>
              <a:gd name="T12" fmla="*/ 16 w 44"/>
              <a:gd name="T13" fmla="*/ 25 h 74"/>
              <a:gd name="T14" fmla="*/ 14 w 44"/>
              <a:gd name="T15" fmla="*/ 26 h 74"/>
              <a:gd name="T16" fmla="*/ 20 w 44"/>
              <a:gd name="T17" fmla="*/ 37 h 74"/>
              <a:gd name="T18" fmla="*/ 27 w 44"/>
              <a:gd name="T19" fmla="*/ 49 h 74"/>
              <a:gd name="T20" fmla="*/ 7 w 44"/>
              <a:gd name="T21" fmla="*/ 50 h 74"/>
              <a:gd name="T22" fmla="*/ 3 w 44"/>
              <a:gd name="T23" fmla="*/ 60 h 74"/>
              <a:gd name="T24" fmla="*/ 42 w 44"/>
              <a:gd name="T25" fmla="*/ 47 h 74"/>
              <a:gd name="T26" fmla="*/ 29 w 44"/>
              <a:gd name="T27" fmla="*/ 2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" h="74">
                <a:moveTo>
                  <a:pt x="29" y="24"/>
                </a:moveTo>
                <a:cubicBezTo>
                  <a:pt x="32" y="18"/>
                  <a:pt x="33" y="10"/>
                  <a:pt x="26" y="5"/>
                </a:cubicBezTo>
                <a:cubicBezTo>
                  <a:pt x="19" y="0"/>
                  <a:pt x="7" y="2"/>
                  <a:pt x="5" y="12"/>
                </a:cubicBezTo>
                <a:cubicBezTo>
                  <a:pt x="4" y="17"/>
                  <a:pt x="11" y="19"/>
                  <a:pt x="13" y="14"/>
                </a:cubicBezTo>
                <a:cubicBezTo>
                  <a:pt x="14" y="12"/>
                  <a:pt x="15" y="11"/>
                  <a:pt x="18" y="12"/>
                </a:cubicBezTo>
                <a:cubicBezTo>
                  <a:pt x="20" y="12"/>
                  <a:pt x="21" y="13"/>
                  <a:pt x="21" y="15"/>
                </a:cubicBezTo>
                <a:cubicBezTo>
                  <a:pt x="22" y="20"/>
                  <a:pt x="19" y="23"/>
                  <a:pt x="16" y="25"/>
                </a:cubicBezTo>
                <a:cubicBezTo>
                  <a:pt x="15" y="25"/>
                  <a:pt x="14" y="26"/>
                  <a:pt x="14" y="26"/>
                </a:cubicBezTo>
                <a:cubicBezTo>
                  <a:pt x="7" y="29"/>
                  <a:pt x="13" y="40"/>
                  <a:pt x="20" y="37"/>
                </a:cubicBezTo>
                <a:cubicBezTo>
                  <a:pt x="28" y="32"/>
                  <a:pt x="33" y="43"/>
                  <a:pt x="27" y="49"/>
                </a:cubicBezTo>
                <a:cubicBezTo>
                  <a:pt x="22" y="55"/>
                  <a:pt x="14" y="51"/>
                  <a:pt x="7" y="50"/>
                </a:cubicBezTo>
                <a:cubicBezTo>
                  <a:pt x="1" y="49"/>
                  <a:pt x="0" y="57"/>
                  <a:pt x="3" y="60"/>
                </a:cubicBezTo>
                <a:cubicBezTo>
                  <a:pt x="15" y="74"/>
                  <a:pt x="39" y="63"/>
                  <a:pt x="42" y="47"/>
                </a:cubicBezTo>
                <a:cubicBezTo>
                  <a:pt x="44" y="36"/>
                  <a:pt x="38" y="27"/>
                  <a:pt x="29" y="2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Sľîďè">
            <a:extLst>
              <a:ext uri="{FF2B5EF4-FFF2-40B4-BE49-F238E27FC236}">
                <a16:creationId xmlns:a16="http://schemas.microsoft.com/office/drawing/2014/main" id="{90A78B63-DC5B-439F-9CA8-F73A2DBCEC2F}"/>
              </a:ext>
            </a:extLst>
          </p:cNvPr>
          <p:cNvSpPr/>
          <p:nvPr/>
        </p:nvSpPr>
        <p:spPr bwMode="auto">
          <a:xfrm>
            <a:off x="3361642" y="2116533"/>
            <a:ext cx="98922" cy="247307"/>
          </a:xfrm>
          <a:custGeom>
            <a:avLst/>
            <a:gdLst>
              <a:gd name="T0" fmla="*/ 51 w 65"/>
              <a:gd name="T1" fmla="*/ 137 h 164"/>
              <a:gd name="T2" fmla="*/ 23 w 65"/>
              <a:gd name="T3" fmla="*/ 129 h 164"/>
              <a:gd name="T4" fmla="*/ 19 w 65"/>
              <a:gd name="T5" fmla="*/ 98 h 164"/>
              <a:gd name="T6" fmla="*/ 41 w 65"/>
              <a:gd name="T7" fmla="*/ 28 h 164"/>
              <a:gd name="T8" fmla="*/ 44 w 65"/>
              <a:gd name="T9" fmla="*/ 22 h 164"/>
              <a:gd name="T10" fmla="*/ 4 w 65"/>
              <a:gd name="T11" fmla="*/ 120 h 164"/>
              <a:gd name="T12" fmla="*/ 29 w 65"/>
              <a:gd name="T13" fmla="*/ 159 h 164"/>
              <a:gd name="T14" fmla="*/ 63 w 65"/>
              <a:gd name="T15" fmla="*/ 144 h 164"/>
              <a:gd name="T16" fmla="*/ 51 w 65"/>
              <a:gd name="T17" fmla="*/ 137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164">
                <a:moveTo>
                  <a:pt x="51" y="137"/>
                </a:moveTo>
                <a:cubicBezTo>
                  <a:pt x="41" y="148"/>
                  <a:pt x="30" y="140"/>
                  <a:pt x="23" y="129"/>
                </a:cubicBezTo>
                <a:cubicBezTo>
                  <a:pt x="18" y="121"/>
                  <a:pt x="20" y="107"/>
                  <a:pt x="19" y="98"/>
                </a:cubicBezTo>
                <a:cubicBezTo>
                  <a:pt x="19" y="85"/>
                  <a:pt x="17" y="24"/>
                  <a:pt x="41" y="28"/>
                </a:cubicBezTo>
                <a:cubicBezTo>
                  <a:pt x="45" y="29"/>
                  <a:pt x="48" y="24"/>
                  <a:pt x="44" y="22"/>
                </a:cubicBezTo>
                <a:cubicBezTo>
                  <a:pt x="0" y="0"/>
                  <a:pt x="1" y="99"/>
                  <a:pt x="4" y="120"/>
                </a:cubicBezTo>
                <a:cubicBezTo>
                  <a:pt x="6" y="136"/>
                  <a:pt x="12" y="153"/>
                  <a:pt x="29" y="159"/>
                </a:cubicBezTo>
                <a:cubicBezTo>
                  <a:pt x="43" y="164"/>
                  <a:pt x="59" y="158"/>
                  <a:pt x="63" y="144"/>
                </a:cubicBezTo>
                <a:cubicBezTo>
                  <a:pt x="65" y="137"/>
                  <a:pt x="56" y="131"/>
                  <a:pt x="51" y="137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îSľíḓé">
            <a:extLst>
              <a:ext uri="{FF2B5EF4-FFF2-40B4-BE49-F238E27FC236}">
                <a16:creationId xmlns:a16="http://schemas.microsoft.com/office/drawing/2014/main" id="{2FCFF835-3FDD-4A38-B4FE-F809F4E3AEDD}"/>
              </a:ext>
            </a:extLst>
          </p:cNvPr>
          <p:cNvSpPr/>
          <p:nvPr/>
        </p:nvSpPr>
        <p:spPr bwMode="auto">
          <a:xfrm>
            <a:off x="3614154" y="2124342"/>
            <a:ext cx="114541" cy="221275"/>
          </a:xfrm>
          <a:custGeom>
            <a:avLst/>
            <a:gdLst>
              <a:gd name="T0" fmla="*/ 75 w 76"/>
              <a:gd name="T1" fmla="*/ 69 h 148"/>
              <a:gd name="T2" fmla="*/ 37 w 76"/>
              <a:gd name="T3" fmla="*/ 2 h 148"/>
              <a:gd name="T4" fmla="*/ 32 w 76"/>
              <a:gd name="T5" fmla="*/ 5 h 148"/>
              <a:gd name="T6" fmla="*/ 2 w 76"/>
              <a:gd name="T7" fmla="*/ 79 h 148"/>
              <a:gd name="T8" fmla="*/ 43 w 76"/>
              <a:gd name="T9" fmla="*/ 140 h 148"/>
              <a:gd name="T10" fmla="*/ 75 w 76"/>
              <a:gd name="T11" fmla="*/ 69 h 148"/>
              <a:gd name="T12" fmla="*/ 49 w 76"/>
              <a:gd name="T13" fmla="*/ 118 h 148"/>
              <a:gd name="T14" fmla="*/ 16 w 76"/>
              <a:gd name="T15" fmla="*/ 75 h 148"/>
              <a:gd name="T16" fmla="*/ 32 w 76"/>
              <a:gd name="T17" fmla="*/ 13 h 148"/>
              <a:gd name="T18" fmla="*/ 37 w 76"/>
              <a:gd name="T19" fmla="*/ 15 h 148"/>
              <a:gd name="T20" fmla="*/ 49 w 76"/>
              <a:gd name="T21" fmla="*/ 118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" h="148">
                <a:moveTo>
                  <a:pt x="75" y="69"/>
                </a:moveTo>
                <a:cubicBezTo>
                  <a:pt x="74" y="43"/>
                  <a:pt x="72" y="0"/>
                  <a:pt x="37" y="2"/>
                </a:cubicBezTo>
                <a:cubicBezTo>
                  <a:pt x="35" y="3"/>
                  <a:pt x="33" y="4"/>
                  <a:pt x="32" y="5"/>
                </a:cubicBezTo>
                <a:cubicBezTo>
                  <a:pt x="5" y="8"/>
                  <a:pt x="0" y="58"/>
                  <a:pt x="2" y="79"/>
                </a:cubicBezTo>
                <a:cubicBezTo>
                  <a:pt x="3" y="99"/>
                  <a:pt x="13" y="148"/>
                  <a:pt x="43" y="140"/>
                </a:cubicBezTo>
                <a:cubicBezTo>
                  <a:pt x="71" y="133"/>
                  <a:pt x="76" y="91"/>
                  <a:pt x="75" y="69"/>
                </a:cubicBezTo>
                <a:close/>
                <a:moveTo>
                  <a:pt x="49" y="118"/>
                </a:moveTo>
                <a:cubicBezTo>
                  <a:pt x="25" y="137"/>
                  <a:pt x="17" y="90"/>
                  <a:pt x="16" y="75"/>
                </a:cubicBezTo>
                <a:cubicBezTo>
                  <a:pt x="16" y="61"/>
                  <a:pt x="17" y="23"/>
                  <a:pt x="32" y="13"/>
                </a:cubicBezTo>
                <a:cubicBezTo>
                  <a:pt x="33" y="14"/>
                  <a:pt x="35" y="15"/>
                  <a:pt x="37" y="15"/>
                </a:cubicBezTo>
                <a:cubicBezTo>
                  <a:pt x="68" y="16"/>
                  <a:pt x="68" y="102"/>
                  <a:pt x="49" y="118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i$ḻiḍê">
            <a:extLst>
              <a:ext uri="{FF2B5EF4-FFF2-40B4-BE49-F238E27FC236}">
                <a16:creationId xmlns:a16="http://schemas.microsoft.com/office/drawing/2014/main" id="{7E5F6680-0C30-46DB-A7E9-4D41493709CA}"/>
              </a:ext>
            </a:extLst>
          </p:cNvPr>
          <p:cNvSpPr/>
          <p:nvPr/>
        </p:nvSpPr>
        <p:spPr bwMode="auto">
          <a:xfrm>
            <a:off x="3718282" y="2119136"/>
            <a:ext cx="54667" cy="23429"/>
          </a:xfrm>
          <a:custGeom>
            <a:avLst/>
            <a:gdLst>
              <a:gd name="T0" fmla="*/ 31 w 37"/>
              <a:gd name="T1" fmla="*/ 1 h 15"/>
              <a:gd name="T2" fmla="*/ 18 w 37"/>
              <a:gd name="T3" fmla="*/ 2 h 15"/>
              <a:gd name="T4" fmla="*/ 6 w 37"/>
              <a:gd name="T5" fmla="*/ 5 h 15"/>
              <a:gd name="T6" fmla="*/ 7 w 37"/>
              <a:gd name="T7" fmla="*/ 15 h 15"/>
              <a:gd name="T8" fmla="*/ 20 w 37"/>
              <a:gd name="T9" fmla="*/ 14 h 15"/>
              <a:gd name="T10" fmla="*/ 33 w 37"/>
              <a:gd name="T11" fmla="*/ 11 h 15"/>
              <a:gd name="T12" fmla="*/ 31 w 37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15">
                <a:moveTo>
                  <a:pt x="31" y="1"/>
                </a:moveTo>
                <a:cubicBezTo>
                  <a:pt x="27" y="0"/>
                  <a:pt x="23" y="1"/>
                  <a:pt x="18" y="2"/>
                </a:cubicBezTo>
                <a:cubicBezTo>
                  <a:pt x="14" y="3"/>
                  <a:pt x="10" y="4"/>
                  <a:pt x="6" y="5"/>
                </a:cubicBezTo>
                <a:cubicBezTo>
                  <a:pt x="0" y="6"/>
                  <a:pt x="1" y="15"/>
                  <a:pt x="7" y="15"/>
                </a:cubicBezTo>
                <a:cubicBezTo>
                  <a:pt x="11" y="14"/>
                  <a:pt x="16" y="14"/>
                  <a:pt x="20" y="14"/>
                </a:cubicBezTo>
                <a:cubicBezTo>
                  <a:pt x="25" y="13"/>
                  <a:pt x="29" y="13"/>
                  <a:pt x="33" y="11"/>
                </a:cubicBezTo>
                <a:cubicBezTo>
                  <a:pt x="37" y="9"/>
                  <a:pt x="36" y="2"/>
                  <a:pt x="31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iśļïďè">
            <a:extLst>
              <a:ext uri="{FF2B5EF4-FFF2-40B4-BE49-F238E27FC236}">
                <a16:creationId xmlns:a16="http://schemas.microsoft.com/office/drawing/2014/main" id="{7C53B726-F9CC-4861-B94B-F6A483E9CAC7}"/>
              </a:ext>
            </a:extLst>
          </p:cNvPr>
          <p:cNvSpPr/>
          <p:nvPr/>
        </p:nvSpPr>
        <p:spPr bwMode="auto">
          <a:xfrm>
            <a:off x="3809394" y="2111327"/>
            <a:ext cx="85905" cy="210861"/>
          </a:xfrm>
          <a:custGeom>
            <a:avLst/>
            <a:gdLst>
              <a:gd name="T0" fmla="*/ 56 w 57"/>
              <a:gd name="T1" fmla="*/ 125 h 140"/>
              <a:gd name="T2" fmla="*/ 41 w 57"/>
              <a:gd name="T3" fmla="*/ 99 h 140"/>
              <a:gd name="T4" fmla="*/ 24 w 57"/>
              <a:gd name="T5" fmla="*/ 74 h 140"/>
              <a:gd name="T6" fmla="*/ 30 w 57"/>
              <a:gd name="T7" fmla="*/ 56 h 140"/>
              <a:gd name="T8" fmla="*/ 42 w 57"/>
              <a:gd name="T9" fmla="*/ 11 h 140"/>
              <a:gd name="T10" fmla="*/ 30 w 57"/>
              <a:gd name="T11" fmla="*/ 7 h 140"/>
              <a:gd name="T12" fmla="*/ 18 w 57"/>
              <a:gd name="T13" fmla="*/ 52 h 140"/>
              <a:gd name="T14" fmla="*/ 16 w 57"/>
              <a:gd name="T15" fmla="*/ 59 h 140"/>
              <a:gd name="T16" fmla="*/ 10 w 57"/>
              <a:gd name="T17" fmla="*/ 7 h 140"/>
              <a:gd name="T18" fmla="*/ 2 w 57"/>
              <a:gd name="T19" fmla="*/ 7 h 140"/>
              <a:gd name="T20" fmla="*/ 6 w 57"/>
              <a:gd name="T21" fmla="*/ 133 h 140"/>
              <a:gd name="T22" fmla="*/ 18 w 57"/>
              <a:gd name="T23" fmla="*/ 131 h 140"/>
              <a:gd name="T24" fmla="*/ 18 w 57"/>
              <a:gd name="T25" fmla="*/ 90 h 140"/>
              <a:gd name="T26" fmla="*/ 20 w 57"/>
              <a:gd name="T27" fmla="*/ 85 h 140"/>
              <a:gd name="T28" fmla="*/ 30 w 57"/>
              <a:gd name="T29" fmla="*/ 105 h 140"/>
              <a:gd name="T30" fmla="*/ 45 w 57"/>
              <a:gd name="T31" fmla="*/ 131 h 140"/>
              <a:gd name="T32" fmla="*/ 56 w 57"/>
              <a:gd name="T33" fmla="*/ 12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" h="140">
                <a:moveTo>
                  <a:pt x="56" y="125"/>
                </a:moveTo>
                <a:cubicBezTo>
                  <a:pt x="54" y="115"/>
                  <a:pt x="46" y="107"/>
                  <a:pt x="41" y="99"/>
                </a:cubicBezTo>
                <a:cubicBezTo>
                  <a:pt x="36" y="91"/>
                  <a:pt x="30" y="82"/>
                  <a:pt x="24" y="74"/>
                </a:cubicBezTo>
                <a:cubicBezTo>
                  <a:pt x="26" y="68"/>
                  <a:pt x="28" y="62"/>
                  <a:pt x="30" y="56"/>
                </a:cubicBezTo>
                <a:cubicBezTo>
                  <a:pt x="34" y="41"/>
                  <a:pt x="39" y="26"/>
                  <a:pt x="42" y="11"/>
                </a:cubicBezTo>
                <a:cubicBezTo>
                  <a:pt x="44" y="3"/>
                  <a:pt x="33" y="0"/>
                  <a:pt x="30" y="7"/>
                </a:cubicBezTo>
                <a:cubicBezTo>
                  <a:pt x="25" y="22"/>
                  <a:pt x="22" y="37"/>
                  <a:pt x="18" y="52"/>
                </a:cubicBezTo>
                <a:cubicBezTo>
                  <a:pt x="17" y="55"/>
                  <a:pt x="17" y="57"/>
                  <a:pt x="16" y="59"/>
                </a:cubicBezTo>
                <a:cubicBezTo>
                  <a:pt x="14" y="42"/>
                  <a:pt x="12" y="24"/>
                  <a:pt x="10" y="7"/>
                </a:cubicBezTo>
                <a:cubicBezTo>
                  <a:pt x="9" y="2"/>
                  <a:pt x="2" y="1"/>
                  <a:pt x="2" y="7"/>
                </a:cubicBezTo>
                <a:cubicBezTo>
                  <a:pt x="1" y="48"/>
                  <a:pt x="0" y="92"/>
                  <a:pt x="6" y="133"/>
                </a:cubicBezTo>
                <a:cubicBezTo>
                  <a:pt x="7" y="140"/>
                  <a:pt x="18" y="138"/>
                  <a:pt x="18" y="131"/>
                </a:cubicBezTo>
                <a:cubicBezTo>
                  <a:pt x="19" y="118"/>
                  <a:pt x="19" y="104"/>
                  <a:pt x="18" y="90"/>
                </a:cubicBezTo>
                <a:cubicBezTo>
                  <a:pt x="19" y="88"/>
                  <a:pt x="20" y="87"/>
                  <a:pt x="20" y="85"/>
                </a:cubicBezTo>
                <a:cubicBezTo>
                  <a:pt x="24" y="92"/>
                  <a:pt x="27" y="99"/>
                  <a:pt x="30" y="105"/>
                </a:cubicBezTo>
                <a:cubicBezTo>
                  <a:pt x="35" y="114"/>
                  <a:pt x="38" y="124"/>
                  <a:pt x="45" y="131"/>
                </a:cubicBezTo>
                <a:cubicBezTo>
                  <a:pt x="50" y="135"/>
                  <a:pt x="57" y="131"/>
                  <a:pt x="56" y="12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ísḻïḍé">
            <a:extLst>
              <a:ext uri="{FF2B5EF4-FFF2-40B4-BE49-F238E27FC236}">
                <a16:creationId xmlns:a16="http://schemas.microsoft.com/office/drawing/2014/main" id="{030F37EE-29D4-4464-BE48-6516C952A958}"/>
              </a:ext>
            </a:extLst>
          </p:cNvPr>
          <p:cNvSpPr/>
          <p:nvPr/>
        </p:nvSpPr>
        <p:spPr bwMode="auto">
          <a:xfrm>
            <a:off x="3884887" y="2098310"/>
            <a:ext cx="65079" cy="85907"/>
          </a:xfrm>
          <a:custGeom>
            <a:avLst/>
            <a:gdLst>
              <a:gd name="T0" fmla="*/ 36 w 44"/>
              <a:gd name="T1" fmla="*/ 21 h 57"/>
              <a:gd name="T2" fmla="*/ 26 w 44"/>
              <a:gd name="T3" fmla="*/ 22 h 57"/>
              <a:gd name="T4" fmla="*/ 24 w 44"/>
              <a:gd name="T5" fmla="*/ 5 h 57"/>
              <a:gd name="T6" fmla="*/ 16 w 44"/>
              <a:gd name="T7" fmla="*/ 5 h 57"/>
              <a:gd name="T8" fmla="*/ 15 w 44"/>
              <a:gd name="T9" fmla="*/ 23 h 57"/>
              <a:gd name="T10" fmla="*/ 8 w 44"/>
              <a:gd name="T11" fmla="*/ 23 h 57"/>
              <a:gd name="T12" fmla="*/ 6 w 44"/>
              <a:gd name="T13" fmla="*/ 33 h 57"/>
              <a:gd name="T14" fmla="*/ 16 w 44"/>
              <a:gd name="T15" fmla="*/ 34 h 57"/>
              <a:gd name="T16" fmla="*/ 20 w 44"/>
              <a:gd name="T17" fmla="*/ 52 h 57"/>
              <a:gd name="T18" fmla="*/ 30 w 44"/>
              <a:gd name="T19" fmla="*/ 49 h 57"/>
              <a:gd name="T20" fmla="*/ 29 w 44"/>
              <a:gd name="T21" fmla="*/ 34 h 57"/>
              <a:gd name="T22" fmla="*/ 39 w 44"/>
              <a:gd name="T23" fmla="*/ 32 h 57"/>
              <a:gd name="T24" fmla="*/ 36 w 44"/>
              <a:gd name="T25" fmla="*/ 2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" h="57">
                <a:moveTo>
                  <a:pt x="36" y="21"/>
                </a:moveTo>
                <a:cubicBezTo>
                  <a:pt x="33" y="21"/>
                  <a:pt x="29" y="21"/>
                  <a:pt x="26" y="22"/>
                </a:cubicBezTo>
                <a:cubicBezTo>
                  <a:pt x="25" y="17"/>
                  <a:pt x="25" y="11"/>
                  <a:pt x="24" y="5"/>
                </a:cubicBezTo>
                <a:cubicBezTo>
                  <a:pt x="24" y="0"/>
                  <a:pt x="17" y="0"/>
                  <a:pt x="16" y="5"/>
                </a:cubicBezTo>
                <a:cubicBezTo>
                  <a:pt x="16" y="11"/>
                  <a:pt x="15" y="17"/>
                  <a:pt x="15" y="23"/>
                </a:cubicBezTo>
                <a:cubicBezTo>
                  <a:pt x="13" y="23"/>
                  <a:pt x="10" y="23"/>
                  <a:pt x="8" y="23"/>
                </a:cubicBezTo>
                <a:cubicBezTo>
                  <a:pt x="2" y="22"/>
                  <a:pt x="0" y="32"/>
                  <a:pt x="6" y="33"/>
                </a:cubicBezTo>
                <a:cubicBezTo>
                  <a:pt x="9" y="34"/>
                  <a:pt x="13" y="34"/>
                  <a:pt x="16" y="34"/>
                </a:cubicBezTo>
                <a:cubicBezTo>
                  <a:pt x="16" y="40"/>
                  <a:pt x="17" y="46"/>
                  <a:pt x="20" y="52"/>
                </a:cubicBezTo>
                <a:cubicBezTo>
                  <a:pt x="23" y="57"/>
                  <a:pt x="30" y="54"/>
                  <a:pt x="30" y="49"/>
                </a:cubicBezTo>
                <a:cubicBezTo>
                  <a:pt x="31" y="44"/>
                  <a:pt x="30" y="39"/>
                  <a:pt x="29" y="34"/>
                </a:cubicBezTo>
                <a:cubicBezTo>
                  <a:pt x="32" y="34"/>
                  <a:pt x="36" y="34"/>
                  <a:pt x="39" y="32"/>
                </a:cubicBezTo>
                <a:cubicBezTo>
                  <a:pt x="44" y="28"/>
                  <a:pt x="41" y="22"/>
                  <a:pt x="36" y="2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ṡ1iḑè">
            <a:extLst>
              <a:ext uri="{FF2B5EF4-FFF2-40B4-BE49-F238E27FC236}">
                <a16:creationId xmlns:a16="http://schemas.microsoft.com/office/drawing/2014/main" id="{83766392-3CD0-4202-8077-05B5A81628BE}"/>
              </a:ext>
            </a:extLst>
          </p:cNvPr>
          <p:cNvSpPr/>
          <p:nvPr/>
        </p:nvSpPr>
        <p:spPr bwMode="auto">
          <a:xfrm>
            <a:off x="758433" y="2637178"/>
            <a:ext cx="840835" cy="1129799"/>
          </a:xfrm>
          <a:custGeom>
            <a:avLst/>
            <a:gdLst>
              <a:gd name="T0" fmla="*/ 519 w 559"/>
              <a:gd name="T1" fmla="*/ 616 h 750"/>
              <a:gd name="T2" fmla="*/ 403 w 559"/>
              <a:gd name="T3" fmla="*/ 478 h 750"/>
              <a:gd name="T4" fmla="*/ 292 w 559"/>
              <a:gd name="T5" fmla="*/ 366 h 750"/>
              <a:gd name="T6" fmla="*/ 289 w 559"/>
              <a:gd name="T7" fmla="*/ 365 h 750"/>
              <a:gd name="T8" fmla="*/ 255 w 559"/>
              <a:gd name="T9" fmla="*/ 44 h 750"/>
              <a:gd name="T10" fmla="*/ 295 w 559"/>
              <a:gd name="T11" fmla="*/ 33 h 750"/>
              <a:gd name="T12" fmla="*/ 280 w 559"/>
              <a:gd name="T13" fmla="*/ 11 h 750"/>
              <a:gd name="T14" fmla="*/ 277 w 559"/>
              <a:gd name="T15" fmla="*/ 7 h 750"/>
              <a:gd name="T16" fmla="*/ 177 w 559"/>
              <a:gd name="T17" fmla="*/ 8 h 750"/>
              <a:gd name="T18" fmla="*/ 134 w 559"/>
              <a:gd name="T19" fmla="*/ 27 h 750"/>
              <a:gd name="T20" fmla="*/ 135 w 559"/>
              <a:gd name="T21" fmla="*/ 55 h 750"/>
              <a:gd name="T22" fmla="*/ 180 w 559"/>
              <a:gd name="T23" fmla="*/ 48 h 750"/>
              <a:gd name="T24" fmla="*/ 187 w 559"/>
              <a:gd name="T25" fmla="*/ 217 h 750"/>
              <a:gd name="T26" fmla="*/ 199 w 559"/>
              <a:gd name="T27" fmla="*/ 383 h 750"/>
              <a:gd name="T28" fmla="*/ 201 w 559"/>
              <a:gd name="T29" fmla="*/ 385 h 750"/>
              <a:gd name="T30" fmla="*/ 115 w 559"/>
              <a:gd name="T31" fmla="*/ 486 h 750"/>
              <a:gd name="T32" fmla="*/ 37 w 559"/>
              <a:gd name="T33" fmla="*/ 611 h 750"/>
              <a:gd name="T34" fmla="*/ 14 w 559"/>
              <a:gd name="T35" fmla="*/ 712 h 750"/>
              <a:gd name="T36" fmla="*/ 103 w 559"/>
              <a:gd name="T37" fmla="*/ 746 h 750"/>
              <a:gd name="T38" fmla="*/ 407 w 559"/>
              <a:gd name="T39" fmla="*/ 714 h 750"/>
              <a:gd name="T40" fmla="*/ 486 w 559"/>
              <a:gd name="T41" fmla="*/ 705 h 750"/>
              <a:gd name="T42" fmla="*/ 532 w 559"/>
              <a:gd name="T43" fmla="*/ 692 h 750"/>
              <a:gd name="T44" fmla="*/ 519 w 559"/>
              <a:gd name="T45" fmla="*/ 616 h 750"/>
              <a:gd name="T46" fmla="*/ 513 w 559"/>
              <a:gd name="T47" fmla="*/ 685 h 750"/>
              <a:gd name="T48" fmla="*/ 496 w 559"/>
              <a:gd name="T49" fmla="*/ 689 h 750"/>
              <a:gd name="T50" fmla="*/ 466 w 559"/>
              <a:gd name="T51" fmla="*/ 692 h 750"/>
              <a:gd name="T52" fmla="*/ 402 w 559"/>
              <a:gd name="T53" fmla="*/ 699 h 750"/>
              <a:gd name="T54" fmla="*/ 158 w 559"/>
              <a:gd name="T55" fmla="*/ 726 h 750"/>
              <a:gd name="T56" fmla="*/ 34 w 559"/>
              <a:gd name="T57" fmla="*/ 716 h 750"/>
              <a:gd name="T58" fmla="*/ 61 w 559"/>
              <a:gd name="T59" fmla="*/ 599 h 750"/>
              <a:gd name="T60" fmla="*/ 131 w 559"/>
              <a:gd name="T61" fmla="*/ 491 h 750"/>
              <a:gd name="T62" fmla="*/ 210 w 559"/>
              <a:gd name="T63" fmla="*/ 389 h 750"/>
              <a:gd name="T64" fmla="*/ 208 w 559"/>
              <a:gd name="T65" fmla="*/ 383 h 750"/>
              <a:gd name="T66" fmla="*/ 209 w 559"/>
              <a:gd name="T67" fmla="*/ 381 h 750"/>
              <a:gd name="T68" fmla="*/ 199 w 559"/>
              <a:gd name="T69" fmla="*/ 207 h 750"/>
              <a:gd name="T70" fmla="*/ 185 w 559"/>
              <a:gd name="T71" fmla="*/ 43 h 750"/>
              <a:gd name="T72" fmla="*/ 182 w 559"/>
              <a:gd name="T73" fmla="*/ 41 h 750"/>
              <a:gd name="T74" fmla="*/ 155 w 559"/>
              <a:gd name="T75" fmla="*/ 47 h 750"/>
              <a:gd name="T76" fmla="*/ 141 w 559"/>
              <a:gd name="T77" fmla="*/ 32 h 750"/>
              <a:gd name="T78" fmla="*/ 141 w 559"/>
              <a:gd name="T79" fmla="*/ 32 h 750"/>
              <a:gd name="T80" fmla="*/ 203 w 559"/>
              <a:gd name="T81" fmla="*/ 17 h 750"/>
              <a:gd name="T82" fmla="*/ 276 w 559"/>
              <a:gd name="T83" fmla="*/ 16 h 750"/>
              <a:gd name="T84" fmla="*/ 277 w 559"/>
              <a:gd name="T85" fmla="*/ 16 h 750"/>
              <a:gd name="T86" fmla="*/ 278 w 559"/>
              <a:gd name="T87" fmla="*/ 18 h 750"/>
              <a:gd name="T88" fmla="*/ 285 w 559"/>
              <a:gd name="T89" fmla="*/ 23 h 750"/>
              <a:gd name="T90" fmla="*/ 278 w 559"/>
              <a:gd name="T91" fmla="*/ 34 h 750"/>
              <a:gd name="T92" fmla="*/ 252 w 559"/>
              <a:gd name="T93" fmla="*/ 35 h 750"/>
              <a:gd name="T94" fmla="*/ 247 w 559"/>
              <a:gd name="T95" fmla="*/ 36 h 750"/>
              <a:gd name="T96" fmla="*/ 246 w 559"/>
              <a:gd name="T97" fmla="*/ 41 h 750"/>
              <a:gd name="T98" fmla="*/ 278 w 559"/>
              <a:gd name="T99" fmla="*/ 374 h 750"/>
              <a:gd name="T100" fmla="*/ 290 w 559"/>
              <a:gd name="T101" fmla="*/ 375 h 750"/>
              <a:gd name="T102" fmla="*/ 445 w 559"/>
              <a:gd name="T103" fmla="*/ 549 h 750"/>
              <a:gd name="T104" fmla="*/ 483 w 559"/>
              <a:gd name="T105" fmla="*/ 595 h 750"/>
              <a:gd name="T106" fmla="*/ 525 w 559"/>
              <a:gd name="T107" fmla="*/ 649 h 750"/>
              <a:gd name="T108" fmla="*/ 522 w 559"/>
              <a:gd name="T109" fmla="*/ 666 h 750"/>
              <a:gd name="T110" fmla="*/ 513 w 559"/>
              <a:gd name="T111" fmla="*/ 685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9" h="750">
                <a:moveTo>
                  <a:pt x="519" y="616"/>
                </a:moveTo>
                <a:cubicBezTo>
                  <a:pt x="481" y="570"/>
                  <a:pt x="442" y="524"/>
                  <a:pt x="403" y="478"/>
                </a:cubicBezTo>
                <a:cubicBezTo>
                  <a:pt x="369" y="438"/>
                  <a:pt x="335" y="396"/>
                  <a:pt x="292" y="366"/>
                </a:cubicBezTo>
                <a:cubicBezTo>
                  <a:pt x="291" y="365"/>
                  <a:pt x="290" y="365"/>
                  <a:pt x="289" y="365"/>
                </a:cubicBezTo>
                <a:cubicBezTo>
                  <a:pt x="280" y="258"/>
                  <a:pt x="270" y="151"/>
                  <a:pt x="255" y="44"/>
                </a:cubicBezTo>
                <a:cubicBezTo>
                  <a:pt x="269" y="46"/>
                  <a:pt x="288" y="49"/>
                  <a:pt x="295" y="33"/>
                </a:cubicBezTo>
                <a:cubicBezTo>
                  <a:pt x="299" y="24"/>
                  <a:pt x="290" y="5"/>
                  <a:pt x="280" y="11"/>
                </a:cubicBezTo>
                <a:cubicBezTo>
                  <a:pt x="280" y="9"/>
                  <a:pt x="279" y="8"/>
                  <a:pt x="277" y="7"/>
                </a:cubicBezTo>
                <a:cubicBezTo>
                  <a:pt x="246" y="0"/>
                  <a:pt x="209" y="3"/>
                  <a:pt x="177" y="8"/>
                </a:cubicBezTo>
                <a:cubicBezTo>
                  <a:pt x="160" y="11"/>
                  <a:pt x="144" y="14"/>
                  <a:pt x="134" y="27"/>
                </a:cubicBezTo>
                <a:cubicBezTo>
                  <a:pt x="123" y="32"/>
                  <a:pt x="127" y="49"/>
                  <a:pt x="135" y="55"/>
                </a:cubicBezTo>
                <a:cubicBezTo>
                  <a:pt x="150" y="65"/>
                  <a:pt x="166" y="56"/>
                  <a:pt x="180" y="48"/>
                </a:cubicBezTo>
                <a:cubicBezTo>
                  <a:pt x="176" y="104"/>
                  <a:pt x="183" y="162"/>
                  <a:pt x="187" y="217"/>
                </a:cubicBezTo>
                <a:cubicBezTo>
                  <a:pt x="191" y="272"/>
                  <a:pt x="191" y="328"/>
                  <a:pt x="199" y="383"/>
                </a:cubicBezTo>
                <a:cubicBezTo>
                  <a:pt x="199" y="384"/>
                  <a:pt x="200" y="385"/>
                  <a:pt x="201" y="385"/>
                </a:cubicBezTo>
                <a:cubicBezTo>
                  <a:pt x="167" y="413"/>
                  <a:pt x="140" y="452"/>
                  <a:pt x="115" y="486"/>
                </a:cubicBezTo>
                <a:cubicBezTo>
                  <a:pt x="87" y="526"/>
                  <a:pt x="60" y="568"/>
                  <a:pt x="37" y="611"/>
                </a:cubicBezTo>
                <a:cubicBezTo>
                  <a:pt x="20" y="641"/>
                  <a:pt x="0" y="676"/>
                  <a:pt x="14" y="712"/>
                </a:cubicBezTo>
                <a:cubicBezTo>
                  <a:pt x="29" y="750"/>
                  <a:pt x="68" y="748"/>
                  <a:pt x="103" y="746"/>
                </a:cubicBezTo>
                <a:cubicBezTo>
                  <a:pt x="204" y="740"/>
                  <a:pt x="306" y="725"/>
                  <a:pt x="407" y="714"/>
                </a:cubicBezTo>
                <a:cubicBezTo>
                  <a:pt x="433" y="711"/>
                  <a:pt x="460" y="708"/>
                  <a:pt x="486" y="705"/>
                </a:cubicBezTo>
                <a:cubicBezTo>
                  <a:pt x="501" y="703"/>
                  <a:pt x="519" y="702"/>
                  <a:pt x="532" y="692"/>
                </a:cubicBezTo>
                <a:cubicBezTo>
                  <a:pt x="559" y="670"/>
                  <a:pt x="536" y="636"/>
                  <a:pt x="519" y="616"/>
                </a:cubicBezTo>
                <a:close/>
                <a:moveTo>
                  <a:pt x="513" y="685"/>
                </a:moveTo>
                <a:cubicBezTo>
                  <a:pt x="508" y="687"/>
                  <a:pt x="501" y="688"/>
                  <a:pt x="496" y="689"/>
                </a:cubicBezTo>
                <a:cubicBezTo>
                  <a:pt x="486" y="690"/>
                  <a:pt x="476" y="691"/>
                  <a:pt x="466" y="692"/>
                </a:cubicBezTo>
                <a:cubicBezTo>
                  <a:pt x="445" y="694"/>
                  <a:pt x="424" y="697"/>
                  <a:pt x="402" y="699"/>
                </a:cubicBezTo>
                <a:cubicBezTo>
                  <a:pt x="321" y="708"/>
                  <a:pt x="239" y="718"/>
                  <a:pt x="158" y="726"/>
                </a:cubicBezTo>
                <a:cubicBezTo>
                  <a:pt x="125" y="730"/>
                  <a:pt x="58" y="746"/>
                  <a:pt x="34" y="716"/>
                </a:cubicBezTo>
                <a:cubicBezTo>
                  <a:pt x="7" y="682"/>
                  <a:pt x="43" y="630"/>
                  <a:pt x="61" y="599"/>
                </a:cubicBezTo>
                <a:cubicBezTo>
                  <a:pt x="82" y="562"/>
                  <a:pt x="106" y="526"/>
                  <a:pt x="131" y="491"/>
                </a:cubicBezTo>
                <a:cubicBezTo>
                  <a:pt x="156" y="456"/>
                  <a:pt x="187" y="425"/>
                  <a:pt x="210" y="389"/>
                </a:cubicBezTo>
                <a:cubicBezTo>
                  <a:pt x="211" y="386"/>
                  <a:pt x="210" y="384"/>
                  <a:pt x="208" y="383"/>
                </a:cubicBezTo>
                <a:cubicBezTo>
                  <a:pt x="209" y="383"/>
                  <a:pt x="209" y="382"/>
                  <a:pt x="209" y="381"/>
                </a:cubicBezTo>
                <a:cubicBezTo>
                  <a:pt x="210" y="324"/>
                  <a:pt x="203" y="265"/>
                  <a:pt x="199" y="207"/>
                </a:cubicBezTo>
                <a:cubicBezTo>
                  <a:pt x="196" y="153"/>
                  <a:pt x="196" y="96"/>
                  <a:pt x="185" y="43"/>
                </a:cubicBezTo>
                <a:cubicBezTo>
                  <a:pt x="185" y="41"/>
                  <a:pt x="183" y="41"/>
                  <a:pt x="182" y="41"/>
                </a:cubicBezTo>
                <a:cubicBezTo>
                  <a:pt x="172" y="41"/>
                  <a:pt x="165" y="45"/>
                  <a:pt x="155" y="47"/>
                </a:cubicBezTo>
                <a:cubicBezTo>
                  <a:pt x="144" y="49"/>
                  <a:pt x="137" y="44"/>
                  <a:pt x="141" y="32"/>
                </a:cubicBezTo>
                <a:cubicBezTo>
                  <a:pt x="141" y="32"/>
                  <a:pt x="141" y="32"/>
                  <a:pt x="141" y="32"/>
                </a:cubicBezTo>
                <a:cubicBezTo>
                  <a:pt x="157" y="19"/>
                  <a:pt x="183" y="18"/>
                  <a:pt x="203" y="17"/>
                </a:cubicBezTo>
                <a:cubicBezTo>
                  <a:pt x="227" y="15"/>
                  <a:pt x="252" y="17"/>
                  <a:pt x="276" y="16"/>
                </a:cubicBezTo>
                <a:cubicBezTo>
                  <a:pt x="277" y="16"/>
                  <a:pt x="277" y="16"/>
                  <a:pt x="277" y="16"/>
                </a:cubicBezTo>
                <a:cubicBezTo>
                  <a:pt x="277" y="16"/>
                  <a:pt x="278" y="17"/>
                  <a:pt x="278" y="18"/>
                </a:cubicBezTo>
                <a:cubicBezTo>
                  <a:pt x="280" y="20"/>
                  <a:pt x="283" y="20"/>
                  <a:pt x="285" y="23"/>
                </a:cubicBezTo>
                <a:cubicBezTo>
                  <a:pt x="288" y="28"/>
                  <a:pt x="283" y="32"/>
                  <a:pt x="278" y="34"/>
                </a:cubicBezTo>
                <a:cubicBezTo>
                  <a:pt x="270" y="38"/>
                  <a:pt x="261" y="36"/>
                  <a:pt x="252" y="35"/>
                </a:cubicBezTo>
                <a:cubicBezTo>
                  <a:pt x="251" y="34"/>
                  <a:pt x="248" y="35"/>
                  <a:pt x="247" y="36"/>
                </a:cubicBezTo>
                <a:cubicBezTo>
                  <a:pt x="246" y="37"/>
                  <a:pt x="245" y="40"/>
                  <a:pt x="246" y="41"/>
                </a:cubicBezTo>
                <a:cubicBezTo>
                  <a:pt x="252" y="152"/>
                  <a:pt x="265" y="263"/>
                  <a:pt x="278" y="374"/>
                </a:cubicBezTo>
                <a:cubicBezTo>
                  <a:pt x="279" y="381"/>
                  <a:pt x="289" y="382"/>
                  <a:pt x="290" y="375"/>
                </a:cubicBezTo>
                <a:cubicBezTo>
                  <a:pt x="347" y="427"/>
                  <a:pt x="395" y="489"/>
                  <a:pt x="445" y="549"/>
                </a:cubicBezTo>
                <a:cubicBezTo>
                  <a:pt x="457" y="565"/>
                  <a:pt x="470" y="580"/>
                  <a:pt x="483" y="595"/>
                </a:cubicBezTo>
                <a:cubicBezTo>
                  <a:pt x="495" y="609"/>
                  <a:pt x="520" y="631"/>
                  <a:pt x="525" y="649"/>
                </a:cubicBezTo>
                <a:cubicBezTo>
                  <a:pt x="524" y="654"/>
                  <a:pt x="523" y="660"/>
                  <a:pt x="522" y="666"/>
                </a:cubicBezTo>
                <a:cubicBezTo>
                  <a:pt x="525" y="677"/>
                  <a:pt x="522" y="684"/>
                  <a:pt x="513" y="68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iṩḷíďê">
            <a:extLst>
              <a:ext uri="{FF2B5EF4-FFF2-40B4-BE49-F238E27FC236}">
                <a16:creationId xmlns:a16="http://schemas.microsoft.com/office/drawing/2014/main" id="{B06980CA-3F2D-4C29-857C-2EC359973A9A}"/>
              </a:ext>
            </a:extLst>
          </p:cNvPr>
          <p:cNvSpPr/>
          <p:nvPr/>
        </p:nvSpPr>
        <p:spPr bwMode="auto">
          <a:xfrm>
            <a:off x="807894" y="3267157"/>
            <a:ext cx="713279" cy="465978"/>
          </a:xfrm>
          <a:custGeom>
            <a:avLst/>
            <a:gdLst>
              <a:gd name="T0" fmla="*/ 459 w 473"/>
              <a:gd name="T1" fmla="*/ 217 h 311"/>
              <a:gd name="T2" fmla="*/ 294 w 473"/>
              <a:gd name="T3" fmla="*/ 35 h 311"/>
              <a:gd name="T4" fmla="*/ 293 w 473"/>
              <a:gd name="T5" fmla="*/ 34 h 311"/>
              <a:gd name="T6" fmla="*/ 290 w 473"/>
              <a:gd name="T7" fmla="*/ 31 h 311"/>
              <a:gd name="T8" fmla="*/ 132 w 473"/>
              <a:gd name="T9" fmla="*/ 46 h 311"/>
              <a:gd name="T10" fmla="*/ 130 w 473"/>
              <a:gd name="T11" fmla="*/ 50 h 311"/>
              <a:gd name="T12" fmla="*/ 62 w 473"/>
              <a:gd name="T13" fmla="*/ 150 h 311"/>
              <a:gd name="T14" fmla="*/ 9 w 473"/>
              <a:gd name="T15" fmla="*/ 238 h 311"/>
              <a:gd name="T16" fmla="*/ 15 w 473"/>
              <a:gd name="T17" fmla="*/ 291 h 311"/>
              <a:gd name="T18" fmla="*/ 95 w 473"/>
              <a:gd name="T19" fmla="*/ 298 h 311"/>
              <a:gd name="T20" fmla="*/ 346 w 473"/>
              <a:gd name="T21" fmla="*/ 270 h 311"/>
              <a:gd name="T22" fmla="*/ 404 w 473"/>
              <a:gd name="T23" fmla="*/ 263 h 311"/>
              <a:gd name="T24" fmla="*/ 453 w 473"/>
              <a:gd name="T25" fmla="*/ 256 h 311"/>
              <a:gd name="T26" fmla="*/ 459 w 473"/>
              <a:gd name="T27" fmla="*/ 217 h 311"/>
              <a:gd name="T28" fmla="*/ 280 w 473"/>
              <a:gd name="T29" fmla="*/ 40 h 311"/>
              <a:gd name="T30" fmla="*/ 280 w 473"/>
              <a:gd name="T31" fmla="*/ 40 h 311"/>
              <a:gd name="T32" fmla="*/ 201 w 473"/>
              <a:gd name="T33" fmla="*/ 69 h 311"/>
              <a:gd name="T34" fmla="*/ 137 w 473"/>
              <a:gd name="T35" fmla="*/ 52 h 311"/>
              <a:gd name="T36" fmla="*/ 280 w 473"/>
              <a:gd name="T37" fmla="*/ 40 h 311"/>
              <a:gd name="T38" fmla="*/ 419 w 473"/>
              <a:gd name="T39" fmla="*/ 251 h 311"/>
              <a:gd name="T40" fmla="*/ 360 w 473"/>
              <a:gd name="T41" fmla="*/ 258 h 311"/>
              <a:gd name="T42" fmla="*/ 238 w 473"/>
              <a:gd name="T43" fmla="*/ 273 h 311"/>
              <a:gd name="T44" fmla="*/ 120 w 473"/>
              <a:gd name="T45" fmla="*/ 286 h 311"/>
              <a:gd name="T46" fmla="*/ 15 w 473"/>
              <a:gd name="T47" fmla="*/ 251 h 311"/>
              <a:gd name="T48" fmla="*/ 71 w 473"/>
              <a:gd name="T49" fmla="*/ 155 h 311"/>
              <a:gd name="T50" fmla="*/ 136 w 473"/>
              <a:gd name="T51" fmla="*/ 54 h 311"/>
              <a:gd name="T52" fmla="*/ 230 w 473"/>
              <a:gd name="T53" fmla="*/ 84 h 311"/>
              <a:gd name="T54" fmla="*/ 291 w 473"/>
              <a:gd name="T55" fmla="*/ 46 h 311"/>
              <a:gd name="T56" fmla="*/ 436 w 473"/>
              <a:gd name="T57" fmla="*/ 205 h 311"/>
              <a:gd name="T58" fmla="*/ 452 w 473"/>
              <a:gd name="T59" fmla="*/ 226 h 311"/>
              <a:gd name="T60" fmla="*/ 419 w 473"/>
              <a:gd name="T61" fmla="*/ 25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3" h="311">
                <a:moveTo>
                  <a:pt x="459" y="217"/>
                </a:moveTo>
                <a:cubicBezTo>
                  <a:pt x="413" y="150"/>
                  <a:pt x="355" y="88"/>
                  <a:pt x="294" y="35"/>
                </a:cubicBezTo>
                <a:cubicBezTo>
                  <a:pt x="294" y="34"/>
                  <a:pt x="293" y="34"/>
                  <a:pt x="293" y="34"/>
                </a:cubicBezTo>
                <a:cubicBezTo>
                  <a:pt x="293" y="33"/>
                  <a:pt x="292" y="31"/>
                  <a:pt x="290" y="31"/>
                </a:cubicBezTo>
                <a:cubicBezTo>
                  <a:pt x="239" y="0"/>
                  <a:pt x="180" y="18"/>
                  <a:pt x="132" y="46"/>
                </a:cubicBezTo>
                <a:cubicBezTo>
                  <a:pt x="130" y="47"/>
                  <a:pt x="129" y="49"/>
                  <a:pt x="130" y="50"/>
                </a:cubicBezTo>
                <a:cubicBezTo>
                  <a:pt x="106" y="83"/>
                  <a:pt x="84" y="116"/>
                  <a:pt x="62" y="150"/>
                </a:cubicBezTo>
                <a:cubicBezTo>
                  <a:pt x="44" y="178"/>
                  <a:pt x="20" y="207"/>
                  <a:pt x="9" y="238"/>
                </a:cubicBezTo>
                <a:cubicBezTo>
                  <a:pt x="2" y="256"/>
                  <a:pt x="0" y="277"/>
                  <a:pt x="15" y="291"/>
                </a:cubicBezTo>
                <a:cubicBezTo>
                  <a:pt x="35" y="310"/>
                  <a:pt x="71" y="301"/>
                  <a:pt x="95" y="298"/>
                </a:cubicBezTo>
                <a:cubicBezTo>
                  <a:pt x="179" y="289"/>
                  <a:pt x="262" y="279"/>
                  <a:pt x="346" y="270"/>
                </a:cubicBezTo>
                <a:cubicBezTo>
                  <a:pt x="365" y="268"/>
                  <a:pt x="385" y="266"/>
                  <a:pt x="404" y="263"/>
                </a:cubicBezTo>
                <a:cubicBezTo>
                  <a:pt x="420" y="262"/>
                  <a:pt x="439" y="262"/>
                  <a:pt x="453" y="256"/>
                </a:cubicBezTo>
                <a:cubicBezTo>
                  <a:pt x="473" y="248"/>
                  <a:pt x="470" y="233"/>
                  <a:pt x="459" y="217"/>
                </a:cubicBezTo>
                <a:close/>
                <a:moveTo>
                  <a:pt x="280" y="40"/>
                </a:moveTo>
                <a:cubicBezTo>
                  <a:pt x="280" y="40"/>
                  <a:pt x="280" y="40"/>
                  <a:pt x="280" y="40"/>
                </a:cubicBezTo>
                <a:cubicBezTo>
                  <a:pt x="267" y="69"/>
                  <a:pt x="228" y="72"/>
                  <a:pt x="201" y="69"/>
                </a:cubicBezTo>
                <a:cubicBezTo>
                  <a:pt x="179" y="67"/>
                  <a:pt x="159" y="54"/>
                  <a:pt x="137" y="52"/>
                </a:cubicBezTo>
                <a:cubicBezTo>
                  <a:pt x="183" y="31"/>
                  <a:pt x="232" y="17"/>
                  <a:pt x="280" y="40"/>
                </a:cubicBezTo>
                <a:close/>
                <a:moveTo>
                  <a:pt x="419" y="251"/>
                </a:moveTo>
                <a:cubicBezTo>
                  <a:pt x="400" y="254"/>
                  <a:pt x="380" y="256"/>
                  <a:pt x="360" y="258"/>
                </a:cubicBezTo>
                <a:cubicBezTo>
                  <a:pt x="319" y="263"/>
                  <a:pt x="278" y="268"/>
                  <a:pt x="238" y="273"/>
                </a:cubicBezTo>
                <a:cubicBezTo>
                  <a:pt x="198" y="277"/>
                  <a:pt x="159" y="282"/>
                  <a:pt x="120" y="286"/>
                </a:cubicBezTo>
                <a:cubicBezTo>
                  <a:pt x="88" y="289"/>
                  <a:pt x="1" y="311"/>
                  <a:pt x="15" y="251"/>
                </a:cubicBezTo>
                <a:cubicBezTo>
                  <a:pt x="23" y="217"/>
                  <a:pt x="52" y="184"/>
                  <a:pt x="71" y="155"/>
                </a:cubicBezTo>
                <a:cubicBezTo>
                  <a:pt x="93" y="122"/>
                  <a:pt x="115" y="89"/>
                  <a:pt x="136" y="54"/>
                </a:cubicBezTo>
                <a:cubicBezTo>
                  <a:pt x="153" y="82"/>
                  <a:pt x="201" y="87"/>
                  <a:pt x="230" y="84"/>
                </a:cubicBezTo>
                <a:cubicBezTo>
                  <a:pt x="256" y="82"/>
                  <a:pt x="280" y="71"/>
                  <a:pt x="291" y="46"/>
                </a:cubicBezTo>
                <a:cubicBezTo>
                  <a:pt x="343" y="95"/>
                  <a:pt x="392" y="148"/>
                  <a:pt x="436" y="205"/>
                </a:cubicBezTo>
                <a:cubicBezTo>
                  <a:pt x="440" y="210"/>
                  <a:pt x="451" y="220"/>
                  <a:pt x="452" y="226"/>
                </a:cubicBezTo>
                <a:cubicBezTo>
                  <a:pt x="457" y="253"/>
                  <a:pt x="434" y="249"/>
                  <a:pt x="419" y="25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ś1îḑê">
            <a:extLst>
              <a:ext uri="{FF2B5EF4-FFF2-40B4-BE49-F238E27FC236}">
                <a16:creationId xmlns:a16="http://schemas.microsoft.com/office/drawing/2014/main" id="{D116EFE0-D888-4ABB-9268-82B769A90E55}"/>
              </a:ext>
            </a:extLst>
          </p:cNvPr>
          <p:cNvSpPr/>
          <p:nvPr/>
        </p:nvSpPr>
        <p:spPr bwMode="auto">
          <a:xfrm>
            <a:off x="956277" y="3449383"/>
            <a:ext cx="70286" cy="59875"/>
          </a:xfrm>
          <a:custGeom>
            <a:avLst/>
            <a:gdLst>
              <a:gd name="T0" fmla="*/ 36 w 47"/>
              <a:gd name="T1" fmla="*/ 4 h 39"/>
              <a:gd name="T2" fmla="*/ 32 w 47"/>
              <a:gd name="T3" fmla="*/ 6 h 39"/>
              <a:gd name="T4" fmla="*/ 30 w 47"/>
              <a:gd name="T5" fmla="*/ 21 h 39"/>
              <a:gd name="T6" fmla="*/ 19 w 47"/>
              <a:gd name="T7" fmla="*/ 25 h 39"/>
              <a:gd name="T8" fmla="*/ 23 w 47"/>
              <a:gd name="T9" fmla="*/ 9 h 39"/>
              <a:gd name="T10" fmla="*/ 25 w 47"/>
              <a:gd name="T11" fmla="*/ 4 h 39"/>
              <a:gd name="T12" fmla="*/ 4 w 47"/>
              <a:gd name="T13" fmla="*/ 12 h 39"/>
              <a:gd name="T14" fmla="*/ 12 w 47"/>
              <a:gd name="T15" fmla="*/ 35 h 39"/>
              <a:gd name="T16" fmla="*/ 37 w 47"/>
              <a:gd name="T17" fmla="*/ 31 h 39"/>
              <a:gd name="T18" fmla="*/ 36 w 47"/>
              <a:gd name="T19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39">
                <a:moveTo>
                  <a:pt x="36" y="4"/>
                </a:moveTo>
                <a:cubicBezTo>
                  <a:pt x="34" y="3"/>
                  <a:pt x="32" y="4"/>
                  <a:pt x="32" y="6"/>
                </a:cubicBezTo>
                <a:cubicBezTo>
                  <a:pt x="30" y="11"/>
                  <a:pt x="33" y="16"/>
                  <a:pt x="30" y="21"/>
                </a:cubicBezTo>
                <a:cubicBezTo>
                  <a:pt x="27" y="24"/>
                  <a:pt x="23" y="26"/>
                  <a:pt x="19" y="25"/>
                </a:cubicBezTo>
                <a:cubicBezTo>
                  <a:pt x="8" y="24"/>
                  <a:pt x="13" y="7"/>
                  <a:pt x="23" y="9"/>
                </a:cubicBezTo>
                <a:cubicBezTo>
                  <a:pt x="26" y="10"/>
                  <a:pt x="28" y="5"/>
                  <a:pt x="25" y="4"/>
                </a:cubicBezTo>
                <a:cubicBezTo>
                  <a:pt x="17" y="0"/>
                  <a:pt x="8" y="4"/>
                  <a:pt x="4" y="12"/>
                </a:cubicBezTo>
                <a:cubicBezTo>
                  <a:pt x="0" y="21"/>
                  <a:pt x="4" y="31"/>
                  <a:pt x="12" y="35"/>
                </a:cubicBezTo>
                <a:cubicBezTo>
                  <a:pt x="20" y="39"/>
                  <a:pt x="31" y="37"/>
                  <a:pt x="37" y="31"/>
                </a:cubicBezTo>
                <a:cubicBezTo>
                  <a:pt x="43" y="25"/>
                  <a:pt x="47" y="7"/>
                  <a:pt x="36" y="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šľiḓé">
            <a:extLst>
              <a:ext uri="{FF2B5EF4-FFF2-40B4-BE49-F238E27FC236}">
                <a16:creationId xmlns:a16="http://schemas.microsoft.com/office/drawing/2014/main" id="{CF97B0EC-9A38-430F-B04C-51C1F884542E}"/>
              </a:ext>
            </a:extLst>
          </p:cNvPr>
          <p:cNvSpPr/>
          <p:nvPr/>
        </p:nvSpPr>
        <p:spPr bwMode="auto">
          <a:xfrm>
            <a:off x="1010944" y="3420746"/>
            <a:ext cx="41652" cy="36445"/>
          </a:xfrm>
          <a:custGeom>
            <a:avLst/>
            <a:gdLst>
              <a:gd name="T0" fmla="*/ 21 w 28"/>
              <a:gd name="T1" fmla="*/ 3 h 25"/>
              <a:gd name="T2" fmla="*/ 18 w 28"/>
              <a:gd name="T3" fmla="*/ 4 h 25"/>
              <a:gd name="T4" fmla="*/ 16 w 28"/>
              <a:gd name="T5" fmla="*/ 11 h 25"/>
              <a:gd name="T6" fmla="*/ 13 w 28"/>
              <a:gd name="T7" fmla="*/ 14 h 25"/>
              <a:gd name="T8" fmla="*/ 11 w 28"/>
              <a:gd name="T9" fmla="*/ 10 h 25"/>
              <a:gd name="T10" fmla="*/ 13 w 28"/>
              <a:gd name="T11" fmla="*/ 5 h 25"/>
              <a:gd name="T12" fmla="*/ 11 w 28"/>
              <a:gd name="T13" fmla="*/ 1 h 25"/>
              <a:gd name="T14" fmla="*/ 10 w 28"/>
              <a:gd name="T15" fmla="*/ 23 h 25"/>
              <a:gd name="T16" fmla="*/ 25 w 28"/>
              <a:gd name="T17" fmla="*/ 17 h 25"/>
              <a:gd name="T18" fmla="*/ 21 w 28"/>
              <a:gd name="T19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" h="25">
                <a:moveTo>
                  <a:pt x="21" y="3"/>
                </a:moveTo>
                <a:cubicBezTo>
                  <a:pt x="20" y="2"/>
                  <a:pt x="18" y="3"/>
                  <a:pt x="18" y="4"/>
                </a:cubicBezTo>
                <a:cubicBezTo>
                  <a:pt x="17" y="7"/>
                  <a:pt x="18" y="9"/>
                  <a:pt x="16" y="11"/>
                </a:cubicBezTo>
                <a:cubicBezTo>
                  <a:pt x="16" y="12"/>
                  <a:pt x="14" y="14"/>
                  <a:pt x="13" y="14"/>
                </a:cubicBezTo>
                <a:cubicBezTo>
                  <a:pt x="12" y="13"/>
                  <a:pt x="11" y="12"/>
                  <a:pt x="11" y="10"/>
                </a:cubicBezTo>
                <a:cubicBezTo>
                  <a:pt x="11" y="8"/>
                  <a:pt x="11" y="6"/>
                  <a:pt x="13" y="5"/>
                </a:cubicBezTo>
                <a:cubicBezTo>
                  <a:pt x="15" y="4"/>
                  <a:pt x="14" y="0"/>
                  <a:pt x="11" y="1"/>
                </a:cubicBezTo>
                <a:cubicBezTo>
                  <a:pt x="1" y="3"/>
                  <a:pt x="0" y="19"/>
                  <a:pt x="10" y="23"/>
                </a:cubicBezTo>
                <a:cubicBezTo>
                  <a:pt x="15" y="25"/>
                  <a:pt x="22" y="22"/>
                  <a:pt x="25" y="17"/>
                </a:cubicBezTo>
                <a:cubicBezTo>
                  <a:pt x="28" y="12"/>
                  <a:pt x="28" y="3"/>
                  <a:pt x="21" y="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ś1iḍê">
            <a:extLst>
              <a:ext uri="{FF2B5EF4-FFF2-40B4-BE49-F238E27FC236}">
                <a16:creationId xmlns:a16="http://schemas.microsoft.com/office/drawing/2014/main" id="{971ED16F-089F-4FC2-B121-CC4966EAE708}"/>
              </a:ext>
            </a:extLst>
          </p:cNvPr>
          <p:cNvSpPr/>
          <p:nvPr/>
        </p:nvSpPr>
        <p:spPr bwMode="auto">
          <a:xfrm>
            <a:off x="870371" y="3610782"/>
            <a:ext cx="49460" cy="46858"/>
          </a:xfrm>
          <a:custGeom>
            <a:avLst/>
            <a:gdLst>
              <a:gd name="T0" fmla="*/ 28 w 34"/>
              <a:gd name="T1" fmla="*/ 9 h 31"/>
              <a:gd name="T2" fmla="*/ 22 w 34"/>
              <a:gd name="T3" fmla="*/ 10 h 31"/>
              <a:gd name="T4" fmla="*/ 18 w 34"/>
              <a:gd name="T5" fmla="*/ 18 h 31"/>
              <a:gd name="T6" fmla="*/ 11 w 34"/>
              <a:gd name="T7" fmla="*/ 18 h 31"/>
              <a:gd name="T8" fmla="*/ 10 w 34"/>
              <a:gd name="T9" fmla="*/ 12 h 31"/>
              <a:gd name="T10" fmla="*/ 16 w 34"/>
              <a:gd name="T11" fmla="*/ 6 h 31"/>
              <a:gd name="T12" fmla="*/ 14 w 34"/>
              <a:gd name="T13" fmla="*/ 0 h 31"/>
              <a:gd name="T14" fmla="*/ 2 w 34"/>
              <a:gd name="T15" fmla="*/ 10 h 31"/>
              <a:gd name="T16" fmla="*/ 6 w 34"/>
              <a:gd name="T17" fmla="*/ 27 h 31"/>
              <a:gd name="T18" fmla="*/ 24 w 34"/>
              <a:gd name="T19" fmla="*/ 26 h 31"/>
              <a:gd name="T20" fmla="*/ 28 w 34"/>
              <a:gd name="T21" fmla="*/ 9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" h="31">
                <a:moveTo>
                  <a:pt x="28" y="9"/>
                </a:moveTo>
                <a:cubicBezTo>
                  <a:pt x="26" y="7"/>
                  <a:pt x="23" y="8"/>
                  <a:pt x="22" y="10"/>
                </a:cubicBezTo>
                <a:cubicBezTo>
                  <a:pt x="21" y="13"/>
                  <a:pt x="21" y="16"/>
                  <a:pt x="18" y="18"/>
                </a:cubicBezTo>
                <a:cubicBezTo>
                  <a:pt x="16" y="20"/>
                  <a:pt x="13" y="21"/>
                  <a:pt x="11" y="18"/>
                </a:cubicBezTo>
                <a:cubicBezTo>
                  <a:pt x="10" y="17"/>
                  <a:pt x="10" y="14"/>
                  <a:pt x="10" y="12"/>
                </a:cubicBezTo>
                <a:cubicBezTo>
                  <a:pt x="11" y="9"/>
                  <a:pt x="13" y="8"/>
                  <a:pt x="16" y="6"/>
                </a:cubicBezTo>
                <a:cubicBezTo>
                  <a:pt x="19" y="5"/>
                  <a:pt x="17" y="1"/>
                  <a:pt x="14" y="0"/>
                </a:cubicBezTo>
                <a:cubicBezTo>
                  <a:pt x="9" y="0"/>
                  <a:pt x="4" y="5"/>
                  <a:pt x="2" y="10"/>
                </a:cubicBezTo>
                <a:cubicBezTo>
                  <a:pt x="0" y="16"/>
                  <a:pt x="1" y="23"/>
                  <a:pt x="6" y="27"/>
                </a:cubicBezTo>
                <a:cubicBezTo>
                  <a:pt x="11" y="31"/>
                  <a:pt x="19" y="30"/>
                  <a:pt x="24" y="26"/>
                </a:cubicBezTo>
                <a:cubicBezTo>
                  <a:pt x="29" y="23"/>
                  <a:pt x="34" y="14"/>
                  <a:pt x="28" y="9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šļïḍè">
            <a:extLst>
              <a:ext uri="{FF2B5EF4-FFF2-40B4-BE49-F238E27FC236}">
                <a16:creationId xmlns:a16="http://schemas.microsoft.com/office/drawing/2014/main" id="{8A504DD3-D47B-4A19-A6CE-D3DDA7B1541E}"/>
              </a:ext>
            </a:extLst>
          </p:cNvPr>
          <p:cNvSpPr/>
          <p:nvPr/>
        </p:nvSpPr>
        <p:spPr bwMode="auto">
          <a:xfrm>
            <a:off x="932848" y="3597766"/>
            <a:ext cx="78096" cy="72891"/>
          </a:xfrm>
          <a:custGeom>
            <a:avLst/>
            <a:gdLst>
              <a:gd name="T0" fmla="*/ 51 w 52"/>
              <a:gd name="T1" fmla="*/ 23 h 48"/>
              <a:gd name="T2" fmla="*/ 40 w 52"/>
              <a:gd name="T3" fmla="*/ 6 h 48"/>
              <a:gd name="T4" fmla="*/ 24 w 52"/>
              <a:gd name="T5" fmla="*/ 9 h 48"/>
              <a:gd name="T6" fmla="*/ 27 w 52"/>
              <a:gd name="T7" fmla="*/ 14 h 48"/>
              <a:gd name="T8" fmla="*/ 38 w 52"/>
              <a:gd name="T9" fmla="*/ 17 h 48"/>
              <a:gd name="T10" fmla="*/ 37 w 52"/>
              <a:gd name="T11" fmla="*/ 29 h 48"/>
              <a:gd name="T12" fmla="*/ 22 w 52"/>
              <a:gd name="T13" fmla="*/ 35 h 48"/>
              <a:gd name="T14" fmla="*/ 21 w 52"/>
              <a:gd name="T15" fmla="*/ 6 h 48"/>
              <a:gd name="T16" fmla="*/ 19 w 52"/>
              <a:gd name="T17" fmla="*/ 1 h 48"/>
              <a:gd name="T18" fmla="*/ 1 w 52"/>
              <a:gd name="T19" fmla="*/ 27 h 48"/>
              <a:gd name="T20" fmla="*/ 27 w 52"/>
              <a:gd name="T21" fmla="*/ 47 h 48"/>
              <a:gd name="T22" fmla="*/ 51 w 52"/>
              <a:gd name="T23" fmla="*/ 2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" h="48">
                <a:moveTo>
                  <a:pt x="51" y="23"/>
                </a:moveTo>
                <a:cubicBezTo>
                  <a:pt x="50" y="16"/>
                  <a:pt x="47" y="9"/>
                  <a:pt x="40" y="6"/>
                </a:cubicBezTo>
                <a:cubicBezTo>
                  <a:pt x="35" y="4"/>
                  <a:pt x="28" y="3"/>
                  <a:pt x="24" y="9"/>
                </a:cubicBezTo>
                <a:cubicBezTo>
                  <a:pt x="22" y="11"/>
                  <a:pt x="25" y="13"/>
                  <a:pt x="27" y="14"/>
                </a:cubicBezTo>
                <a:cubicBezTo>
                  <a:pt x="31" y="14"/>
                  <a:pt x="35" y="13"/>
                  <a:pt x="38" y="17"/>
                </a:cubicBezTo>
                <a:cubicBezTo>
                  <a:pt x="40" y="21"/>
                  <a:pt x="39" y="26"/>
                  <a:pt x="37" y="29"/>
                </a:cubicBezTo>
                <a:cubicBezTo>
                  <a:pt x="34" y="34"/>
                  <a:pt x="28" y="36"/>
                  <a:pt x="22" y="35"/>
                </a:cubicBezTo>
                <a:cubicBezTo>
                  <a:pt x="7" y="33"/>
                  <a:pt x="9" y="12"/>
                  <a:pt x="21" y="6"/>
                </a:cubicBezTo>
                <a:cubicBezTo>
                  <a:pt x="24" y="5"/>
                  <a:pt x="22" y="0"/>
                  <a:pt x="19" y="1"/>
                </a:cubicBezTo>
                <a:cubicBezTo>
                  <a:pt x="7" y="4"/>
                  <a:pt x="0" y="16"/>
                  <a:pt x="1" y="27"/>
                </a:cubicBezTo>
                <a:cubicBezTo>
                  <a:pt x="3" y="40"/>
                  <a:pt x="15" y="48"/>
                  <a:pt x="27" y="47"/>
                </a:cubicBezTo>
                <a:cubicBezTo>
                  <a:pt x="40" y="46"/>
                  <a:pt x="52" y="36"/>
                  <a:pt x="51" y="23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îSļîdê">
            <a:extLst>
              <a:ext uri="{FF2B5EF4-FFF2-40B4-BE49-F238E27FC236}">
                <a16:creationId xmlns:a16="http://schemas.microsoft.com/office/drawing/2014/main" id="{0AD459A2-BEC8-48F3-84EF-0230A2D11816}"/>
              </a:ext>
            </a:extLst>
          </p:cNvPr>
          <p:cNvSpPr/>
          <p:nvPr/>
        </p:nvSpPr>
        <p:spPr bwMode="auto">
          <a:xfrm>
            <a:off x="1013547" y="3571734"/>
            <a:ext cx="46858" cy="44256"/>
          </a:xfrm>
          <a:custGeom>
            <a:avLst/>
            <a:gdLst>
              <a:gd name="T0" fmla="*/ 26 w 32"/>
              <a:gd name="T1" fmla="*/ 2 h 29"/>
              <a:gd name="T2" fmla="*/ 20 w 32"/>
              <a:gd name="T3" fmla="*/ 6 h 29"/>
              <a:gd name="T4" fmla="*/ 18 w 32"/>
              <a:gd name="T5" fmla="*/ 13 h 29"/>
              <a:gd name="T6" fmla="*/ 12 w 32"/>
              <a:gd name="T7" fmla="*/ 16 h 29"/>
              <a:gd name="T8" fmla="*/ 11 w 32"/>
              <a:gd name="T9" fmla="*/ 3 h 29"/>
              <a:gd name="T10" fmla="*/ 9 w 32"/>
              <a:gd name="T11" fmla="*/ 0 h 29"/>
              <a:gd name="T12" fmla="*/ 0 w 32"/>
              <a:gd name="T13" fmla="*/ 11 h 29"/>
              <a:gd name="T14" fmla="*/ 8 w 32"/>
              <a:gd name="T15" fmla="*/ 26 h 29"/>
              <a:gd name="T16" fmla="*/ 27 w 32"/>
              <a:gd name="T17" fmla="*/ 21 h 29"/>
              <a:gd name="T18" fmla="*/ 26 w 32"/>
              <a:gd name="T19" fmla="*/ 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29">
                <a:moveTo>
                  <a:pt x="26" y="2"/>
                </a:moveTo>
                <a:cubicBezTo>
                  <a:pt x="23" y="1"/>
                  <a:pt x="20" y="3"/>
                  <a:pt x="20" y="6"/>
                </a:cubicBezTo>
                <a:cubicBezTo>
                  <a:pt x="19" y="9"/>
                  <a:pt x="20" y="11"/>
                  <a:pt x="18" y="13"/>
                </a:cubicBezTo>
                <a:cubicBezTo>
                  <a:pt x="16" y="15"/>
                  <a:pt x="14" y="17"/>
                  <a:pt x="12" y="16"/>
                </a:cubicBezTo>
                <a:cubicBezTo>
                  <a:pt x="8" y="14"/>
                  <a:pt x="7" y="5"/>
                  <a:pt x="11" y="3"/>
                </a:cubicBezTo>
                <a:cubicBezTo>
                  <a:pt x="12" y="2"/>
                  <a:pt x="11" y="0"/>
                  <a:pt x="9" y="0"/>
                </a:cubicBezTo>
                <a:cubicBezTo>
                  <a:pt x="4" y="2"/>
                  <a:pt x="1" y="5"/>
                  <a:pt x="0" y="11"/>
                </a:cubicBezTo>
                <a:cubicBezTo>
                  <a:pt x="0" y="17"/>
                  <a:pt x="3" y="23"/>
                  <a:pt x="8" y="26"/>
                </a:cubicBezTo>
                <a:cubicBezTo>
                  <a:pt x="14" y="29"/>
                  <a:pt x="22" y="27"/>
                  <a:pt x="27" y="21"/>
                </a:cubicBezTo>
                <a:cubicBezTo>
                  <a:pt x="31" y="16"/>
                  <a:pt x="32" y="7"/>
                  <a:pt x="26" y="2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iŝlïḑé">
            <a:extLst>
              <a:ext uri="{FF2B5EF4-FFF2-40B4-BE49-F238E27FC236}">
                <a16:creationId xmlns:a16="http://schemas.microsoft.com/office/drawing/2014/main" id="{E6A482E5-84D2-4383-B55B-F6EB219635C1}"/>
              </a:ext>
            </a:extLst>
          </p:cNvPr>
          <p:cNvSpPr/>
          <p:nvPr/>
        </p:nvSpPr>
        <p:spPr bwMode="auto">
          <a:xfrm>
            <a:off x="1276472" y="3540495"/>
            <a:ext cx="65079" cy="70287"/>
          </a:xfrm>
          <a:custGeom>
            <a:avLst/>
            <a:gdLst>
              <a:gd name="T0" fmla="*/ 27 w 44"/>
              <a:gd name="T1" fmla="*/ 1 h 46"/>
              <a:gd name="T2" fmla="*/ 23 w 44"/>
              <a:gd name="T3" fmla="*/ 6 h 46"/>
              <a:gd name="T4" fmla="*/ 28 w 44"/>
              <a:gd name="T5" fmla="*/ 12 h 46"/>
              <a:gd name="T6" fmla="*/ 32 w 44"/>
              <a:gd name="T7" fmla="*/ 20 h 46"/>
              <a:gd name="T8" fmla="*/ 27 w 44"/>
              <a:gd name="T9" fmla="*/ 32 h 46"/>
              <a:gd name="T10" fmla="*/ 15 w 44"/>
              <a:gd name="T11" fmla="*/ 31 h 46"/>
              <a:gd name="T12" fmla="*/ 19 w 44"/>
              <a:gd name="T13" fmla="*/ 11 h 46"/>
              <a:gd name="T14" fmla="*/ 13 w 44"/>
              <a:gd name="T15" fmla="*/ 6 h 46"/>
              <a:gd name="T16" fmla="*/ 6 w 44"/>
              <a:gd name="T17" fmla="*/ 36 h 46"/>
              <a:gd name="T18" fmla="*/ 29 w 44"/>
              <a:gd name="T19" fmla="*/ 44 h 46"/>
              <a:gd name="T20" fmla="*/ 44 w 44"/>
              <a:gd name="T21" fmla="*/ 23 h 46"/>
              <a:gd name="T22" fmla="*/ 27 w 44"/>
              <a:gd name="T23" fmla="*/ 1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" h="46">
                <a:moveTo>
                  <a:pt x="27" y="1"/>
                </a:moveTo>
                <a:cubicBezTo>
                  <a:pt x="25" y="1"/>
                  <a:pt x="22" y="3"/>
                  <a:pt x="23" y="6"/>
                </a:cubicBezTo>
                <a:cubicBezTo>
                  <a:pt x="24" y="8"/>
                  <a:pt x="26" y="9"/>
                  <a:pt x="28" y="12"/>
                </a:cubicBezTo>
                <a:cubicBezTo>
                  <a:pt x="30" y="14"/>
                  <a:pt x="32" y="17"/>
                  <a:pt x="32" y="20"/>
                </a:cubicBezTo>
                <a:cubicBezTo>
                  <a:pt x="33" y="25"/>
                  <a:pt x="32" y="30"/>
                  <a:pt x="27" y="32"/>
                </a:cubicBezTo>
                <a:cubicBezTo>
                  <a:pt x="23" y="34"/>
                  <a:pt x="18" y="34"/>
                  <a:pt x="15" y="31"/>
                </a:cubicBezTo>
                <a:cubicBezTo>
                  <a:pt x="10" y="26"/>
                  <a:pt x="16" y="16"/>
                  <a:pt x="19" y="11"/>
                </a:cubicBezTo>
                <a:cubicBezTo>
                  <a:pt x="21" y="7"/>
                  <a:pt x="16" y="3"/>
                  <a:pt x="13" y="6"/>
                </a:cubicBezTo>
                <a:cubicBezTo>
                  <a:pt x="7" y="15"/>
                  <a:pt x="0" y="26"/>
                  <a:pt x="6" y="36"/>
                </a:cubicBezTo>
                <a:cubicBezTo>
                  <a:pt x="11" y="44"/>
                  <a:pt x="21" y="46"/>
                  <a:pt x="29" y="44"/>
                </a:cubicBezTo>
                <a:cubicBezTo>
                  <a:pt x="38" y="41"/>
                  <a:pt x="44" y="32"/>
                  <a:pt x="44" y="23"/>
                </a:cubicBezTo>
                <a:cubicBezTo>
                  <a:pt x="43" y="15"/>
                  <a:pt x="37" y="0"/>
                  <a:pt x="27" y="1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íṥļiḍè">
            <a:extLst>
              <a:ext uri="{FF2B5EF4-FFF2-40B4-BE49-F238E27FC236}">
                <a16:creationId xmlns:a16="http://schemas.microsoft.com/office/drawing/2014/main" id="{DC7B6D78-4005-44BD-9C86-800AA1DCF291}"/>
              </a:ext>
            </a:extLst>
          </p:cNvPr>
          <p:cNvSpPr/>
          <p:nvPr/>
        </p:nvSpPr>
        <p:spPr bwMode="auto">
          <a:xfrm>
            <a:off x="1351964" y="3530082"/>
            <a:ext cx="54667" cy="57271"/>
          </a:xfrm>
          <a:custGeom>
            <a:avLst/>
            <a:gdLst>
              <a:gd name="T0" fmla="*/ 35 w 36"/>
              <a:gd name="T1" fmla="*/ 15 h 37"/>
              <a:gd name="T2" fmla="*/ 16 w 36"/>
              <a:gd name="T3" fmla="*/ 7 h 37"/>
              <a:gd name="T4" fmla="*/ 19 w 36"/>
              <a:gd name="T5" fmla="*/ 15 h 37"/>
              <a:gd name="T6" fmla="*/ 24 w 36"/>
              <a:gd name="T7" fmla="*/ 20 h 37"/>
              <a:gd name="T8" fmla="*/ 23 w 36"/>
              <a:gd name="T9" fmla="*/ 23 h 37"/>
              <a:gd name="T10" fmla="*/ 22 w 36"/>
              <a:gd name="T11" fmla="*/ 25 h 37"/>
              <a:gd name="T12" fmla="*/ 21 w 36"/>
              <a:gd name="T13" fmla="*/ 26 h 37"/>
              <a:gd name="T14" fmla="*/ 18 w 36"/>
              <a:gd name="T15" fmla="*/ 26 h 37"/>
              <a:gd name="T16" fmla="*/ 13 w 36"/>
              <a:gd name="T17" fmla="*/ 10 h 37"/>
              <a:gd name="T18" fmla="*/ 10 w 36"/>
              <a:gd name="T19" fmla="*/ 5 h 37"/>
              <a:gd name="T20" fmla="*/ 3 w 36"/>
              <a:gd name="T21" fmla="*/ 26 h 37"/>
              <a:gd name="T22" fmla="*/ 22 w 36"/>
              <a:gd name="T23" fmla="*/ 37 h 37"/>
              <a:gd name="T24" fmla="*/ 32 w 36"/>
              <a:gd name="T25" fmla="*/ 30 h 37"/>
              <a:gd name="T26" fmla="*/ 35 w 36"/>
              <a:gd name="T27" fmla="*/ 1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6" h="37">
                <a:moveTo>
                  <a:pt x="35" y="15"/>
                </a:moveTo>
                <a:cubicBezTo>
                  <a:pt x="33" y="6"/>
                  <a:pt x="23" y="0"/>
                  <a:pt x="16" y="7"/>
                </a:cubicBezTo>
                <a:cubicBezTo>
                  <a:pt x="13" y="9"/>
                  <a:pt x="15" y="15"/>
                  <a:pt x="19" y="15"/>
                </a:cubicBezTo>
                <a:cubicBezTo>
                  <a:pt x="23" y="14"/>
                  <a:pt x="24" y="17"/>
                  <a:pt x="24" y="20"/>
                </a:cubicBezTo>
                <a:cubicBezTo>
                  <a:pt x="23" y="21"/>
                  <a:pt x="23" y="22"/>
                  <a:pt x="23" y="23"/>
                </a:cubicBezTo>
                <a:cubicBezTo>
                  <a:pt x="23" y="24"/>
                  <a:pt x="22" y="25"/>
                  <a:pt x="22" y="25"/>
                </a:cubicBezTo>
                <a:cubicBezTo>
                  <a:pt x="22" y="26"/>
                  <a:pt x="21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0" y="25"/>
                  <a:pt x="8" y="15"/>
                  <a:pt x="13" y="10"/>
                </a:cubicBezTo>
                <a:cubicBezTo>
                  <a:pt x="15" y="7"/>
                  <a:pt x="13" y="2"/>
                  <a:pt x="10" y="5"/>
                </a:cubicBezTo>
                <a:cubicBezTo>
                  <a:pt x="3" y="10"/>
                  <a:pt x="0" y="18"/>
                  <a:pt x="3" y="26"/>
                </a:cubicBezTo>
                <a:cubicBezTo>
                  <a:pt x="6" y="33"/>
                  <a:pt x="14" y="37"/>
                  <a:pt x="22" y="37"/>
                </a:cubicBezTo>
                <a:cubicBezTo>
                  <a:pt x="27" y="36"/>
                  <a:pt x="30" y="35"/>
                  <a:pt x="32" y="30"/>
                </a:cubicBezTo>
                <a:cubicBezTo>
                  <a:pt x="34" y="25"/>
                  <a:pt x="36" y="20"/>
                  <a:pt x="35" y="15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şļîdè">
            <a:extLst>
              <a:ext uri="{FF2B5EF4-FFF2-40B4-BE49-F238E27FC236}">
                <a16:creationId xmlns:a16="http://schemas.microsoft.com/office/drawing/2014/main" id="{4E129F12-8513-4E2F-81D1-515F9A734C37}"/>
              </a:ext>
            </a:extLst>
          </p:cNvPr>
          <p:cNvSpPr/>
          <p:nvPr/>
        </p:nvSpPr>
        <p:spPr bwMode="auto">
          <a:xfrm>
            <a:off x="5532109" y="186089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9" name="iš1ïďe">
            <a:extLst>
              <a:ext uri="{FF2B5EF4-FFF2-40B4-BE49-F238E27FC236}">
                <a16:creationId xmlns:a16="http://schemas.microsoft.com/office/drawing/2014/main" id="{CCCC43C0-D135-4EFA-ABAF-B1D9EFD9E518}"/>
              </a:ext>
            </a:extLst>
          </p:cNvPr>
          <p:cNvSpPr/>
          <p:nvPr/>
        </p:nvSpPr>
        <p:spPr bwMode="auto">
          <a:xfrm>
            <a:off x="5530345" y="186089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30" name="iṩḻîdè">
            <a:extLst>
              <a:ext uri="{FF2B5EF4-FFF2-40B4-BE49-F238E27FC236}">
                <a16:creationId xmlns:a16="http://schemas.microsoft.com/office/drawing/2014/main" id="{0477B94E-44D6-4835-AE7F-D1FC035CE5D9}"/>
              </a:ext>
            </a:extLst>
          </p:cNvPr>
          <p:cNvSpPr/>
          <p:nvPr/>
        </p:nvSpPr>
        <p:spPr>
          <a:xfrm>
            <a:off x="6716404" y="162164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iṧḷíďe">
            <a:extLst>
              <a:ext uri="{FF2B5EF4-FFF2-40B4-BE49-F238E27FC236}">
                <a16:creationId xmlns:a16="http://schemas.microsoft.com/office/drawing/2014/main" id="{42932D43-8C27-452D-884B-227C7B326434}"/>
              </a:ext>
            </a:extLst>
          </p:cNvPr>
          <p:cNvSpPr/>
          <p:nvPr/>
        </p:nvSpPr>
        <p:spPr bwMode="auto">
          <a:xfrm>
            <a:off x="8768792" y="186089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6" name="isḷîḓê">
            <a:extLst>
              <a:ext uri="{FF2B5EF4-FFF2-40B4-BE49-F238E27FC236}">
                <a16:creationId xmlns:a16="http://schemas.microsoft.com/office/drawing/2014/main" id="{AD89ABB0-1F1F-4E1F-898A-09A7864203CB}"/>
              </a:ext>
            </a:extLst>
          </p:cNvPr>
          <p:cNvSpPr/>
          <p:nvPr/>
        </p:nvSpPr>
        <p:spPr bwMode="auto">
          <a:xfrm>
            <a:off x="8767026" y="186089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7" name="iṡļiḓè">
            <a:extLst>
              <a:ext uri="{FF2B5EF4-FFF2-40B4-BE49-F238E27FC236}">
                <a16:creationId xmlns:a16="http://schemas.microsoft.com/office/drawing/2014/main" id="{724C2D7C-9777-47A7-A4CB-174900752FBD}"/>
              </a:ext>
            </a:extLst>
          </p:cNvPr>
          <p:cNvSpPr/>
          <p:nvPr/>
        </p:nvSpPr>
        <p:spPr>
          <a:xfrm>
            <a:off x="9951891" y="162164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îSḻiḑe">
            <a:extLst>
              <a:ext uri="{FF2B5EF4-FFF2-40B4-BE49-F238E27FC236}">
                <a16:creationId xmlns:a16="http://schemas.microsoft.com/office/drawing/2014/main" id="{D8068784-0A19-4CEA-B3B4-3D2F100A2B6E}"/>
              </a:ext>
            </a:extLst>
          </p:cNvPr>
          <p:cNvSpPr/>
          <p:nvPr/>
        </p:nvSpPr>
        <p:spPr bwMode="auto">
          <a:xfrm>
            <a:off x="5532109" y="333287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3" name="ïśḷiḑe">
            <a:extLst>
              <a:ext uri="{FF2B5EF4-FFF2-40B4-BE49-F238E27FC236}">
                <a16:creationId xmlns:a16="http://schemas.microsoft.com/office/drawing/2014/main" id="{F371D7EF-4D73-4161-9BA5-30A7203047E2}"/>
              </a:ext>
            </a:extLst>
          </p:cNvPr>
          <p:cNvSpPr/>
          <p:nvPr/>
        </p:nvSpPr>
        <p:spPr bwMode="auto">
          <a:xfrm>
            <a:off x="5530345" y="333287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4" name="îŝľiďé">
            <a:extLst>
              <a:ext uri="{FF2B5EF4-FFF2-40B4-BE49-F238E27FC236}">
                <a16:creationId xmlns:a16="http://schemas.microsoft.com/office/drawing/2014/main" id="{0263C529-B807-43A6-89AD-F47C9F04A371}"/>
              </a:ext>
            </a:extLst>
          </p:cNvPr>
          <p:cNvSpPr/>
          <p:nvPr/>
        </p:nvSpPr>
        <p:spPr>
          <a:xfrm>
            <a:off x="6716404" y="3093620"/>
            <a:ext cx="383106" cy="3831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îŝ1îḍe">
            <a:extLst>
              <a:ext uri="{FF2B5EF4-FFF2-40B4-BE49-F238E27FC236}">
                <a16:creationId xmlns:a16="http://schemas.microsoft.com/office/drawing/2014/main" id="{7DC5E3C7-D14A-4EBF-BC80-023EC5C96DE0}"/>
              </a:ext>
            </a:extLst>
          </p:cNvPr>
          <p:cNvSpPr/>
          <p:nvPr/>
        </p:nvSpPr>
        <p:spPr bwMode="auto">
          <a:xfrm>
            <a:off x="8768792" y="333287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20" name="îṥ1íḑé">
            <a:extLst>
              <a:ext uri="{FF2B5EF4-FFF2-40B4-BE49-F238E27FC236}">
                <a16:creationId xmlns:a16="http://schemas.microsoft.com/office/drawing/2014/main" id="{A91B0492-93A7-4518-9C2A-9831742B5248}"/>
              </a:ext>
            </a:extLst>
          </p:cNvPr>
          <p:cNvSpPr/>
          <p:nvPr/>
        </p:nvSpPr>
        <p:spPr bwMode="auto">
          <a:xfrm>
            <a:off x="8767026" y="333287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21" name="îşḷîďe">
            <a:extLst>
              <a:ext uri="{FF2B5EF4-FFF2-40B4-BE49-F238E27FC236}">
                <a16:creationId xmlns:a16="http://schemas.microsoft.com/office/drawing/2014/main" id="{CA19CFBD-04AF-40AF-A5FA-6636B482573A}"/>
              </a:ext>
            </a:extLst>
          </p:cNvPr>
          <p:cNvSpPr/>
          <p:nvPr/>
        </p:nvSpPr>
        <p:spPr>
          <a:xfrm>
            <a:off x="9951891" y="3093620"/>
            <a:ext cx="383106" cy="38311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îSlîḑé">
            <a:extLst>
              <a:ext uri="{FF2B5EF4-FFF2-40B4-BE49-F238E27FC236}">
                <a16:creationId xmlns:a16="http://schemas.microsoft.com/office/drawing/2014/main" id="{374C5BB6-AEA4-4C76-A274-06B98FE7AC89}"/>
              </a:ext>
            </a:extLst>
          </p:cNvPr>
          <p:cNvSpPr/>
          <p:nvPr/>
        </p:nvSpPr>
        <p:spPr bwMode="auto">
          <a:xfrm>
            <a:off x="5532109" y="480485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7" name="işľîďe">
            <a:extLst>
              <a:ext uri="{FF2B5EF4-FFF2-40B4-BE49-F238E27FC236}">
                <a16:creationId xmlns:a16="http://schemas.microsoft.com/office/drawing/2014/main" id="{73AB739C-0D5F-451A-8DC8-10CFA77D775F}"/>
              </a:ext>
            </a:extLst>
          </p:cNvPr>
          <p:cNvSpPr/>
          <p:nvPr/>
        </p:nvSpPr>
        <p:spPr bwMode="auto">
          <a:xfrm>
            <a:off x="5530345" y="480485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8" name="ísļïḑê">
            <a:extLst>
              <a:ext uri="{FF2B5EF4-FFF2-40B4-BE49-F238E27FC236}">
                <a16:creationId xmlns:a16="http://schemas.microsoft.com/office/drawing/2014/main" id="{23018BC2-8568-4A67-8428-188E81EA43FC}"/>
              </a:ext>
            </a:extLst>
          </p:cNvPr>
          <p:cNvSpPr/>
          <p:nvPr/>
        </p:nvSpPr>
        <p:spPr>
          <a:xfrm>
            <a:off x="6716404" y="456560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5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íSļïḍê">
            <a:extLst>
              <a:ext uri="{FF2B5EF4-FFF2-40B4-BE49-F238E27FC236}">
                <a16:creationId xmlns:a16="http://schemas.microsoft.com/office/drawing/2014/main" id="{10842893-F53B-4EBA-B276-0C1EEB690CCB}"/>
              </a:ext>
            </a:extLst>
          </p:cNvPr>
          <p:cNvSpPr/>
          <p:nvPr/>
        </p:nvSpPr>
        <p:spPr bwMode="auto">
          <a:xfrm>
            <a:off x="8768792" y="4804859"/>
            <a:ext cx="2751696" cy="79995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altLang="zh-CN" sz="1000" dirty="0"/>
          </a:p>
        </p:txBody>
      </p:sp>
      <p:sp>
        <p:nvSpPr>
          <p:cNvPr id="14" name="iṥļíḑé">
            <a:extLst>
              <a:ext uri="{FF2B5EF4-FFF2-40B4-BE49-F238E27FC236}">
                <a16:creationId xmlns:a16="http://schemas.microsoft.com/office/drawing/2014/main" id="{449F751F-DF0A-4A18-B5E1-755F497FA08C}"/>
              </a:ext>
            </a:extLst>
          </p:cNvPr>
          <p:cNvSpPr/>
          <p:nvPr/>
        </p:nvSpPr>
        <p:spPr bwMode="auto">
          <a:xfrm>
            <a:off x="8767026" y="4804859"/>
            <a:ext cx="2752836" cy="79995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</p:txBody>
      </p:sp>
      <p:sp>
        <p:nvSpPr>
          <p:cNvPr id="15" name="ísḷíḑê">
            <a:extLst>
              <a:ext uri="{FF2B5EF4-FFF2-40B4-BE49-F238E27FC236}">
                <a16:creationId xmlns:a16="http://schemas.microsoft.com/office/drawing/2014/main" id="{DADA9C38-C05A-4616-989A-DF3228BE84DA}"/>
              </a:ext>
            </a:extLst>
          </p:cNvPr>
          <p:cNvSpPr/>
          <p:nvPr/>
        </p:nvSpPr>
        <p:spPr>
          <a:xfrm>
            <a:off x="9951891" y="4565600"/>
            <a:ext cx="383106" cy="38311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6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864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289" name="iṧļíḑé">
            <a:extLst>
              <a:ext uri="{FF2B5EF4-FFF2-40B4-BE49-F238E27FC236}">
                <a16:creationId xmlns:a16="http://schemas.microsoft.com/office/drawing/2014/main" id="{47844977-725E-4537-9067-8DC7395BE4A8}"/>
              </a:ext>
            </a:extLst>
          </p:cNvPr>
          <p:cNvSpPr/>
          <p:nvPr/>
        </p:nvSpPr>
        <p:spPr bwMode="auto">
          <a:xfrm>
            <a:off x="10830768" y="3802051"/>
            <a:ext cx="636758" cy="604211"/>
          </a:xfrm>
          <a:custGeom>
            <a:avLst/>
            <a:gdLst/>
            <a:ahLst/>
            <a:cxnLst>
              <a:cxn ang="0">
                <a:pos x="272" y="616"/>
              </a:cxn>
              <a:cxn ang="0">
                <a:pos x="322" y="672"/>
              </a:cxn>
              <a:cxn ang="0">
                <a:pos x="359" y="664"/>
              </a:cxn>
              <a:cxn ang="0">
                <a:pos x="414" y="667"/>
              </a:cxn>
              <a:cxn ang="0">
                <a:pos x="464" y="655"/>
              </a:cxn>
              <a:cxn ang="0">
                <a:pos x="502" y="699"/>
              </a:cxn>
              <a:cxn ang="0">
                <a:pos x="532" y="711"/>
              </a:cxn>
              <a:cxn ang="0">
                <a:pos x="568" y="730"/>
              </a:cxn>
              <a:cxn ang="0">
                <a:pos x="576" y="687"/>
              </a:cxn>
              <a:cxn ang="0">
                <a:pos x="619" y="733"/>
              </a:cxn>
              <a:cxn ang="0">
                <a:pos x="653" y="753"/>
              </a:cxn>
              <a:cxn ang="0">
                <a:pos x="691" y="711"/>
              </a:cxn>
              <a:cxn ang="0">
                <a:pos x="715" y="706"/>
              </a:cxn>
              <a:cxn ang="0">
                <a:pos x="754" y="730"/>
              </a:cxn>
              <a:cxn ang="0">
                <a:pos x="791" y="730"/>
              </a:cxn>
              <a:cxn ang="0">
                <a:pos x="774" y="672"/>
              </a:cxn>
              <a:cxn ang="0">
                <a:pos x="762" y="601"/>
              </a:cxn>
              <a:cxn ang="0">
                <a:pos x="845" y="570"/>
              </a:cxn>
              <a:cxn ang="0">
                <a:pos x="854" y="535"/>
              </a:cxn>
              <a:cxn ang="0">
                <a:pos x="867" y="496"/>
              </a:cxn>
              <a:cxn ang="0">
                <a:pos x="870" y="359"/>
              </a:cxn>
              <a:cxn ang="0">
                <a:pos x="867" y="296"/>
              </a:cxn>
              <a:cxn ang="0">
                <a:pos x="862" y="269"/>
              </a:cxn>
              <a:cxn ang="0">
                <a:pos x="804" y="308"/>
              </a:cxn>
              <a:cxn ang="0">
                <a:pos x="744" y="362"/>
              </a:cxn>
              <a:cxn ang="0">
                <a:pos x="636" y="362"/>
              </a:cxn>
              <a:cxn ang="0">
                <a:pos x="623" y="323"/>
              </a:cxn>
              <a:cxn ang="0">
                <a:pos x="587" y="296"/>
              </a:cxn>
              <a:cxn ang="0">
                <a:pos x="514" y="281"/>
              </a:cxn>
              <a:cxn ang="0">
                <a:pos x="456" y="273"/>
              </a:cxn>
              <a:cxn ang="0">
                <a:pos x="409" y="242"/>
              </a:cxn>
              <a:cxn ang="0">
                <a:pos x="385" y="203"/>
              </a:cxn>
              <a:cxn ang="0">
                <a:pos x="346" y="159"/>
              </a:cxn>
              <a:cxn ang="0">
                <a:pos x="304" y="93"/>
              </a:cxn>
              <a:cxn ang="0">
                <a:pos x="259" y="27"/>
              </a:cxn>
              <a:cxn ang="0">
                <a:pos x="179" y="15"/>
              </a:cxn>
              <a:cxn ang="0">
                <a:pos x="94" y="0"/>
              </a:cxn>
              <a:cxn ang="0">
                <a:pos x="3" y="39"/>
              </a:cxn>
              <a:cxn ang="0">
                <a:pos x="0" y="109"/>
              </a:cxn>
              <a:cxn ang="0">
                <a:pos x="42" y="132"/>
              </a:cxn>
              <a:cxn ang="0">
                <a:pos x="91" y="125"/>
              </a:cxn>
              <a:cxn ang="0">
                <a:pos x="99" y="171"/>
              </a:cxn>
              <a:cxn ang="0">
                <a:pos x="162" y="199"/>
              </a:cxn>
              <a:cxn ang="0">
                <a:pos x="196" y="183"/>
              </a:cxn>
              <a:cxn ang="0">
                <a:pos x="304" y="187"/>
              </a:cxn>
              <a:cxn ang="0">
                <a:pos x="288" y="320"/>
              </a:cxn>
              <a:cxn ang="0">
                <a:pos x="272" y="359"/>
              </a:cxn>
              <a:cxn ang="0">
                <a:pos x="267" y="445"/>
              </a:cxn>
              <a:cxn ang="0">
                <a:pos x="242" y="425"/>
              </a:cxn>
              <a:cxn ang="0">
                <a:pos x="188" y="503"/>
              </a:cxn>
              <a:cxn ang="0">
                <a:pos x="167" y="543"/>
              </a:cxn>
              <a:cxn ang="0">
                <a:pos x="242" y="566"/>
              </a:cxn>
              <a:cxn ang="0">
                <a:pos x="242" y="582"/>
              </a:cxn>
              <a:cxn ang="0">
                <a:pos x="212" y="613"/>
              </a:cxn>
            </a:cxnLst>
            <a:rect l="0" t="0" r="r" b="b"/>
            <a:pathLst>
              <a:path w="889" h="754">
                <a:moveTo>
                  <a:pt x="225" y="625"/>
                </a:moveTo>
                <a:lnTo>
                  <a:pt x="272" y="616"/>
                </a:lnTo>
                <a:lnTo>
                  <a:pt x="292" y="652"/>
                </a:lnTo>
                <a:lnTo>
                  <a:pt x="322" y="672"/>
                </a:lnTo>
                <a:lnTo>
                  <a:pt x="343" y="664"/>
                </a:lnTo>
                <a:lnTo>
                  <a:pt x="359" y="664"/>
                </a:lnTo>
                <a:lnTo>
                  <a:pt x="389" y="648"/>
                </a:lnTo>
                <a:lnTo>
                  <a:pt x="414" y="667"/>
                </a:lnTo>
                <a:lnTo>
                  <a:pt x="426" y="672"/>
                </a:lnTo>
                <a:lnTo>
                  <a:pt x="464" y="655"/>
                </a:lnTo>
                <a:lnTo>
                  <a:pt x="489" y="672"/>
                </a:lnTo>
                <a:lnTo>
                  <a:pt x="502" y="699"/>
                </a:lnTo>
                <a:lnTo>
                  <a:pt x="524" y="699"/>
                </a:lnTo>
                <a:lnTo>
                  <a:pt x="532" y="711"/>
                </a:lnTo>
                <a:lnTo>
                  <a:pt x="560" y="738"/>
                </a:lnTo>
                <a:lnTo>
                  <a:pt x="568" y="730"/>
                </a:lnTo>
                <a:lnTo>
                  <a:pt x="565" y="699"/>
                </a:lnTo>
                <a:lnTo>
                  <a:pt x="576" y="687"/>
                </a:lnTo>
                <a:lnTo>
                  <a:pt x="598" y="726"/>
                </a:lnTo>
                <a:lnTo>
                  <a:pt x="619" y="733"/>
                </a:lnTo>
                <a:lnTo>
                  <a:pt x="636" y="753"/>
                </a:lnTo>
                <a:lnTo>
                  <a:pt x="653" y="753"/>
                </a:lnTo>
                <a:lnTo>
                  <a:pt x="657" y="742"/>
                </a:lnTo>
                <a:lnTo>
                  <a:pt x="691" y="711"/>
                </a:lnTo>
                <a:lnTo>
                  <a:pt x="702" y="718"/>
                </a:lnTo>
                <a:lnTo>
                  <a:pt x="715" y="706"/>
                </a:lnTo>
                <a:lnTo>
                  <a:pt x="724" y="723"/>
                </a:lnTo>
                <a:lnTo>
                  <a:pt x="754" y="730"/>
                </a:lnTo>
                <a:lnTo>
                  <a:pt x="774" y="730"/>
                </a:lnTo>
                <a:lnTo>
                  <a:pt x="791" y="730"/>
                </a:lnTo>
                <a:lnTo>
                  <a:pt x="778" y="718"/>
                </a:lnTo>
                <a:lnTo>
                  <a:pt x="774" y="672"/>
                </a:lnTo>
                <a:lnTo>
                  <a:pt x="741" y="621"/>
                </a:lnTo>
                <a:lnTo>
                  <a:pt x="762" y="601"/>
                </a:lnTo>
                <a:lnTo>
                  <a:pt x="778" y="570"/>
                </a:lnTo>
                <a:lnTo>
                  <a:pt x="845" y="570"/>
                </a:lnTo>
                <a:lnTo>
                  <a:pt x="859" y="558"/>
                </a:lnTo>
                <a:lnTo>
                  <a:pt x="854" y="535"/>
                </a:lnTo>
                <a:lnTo>
                  <a:pt x="870" y="511"/>
                </a:lnTo>
                <a:lnTo>
                  <a:pt x="867" y="496"/>
                </a:lnTo>
                <a:lnTo>
                  <a:pt x="870" y="476"/>
                </a:lnTo>
                <a:lnTo>
                  <a:pt x="870" y="359"/>
                </a:lnTo>
                <a:lnTo>
                  <a:pt x="888" y="320"/>
                </a:lnTo>
                <a:lnTo>
                  <a:pt x="867" y="296"/>
                </a:lnTo>
                <a:lnTo>
                  <a:pt x="870" y="281"/>
                </a:lnTo>
                <a:lnTo>
                  <a:pt x="862" y="269"/>
                </a:lnTo>
                <a:lnTo>
                  <a:pt x="833" y="277"/>
                </a:lnTo>
                <a:lnTo>
                  <a:pt x="804" y="308"/>
                </a:lnTo>
                <a:lnTo>
                  <a:pt x="774" y="323"/>
                </a:lnTo>
                <a:lnTo>
                  <a:pt x="744" y="362"/>
                </a:lnTo>
                <a:lnTo>
                  <a:pt x="670" y="386"/>
                </a:lnTo>
                <a:lnTo>
                  <a:pt x="636" y="362"/>
                </a:lnTo>
                <a:lnTo>
                  <a:pt x="639" y="347"/>
                </a:lnTo>
                <a:lnTo>
                  <a:pt x="623" y="323"/>
                </a:lnTo>
                <a:lnTo>
                  <a:pt x="615" y="296"/>
                </a:lnTo>
                <a:lnTo>
                  <a:pt x="587" y="296"/>
                </a:lnTo>
                <a:lnTo>
                  <a:pt x="535" y="273"/>
                </a:lnTo>
                <a:lnTo>
                  <a:pt x="514" y="281"/>
                </a:lnTo>
                <a:lnTo>
                  <a:pt x="489" y="269"/>
                </a:lnTo>
                <a:lnTo>
                  <a:pt x="456" y="273"/>
                </a:lnTo>
                <a:lnTo>
                  <a:pt x="426" y="265"/>
                </a:lnTo>
                <a:lnTo>
                  <a:pt x="409" y="242"/>
                </a:lnTo>
                <a:lnTo>
                  <a:pt x="389" y="222"/>
                </a:lnTo>
                <a:lnTo>
                  <a:pt x="385" y="203"/>
                </a:lnTo>
                <a:lnTo>
                  <a:pt x="359" y="179"/>
                </a:lnTo>
                <a:lnTo>
                  <a:pt x="346" y="159"/>
                </a:lnTo>
                <a:lnTo>
                  <a:pt x="314" y="117"/>
                </a:lnTo>
                <a:lnTo>
                  <a:pt x="304" y="93"/>
                </a:lnTo>
                <a:lnTo>
                  <a:pt x="267" y="50"/>
                </a:lnTo>
                <a:lnTo>
                  <a:pt x="259" y="27"/>
                </a:lnTo>
                <a:lnTo>
                  <a:pt x="212" y="8"/>
                </a:lnTo>
                <a:lnTo>
                  <a:pt x="179" y="15"/>
                </a:lnTo>
                <a:lnTo>
                  <a:pt x="154" y="11"/>
                </a:lnTo>
                <a:lnTo>
                  <a:pt x="94" y="0"/>
                </a:lnTo>
                <a:lnTo>
                  <a:pt x="20" y="27"/>
                </a:lnTo>
                <a:lnTo>
                  <a:pt x="3" y="39"/>
                </a:lnTo>
                <a:lnTo>
                  <a:pt x="20" y="59"/>
                </a:lnTo>
                <a:lnTo>
                  <a:pt x="0" y="109"/>
                </a:lnTo>
                <a:lnTo>
                  <a:pt x="8" y="113"/>
                </a:lnTo>
                <a:lnTo>
                  <a:pt x="42" y="132"/>
                </a:lnTo>
                <a:lnTo>
                  <a:pt x="58" y="105"/>
                </a:lnTo>
                <a:lnTo>
                  <a:pt x="91" y="125"/>
                </a:lnTo>
                <a:lnTo>
                  <a:pt x="86" y="137"/>
                </a:lnTo>
                <a:lnTo>
                  <a:pt x="99" y="171"/>
                </a:lnTo>
                <a:lnTo>
                  <a:pt x="121" y="191"/>
                </a:lnTo>
                <a:lnTo>
                  <a:pt x="162" y="199"/>
                </a:lnTo>
                <a:lnTo>
                  <a:pt x="171" y="187"/>
                </a:lnTo>
                <a:lnTo>
                  <a:pt x="196" y="183"/>
                </a:lnTo>
                <a:lnTo>
                  <a:pt x="242" y="148"/>
                </a:lnTo>
                <a:lnTo>
                  <a:pt x="304" y="187"/>
                </a:lnTo>
                <a:lnTo>
                  <a:pt x="283" y="265"/>
                </a:lnTo>
                <a:lnTo>
                  <a:pt x="288" y="320"/>
                </a:lnTo>
                <a:lnTo>
                  <a:pt x="288" y="352"/>
                </a:lnTo>
                <a:lnTo>
                  <a:pt x="272" y="359"/>
                </a:lnTo>
                <a:lnTo>
                  <a:pt x="272" y="449"/>
                </a:lnTo>
                <a:lnTo>
                  <a:pt x="267" y="445"/>
                </a:lnTo>
                <a:lnTo>
                  <a:pt x="251" y="425"/>
                </a:lnTo>
                <a:lnTo>
                  <a:pt x="242" y="425"/>
                </a:lnTo>
                <a:lnTo>
                  <a:pt x="238" y="433"/>
                </a:lnTo>
                <a:lnTo>
                  <a:pt x="188" y="503"/>
                </a:lnTo>
                <a:lnTo>
                  <a:pt x="162" y="531"/>
                </a:lnTo>
                <a:lnTo>
                  <a:pt x="167" y="543"/>
                </a:lnTo>
                <a:lnTo>
                  <a:pt x="217" y="574"/>
                </a:lnTo>
                <a:lnTo>
                  <a:pt x="242" y="566"/>
                </a:lnTo>
                <a:lnTo>
                  <a:pt x="247" y="574"/>
                </a:lnTo>
                <a:lnTo>
                  <a:pt x="242" y="582"/>
                </a:lnTo>
                <a:lnTo>
                  <a:pt x="217" y="594"/>
                </a:lnTo>
                <a:lnTo>
                  <a:pt x="212" y="613"/>
                </a:lnTo>
                <a:lnTo>
                  <a:pt x="225" y="62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0" name="îŝḷíḍè">
            <a:extLst>
              <a:ext uri="{FF2B5EF4-FFF2-40B4-BE49-F238E27FC236}">
                <a16:creationId xmlns:a16="http://schemas.microsoft.com/office/drawing/2014/main" id="{6B3106A5-A37D-4D1C-8134-A7B635940091}"/>
              </a:ext>
            </a:extLst>
          </p:cNvPr>
          <p:cNvSpPr/>
          <p:nvPr/>
        </p:nvSpPr>
        <p:spPr bwMode="auto">
          <a:xfrm>
            <a:off x="10852315" y="4480765"/>
            <a:ext cx="325437" cy="322573"/>
          </a:xfrm>
          <a:custGeom>
            <a:avLst/>
            <a:gdLst/>
            <a:ahLst/>
            <a:cxnLst>
              <a:cxn ang="0">
                <a:pos x="372" y="281"/>
              </a:cxn>
              <a:cxn ang="0">
                <a:pos x="424" y="215"/>
              </a:cxn>
              <a:cxn ang="0">
                <a:pos x="453" y="183"/>
              </a:cxn>
              <a:cxn ang="0">
                <a:pos x="448" y="152"/>
              </a:cxn>
              <a:cxn ang="0">
                <a:pos x="414" y="117"/>
              </a:cxn>
              <a:cxn ang="0">
                <a:pos x="410" y="90"/>
              </a:cxn>
              <a:cxn ang="0">
                <a:pos x="351" y="15"/>
              </a:cxn>
              <a:cxn ang="0">
                <a:pos x="351" y="23"/>
              </a:cxn>
              <a:cxn ang="0">
                <a:pos x="339" y="35"/>
              </a:cxn>
              <a:cxn ang="0">
                <a:pos x="314" y="8"/>
              </a:cxn>
              <a:cxn ang="0">
                <a:pos x="280" y="0"/>
              </a:cxn>
              <a:cxn ang="0">
                <a:pos x="280" y="8"/>
              </a:cxn>
              <a:cxn ang="0">
                <a:pos x="280" y="23"/>
              </a:cxn>
              <a:cxn ang="0">
                <a:pos x="264" y="35"/>
              </a:cxn>
              <a:cxn ang="0">
                <a:pos x="235" y="62"/>
              </a:cxn>
              <a:cxn ang="0">
                <a:pos x="204" y="62"/>
              </a:cxn>
              <a:cxn ang="0">
                <a:pos x="193" y="81"/>
              </a:cxn>
              <a:cxn ang="0">
                <a:pos x="180" y="81"/>
              </a:cxn>
              <a:cxn ang="0">
                <a:pos x="159" y="101"/>
              </a:cxn>
              <a:cxn ang="0">
                <a:pos x="146" y="101"/>
              </a:cxn>
              <a:cxn ang="0">
                <a:pos x="121" y="125"/>
              </a:cxn>
              <a:cxn ang="0">
                <a:pos x="105" y="129"/>
              </a:cxn>
              <a:cxn ang="0">
                <a:pos x="70" y="179"/>
              </a:cxn>
              <a:cxn ang="0">
                <a:pos x="46" y="148"/>
              </a:cxn>
              <a:cxn ang="0">
                <a:pos x="25" y="132"/>
              </a:cxn>
              <a:cxn ang="0">
                <a:pos x="12" y="144"/>
              </a:cxn>
              <a:cxn ang="0">
                <a:pos x="25" y="210"/>
              </a:cxn>
              <a:cxn ang="0">
                <a:pos x="12" y="234"/>
              </a:cxn>
              <a:cxn ang="0">
                <a:pos x="0" y="265"/>
              </a:cxn>
              <a:cxn ang="0">
                <a:pos x="34" y="288"/>
              </a:cxn>
              <a:cxn ang="0">
                <a:pos x="54" y="288"/>
              </a:cxn>
              <a:cxn ang="0">
                <a:pos x="78" y="320"/>
              </a:cxn>
              <a:cxn ang="0">
                <a:pos x="96" y="312"/>
              </a:cxn>
              <a:cxn ang="0">
                <a:pos x="125" y="281"/>
              </a:cxn>
              <a:cxn ang="0">
                <a:pos x="151" y="234"/>
              </a:cxn>
              <a:cxn ang="0">
                <a:pos x="201" y="226"/>
              </a:cxn>
              <a:cxn ang="0">
                <a:pos x="231" y="254"/>
              </a:cxn>
              <a:cxn ang="0">
                <a:pos x="209" y="296"/>
              </a:cxn>
              <a:cxn ang="0">
                <a:pos x="180" y="339"/>
              </a:cxn>
              <a:cxn ang="0">
                <a:pos x="204" y="354"/>
              </a:cxn>
              <a:cxn ang="0">
                <a:pos x="204" y="378"/>
              </a:cxn>
              <a:cxn ang="0">
                <a:pos x="184" y="393"/>
              </a:cxn>
              <a:cxn ang="0">
                <a:pos x="188" y="402"/>
              </a:cxn>
              <a:cxn ang="0">
                <a:pos x="221" y="386"/>
              </a:cxn>
              <a:cxn ang="0">
                <a:pos x="272" y="324"/>
              </a:cxn>
              <a:cxn ang="0">
                <a:pos x="347" y="285"/>
              </a:cxn>
              <a:cxn ang="0">
                <a:pos x="372" y="281"/>
              </a:cxn>
            </a:cxnLst>
            <a:rect l="0" t="0" r="r" b="b"/>
            <a:pathLst>
              <a:path w="454" h="403">
                <a:moveTo>
                  <a:pt x="372" y="281"/>
                </a:moveTo>
                <a:lnTo>
                  <a:pt x="424" y="215"/>
                </a:lnTo>
                <a:lnTo>
                  <a:pt x="453" y="183"/>
                </a:lnTo>
                <a:lnTo>
                  <a:pt x="448" y="152"/>
                </a:lnTo>
                <a:lnTo>
                  <a:pt x="414" y="117"/>
                </a:lnTo>
                <a:lnTo>
                  <a:pt x="410" y="90"/>
                </a:lnTo>
                <a:lnTo>
                  <a:pt x="351" y="15"/>
                </a:lnTo>
                <a:lnTo>
                  <a:pt x="351" y="23"/>
                </a:lnTo>
                <a:lnTo>
                  <a:pt x="339" y="35"/>
                </a:lnTo>
                <a:lnTo>
                  <a:pt x="314" y="8"/>
                </a:lnTo>
                <a:lnTo>
                  <a:pt x="280" y="0"/>
                </a:lnTo>
                <a:lnTo>
                  <a:pt x="280" y="8"/>
                </a:lnTo>
                <a:lnTo>
                  <a:pt x="280" y="23"/>
                </a:lnTo>
                <a:lnTo>
                  <a:pt x="264" y="35"/>
                </a:lnTo>
                <a:lnTo>
                  <a:pt x="235" y="62"/>
                </a:lnTo>
                <a:lnTo>
                  <a:pt x="204" y="62"/>
                </a:lnTo>
                <a:lnTo>
                  <a:pt x="193" y="81"/>
                </a:lnTo>
                <a:lnTo>
                  <a:pt x="180" y="81"/>
                </a:lnTo>
                <a:lnTo>
                  <a:pt x="159" y="101"/>
                </a:lnTo>
                <a:lnTo>
                  <a:pt x="146" y="101"/>
                </a:lnTo>
                <a:lnTo>
                  <a:pt x="121" y="125"/>
                </a:lnTo>
                <a:lnTo>
                  <a:pt x="105" y="129"/>
                </a:lnTo>
                <a:lnTo>
                  <a:pt x="70" y="179"/>
                </a:lnTo>
                <a:lnTo>
                  <a:pt x="46" y="148"/>
                </a:lnTo>
                <a:lnTo>
                  <a:pt x="25" y="132"/>
                </a:lnTo>
                <a:lnTo>
                  <a:pt x="12" y="144"/>
                </a:lnTo>
                <a:lnTo>
                  <a:pt x="25" y="210"/>
                </a:lnTo>
                <a:lnTo>
                  <a:pt x="12" y="234"/>
                </a:lnTo>
                <a:lnTo>
                  <a:pt x="0" y="265"/>
                </a:lnTo>
                <a:lnTo>
                  <a:pt x="34" y="288"/>
                </a:lnTo>
                <a:lnTo>
                  <a:pt x="54" y="288"/>
                </a:lnTo>
                <a:lnTo>
                  <a:pt x="78" y="320"/>
                </a:lnTo>
                <a:lnTo>
                  <a:pt x="96" y="312"/>
                </a:lnTo>
                <a:lnTo>
                  <a:pt x="125" y="281"/>
                </a:lnTo>
                <a:lnTo>
                  <a:pt x="151" y="234"/>
                </a:lnTo>
                <a:lnTo>
                  <a:pt x="201" y="226"/>
                </a:lnTo>
                <a:lnTo>
                  <a:pt x="231" y="254"/>
                </a:lnTo>
                <a:lnTo>
                  <a:pt x="209" y="296"/>
                </a:lnTo>
                <a:lnTo>
                  <a:pt x="180" y="339"/>
                </a:lnTo>
                <a:lnTo>
                  <a:pt x="204" y="354"/>
                </a:lnTo>
                <a:lnTo>
                  <a:pt x="204" y="378"/>
                </a:lnTo>
                <a:lnTo>
                  <a:pt x="184" y="393"/>
                </a:lnTo>
                <a:lnTo>
                  <a:pt x="188" y="402"/>
                </a:lnTo>
                <a:lnTo>
                  <a:pt x="221" y="386"/>
                </a:lnTo>
                <a:lnTo>
                  <a:pt x="272" y="324"/>
                </a:lnTo>
                <a:lnTo>
                  <a:pt x="347" y="285"/>
                </a:lnTo>
                <a:lnTo>
                  <a:pt x="372" y="28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1" name="îṥ1ïḑê">
            <a:extLst>
              <a:ext uri="{FF2B5EF4-FFF2-40B4-BE49-F238E27FC236}">
                <a16:creationId xmlns:a16="http://schemas.microsoft.com/office/drawing/2014/main" id="{7825DCC2-E752-4DE7-8BFF-B091319145A1}"/>
              </a:ext>
            </a:extLst>
          </p:cNvPr>
          <p:cNvSpPr/>
          <p:nvPr/>
        </p:nvSpPr>
        <p:spPr bwMode="auto">
          <a:xfrm>
            <a:off x="10934046" y="4298191"/>
            <a:ext cx="468095" cy="334035"/>
          </a:xfrm>
          <a:custGeom>
            <a:avLst/>
            <a:gdLst/>
            <a:ahLst/>
            <a:cxnLst>
              <a:cxn ang="0">
                <a:pos x="629" y="114"/>
              </a:cxn>
              <a:cxn ang="0">
                <a:pos x="577" y="106"/>
              </a:cxn>
              <a:cxn ang="0">
                <a:pos x="557" y="102"/>
              </a:cxn>
              <a:cxn ang="0">
                <a:pos x="511" y="126"/>
              </a:cxn>
              <a:cxn ang="0">
                <a:pos x="490" y="137"/>
              </a:cxn>
              <a:cxn ang="0">
                <a:pos x="452" y="110"/>
              </a:cxn>
              <a:cxn ang="0">
                <a:pos x="418" y="83"/>
              </a:cxn>
              <a:cxn ang="0">
                <a:pos x="414" y="122"/>
              </a:cxn>
              <a:cxn ang="0">
                <a:pos x="377" y="83"/>
              </a:cxn>
              <a:cxn ang="0">
                <a:pos x="343" y="55"/>
              </a:cxn>
              <a:cxn ang="0">
                <a:pos x="280" y="55"/>
              </a:cxn>
              <a:cxn ang="0">
                <a:pos x="242" y="32"/>
              </a:cxn>
              <a:cxn ang="0">
                <a:pos x="196" y="48"/>
              </a:cxn>
              <a:cxn ang="0">
                <a:pos x="146" y="36"/>
              </a:cxn>
              <a:cxn ang="0">
                <a:pos x="78" y="9"/>
              </a:cxn>
              <a:cxn ang="0">
                <a:pos x="58" y="51"/>
              </a:cxn>
              <a:cxn ang="0">
                <a:pos x="0" y="55"/>
              </a:cxn>
              <a:cxn ang="0">
                <a:pos x="28" y="83"/>
              </a:cxn>
              <a:cxn ang="0">
                <a:pos x="33" y="137"/>
              </a:cxn>
              <a:cxn ang="0">
                <a:pos x="53" y="180"/>
              </a:cxn>
              <a:cxn ang="0">
                <a:pos x="105" y="149"/>
              </a:cxn>
              <a:cxn ang="0">
                <a:pos x="146" y="227"/>
              </a:cxn>
              <a:cxn ang="0">
                <a:pos x="171" y="231"/>
              </a:cxn>
              <a:cxn ang="0">
                <a:pos x="231" y="266"/>
              </a:cxn>
              <a:cxn ang="0">
                <a:pos x="242" y="247"/>
              </a:cxn>
              <a:cxn ang="0">
                <a:pos x="305" y="349"/>
              </a:cxn>
              <a:cxn ang="0">
                <a:pos x="343" y="415"/>
              </a:cxn>
              <a:cxn ang="0">
                <a:pos x="398" y="329"/>
              </a:cxn>
              <a:cxn ang="0">
                <a:pos x="436" y="337"/>
              </a:cxn>
              <a:cxn ang="0">
                <a:pos x="498" y="322"/>
              </a:cxn>
              <a:cxn ang="0">
                <a:pos x="481" y="282"/>
              </a:cxn>
              <a:cxn ang="0">
                <a:pos x="544" y="235"/>
              </a:cxn>
              <a:cxn ang="0">
                <a:pos x="569" y="196"/>
              </a:cxn>
              <a:cxn ang="0">
                <a:pos x="587" y="168"/>
              </a:cxn>
              <a:cxn ang="0">
                <a:pos x="611" y="192"/>
              </a:cxn>
              <a:cxn ang="0">
                <a:pos x="650" y="126"/>
              </a:cxn>
            </a:cxnLst>
            <a:rect l="0" t="0" r="r" b="b"/>
            <a:pathLst>
              <a:path w="651" h="416">
                <a:moveTo>
                  <a:pt x="645" y="114"/>
                </a:moveTo>
                <a:lnTo>
                  <a:pt x="629" y="114"/>
                </a:lnTo>
                <a:lnTo>
                  <a:pt x="607" y="114"/>
                </a:lnTo>
                <a:lnTo>
                  <a:pt x="577" y="106"/>
                </a:lnTo>
                <a:lnTo>
                  <a:pt x="569" y="90"/>
                </a:lnTo>
                <a:lnTo>
                  <a:pt x="557" y="102"/>
                </a:lnTo>
                <a:lnTo>
                  <a:pt x="544" y="95"/>
                </a:lnTo>
                <a:lnTo>
                  <a:pt x="511" y="126"/>
                </a:lnTo>
                <a:lnTo>
                  <a:pt x="506" y="137"/>
                </a:lnTo>
                <a:lnTo>
                  <a:pt x="490" y="137"/>
                </a:lnTo>
                <a:lnTo>
                  <a:pt x="472" y="117"/>
                </a:lnTo>
                <a:lnTo>
                  <a:pt x="452" y="110"/>
                </a:lnTo>
                <a:lnTo>
                  <a:pt x="431" y="71"/>
                </a:lnTo>
                <a:lnTo>
                  <a:pt x="418" y="83"/>
                </a:lnTo>
                <a:lnTo>
                  <a:pt x="423" y="114"/>
                </a:lnTo>
                <a:lnTo>
                  <a:pt x="414" y="122"/>
                </a:lnTo>
                <a:lnTo>
                  <a:pt x="385" y="95"/>
                </a:lnTo>
                <a:lnTo>
                  <a:pt x="377" y="83"/>
                </a:lnTo>
                <a:lnTo>
                  <a:pt x="355" y="83"/>
                </a:lnTo>
                <a:lnTo>
                  <a:pt x="343" y="55"/>
                </a:lnTo>
                <a:lnTo>
                  <a:pt x="318" y="39"/>
                </a:lnTo>
                <a:lnTo>
                  <a:pt x="280" y="55"/>
                </a:lnTo>
                <a:lnTo>
                  <a:pt x="267" y="51"/>
                </a:lnTo>
                <a:lnTo>
                  <a:pt x="242" y="32"/>
                </a:lnTo>
                <a:lnTo>
                  <a:pt x="212" y="48"/>
                </a:lnTo>
                <a:lnTo>
                  <a:pt x="196" y="48"/>
                </a:lnTo>
                <a:lnTo>
                  <a:pt x="176" y="55"/>
                </a:lnTo>
                <a:lnTo>
                  <a:pt x="146" y="36"/>
                </a:lnTo>
                <a:lnTo>
                  <a:pt x="125" y="0"/>
                </a:lnTo>
                <a:lnTo>
                  <a:pt x="78" y="9"/>
                </a:lnTo>
                <a:lnTo>
                  <a:pt x="62" y="28"/>
                </a:lnTo>
                <a:lnTo>
                  <a:pt x="58" y="51"/>
                </a:lnTo>
                <a:lnTo>
                  <a:pt x="8" y="39"/>
                </a:lnTo>
                <a:lnTo>
                  <a:pt x="0" y="55"/>
                </a:lnTo>
                <a:lnTo>
                  <a:pt x="3" y="63"/>
                </a:lnTo>
                <a:lnTo>
                  <a:pt x="28" y="83"/>
                </a:lnTo>
                <a:lnTo>
                  <a:pt x="28" y="110"/>
                </a:lnTo>
                <a:lnTo>
                  <a:pt x="33" y="137"/>
                </a:lnTo>
                <a:lnTo>
                  <a:pt x="50" y="156"/>
                </a:lnTo>
                <a:lnTo>
                  <a:pt x="53" y="180"/>
                </a:lnTo>
                <a:lnTo>
                  <a:pt x="66" y="188"/>
                </a:lnTo>
                <a:lnTo>
                  <a:pt x="105" y="149"/>
                </a:lnTo>
                <a:lnTo>
                  <a:pt x="146" y="200"/>
                </a:lnTo>
                <a:lnTo>
                  <a:pt x="146" y="227"/>
                </a:lnTo>
                <a:lnTo>
                  <a:pt x="171" y="239"/>
                </a:lnTo>
                <a:lnTo>
                  <a:pt x="171" y="231"/>
                </a:lnTo>
                <a:lnTo>
                  <a:pt x="204" y="239"/>
                </a:lnTo>
                <a:lnTo>
                  <a:pt x="231" y="266"/>
                </a:lnTo>
                <a:lnTo>
                  <a:pt x="242" y="254"/>
                </a:lnTo>
                <a:lnTo>
                  <a:pt x="242" y="247"/>
                </a:lnTo>
                <a:lnTo>
                  <a:pt x="302" y="322"/>
                </a:lnTo>
                <a:lnTo>
                  <a:pt x="305" y="349"/>
                </a:lnTo>
                <a:lnTo>
                  <a:pt x="338" y="383"/>
                </a:lnTo>
                <a:lnTo>
                  <a:pt x="343" y="415"/>
                </a:lnTo>
                <a:lnTo>
                  <a:pt x="373" y="395"/>
                </a:lnTo>
                <a:lnTo>
                  <a:pt x="398" y="329"/>
                </a:lnTo>
                <a:lnTo>
                  <a:pt x="409" y="325"/>
                </a:lnTo>
                <a:lnTo>
                  <a:pt x="436" y="337"/>
                </a:lnTo>
                <a:lnTo>
                  <a:pt x="481" y="332"/>
                </a:lnTo>
                <a:lnTo>
                  <a:pt x="498" y="322"/>
                </a:lnTo>
                <a:lnTo>
                  <a:pt x="477" y="290"/>
                </a:lnTo>
                <a:lnTo>
                  <a:pt x="481" y="282"/>
                </a:lnTo>
                <a:lnTo>
                  <a:pt x="527" y="266"/>
                </a:lnTo>
                <a:lnTo>
                  <a:pt x="544" y="235"/>
                </a:lnTo>
                <a:lnTo>
                  <a:pt x="566" y="227"/>
                </a:lnTo>
                <a:lnTo>
                  <a:pt x="569" y="196"/>
                </a:lnTo>
                <a:lnTo>
                  <a:pt x="574" y="173"/>
                </a:lnTo>
                <a:lnTo>
                  <a:pt x="587" y="168"/>
                </a:lnTo>
                <a:lnTo>
                  <a:pt x="598" y="180"/>
                </a:lnTo>
                <a:lnTo>
                  <a:pt x="611" y="192"/>
                </a:lnTo>
                <a:lnTo>
                  <a:pt x="640" y="153"/>
                </a:lnTo>
                <a:lnTo>
                  <a:pt x="650" y="126"/>
                </a:lnTo>
                <a:lnTo>
                  <a:pt x="645" y="114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2" name="îšḻïḑê">
            <a:extLst>
              <a:ext uri="{FF2B5EF4-FFF2-40B4-BE49-F238E27FC236}">
                <a16:creationId xmlns:a16="http://schemas.microsoft.com/office/drawing/2014/main" id="{1BE08FE1-8DE0-4999-8CDD-B151101A7170}"/>
              </a:ext>
            </a:extLst>
          </p:cNvPr>
          <p:cNvSpPr/>
          <p:nvPr/>
        </p:nvSpPr>
        <p:spPr bwMode="auto">
          <a:xfrm>
            <a:off x="10423600" y="6122286"/>
            <a:ext cx="114423" cy="111345"/>
          </a:xfrm>
          <a:custGeom>
            <a:avLst/>
            <a:gdLst/>
            <a:ahLst/>
            <a:cxnLst>
              <a:cxn ang="0">
                <a:pos x="71" y="152"/>
              </a:cxn>
              <a:cxn ang="0">
                <a:pos x="10" y="135"/>
              </a:cxn>
              <a:cxn ang="0">
                <a:pos x="5" y="110"/>
              </a:cxn>
              <a:cxn ang="0">
                <a:pos x="0" y="105"/>
              </a:cxn>
              <a:cxn ang="0">
                <a:pos x="0" y="99"/>
              </a:cxn>
              <a:cxn ang="0">
                <a:pos x="0" y="92"/>
              </a:cxn>
              <a:cxn ang="0">
                <a:pos x="0" y="85"/>
              </a:cxn>
              <a:cxn ang="0">
                <a:pos x="0" y="80"/>
              </a:cxn>
              <a:cxn ang="0">
                <a:pos x="0" y="74"/>
              </a:cxn>
              <a:cxn ang="0">
                <a:pos x="33" y="43"/>
              </a:cxn>
              <a:cxn ang="0">
                <a:pos x="44" y="31"/>
              </a:cxn>
              <a:cxn ang="0">
                <a:pos x="50" y="31"/>
              </a:cxn>
              <a:cxn ang="0">
                <a:pos x="55" y="25"/>
              </a:cxn>
              <a:cxn ang="0">
                <a:pos x="60" y="25"/>
              </a:cxn>
              <a:cxn ang="0">
                <a:pos x="66" y="25"/>
              </a:cxn>
              <a:cxn ang="0">
                <a:pos x="71" y="20"/>
              </a:cxn>
              <a:cxn ang="0">
                <a:pos x="76" y="20"/>
              </a:cxn>
              <a:cxn ang="0">
                <a:pos x="83" y="20"/>
              </a:cxn>
              <a:cxn ang="0">
                <a:pos x="88" y="20"/>
              </a:cxn>
              <a:cxn ang="0">
                <a:pos x="94" y="20"/>
              </a:cxn>
              <a:cxn ang="0">
                <a:pos x="94" y="13"/>
              </a:cxn>
              <a:cxn ang="0">
                <a:pos x="99" y="13"/>
              </a:cxn>
              <a:cxn ang="0">
                <a:pos x="104" y="13"/>
              </a:cxn>
              <a:cxn ang="0">
                <a:pos x="109" y="13"/>
              </a:cxn>
              <a:cxn ang="0">
                <a:pos x="116" y="13"/>
              </a:cxn>
              <a:cxn ang="0">
                <a:pos x="121" y="13"/>
              </a:cxn>
              <a:cxn ang="0">
                <a:pos x="126" y="13"/>
              </a:cxn>
              <a:cxn ang="0">
                <a:pos x="131" y="13"/>
              </a:cxn>
              <a:cxn ang="0">
                <a:pos x="136" y="13"/>
              </a:cxn>
              <a:cxn ang="0">
                <a:pos x="142" y="13"/>
              </a:cxn>
              <a:cxn ang="0">
                <a:pos x="154" y="6"/>
              </a:cxn>
              <a:cxn ang="0">
                <a:pos x="165" y="0"/>
              </a:cxn>
              <a:cxn ang="0">
                <a:pos x="175" y="13"/>
              </a:cxn>
              <a:cxn ang="0">
                <a:pos x="181" y="25"/>
              </a:cxn>
              <a:cxn ang="0">
                <a:pos x="175" y="31"/>
              </a:cxn>
              <a:cxn ang="0">
                <a:pos x="175" y="37"/>
              </a:cxn>
              <a:cxn ang="0">
                <a:pos x="170" y="43"/>
              </a:cxn>
              <a:cxn ang="0">
                <a:pos x="165" y="49"/>
              </a:cxn>
              <a:cxn ang="0">
                <a:pos x="159" y="56"/>
              </a:cxn>
              <a:cxn ang="0">
                <a:pos x="159" y="62"/>
              </a:cxn>
              <a:cxn ang="0">
                <a:pos x="154" y="67"/>
              </a:cxn>
              <a:cxn ang="0">
                <a:pos x="149" y="74"/>
              </a:cxn>
              <a:cxn ang="0">
                <a:pos x="149" y="80"/>
              </a:cxn>
              <a:cxn ang="0">
                <a:pos x="149" y="85"/>
              </a:cxn>
              <a:cxn ang="0">
                <a:pos x="142" y="92"/>
              </a:cxn>
              <a:cxn ang="0">
                <a:pos x="142" y="99"/>
              </a:cxn>
              <a:cxn ang="0">
                <a:pos x="149" y="105"/>
              </a:cxn>
              <a:cxn ang="0">
                <a:pos x="121" y="122"/>
              </a:cxn>
              <a:cxn ang="0">
                <a:pos x="88" y="147"/>
              </a:cxn>
              <a:cxn ang="0">
                <a:pos x="88" y="152"/>
              </a:cxn>
              <a:cxn ang="0">
                <a:pos x="83" y="152"/>
              </a:cxn>
              <a:cxn ang="0">
                <a:pos x="76" y="152"/>
              </a:cxn>
              <a:cxn ang="0">
                <a:pos x="71" y="152"/>
              </a:cxn>
            </a:cxnLst>
            <a:rect l="0" t="0" r="r" b="b"/>
            <a:pathLst>
              <a:path w="181" h="152">
                <a:moveTo>
                  <a:pt x="71" y="152"/>
                </a:moveTo>
                <a:lnTo>
                  <a:pt x="10" y="135"/>
                </a:lnTo>
                <a:lnTo>
                  <a:pt x="5" y="110"/>
                </a:lnTo>
                <a:lnTo>
                  <a:pt x="0" y="105"/>
                </a:lnTo>
                <a:lnTo>
                  <a:pt x="0" y="99"/>
                </a:lnTo>
                <a:lnTo>
                  <a:pt x="0" y="92"/>
                </a:lnTo>
                <a:lnTo>
                  <a:pt x="0" y="85"/>
                </a:lnTo>
                <a:lnTo>
                  <a:pt x="0" y="80"/>
                </a:lnTo>
                <a:lnTo>
                  <a:pt x="0" y="74"/>
                </a:lnTo>
                <a:lnTo>
                  <a:pt x="33" y="43"/>
                </a:lnTo>
                <a:lnTo>
                  <a:pt x="44" y="31"/>
                </a:lnTo>
                <a:lnTo>
                  <a:pt x="50" y="31"/>
                </a:lnTo>
                <a:lnTo>
                  <a:pt x="55" y="25"/>
                </a:lnTo>
                <a:lnTo>
                  <a:pt x="60" y="25"/>
                </a:lnTo>
                <a:lnTo>
                  <a:pt x="66" y="25"/>
                </a:lnTo>
                <a:lnTo>
                  <a:pt x="71" y="20"/>
                </a:lnTo>
                <a:lnTo>
                  <a:pt x="76" y="20"/>
                </a:lnTo>
                <a:lnTo>
                  <a:pt x="83" y="20"/>
                </a:lnTo>
                <a:lnTo>
                  <a:pt x="88" y="20"/>
                </a:lnTo>
                <a:lnTo>
                  <a:pt x="94" y="20"/>
                </a:lnTo>
                <a:lnTo>
                  <a:pt x="94" y="13"/>
                </a:lnTo>
                <a:lnTo>
                  <a:pt x="99" y="13"/>
                </a:lnTo>
                <a:lnTo>
                  <a:pt x="104" y="13"/>
                </a:lnTo>
                <a:lnTo>
                  <a:pt x="109" y="13"/>
                </a:lnTo>
                <a:lnTo>
                  <a:pt x="116" y="13"/>
                </a:lnTo>
                <a:lnTo>
                  <a:pt x="121" y="13"/>
                </a:lnTo>
                <a:lnTo>
                  <a:pt x="126" y="13"/>
                </a:lnTo>
                <a:lnTo>
                  <a:pt x="131" y="13"/>
                </a:lnTo>
                <a:lnTo>
                  <a:pt x="136" y="13"/>
                </a:lnTo>
                <a:lnTo>
                  <a:pt x="142" y="13"/>
                </a:lnTo>
                <a:lnTo>
                  <a:pt x="154" y="6"/>
                </a:lnTo>
                <a:lnTo>
                  <a:pt x="165" y="0"/>
                </a:lnTo>
                <a:lnTo>
                  <a:pt x="175" y="13"/>
                </a:lnTo>
                <a:lnTo>
                  <a:pt x="181" y="25"/>
                </a:lnTo>
                <a:lnTo>
                  <a:pt x="175" y="31"/>
                </a:lnTo>
                <a:lnTo>
                  <a:pt x="175" y="37"/>
                </a:lnTo>
                <a:lnTo>
                  <a:pt x="170" y="43"/>
                </a:lnTo>
                <a:lnTo>
                  <a:pt x="165" y="49"/>
                </a:lnTo>
                <a:lnTo>
                  <a:pt x="159" y="56"/>
                </a:lnTo>
                <a:lnTo>
                  <a:pt x="159" y="62"/>
                </a:lnTo>
                <a:lnTo>
                  <a:pt x="154" y="67"/>
                </a:lnTo>
                <a:lnTo>
                  <a:pt x="149" y="74"/>
                </a:lnTo>
                <a:lnTo>
                  <a:pt x="149" y="80"/>
                </a:lnTo>
                <a:lnTo>
                  <a:pt x="149" y="85"/>
                </a:lnTo>
                <a:lnTo>
                  <a:pt x="142" y="92"/>
                </a:lnTo>
                <a:lnTo>
                  <a:pt x="142" y="99"/>
                </a:lnTo>
                <a:lnTo>
                  <a:pt x="149" y="105"/>
                </a:lnTo>
                <a:lnTo>
                  <a:pt x="121" y="122"/>
                </a:lnTo>
                <a:lnTo>
                  <a:pt x="88" y="147"/>
                </a:lnTo>
                <a:lnTo>
                  <a:pt x="88" y="152"/>
                </a:lnTo>
                <a:lnTo>
                  <a:pt x="83" y="152"/>
                </a:lnTo>
                <a:lnTo>
                  <a:pt x="76" y="152"/>
                </a:lnTo>
                <a:lnTo>
                  <a:pt x="71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3" name="îśľïḑe">
            <a:extLst>
              <a:ext uri="{FF2B5EF4-FFF2-40B4-BE49-F238E27FC236}">
                <a16:creationId xmlns:a16="http://schemas.microsoft.com/office/drawing/2014/main" id="{8D95E266-F81E-449D-8DC9-413F4C8257BA}"/>
              </a:ext>
            </a:extLst>
          </p:cNvPr>
          <p:cNvSpPr/>
          <p:nvPr/>
        </p:nvSpPr>
        <p:spPr bwMode="auto">
          <a:xfrm>
            <a:off x="10748294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4" name="íṣḻíḓe">
            <a:extLst>
              <a:ext uri="{FF2B5EF4-FFF2-40B4-BE49-F238E27FC236}">
                <a16:creationId xmlns:a16="http://schemas.microsoft.com/office/drawing/2014/main" id="{C0CBD1D3-5CF4-4FFA-8DFE-2B50C272BEF5}"/>
              </a:ext>
            </a:extLst>
          </p:cNvPr>
          <p:cNvSpPr/>
          <p:nvPr/>
        </p:nvSpPr>
        <p:spPr bwMode="auto">
          <a:xfrm>
            <a:off x="10748294" y="5932345"/>
            <a:ext cx="45323" cy="34387"/>
          </a:xfrm>
          <a:custGeom>
            <a:avLst/>
            <a:gdLst/>
            <a:ahLst/>
            <a:cxnLst>
              <a:cxn ang="0">
                <a:pos x="4" y="11"/>
              </a:cxn>
              <a:cxn ang="0">
                <a:pos x="28" y="16"/>
              </a:cxn>
              <a:cxn ang="0">
                <a:pos x="50" y="0"/>
              </a:cxn>
              <a:cxn ang="0">
                <a:pos x="63" y="28"/>
              </a:cxn>
              <a:cxn ang="0">
                <a:pos x="37" y="40"/>
              </a:cxn>
              <a:cxn ang="0">
                <a:pos x="4" y="40"/>
              </a:cxn>
              <a:cxn ang="0">
                <a:pos x="0" y="16"/>
              </a:cxn>
              <a:cxn ang="0">
                <a:pos x="4" y="11"/>
              </a:cxn>
            </a:cxnLst>
            <a:rect l="0" t="0" r="r" b="b"/>
            <a:pathLst>
              <a:path w="64" h="41">
                <a:moveTo>
                  <a:pt x="4" y="11"/>
                </a:moveTo>
                <a:lnTo>
                  <a:pt x="28" y="16"/>
                </a:lnTo>
                <a:lnTo>
                  <a:pt x="50" y="0"/>
                </a:lnTo>
                <a:lnTo>
                  <a:pt x="63" y="28"/>
                </a:lnTo>
                <a:lnTo>
                  <a:pt x="37" y="40"/>
                </a:lnTo>
                <a:lnTo>
                  <a:pt x="4" y="40"/>
                </a:lnTo>
                <a:lnTo>
                  <a:pt x="0" y="16"/>
                </a:lnTo>
                <a:lnTo>
                  <a:pt x="4" y="1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5" name="îṣľïḋê">
            <a:extLst>
              <a:ext uri="{FF2B5EF4-FFF2-40B4-BE49-F238E27FC236}">
                <a16:creationId xmlns:a16="http://schemas.microsoft.com/office/drawing/2014/main" id="{4286F575-4A63-4C17-83E7-13111A5722C0}"/>
              </a:ext>
            </a:extLst>
          </p:cNvPr>
          <p:cNvSpPr/>
          <p:nvPr/>
        </p:nvSpPr>
        <p:spPr bwMode="auto">
          <a:xfrm>
            <a:off x="10506817" y="5739128"/>
            <a:ext cx="427972" cy="372515"/>
          </a:xfrm>
          <a:custGeom>
            <a:avLst/>
            <a:gdLst/>
            <a:ahLst/>
            <a:cxnLst>
              <a:cxn ang="0">
                <a:pos x="172" y="71"/>
              </a:cxn>
              <a:cxn ang="0">
                <a:pos x="180" y="39"/>
              </a:cxn>
              <a:cxn ang="0">
                <a:pos x="235" y="55"/>
              </a:cxn>
              <a:cxn ang="0">
                <a:pos x="235" y="32"/>
              </a:cxn>
              <a:cxn ang="0">
                <a:pos x="260" y="4"/>
              </a:cxn>
              <a:cxn ang="0">
                <a:pos x="319" y="0"/>
              </a:cxn>
              <a:cxn ang="0">
                <a:pos x="374" y="9"/>
              </a:cxn>
              <a:cxn ang="0">
                <a:pos x="369" y="36"/>
              </a:cxn>
              <a:cxn ang="0">
                <a:pos x="347" y="71"/>
              </a:cxn>
              <a:cxn ang="0">
                <a:pos x="440" y="48"/>
              </a:cxn>
              <a:cxn ang="0">
                <a:pos x="478" y="55"/>
              </a:cxn>
              <a:cxn ang="0">
                <a:pos x="473" y="28"/>
              </a:cxn>
              <a:cxn ang="0">
                <a:pos x="533" y="48"/>
              </a:cxn>
              <a:cxn ang="0">
                <a:pos x="570" y="71"/>
              </a:cxn>
              <a:cxn ang="0">
                <a:pos x="578" y="129"/>
              </a:cxn>
              <a:cxn ang="0">
                <a:pos x="553" y="161"/>
              </a:cxn>
              <a:cxn ang="0">
                <a:pos x="499" y="200"/>
              </a:cxn>
              <a:cxn ang="0">
                <a:pos x="473" y="207"/>
              </a:cxn>
              <a:cxn ang="0">
                <a:pos x="461" y="215"/>
              </a:cxn>
              <a:cxn ang="0">
                <a:pos x="418" y="227"/>
              </a:cxn>
              <a:cxn ang="0">
                <a:pos x="386" y="231"/>
              </a:cxn>
              <a:cxn ang="0">
                <a:pos x="306" y="219"/>
              </a:cxn>
              <a:cxn ang="0">
                <a:pos x="319" y="274"/>
              </a:cxn>
              <a:cxn ang="0">
                <a:pos x="268" y="310"/>
              </a:cxn>
              <a:cxn ang="0">
                <a:pos x="213" y="325"/>
              </a:cxn>
              <a:cxn ang="0">
                <a:pos x="155" y="349"/>
              </a:cxn>
              <a:cxn ang="0">
                <a:pos x="59" y="388"/>
              </a:cxn>
              <a:cxn ang="0">
                <a:pos x="72" y="450"/>
              </a:cxn>
              <a:cxn ang="0">
                <a:pos x="25" y="462"/>
              </a:cxn>
              <a:cxn ang="0">
                <a:pos x="4" y="380"/>
              </a:cxn>
              <a:cxn ang="0">
                <a:pos x="25" y="332"/>
              </a:cxn>
              <a:cxn ang="0">
                <a:pos x="51" y="313"/>
              </a:cxn>
              <a:cxn ang="0">
                <a:pos x="80" y="270"/>
              </a:cxn>
              <a:cxn ang="0">
                <a:pos x="122" y="192"/>
              </a:cxn>
              <a:cxn ang="0">
                <a:pos x="159" y="134"/>
              </a:cxn>
              <a:cxn ang="0">
                <a:pos x="159" y="78"/>
              </a:cxn>
            </a:cxnLst>
            <a:rect l="0" t="0" r="r" b="b"/>
            <a:pathLst>
              <a:path w="597" h="467">
                <a:moveTo>
                  <a:pt x="159" y="78"/>
                </a:moveTo>
                <a:lnTo>
                  <a:pt x="172" y="71"/>
                </a:lnTo>
                <a:lnTo>
                  <a:pt x="172" y="48"/>
                </a:lnTo>
                <a:lnTo>
                  <a:pt x="180" y="39"/>
                </a:lnTo>
                <a:lnTo>
                  <a:pt x="201" y="39"/>
                </a:lnTo>
                <a:lnTo>
                  <a:pt x="235" y="55"/>
                </a:lnTo>
                <a:lnTo>
                  <a:pt x="243" y="43"/>
                </a:lnTo>
                <a:lnTo>
                  <a:pt x="235" y="32"/>
                </a:lnTo>
                <a:lnTo>
                  <a:pt x="235" y="24"/>
                </a:lnTo>
                <a:lnTo>
                  <a:pt x="260" y="4"/>
                </a:lnTo>
                <a:lnTo>
                  <a:pt x="298" y="16"/>
                </a:lnTo>
                <a:lnTo>
                  <a:pt x="319" y="0"/>
                </a:lnTo>
                <a:lnTo>
                  <a:pt x="335" y="16"/>
                </a:lnTo>
                <a:lnTo>
                  <a:pt x="374" y="9"/>
                </a:lnTo>
                <a:lnTo>
                  <a:pt x="382" y="20"/>
                </a:lnTo>
                <a:lnTo>
                  <a:pt x="369" y="36"/>
                </a:lnTo>
                <a:lnTo>
                  <a:pt x="347" y="63"/>
                </a:lnTo>
                <a:lnTo>
                  <a:pt x="347" y="71"/>
                </a:lnTo>
                <a:lnTo>
                  <a:pt x="360" y="78"/>
                </a:lnTo>
                <a:lnTo>
                  <a:pt x="440" y="48"/>
                </a:lnTo>
                <a:lnTo>
                  <a:pt x="470" y="63"/>
                </a:lnTo>
                <a:lnTo>
                  <a:pt x="478" y="55"/>
                </a:lnTo>
                <a:lnTo>
                  <a:pt x="470" y="39"/>
                </a:lnTo>
                <a:lnTo>
                  <a:pt x="473" y="28"/>
                </a:lnTo>
                <a:lnTo>
                  <a:pt x="523" y="39"/>
                </a:lnTo>
                <a:lnTo>
                  <a:pt x="533" y="48"/>
                </a:lnTo>
                <a:lnTo>
                  <a:pt x="549" y="43"/>
                </a:lnTo>
                <a:lnTo>
                  <a:pt x="570" y="71"/>
                </a:lnTo>
                <a:lnTo>
                  <a:pt x="596" y="122"/>
                </a:lnTo>
                <a:lnTo>
                  <a:pt x="578" y="129"/>
                </a:lnTo>
                <a:lnTo>
                  <a:pt x="566" y="156"/>
                </a:lnTo>
                <a:lnTo>
                  <a:pt x="553" y="161"/>
                </a:lnTo>
                <a:lnTo>
                  <a:pt x="541" y="180"/>
                </a:lnTo>
                <a:lnTo>
                  <a:pt x="499" y="200"/>
                </a:lnTo>
                <a:lnTo>
                  <a:pt x="481" y="192"/>
                </a:lnTo>
                <a:lnTo>
                  <a:pt x="473" y="207"/>
                </a:lnTo>
                <a:lnTo>
                  <a:pt x="473" y="215"/>
                </a:lnTo>
                <a:lnTo>
                  <a:pt x="461" y="215"/>
                </a:lnTo>
                <a:lnTo>
                  <a:pt x="440" y="215"/>
                </a:lnTo>
                <a:lnTo>
                  <a:pt x="418" y="227"/>
                </a:lnTo>
                <a:lnTo>
                  <a:pt x="407" y="219"/>
                </a:lnTo>
                <a:lnTo>
                  <a:pt x="386" y="231"/>
                </a:lnTo>
                <a:lnTo>
                  <a:pt x="344" y="247"/>
                </a:lnTo>
                <a:lnTo>
                  <a:pt x="306" y="219"/>
                </a:lnTo>
                <a:lnTo>
                  <a:pt x="306" y="243"/>
                </a:lnTo>
                <a:lnTo>
                  <a:pt x="319" y="274"/>
                </a:lnTo>
                <a:lnTo>
                  <a:pt x="284" y="286"/>
                </a:lnTo>
                <a:lnTo>
                  <a:pt x="268" y="310"/>
                </a:lnTo>
                <a:lnTo>
                  <a:pt x="229" y="317"/>
                </a:lnTo>
                <a:lnTo>
                  <a:pt x="213" y="325"/>
                </a:lnTo>
                <a:lnTo>
                  <a:pt x="177" y="325"/>
                </a:lnTo>
                <a:lnTo>
                  <a:pt x="155" y="349"/>
                </a:lnTo>
                <a:lnTo>
                  <a:pt x="88" y="368"/>
                </a:lnTo>
                <a:lnTo>
                  <a:pt x="59" y="388"/>
                </a:lnTo>
                <a:lnTo>
                  <a:pt x="42" y="403"/>
                </a:lnTo>
                <a:lnTo>
                  <a:pt x="72" y="450"/>
                </a:lnTo>
                <a:lnTo>
                  <a:pt x="51" y="466"/>
                </a:lnTo>
                <a:lnTo>
                  <a:pt x="25" y="462"/>
                </a:lnTo>
                <a:lnTo>
                  <a:pt x="0" y="415"/>
                </a:lnTo>
                <a:lnTo>
                  <a:pt x="4" y="380"/>
                </a:lnTo>
                <a:lnTo>
                  <a:pt x="4" y="364"/>
                </a:lnTo>
                <a:lnTo>
                  <a:pt x="25" y="332"/>
                </a:lnTo>
                <a:lnTo>
                  <a:pt x="51" y="329"/>
                </a:lnTo>
                <a:lnTo>
                  <a:pt x="51" y="313"/>
                </a:lnTo>
                <a:lnTo>
                  <a:pt x="75" y="302"/>
                </a:lnTo>
                <a:lnTo>
                  <a:pt x="80" y="270"/>
                </a:lnTo>
                <a:lnTo>
                  <a:pt x="125" y="239"/>
                </a:lnTo>
                <a:lnTo>
                  <a:pt x="122" y="192"/>
                </a:lnTo>
                <a:lnTo>
                  <a:pt x="159" y="149"/>
                </a:lnTo>
                <a:lnTo>
                  <a:pt x="159" y="134"/>
                </a:lnTo>
                <a:lnTo>
                  <a:pt x="168" y="117"/>
                </a:lnTo>
                <a:lnTo>
                  <a:pt x="159" y="7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6" name="iṧ1îḍê">
            <a:extLst>
              <a:ext uri="{FF2B5EF4-FFF2-40B4-BE49-F238E27FC236}">
                <a16:creationId xmlns:a16="http://schemas.microsoft.com/office/drawing/2014/main" id="{64C1584E-A9C0-487F-8768-6D8B5A197383}"/>
              </a:ext>
            </a:extLst>
          </p:cNvPr>
          <p:cNvSpPr/>
          <p:nvPr/>
        </p:nvSpPr>
        <p:spPr bwMode="auto">
          <a:xfrm>
            <a:off x="10187323" y="5702286"/>
            <a:ext cx="442090" cy="335673"/>
          </a:xfrm>
          <a:custGeom>
            <a:avLst/>
            <a:gdLst/>
            <a:ahLst/>
            <a:cxnLst>
              <a:cxn ang="0">
                <a:pos x="28" y="164"/>
              </a:cxn>
              <a:cxn ang="0">
                <a:pos x="67" y="144"/>
              </a:cxn>
              <a:cxn ang="0">
                <a:pos x="133" y="161"/>
              </a:cxn>
              <a:cxn ang="0">
                <a:pos x="146" y="134"/>
              </a:cxn>
              <a:cxn ang="0">
                <a:pos x="234" y="102"/>
              </a:cxn>
              <a:cxn ang="0">
                <a:pos x="311" y="83"/>
              </a:cxn>
              <a:cxn ang="0">
                <a:pos x="340" y="90"/>
              </a:cxn>
              <a:cxn ang="0">
                <a:pos x="364" y="75"/>
              </a:cxn>
              <a:cxn ang="0">
                <a:pos x="373" y="59"/>
              </a:cxn>
              <a:cxn ang="0">
                <a:pos x="403" y="36"/>
              </a:cxn>
              <a:cxn ang="0">
                <a:pos x="444" y="16"/>
              </a:cxn>
              <a:cxn ang="0">
                <a:pos x="461" y="36"/>
              </a:cxn>
              <a:cxn ang="0">
                <a:pos x="499" y="8"/>
              </a:cxn>
              <a:cxn ang="0">
                <a:pos x="541" y="8"/>
              </a:cxn>
              <a:cxn ang="0">
                <a:pos x="562" y="39"/>
              </a:cxn>
              <a:cxn ang="0">
                <a:pos x="536" y="94"/>
              </a:cxn>
              <a:cxn ang="0">
                <a:pos x="536" y="117"/>
              </a:cxn>
              <a:cxn ang="0">
                <a:pos x="573" y="137"/>
              </a:cxn>
              <a:cxn ang="0">
                <a:pos x="607" y="125"/>
              </a:cxn>
              <a:cxn ang="0">
                <a:pos x="607" y="180"/>
              </a:cxn>
              <a:cxn ang="0">
                <a:pos x="570" y="239"/>
              </a:cxn>
              <a:cxn ang="0">
                <a:pos x="528" y="317"/>
              </a:cxn>
              <a:cxn ang="0">
                <a:pos x="499" y="359"/>
              </a:cxn>
              <a:cxn ang="0">
                <a:pos x="474" y="379"/>
              </a:cxn>
              <a:cxn ang="0">
                <a:pos x="403" y="418"/>
              </a:cxn>
              <a:cxn ang="0">
                <a:pos x="343" y="388"/>
              </a:cxn>
              <a:cxn ang="0">
                <a:pos x="285" y="415"/>
              </a:cxn>
              <a:cxn ang="0">
                <a:pos x="193" y="383"/>
              </a:cxn>
              <a:cxn ang="0">
                <a:pos x="196" y="325"/>
              </a:cxn>
              <a:cxn ang="0">
                <a:pos x="154" y="313"/>
              </a:cxn>
              <a:cxn ang="0">
                <a:pos x="122" y="313"/>
              </a:cxn>
              <a:cxn ang="0">
                <a:pos x="109" y="266"/>
              </a:cxn>
              <a:cxn ang="0">
                <a:pos x="133" y="262"/>
              </a:cxn>
              <a:cxn ang="0">
                <a:pos x="133" y="223"/>
              </a:cxn>
              <a:cxn ang="0">
                <a:pos x="54" y="192"/>
              </a:cxn>
              <a:cxn ang="0">
                <a:pos x="12" y="192"/>
              </a:cxn>
              <a:cxn ang="0">
                <a:pos x="4" y="161"/>
              </a:cxn>
            </a:cxnLst>
            <a:rect l="0" t="0" r="r" b="b"/>
            <a:pathLst>
              <a:path w="617" h="419">
                <a:moveTo>
                  <a:pt x="4" y="161"/>
                </a:moveTo>
                <a:lnTo>
                  <a:pt x="28" y="164"/>
                </a:lnTo>
                <a:lnTo>
                  <a:pt x="59" y="137"/>
                </a:lnTo>
                <a:lnTo>
                  <a:pt x="67" y="144"/>
                </a:lnTo>
                <a:lnTo>
                  <a:pt x="122" y="168"/>
                </a:lnTo>
                <a:lnTo>
                  <a:pt x="133" y="161"/>
                </a:lnTo>
                <a:lnTo>
                  <a:pt x="133" y="144"/>
                </a:lnTo>
                <a:lnTo>
                  <a:pt x="146" y="134"/>
                </a:lnTo>
                <a:lnTo>
                  <a:pt x="222" y="86"/>
                </a:lnTo>
                <a:lnTo>
                  <a:pt x="234" y="102"/>
                </a:lnTo>
                <a:lnTo>
                  <a:pt x="280" y="117"/>
                </a:lnTo>
                <a:lnTo>
                  <a:pt x="311" y="83"/>
                </a:lnTo>
                <a:lnTo>
                  <a:pt x="319" y="90"/>
                </a:lnTo>
                <a:lnTo>
                  <a:pt x="340" y="90"/>
                </a:lnTo>
                <a:lnTo>
                  <a:pt x="340" y="83"/>
                </a:lnTo>
                <a:lnTo>
                  <a:pt x="364" y="75"/>
                </a:lnTo>
                <a:lnTo>
                  <a:pt x="364" y="66"/>
                </a:lnTo>
                <a:lnTo>
                  <a:pt x="373" y="59"/>
                </a:lnTo>
                <a:lnTo>
                  <a:pt x="377" y="59"/>
                </a:lnTo>
                <a:lnTo>
                  <a:pt x="403" y="36"/>
                </a:lnTo>
                <a:lnTo>
                  <a:pt x="423" y="43"/>
                </a:lnTo>
                <a:lnTo>
                  <a:pt x="444" y="16"/>
                </a:lnTo>
                <a:lnTo>
                  <a:pt x="453" y="36"/>
                </a:lnTo>
                <a:lnTo>
                  <a:pt x="461" y="36"/>
                </a:lnTo>
                <a:lnTo>
                  <a:pt x="490" y="8"/>
                </a:lnTo>
                <a:lnTo>
                  <a:pt x="499" y="8"/>
                </a:lnTo>
                <a:lnTo>
                  <a:pt x="516" y="0"/>
                </a:lnTo>
                <a:lnTo>
                  <a:pt x="541" y="8"/>
                </a:lnTo>
                <a:lnTo>
                  <a:pt x="541" y="36"/>
                </a:lnTo>
                <a:lnTo>
                  <a:pt x="562" y="39"/>
                </a:lnTo>
                <a:lnTo>
                  <a:pt x="553" y="66"/>
                </a:lnTo>
                <a:lnTo>
                  <a:pt x="536" y="94"/>
                </a:lnTo>
                <a:lnTo>
                  <a:pt x="528" y="117"/>
                </a:lnTo>
                <a:lnTo>
                  <a:pt x="536" y="117"/>
                </a:lnTo>
                <a:lnTo>
                  <a:pt x="557" y="98"/>
                </a:lnTo>
                <a:lnTo>
                  <a:pt x="573" y="137"/>
                </a:lnTo>
                <a:lnTo>
                  <a:pt x="591" y="125"/>
                </a:lnTo>
                <a:lnTo>
                  <a:pt x="607" y="125"/>
                </a:lnTo>
                <a:lnTo>
                  <a:pt x="616" y="164"/>
                </a:lnTo>
                <a:lnTo>
                  <a:pt x="607" y="180"/>
                </a:lnTo>
                <a:lnTo>
                  <a:pt x="607" y="195"/>
                </a:lnTo>
                <a:lnTo>
                  <a:pt x="570" y="239"/>
                </a:lnTo>
                <a:lnTo>
                  <a:pt x="573" y="286"/>
                </a:lnTo>
                <a:lnTo>
                  <a:pt x="528" y="317"/>
                </a:lnTo>
                <a:lnTo>
                  <a:pt x="524" y="349"/>
                </a:lnTo>
                <a:lnTo>
                  <a:pt x="499" y="359"/>
                </a:lnTo>
                <a:lnTo>
                  <a:pt x="499" y="376"/>
                </a:lnTo>
                <a:lnTo>
                  <a:pt x="474" y="379"/>
                </a:lnTo>
                <a:lnTo>
                  <a:pt x="453" y="410"/>
                </a:lnTo>
                <a:lnTo>
                  <a:pt x="403" y="418"/>
                </a:lnTo>
                <a:lnTo>
                  <a:pt x="373" y="398"/>
                </a:lnTo>
                <a:lnTo>
                  <a:pt x="343" y="388"/>
                </a:lnTo>
                <a:lnTo>
                  <a:pt x="314" y="415"/>
                </a:lnTo>
                <a:lnTo>
                  <a:pt x="285" y="415"/>
                </a:lnTo>
                <a:lnTo>
                  <a:pt x="259" y="418"/>
                </a:lnTo>
                <a:lnTo>
                  <a:pt x="193" y="383"/>
                </a:lnTo>
                <a:lnTo>
                  <a:pt x="180" y="356"/>
                </a:lnTo>
                <a:lnTo>
                  <a:pt x="196" y="325"/>
                </a:lnTo>
                <a:lnTo>
                  <a:pt x="180" y="313"/>
                </a:lnTo>
                <a:lnTo>
                  <a:pt x="154" y="313"/>
                </a:lnTo>
                <a:lnTo>
                  <a:pt x="151" y="305"/>
                </a:lnTo>
                <a:lnTo>
                  <a:pt x="122" y="313"/>
                </a:lnTo>
                <a:lnTo>
                  <a:pt x="96" y="293"/>
                </a:lnTo>
                <a:lnTo>
                  <a:pt x="109" y="266"/>
                </a:lnTo>
                <a:lnTo>
                  <a:pt x="125" y="266"/>
                </a:lnTo>
                <a:lnTo>
                  <a:pt x="133" y="262"/>
                </a:lnTo>
                <a:lnTo>
                  <a:pt x="143" y="235"/>
                </a:lnTo>
                <a:lnTo>
                  <a:pt x="133" y="223"/>
                </a:lnTo>
                <a:lnTo>
                  <a:pt x="62" y="212"/>
                </a:lnTo>
                <a:lnTo>
                  <a:pt x="54" y="192"/>
                </a:lnTo>
                <a:lnTo>
                  <a:pt x="33" y="192"/>
                </a:lnTo>
                <a:lnTo>
                  <a:pt x="12" y="192"/>
                </a:lnTo>
                <a:lnTo>
                  <a:pt x="0" y="173"/>
                </a:lnTo>
                <a:lnTo>
                  <a:pt x="4" y="16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7" name="ï$ľíḋê">
            <a:extLst>
              <a:ext uri="{FF2B5EF4-FFF2-40B4-BE49-F238E27FC236}">
                <a16:creationId xmlns:a16="http://schemas.microsoft.com/office/drawing/2014/main" id="{B9584BAC-C70E-4F5D-B11B-BC0FB3142BF9}"/>
              </a:ext>
            </a:extLst>
          </p:cNvPr>
          <p:cNvSpPr/>
          <p:nvPr/>
        </p:nvSpPr>
        <p:spPr bwMode="auto">
          <a:xfrm>
            <a:off x="9782384" y="5527081"/>
            <a:ext cx="508217" cy="546901"/>
          </a:xfrm>
          <a:custGeom>
            <a:avLst/>
            <a:gdLst/>
            <a:ahLst/>
            <a:cxnLst>
              <a:cxn ang="0">
                <a:pos x="620" y="108"/>
              </a:cxn>
              <a:cxn ang="0">
                <a:pos x="570" y="117"/>
              </a:cxn>
              <a:cxn ang="0">
                <a:pos x="550" y="86"/>
              </a:cxn>
              <a:cxn ang="0">
                <a:pos x="536" y="62"/>
              </a:cxn>
              <a:cxn ang="0">
                <a:pos x="503" y="62"/>
              </a:cxn>
              <a:cxn ang="0">
                <a:pos x="481" y="89"/>
              </a:cxn>
              <a:cxn ang="0">
                <a:pos x="481" y="120"/>
              </a:cxn>
              <a:cxn ang="0">
                <a:pos x="440" y="237"/>
              </a:cxn>
              <a:cxn ang="0">
                <a:pos x="405" y="245"/>
              </a:cxn>
              <a:cxn ang="0">
                <a:pos x="339" y="261"/>
              </a:cxn>
              <a:cxn ang="0">
                <a:pos x="239" y="117"/>
              </a:cxn>
              <a:cxn ang="0">
                <a:pos x="209" y="98"/>
              </a:cxn>
              <a:cxn ang="0">
                <a:pos x="201" y="62"/>
              </a:cxn>
              <a:cxn ang="0">
                <a:pos x="150" y="86"/>
              </a:cxn>
              <a:cxn ang="0">
                <a:pos x="130" y="0"/>
              </a:cxn>
              <a:cxn ang="0">
                <a:pos x="96" y="35"/>
              </a:cxn>
              <a:cxn ang="0">
                <a:pos x="91" y="86"/>
              </a:cxn>
              <a:cxn ang="0">
                <a:pos x="70" y="78"/>
              </a:cxn>
              <a:cxn ang="0">
                <a:pos x="70" y="140"/>
              </a:cxn>
              <a:cxn ang="0">
                <a:pos x="96" y="147"/>
              </a:cxn>
              <a:cxn ang="0">
                <a:pos x="96" y="281"/>
              </a:cxn>
              <a:cxn ang="0">
                <a:pos x="16" y="366"/>
              </a:cxn>
              <a:cxn ang="0">
                <a:pos x="0" y="390"/>
              </a:cxn>
              <a:cxn ang="0">
                <a:pos x="0" y="444"/>
              </a:cxn>
              <a:cxn ang="0">
                <a:pos x="46" y="437"/>
              </a:cxn>
              <a:cxn ang="0">
                <a:pos x="91" y="456"/>
              </a:cxn>
              <a:cxn ang="0">
                <a:pos x="109" y="503"/>
              </a:cxn>
              <a:cxn ang="0">
                <a:pos x="146" y="515"/>
              </a:cxn>
              <a:cxn ang="0">
                <a:pos x="141" y="542"/>
              </a:cxn>
              <a:cxn ang="0">
                <a:pos x="130" y="589"/>
              </a:cxn>
              <a:cxn ang="0">
                <a:pos x="158" y="601"/>
              </a:cxn>
              <a:cxn ang="0">
                <a:pos x="188" y="624"/>
              </a:cxn>
              <a:cxn ang="0">
                <a:pos x="243" y="655"/>
              </a:cxn>
              <a:cxn ang="0">
                <a:pos x="293" y="640"/>
              </a:cxn>
              <a:cxn ang="0">
                <a:pos x="301" y="671"/>
              </a:cxn>
              <a:cxn ang="0">
                <a:pos x="330" y="679"/>
              </a:cxn>
              <a:cxn ang="0">
                <a:pos x="347" y="674"/>
              </a:cxn>
              <a:cxn ang="0">
                <a:pos x="335" y="593"/>
              </a:cxn>
              <a:cxn ang="0">
                <a:pos x="377" y="577"/>
              </a:cxn>
              <a:cxn ang="0">
                <a:pos x="405" y="554"/>
              </a:cxn>
              <a:cxn ang="0">
                <a:pos x="473" y="554"/>
              </a:cxn>
              <a:cxn ang="0">
                <a:pos x="503" y="550"/>
              </a:cxn>
              <a:cxn ang="0">
                <a:pos x="528" y="569"/>
              </a:cxn>
              <a:cxn ang="0">
                <a:pos x="553" y="542"/>
              </a:cxn>
              <a:cxn ang="0">
                <a:pos x="583" y="546"/>
              </a:cxn>
              <a:cxn ang="0">
                <a:pos x="625" y="503"/>
              </a:cxn>
              <a:cxn ang="0">
                <a:pos x="662" y="511"/>
              </a:cxn>
              <a:cxn ang="0">
                <a:pos x="691" y="484"/>
              </a:cxn>
              <a:cxn ang="0">
                <a:pos x="709" y="452"/>
              </a:cxn>
              <a:cxn ang="0">
                <a:pos x="628" y="429"/>
              </a:cxn>
              <a:cxn ang="0">
                <a:pos x="599" y="410"/>
              </a:cxn>
              <a:cxn ang="0">
                <a:pos x="566" y="390"/>
              </a:cxn>
              <a:cxn ang="0">
                <a:pos x="578" y="335"/>
              </a:cxn>
              <a:cxn ang="0">
                <a:pos x="570" y="230"/>
              </a:cxn>
              <a:cxn ang="0">
                <a:pos x="511" y="234"/>
              </a:cxn>
              <a:cxn ang="0">
                <a:pos x="503" y="198"/>
              </a:cxn>
              <a:cxn ang="0">
                <a:pos x="515" y="159"/>
              </a:cxn>
              <a:cxn ang="0">
                <a:pos x="550" y="156"/>
              </a:cxn>
              <a:cxn ang="0">
                <a:pos x="612" y="156"/>
              </a:cxn>
            </a:cxnLst>
            <a:rect l="0" t="0" r="r" b="b"/>
            <a:pathLst>
              <a:path w="710" h="684">
                <a:moveTo>
                  <a:pt x="625" y="125"/>
                </a:moveTo>
                <a:lnTo>
                  <a:pt x="620" y="108"/>
                </a:lnTo>
                <a:lnTo>
                  <a:pt x="599" y="101"/>
                </a:lnTo>
                <a:lnTo>
                  <a:pt x="570" y="117"/>
                </a:lnTo>
                <a:lnTo>
                  <a:pt x="550" y="108"/>
                </a:lnTo>
                <a:lnTo>
                  <a:pt x="550" y="86"/>
                </a:lnTo>
                <a:lnTo>
                  <a:pt x="536" y="74"/>
                </a:lnTo>
                <a:lnTo>
                  <a:pt x="536" y="62"/>
                </a:lnTo>
                <a:lnTo>
                  <a:pt x="511" y="54"/>
                </a:lnTo>
                <a:lnTo>
                  <a:pt x="503" y="62"/>
                </a:lnTo>
                <a:lnTo>
                  <a:pt x="507" y="81"/>
                </a:lnTo>
                <a:lnTo>
                  <a:pt x="481" y="89"/>
                </a:lnTo>
                <a:lnTo>
                  <a:pt x="478" y="105"/>
                </a:lnTo>
                <a:lnTo>
                  <a:pt x="481" y="120"/>
                </a:lnTo>
                <a:lnTo>
                  <a:pt x="432" y="176"/>
                </a:lnTo>
                <a:lnTo>
                  <a:pt x="440" y="237"/>
                </a:lnTo>
                <a:lnTo>
                  <a:pt x="419" y="257"/>
                </a:lnTo>
                <a:lnTo>
                  <a:pt x="405" y="245"/>
                </a:lnTo>
                <a:lnTo>
                  <a:pt x="356" y="273"/>
                </a:lnTo>
                <a:lnTo>
                  <a:pt x="339" y="261"/>
                </a:lnTo>
                <a:lnTo>
                  <a:pt x="267" y="137"/>
                </a:lnTo>
                <a:lnTo>
                  <a:pt x="239" y="117"/>
                </a:lnTo>
                <a:lnTo>
                  <a:pt x="217" y="113"/>
                </a:lnTo>
                <a:lnTo>
                  <a:pt x="209" y="98"/>
                </a:lnTo>
                <a:lnTo>
                  <a:pt x="221" y="78"/>
                </a:lnTo>
                <a:lnTo>
                  <a:pt x="201" y="62"/>
                </a:lnTo>
                <a:lnTo>
                  <a:pt x="176" y="81"/>
                </a:lnTo>
                <a:lnTo>
                  <a:pt x="150" y="86"/>
                </a:lnTo>
                <a:lnTo>
                  <a:pt x="133" y="15"/>
                </a:lnTo>
                <a:lnTo>
                  <a:pt x="130" y="0"/>
                </a:lnTo>
                <a:lnTo>
                  <a:pt x="109" y="27"/>
                </a:lnTo>
                <a:lnTo>
                  <a:pt x="96" y="35"/>
                </a:lnTo>
                <a:lnTo>
                  <a:pt x="100" y="78"/>
                </a:lnTo>
                <a:lnTo>
                  <a:pt x="91" y="86"/>
                </a:lnTo>
                <a:lnTo>
                  <a:pt x="78" y="86"/>
                </a:lnTo>
                <a:lnTo>
                  <a:pt x="70" y="78"/>
                </a:lnTo>
                <a:lnTo>
                  <a:pt x="58" y="89"/>
                </a:lnTo>
                <a:lnTo>
                  <a:pt x="70" y="140"/>
                </a:lnTo>
                <a:lnTo>
                  <a:pt x="83" y="140"/>
                </a:lnTo>
                <a:lnTo>
                  <a:pt x="96" y="147"/>
                </a:lnTo>
                <a:lnTo>
                  <a:pt x="100" y="176"/>
                </a:lnTo>
                <a:lnTo>
                  <a:pt x="96" y="281"/>
                </a:lnTo>
                <a:lnTo>
                  <a:pt x="20" y="343"/>
                </a:lnTo>
                <a:lnTo>
                  <a:pt x="16" y="366"/>
                </a:lnTo>
                <a:lnTo>
                  <a:pt x="0" y="378"/>
                </a:lnTo>
                <a:lnTo>
                  <a:pt x="0" y="390"/>
                </a:lnTo>
                <a:lnTo>
                  <a:pt x="12" y="421"/>
                </a:lnTo>
                <a:lnTo>
                  <a:pt x="0" y="444"/>
                </a:lnTo>
                <a:lnTo>
                  <a:pt x="8" y="449"/>
                </a:lnTo>
                <a:lnTo>
                  <a:pt x="46" y="437"/>
                </a:lnTo>
                <a:lnTo>
                  <a:pt x="100" y="437"/>
                </a:lnTo>
                <a:lnTo>
                  <a:pt x="91" y="456"/>
                </a:lnTo>
                <a:lnTo>
                  <a:pt x="105" y="476"/>
                </a:lnTo>
                <a:lnTo>
                  <a:pt x="109" y="503"/>
                </a:lnTo>
                <a:lnTo>
                  <a:pt x="113" y="511"/>
                </a:lnTo>
                <a:lnTo>
                  <a:pt x="146" y="515"/>
                </a:lnTo>
                <a:lnTo>
                  <a:pt x="158" y="523"/>
                </a:lnTo>
                <a:lnTo>
                  <a:pt x="141" y="542"/>
                </a:lnTo>
                <a:lnTo>
                  <a:pt x="141" y="566"/>
                </a:lnTo>
                <a:lnTo>
                  <a:pt x="130" y="589"/>
                </a:lnTo>
                <a:lnTo>
                  <a:pt x="138" y="601"/>
                </a:lnTo>
                <a:lnTo>
                  <a:pt x="158" y="601"/>
                </a:lnTo>
                <a:lnTo>
                  <a:pt x="193" y="613"/>
                </a:lnTo>
                <a:lnTo>
                  <a:pt x="188" y="624"/>
                </a:lnTo>
                <a:lnTo>
                  <a:pt x="209" y="655"/>
                </a:lnTo>
                <a:lnTo>
                  <a:pt x="243" y="655"/>
                </a:lnTo>
                <a:lnTo>
                  <a:pt x="280" y="635"/>
                </a:lnTo>
                <a:lnTo>
                  <a:pt x="293" y="640"/>
                </a:lnTo>
                <a:lnTo>
                  <a:pt x="293" y="655"/>
                </a:lnTo>
                <a:lnTo>
                  <a:pt x="301" y="671"/>
                </a:lnTo>
                <a:lnTo>
                  <a:pt x="309" y="683"/>
                </a:lnTo>
                <a:lnTo>
                  <a:pt x="330" y="679"/>
                </a:lnTo>
                <a:lnTo>
                  <a:pt x="339" y="683"/>
                </a:lnTo>
                <a:lnTo>
                  <a:pt x="347" y="674"/>
                </a:lnTo>
                <a:lnTo>
                  <a:pt x="347" y="647"/>
                </a:lnTo>
                <a:lnTo>
                  <a:pt x="335" y="593"/>
                </a:lnTo>
                <a:lnTo>
                  <a:pt x="343" y="577"/>
                </a:lnTo>
                <a:lnTo>
                  <a:pt x="377" y="577"/>
                </a:lnTo>
                <a:lnTo>
                  <a:pt x="385" y="577"/>
                </a:lnTo>
                <a:lnTo>
                  <a:pt x="405" y="554"/>
                </a:lnTo>
                <a:lnTo>
                  <a:pt x="452" y="569"/>
                </a:lnTo>
                <a:lnTo>
                  <a:pt x="473" y="554"/>
                </a:lnTo>
                <a:lnTo>
                  <a:pt x="481" y="562"/>
                </a:lnTo>
                <a:lnTo>
                  <a:pt x="503" y="550"/>
                </a:lnTo>
                <a:lnTo>
                  <a:pt x="523" y="569"/>
                </a:lnTo>
                <a:lnTo>
                  <a:pt x="528" y="569"/>
                </a:lnTo>
                <a:lnTo>
                  <a:pt x="536" y="557"/>
                </a:lnTo>
                <a:lnTo>
                  <a:pt x="553" y="542"/>
                </a:lnTo>
                <a:lnTo>
                  <a:pt x="562" y="550"/>
                </a:lnTo>
                <a:lnTo>
                  <a:pt x="583" y="546"/>
                </a:lnTo>
                <a:lnTo>
                  <a:pt x="603" y="530"/>
                </a:lnTo>
                <a:lnTo>
                  <a:pt x="625" y="503"/>
                </a:lnTo>
                <a:lnTo>
                  <a:pt x="649" y="499"/>
                </a:lnTo>
                <a:lnTo>
                  <a:pt x="662" y="511"/>
                </a:lnTo>
                <a:lnTo>
                  <a:pt x="674" y="484"/>
                </a:lnTo>
                <a:lnTo>
                  <a:pt x="691" y="484"/>
                </a:lnTo>
                <a:lnTo>
                  <a:pt x="699" y="479"/>
                </a:lnTo>
                <a:lnTo>
                  <a:pt x="709" y="452"/>
                </a:lnTo>
                <a:lnTo>
                  <a:pt x="699" y="440"/>
                </a:lnTo>
                <a:lnTo>
                  <a:pt x="628" y="429"/>
                </a:lnTo>
                <a:lnTo>
                  <a:pt x="620" y="410"/>
                </a:lnTo>
                <a:lnTo>
                  <a:pt x="599" y="410"/>
                </a:lnTo>
                <a:lnTo>
                  <a:pt x="578" y="410"/>
                </a:lnTo>
                <a:lnTo>
                  <a:pt x="566" y="390"/>
                </a:lnTo>
                <a:lnTo>
                  <a:pt x="570" y="378"/>
                </a:lnTo>
                <a:lnTo>
                  <a:pt x="578" y="335"/>
                </a:lnTo>
                <a:lnTo>
                  <a:pt x="550" y="308"/>
                </a:lnTo>
                <a:lnTo>
                  <a:pt x="570" y="230"/>
                </a:lnTo>
                <a:lnTo>
                  <a:pt x="558" y="218"/>
                </a:lnTo>
                <a:lnTo>
                  <a:pt x="511" y="234"/>
                </a:lnTo>
                <a:lnTo>
                  <a:pt x="503" y="215"/>
                </a:lnTo>
                <a:lnTo>
                  <a:pt x="503" y="198"/>
                </a:lnTo>
                <a:lnTo>
                  <a:pt x="490" y="186"/>
                </a:lnTo>
                <a:lnTo>
                  <a:pt x="515" y="159"/>
                </a:lnTo>
                <a:lnTo>
                  <a:pt x="536" y="167"/>
                </a:lnTo>
                <a:lnTo>
                  <a:pt x="550" y="156"/>
                </a:lnTo>
                <a:lnTo>
                  <a:pt x="591" y="164"/>
                </a:lnTo>
                <a:lnTo>
                  <a:pt x="612" y="156"/>
                </a:lnTo>
                <a:lnTo>
                  <a:pt x="625" y="12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8" name="ïṩ1îḓè">
            <a:extLst>
              <a:ext uri="{FF2B5EF4-FFF2-40B4-BE49-F238E27FC236}">
                <a16:creationId xmlns:a16="http://schemas.microsoft.com/office/drawing/2014/main" id="{E52AE11C-CB98-43C5-A648-922C7145742B}"/>
              </a:ext>
            </a:extLst>
          </p:cNvPr>
          <p:cNvSpPr/>
          <p:nvPr/>
        </p:nvSpPr>
        <p:spPr bwMode="auto">
          <a:xfrm>
            <a:off x="10844143" y="5521351"/>
            <a:ext cx="239992" cy="316024"/>
          </a:xfrm>
          <a:custGeom>
            <a:avLst/>
            <a:gdLst/>
            <a:ahLst/>
            <a:cxnLst>
              <a:cxn ang="0">
                <a:pos x="0" y="302"/>
              </a:cxn>
              <a:cxn ang="0">
                <a:pos x="8" y="234"/>
              </a:cxn>
              <a:cxn ang="0">
                <a:pos x="20" y="215"/>
              </a:cxn>
              <a:cxn ang="0">
                <a:pos x="28" y="200"/>
              </a:cxn>
              <a:cxn ang="0">
                <a:pos x="42" y="168"/>
              </a:cxn>
              <a:cxn ang="0">
                <a:pos x="34" y="161"/>
              </a:cxn>
              <a:cxn ang="0">
                <a:pos x="38" y="133"/>
              </a:cxn>
              <a:cxn ang="0">
                <a:pos x="70" y="98"/>
              </a:cxn>
              <a:cxn ang="0">
                <a:pos x="67" y="75"/>
              </a:cxn>
              <a:cxn ang="0">
                <a:pos x="91" y="39"/>
              </a:cxn>
              <a:cxn ang="0">
                <a:pos x="113" y="43"/>
              </a:cxn>
              <a:cxn ang="0">
                <a:pos x="154" y="16"/>
              </a:cxn>
              <a:cxn ang="0">
                <a:pos x="163" y="0"/>
              </a:cxn>
              <a:cxn ang="0">
                <a:pos x="193" y="4"/>
              </a:cxn>
              <a:cxn ang="0">
                <a:pos x="205" y="36"/>
              </a:cxn>
              <a:cxn ang="0">
                <a:pos x="217" y="59"/>
              </a:cxn>
              <a:cxn ang="0">
                <a:pos x="248" y="59"/>
              </a:cxn>
              <a:cxn ang="0">
                <a:pos x="264" y="39"/>
              </a:cxn>
              <a:cxn ang="0">
                <a:pos x="289" y="63"/>
              </a:cxn>
              <a:cxn ang="0">
                <a:pos x="335" y="48"/>
              </a:cxn>
              <a:cxn ang="0">
                <a:pos x="306" y="114"/>
              </a:cxn>
              <a:cxn ang="0">
                <a:pos x="289" y="106"/>
              </a:cxn>
              <a:cxn ang="0">
                <a:pos x="276" y="110"/>
              </a:cxn>
              <a:cxn ang="0">
                <a:pos x="276" y="117"/>
              </a:cxn>
              <a:cxn ang="0">
                <a:pos x="292" y="133"/>
              </a:cxn>
              <a:cxn ang="0">
                <a:pos x="289" y="192"/>
              </a:cxn>
              <a:cxn ang="0">
                <a:pos x="292" y="212"/>
              </a:cxn>
              <a:cxn ang="0">
                <a:pos x="289" y="215"/>
              </a:cxn>
              <a:cxn ang="0">
                <a:pos x="268" y="212"/>
              </a:cxn>
              <a:cxn ang="0">
                <a:pos x="256" y="224"/>
              </a:cxn>
              <a:cxn ang="0">
                <a:pos x="264" y="239"/>
              </a:cxn>
              <a:cxn ang="0">
                <a:pos x="243" y="258"/>
              </a:cxn>
              <a:cxn ang="0">
                <a:pos x="248" y="266"/>
              </a:cxn>
              <a:cxn ang="0">
                <a:pos x="226" y="278"/>
              </a:cxn>
              <a:cxn ang="0">
                <a:pos x="229" y="293"/>
              </a:cxn>
              <a:cxn ang="0">
                <a:pos x="221" y="302"/>
              </a:cxn>
              <a:cxn ang="0">
                <a:pos x="193" y="302"/>
              </a:cxn>
              <a:cxn ang="0">
                <a:pos x="176" y="313"/>
              </a:cxn>
              <a:cxn ang="0">
                <a:pos x="172" y="317"/>
              </a:cxn>
              <a:cxn ang="0">
                <a:pos x="188" y="329"/>
              </a:cxn>
              <a:cxn ang="0">
                <a:pos x="172" y="352"/>
              </a:cxn>
              <a:cxn ang="0">
                <a:pos x="150" y="375"/>
              </a:cxn>
              <a:cxn ang="0">
                <a:pos x="142" y="371"/>
              </a:cxn>
              <a:cxn ang="0">
                <a:pos x="122" y="395"/>
              </a:cxn>
              <a:cxn ang="0">
                <a:pos x="96" y="344"/>
              </a:cxn>
              <a:cxn ang="0">
                <a:pos x="75" y="317"/>
              </a:cxn>
              <a:cxn ang="0">
                <a:pos x="59" y="321"/>
              </a:cxn>
              <a:cxn ang="0">
                <a:pos x="50" y="313"/>
              </a:cxn>
              <a:cxn ang="0">
                <a:pos x="0" y="302"/>
              </a:cxn>
            </a:cxnLst>
            <a:rect l="0" t="0" r="r" b="b"/>
            <a:pathLst>
              <a:path w="336" h="396">
                <a:moveTo>
                  <a:pt x="0" y="302"/>
                </a:moveTo>
                <a:lnTo>
                  <a:pt x="8" y="234"/>
                </a:lnTo>
                <a:lnTo>
                  <a:pt x="20" y="215"/>
                </a:lnTo>
                <a:lnTo>
                  <a:pt x="28" y="200"/>
                </a:lnTo>
                <a:lnTo>
                  <a:pt x="42" y="168"/>
                </a:lnTo>
                <a:lnTo>
                  <a:pt x="34" y="161"/>
                </a:lnTo>
                <a:lnTo>
                  <a:pt x="38" y="133"/>
                </a:lnTo>
                <a:lnTo>
                  <a:pt x="70" y="98"/>
                </a:lnTo>
                <a:lnTo>
                  <a:pt x="67" y="75"/>
                </a:lnTo>
                <a:lnTo>
                  <a:pt x="91" y="39"/>
                </a:lnTo>
                <a:lnTo>
                  <a:pt x="113" y="43"/>
                </a:lnTo>
                <a:lnTo>
                  <a:pt x="154" y="16"/>
                </a:lnTo>
                <a:lnTo>
                  <a:pt x="163" y="0"/>
                </a:lnTo>
                <a:lnTo>
                  <a:pt x="193" y="4"/>
                </a:lnTo>
                <a:lnTo>
                  <a:pt x="205" y="36"/>
                </a:lnTo>
                <a:lnTo>
                  <a:pt x="217" y="59"/>
                </a:lnTo>
                <a:lnTo>
                  <a:pt x="248" y="59"/>
                </a:lnTo>
                <a:lnTo>
                  <a:pt x="264" y="39"/>
                </a:lnTo>
                <a:lnTo>
                  <a:pt x="289" y="63"/>
                </a:lnTo>
                <a:lnTo>
                  <a:pt x="335" y="48"/>
                </a:lnTo>
                <a:lnTo>
                  <a:pt x="306" y="114"/>
                </a:lnTo>
                <a:lnTo>
                  <a:pt x="289" y="106"/>
                </a:lnTo>
                <a:lnTo>
                  <a:pt x="276" y="110"/>
                </a:lnTo>
                <a:lnTo>
                  <a:pt x="276" y="117"/>
                </a:lnTo>
                <a:lnTo>
                  <a:pt x="292" y="133"/>
                </a:lnTo>
                <a:lnTo>
                  <a:pt x="289" y="192"/>
                </a:lnTo>
                <a:lnTo>
                  <a:pt x="292" y="212"/>
                </a:lnTo>
                <a:lnTo>
                  <a:pt x="289" y="215"/>
                </a:lnTo>
                <a:lnTo>
                  <a:pt x="268" y="212"/>
                </a:lnTo>
                <a:lnTo>
                  <a:pt x="256" y="224"/>
                </a:lnTo>
                <a:lnTo>
                  <a:pt x="264" y="239"/>
                </a:lnTo>
                <a:lnTo>
                  <a:pt x="243" y="258"/>
                </a:lnTo>
                <a:lnTo>
                  <a:pt x="248" y="266"/>
                </a:lnTo>
                <a:lnTo>
                  <a:pt x="226" y="278"/>
                </a:lnTo>
                <a:lnTo>
                  <a:pt x="229" y="293"/>
                </a:lnTo>
                <a:lnTo>
                  <a:pt x="221" y="302"/>
                </a:lnTo>
                <a:lnTo>
                  <a:pt x="193" y="302"/>
                </a:lnTo>
                <a:lnTo>
                  <a:pt x="176" y="313"/>
                </a:lnTo>
                <a:lnTo>
                  <a:pt x="172" y="317"/>
                </a:lnTo>
                <a:lnTo>
                  <a:pt x="188" y="329"/>
                </a:lnTo>
                <a:lnTo>
                  <a:pt x="172" y="352"/>
                </a:lnTo>
                <a:lnTo>
                  <a:pt x="150" y="375"/>
                </a:lnTo>
                <a:lnTo>
                  <a:pt x="142" y="371"/>
                </a:lnTo>
                <a:lnTo>
                  <a:pt x="122" y="395"/>
                </a:lnTo>
                <a:lnTo>
                  <a:pt x="96" y="344"/>
                </a:lnTo>
                <a:lnTo>
                  <a:pt x="75" y="317"/>
                </a:lnTo>
                <a:lnTo>
                  <a:pt x="59" y="321"/>
                </a:lnTo>
                <a:lnTo>
                  <a:pt x="50" y="313"/>
                </a:lnTo>
                <a:lnTo>
                  <a:pt x="0" y="302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299" name="iṧ1îďê">
            <a:extLst>
              <a:ext uri="{FF2B5EF4-FFF2-40B4-BE49-F238E27FC236}">
                <a16:creationId xmlns:a16="http://schemas.microsoft.com/office/drawing/2014/main" id="{6D663C4F-B7D6-4E04-8D1A-1FEF03A2BA9E}"/>
              </a:ext>
            </a:extLst>
          </p:cNvPr>
          <p:cNvSpPr/>
          <p:nvPr/>
        </p:nvSpPr>
        <p:spPr bwMode="auto">
          <a:xfrm>
            <a:off x="10697770" y="5418193"/>
            <a:ext cx="265254" cy="384796"/>
          </a:xfrm>
          <a:custGeom>
            <a:avLst/>
            <a:gdLst/>
            <a:ahLst/>
            <a:cxnLst>
              <a:cxn ang="0">
                <a:pos x="7" y="105"/>
              </a:cxn>
              <a:cxn ang="0">
                <a:pos x="34" y="148"/>
              </a:cxn>
              <a:cxn ang="0">
                <a:pos x="34" y="172"/>
              </a:cxn>
              <a:cxn ang="0">
                <a:pos x="20" y="195"/>
              </a:cxn>
              <a:cxn ang="0">
                <a:pos x="3" y="206"/>
              </a:cxn>
              <a:cxn ang="0">
                <a:pos x="0" y="245"/>
              </a:cxn>
              <a:cxn ang="0">
                <a:pos x="3" y="254"/>
              </a:cxn>
              <a:cxn ang="0">
                <a:pos x="15" y="250"/>
              </a:cxn>
              <a:cxn ang="0">
                <a:pos x="20" y="254"/>
              </a:cxn>
              <a:cxn ang="0">
                <a:pos x="20" y="281"/>
              </a:cxn>
              <a:cxn ang="0">
                <a:pos x="34" y="308"/>
              </a:cxn>
              <a:cxn ang="0">
                <a:pos x="50" y="316"/>
              </a:cxn>
              <a:cxn ang="0">
                <a:pos x="50" y="359"/>
              </a:cxn>
              <a:cxn ang="0">
                <a:pos x="42" y="391"/>
              </a:cxn>
              <a:cxn ang="0">
                <a:pos x="50" y="402"/>
              </a:cxn>
              <a:cxn ang="0">
                <a:pos x="66" y="418"/>
              </a:cxn>
              <a:cxn ang="0">
                <a:pos x="105" y="410"/>
              </a:cxn>
              <a:cxn ang="0">
                <a:pos x="113" y="421"/>
              </a:cxn>
              <a:cxn ang="0">
                <a:pos x="100" y="438"/>
              </a:cxn>
              <a:cxn ang="0">
                <a:pos x="78" y="465"/>
              </a:cxn>
              <a:cxn ang="0">
                <a:pos x="78" y="472"/>
              </a:cxn>
              <a:cxn ang="0">
                <a:pos x="91" y="480"/>
              </a:cxn>
              <a:cxn ang="0">
                <a:pos x="171" y="450"/>
              </a:cxn>
              <a:cxn ang="0">
                <a:pos x="201" y="465"/>
              </a:cxn>
              <a:cxn ang="0">
                <a:pos x="209" y="457"/>
              </a:cxn>
              <a:cxn ang="0">
                <a:pos x="201" y="441"/>
              </a:cxn>
              <a:cxn ang="0">
                <a:pos x="204" y="430"/>
              </a:cxn>
              <a:cxn ang="0">
                <a:pos x="212" y="363"/>
              </a:cxn>
              <a:cxn ang="0">
                <a:pos x="226" y="343"/>
              </a:cxn>
              <a:cxn ang="0">
                <a:pos x="234" y="328"/>
              </a:cxn>
              <a:cxn ang="0">
                <a:pos x="246" y="296"/>
              </a:cxn>
              <a:cxn ang="0">
                <a:pos x="238" y="289"/>
              </a:cxn>
              <a:cxn ang="0">
                <a:pos x="243" y="262"/>
              </a:cxn>
              <a:cxn ang="0">
                <a:pos x="275" y="226"/>
              </a:cxn>
              <a:cxn ang="0">
                <a:pos x="271" y="203"/>
              </a:cxn>
              <a:cxn ang="0">
                <a:pos x="297" y="167"/>
              </a:cxn>
              <a:cxn ang="0">
                <a:pos x="317" y="172"/>
              </a:cxn>
              <a:cxn ang="0">
                <a:pos x="359" y="144"/>
              </a:cxn>
              <a:cxn ang="0">
                <a:pos x="369" y="128"/>
              </a:cxn>
              <a:cxn ang="0">
                <a:pos x="343" y="78"/>
              </a:cxn>
              <a:cxn ang="0">
                <a:pos x="322" y="54"/>
              </a:cxn>
              <a:cxn ang="0">
                <a:pos x="334" y="42"/>
              </a:cxn>
              <a:cxn ang="0">
                <a:pos x="317" y="27"/>
              </a:cxn>
              <a:cxn ang="0">
                <a:pos x="275" y="27"/>
              </a:cxn>
              <a:cxn ang="0">
                <a:pos x="259" y="11"/>
              </a:cxn>
              <a:cxn ang="0">
                <a:pos x="226" y="42"/>
              </a:cxn>
              <a:cxn ang="0">
                <a:pos x="212" y="35"/>
              </a:cxn>
              <a:cxn ang="0">
                <a:pos x="226" y="11"/>
              </a:cxn>
              <a:cxn ang="0">
                <a:pos x="226" y="3"/>
              </a:cxn>
              <a:cxn ang="0">
                <a:pos x="212" y="0"/>
              </a:cxn>
              <a:cxn ang="0">
                <a:pos x="171" y="20"/>
              </a:cxn>
              <a:cxn ang="0">
                <a:pos x="141" y="30"/>
              </a:cxn>
              <a:cxn ang="0">
                <a:pos x="113" y="27"/>
              </a:cxn>
              <a:cxn ang="0">
                <a:pos x="58" y="78"/>
              </a:cxn>
              <a:cxn ang="0">
                <a:pos x="28" y="86"/>
              </a:cxn>
              <a:cxn ang="0">
                <a:pos x="7" y="105"/>
              </a:cxn>
            </a:cxnLst>
            <a:rect l="0" t="0" r="r" b="b"/>
            <a:pathLst>
              <a:path w="370" h="481">
                <a:moveTo>
                  <a:pt x="7" y="105"/>
                </a:moveTo>
                <a:lnTo>
                  <a:pt x="34" y="148"/>
                </a:lnTo>
                <a:lnTo>
                  <a:pt x="34" y="172"/>
                </a:lnTo>
                <a:lnTo>
                  <a:pt x="20" y="195"/>
                </a:lnTo>
                <a:lnTo>
                  <a:pt x="3" y="206"/>
                </a:lnTo>
                <a:lnTo>
                  <a:pt x="0" y="245"/>
                </a:lnTo>
                <a:lnTo>
                  <a:pt x="3" y="254"/>
                </a:lnTo>
                <a:lnTo>
                  <a:pt x="15" y="250"/>
                </a:lnTo>
                <a:lnTo>
                  <a:pt x="20" y="254"/>
                </a:lnTo>
                <a:lnTo>
                  <a:pt x="20" y="281"/>
                </a:lnTo>
                <a:lnTo>
                  <a:pt x="34" y="308"/>
                </a:lnTo>
                <a:lnTo>
                  <a:pt x="50" y="316"/>
                </a:lnTo>
                <a:lnTo>
                  <a:pt x="50" y="359"/>
                </a:lnTo>
                <a:lnTo>
                  <a:pt x="42" y="391"/>
                </a:lnTo>
                <a:lnTo>
                  <a:pt x="50" y="402"/>
                </a:lnTo>
                <a:lnTo>
                  <a:pt x="66" y="418"/>
                </a:lnTo>
                <a:lnTo>
                  <a:pt x="105" y="410"/>
                </a:lnTo>
                <a:lnTo>
                  <a:pt x="113" y="421"/>
                </a:lnTo>
                <a:lnTo>
                  <a:pt x="100" y="438"/>
                </a:lnTo>
                <a:lnTo>
                  <a:pt x="78" y="465"/>
                </a:lnTo>
                <a:lnTo>
                  <a:pt x="78" y="472"/>
                </a:lnTo>
                <a:lnTo>
                  <a:pt x="91" y="480"/>
                </a:lnTo>
                <a:lnTo>
                  <a:pt x="171" y="450"/>
                </a:lnTo>
                <a:lnTo>
                  <a:pt x="201" y="465"/>
                </a:lnTo>
                <a:lnTo>
                  <a:pt x="209" y="457"/>
                </a:lnTo>
                <a:lnTo>
                  <a:pt x="201" y="441"/>
                </a:lnTo>
                <a:lnTo>
                  <a:pt x="204" y="430"/>
                </a:lnTo>
                <a:lnTo>
                  <a:pt x="212" y="363"/>
                </a:lnTo>
                <a:lnTo>
                  <a:pt x="226" y="343"/>
                </a:lnTo>
                <a:lnTo>
                  <a:pt x="234" y="328"/>
                </a:lnTo>
                <a:lnTo>
                  <a:pt x="246" y="296"/>
                </a:lnTo>
                <a:lnTo>
                  <a:pt x="238" y="289"/>
                </a:lnTo>
                <a:lnTo>
                  <a:pt x="243" y="262"/>
                </a:lnTo>
                <a:lnTo>
                  <a:pt x="275" y="226"/>
                </a:lnTo>
                <a:lnTo>
                  <a:pt x="271" y="203"/>
                </a:lnTo>
                <a:lnTo>
                  <a:pt x="297" y="167"/>
                </a:lnTo>
                <a:lnTo>
                  <a:pt x="317" y="172"/>
                </a:lnTo>
                <a:lnTo>
                  <a:pt x="359" y="144"/>
                </a:lnTo>
                <a:lnTo>
                  <a:pt x="369" y="128"/>
                </a:lnTo>
                <a:lnTo>
                  <a:pt x="343" y="78"/>
                </a:lnTo>
                <a:lnTo>
                  <a:pt x="322" y="54"/>
                </a:lnTo>
                <a:lnTo>
                  <a:pt x="334" y="42"/>
                </a:lnTo>
                <a:lnTo>
                  <a:pt x="317" y="27"/>
                </a:lnTo>
                <a:lnTo>
                  <a:pt x="275" y="27"/>
                </a:lnTo>
                <a:lnTo>
                  <a:pt x="259" y="11"/>
                </a:lnTo>
                <a:lnTo>
                  <a:pt x="226" y="42"/>
                </a:lnTo>
                <a:lnTo>
                  <a:pt x="212" y="35"/>
                </a:lnTo>
                <a:lnTo>
                  <a:pt x="226" y="11"/>
                </a:lnTo>
                <a:lnTo>
                  <a:pt x="226" y="3"/>
                </a:lnTo>
                <a:lnTo>
                  <a:pt x="212" y="0"/>
                </a:lnTo>
                <a:lnTo>
                  <a:pt x="171" y="20"/>
                </a:lnTo>
                <a:lnTo>
                  <a:pt x="141" y="30"/>
                </a:lnTo>
                <a:lnTo>
                  <a:pt x="113" y="27"/>
                </a:lnTo>
                <a:lnTo>
                  <a:pt x="58" y="78"/>
                </a:lnTo>
                <a:lnTo>
                  <a:pt x="28" y="86"/>
                </a:lnTo>
                <a:lnTo>
                  <a:pt x="7" y="10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0" name="îsḻïde">
            <a:extLst>
              <a:ext uri="{FF2B5EF4-FFF2-40B4-BE49-F238E27FC236}">
                <a16:creationId xmlns:a16="http://schemas.microsoft.com/office/drawing/2014/main" id="{61609A0C-B894-4FE8-A0FC-4D7BBFDFE21A}"/>
              </a:ext>
            </a:extLst>
          </p:cNvPr>
          <p:cNvSpPr/>
          <p:nvPr/>
        </p:nvSpPr>
        <p:spPr bwMode="auto">
          <a:xfrm>
            <a:off x="10428058" y="5455853"/>
            <a:ext cx="306862" cy="356141"/>
          </a:xfrm>
          <a:custGeom>
            <a:avLst/>
            <a:gdLst/>
            <a:ahLst/>
            <a:cxnLst>
              <a:cxn ang="0">
                <a:pos x="368" y="54"/>
              </a:cxn>
              <a:cxn ang="0">
                <a:pos x="359" y="15"/>
              </a:cxn>
              <a:cxn ang="0">
                <a:pos x="327" y="23"/>
              </a:cxn>
              <a:cxn ang="0">
                <a:pos x="305" y="35"/>
              </a:cxn>
              <a:cxn ang="0">
                <a:pos x="280" y="20"/>
              </a:cxn>
              <a:cxn ang="0">
                <a:pos x="242" y="27"/>
              </a:cxn>
              <a:cxn ang="0">
                <a:pos x="117" y="0"/>
              </a:cxn>
              <a:cxn ang="0">
                <a:pos x="125" y="31"/>
              </a:cxn>
              <a:cxn ang="0">
                <a:pos x="70" y="31"/>
              </a:cxn>
              <a:cxn ang="0">
                <a:pos x="20" y="86"/>
              </a:cxn>
              <a:cxn ang="0">
                <a:pos x="42" y="211"/>
              </a:cxn>
              <a:cxn ang="0">
                <a:pos x="3" y="257"/>
              </a:cxn>
              <a:cxn ang="0">
                <a:pos x="54" y="266"/>
              </a:cxn>
              <a:cxn ang="0">
                <a:pos x="62" y="344"/>
              </a:cxn>
              <a:cxn ang="0">
                <a:pos x="104" y="325"/>
              </a:cxn>
              <a:cxn ang="0">
                <a:pos x="121" y="344"/>
              </a:cxn>
              <a:cxn ang="0">
                <a:pos x="159" y="316"/>
              </a:cxn>
              <a:cxn ang="0">
                <a:pos x="201" y="316"/>
              </a:cxn>
              <a:cxn ang="0">
                <a:pos x="222" y="347"/>
              </a:cxn>
              <a:cxn ang="0">
                <a:pos x="196" y="403"/>
              </a:cxn>
              <a:cxn ang="0">
                <a:pos x="196" y="425"/>
              </a:cxn>
              <a:cxn ang="0">
                <a:pos x="233" y="445"/>
              </a:cxn>
              <a:cxn ang="0">
                <a:pos x="267" y="433"/>
              </a:cxn>
              <a:cxn ang="0">
                <a:pos x="280" y="403"/>
              </a:cxn>
              <a:cxn ang="0">
                <a:pos x="309" y="394"/>
              </a:cxn>
              <a:cxn ang="0">
                <a:pos x="351" y="398"/>
              </a:cxn>
              <a:cxn ang="0">
                <a:pos x="343" y="379"/>
              </a:cxn>
              <a:cxn ang="0">
                <a:pos x="406" y="371"/>
              </a:cxn>
              <a:cxn ang="0">
                <a:pos x="418" y="344"/>
              </a:cxn>
              <a:cxn ang="0">
                <a:pos x="427" y="269"/>
              </a:cxn>
              <a:cxn ang="0">
                <a:pos x="398" y="234"/>
              </a:cxn>
              <a:cxn ang="0">
                <a:pos x="393" y="203"/>
              </a:cxn>
              <a:cxn ang="0">
                <a:pos x="376" y="199"/>
              </a:cxn>
              <a:cxn ang="0">
                <a:pos x="398" y="149"/>
              </a:cxn>
              <a:cxn ang="0">
                <a:pos x="410" y="101"/>
              </a:cxn>
            </a:cxnLst>
            <a:rect l="0" t="0" r="r" b="b"/>
            <a:pathLst>
              <a:path w="428" h="446">
                <a:moveTo>
                  <a:pt x="384" y="59"/>
                </a:moveTo>
                <a:lnTo>
                  <a:pt x="368" y="54"/>
                </a:lnTo>
                <a:lnTo>
                  <a:pt x="359" y="42"/>
                </a:lnTo>
                <a:lnTo>
                  <a:pt x="359" y="15"/>
                </a:lnTo>
                <a:lnTo>
                  <a:pt x="348" y="3"/>
                </a:lnTo>
                <a:lnTo>
                  <a:pt x="327" y="23"/>
                </a:lnTo>
                <a:lnTo>
                  <a:pt x="317" y="35"/>
                </a:lnTo>
                <a:lnTo>
                  <a:pt x="305" y="35"/>
                </a:lnTo>
                <a:lnTo>
                  <a:pt x="301" y="15"/>
                </a:lnTo>
                <a:lnTo>
                  <a:pt x="280" y="20"/>
                </a:lnTo>
                <a:lnTo>
                  <a:pt x="259" y="35"/>
                </a:lnTo>
                <a:lnTo>
                  <a:pt x="242" y="27"/>
                </a:lnTo>
                <a:lnTo>
                  <a:pt x="209" y="8"/>
                </a:lnTo>
                <a:lnTo>
                  <a:pt x="117" y="0"/>
                </a:lnTo>
                <a:lnTo>
                  <a:pt x="108" y="12"/>
                </a:lnTo>
                <a:lnTo>
                  <a:pt x="125" y="31"/>
                </a:lnTo>
                <a:lnTo>
                  <a:pt x="104" y="42"/>
                </a:lnTo>
                <a:lnTo>
                  <a:pt x="70" y="31"/>
                </a:lnTo>
                <a:lnTo>
                  <a:pt x="33" y="59"/>
                </a:lnTo>
                <a:lnTo>
                  <a:pt x="20" y="86"/>
                </a:lnTo>
                <a:lnTo>
                  <a:pt x="24" y="149"/>
                </a:lnTo>
                <a:lnTo>
                  <a:pt x="42" y="211"/>
                </a:lnTo>
                <a:lnTo>
                  <a:pt x="0" y="254"/>
                </a:lnTo>
                <a:lnTo>
                  <a:pt x="3" y="257"/>
                </a:lnTo>
                <a:lnTo>
                  <a:pt x="42" y="250"/>
                </a:lnTo>
                <a:lnTo>
                  <a:pt x="54" y="266"/>
                </a:lnTo>
                <a:lnTo>
                  <a:pt x="42" y="313"/>
                </a:lnTo>
                <a:lnTo>
                  <a:pt x="62" y="344"/>
                </a:lnTo>
                <a:lnTo>
                  <a:pt x="83" y="352"/>
                </a:lnTo>
                <a:lnTo>
                  <a:pt x="104" y="325"/>
                </a:lnTo>
                <a:lnTo>
                  <a:pt x="113" y="344"/>
                </a:lnTo>
                <a:lnTo>
                  <a:pt x="121" y="344"/>
                </a:lnTo>
                <a:lnTo>
                  <a:pt x="149" y="316"/>
                </a:lnTo>
                <a:lnTo>
                  <a:pt x="159" y="316"/>
                </a:lnTo>
                <a:lnTo>
                  <a:pt x="175" y="308"/>
                </a:lnTo>
                <a:lnTo>
                  <a:pt x="201" y="316"/>
                </a:lnTo>
                <a:lnTo>
                  <a:pt x="201" y="344"/>
                </a:lnTo>
                <a:lnTo>
                  <a:pt x="222" y="347"/>
                </a:lnTo>
                <a:lnTo>
                  <a:pt x="212" y="374"/>
                </a:lnTo>
                <a:lnTo>
                  <a:pt x="196" y="403"/>
                </a:lnTo>
                <a:lnTo>
                  <a:pt x="188" y="425"/>
                </a:lnTo>
                <a:lnTo>
                  <a:pt x="196" y="425"/>
                </a:lnTo>
                <a:lnTo>
                  <a:pt x="217" y="406"/>
                </a:lnTo>
                <a:lnTo>
                  <a:pt x="233" y="445"/>
                </a:lnTo>
                <a:lnTo>
                  <a:pt x="251" y="433"/>
                </a:lnTo>
                <a:lnTo>
                  <a:pt x="267" y="433"/>
                </a:lnTo>
                <a:lnTo>
                  <a:pt x="280" y="425"/>
                </a:lnTo>
                <a:lnTo>
                  <a:pt x="280" y="403"/>
                </a:lnTo>
                <a:lnTo>
                  <a:pt x="288" y="394"/>
                </a:lnTo>
                <a:lnTo>
                  <a:pt x="309" y="394"/>
                </a:lnTo>
                <a:lnTo>
                  <a:pt x="343" y="410"/>
                </a:lnTo>
                <a:lnTo>
                  <a:pt x="351" y="398"/>
                </a:lnTo>
                <a:lnTo>
                  <a:pt x="343" y="386"/>
                </a:lnTo>
                <a:lnTo>
                  <a:pt x="343" y="379"/>
                </a:lnTo>
                <a:lnTo>
                  <a:pt x="368" y="359"/>
                </a:lnTo>
                <a:lnTo>
                  <a:pt x="406" y="371"/>
                </a:lnTo>
                <a:lnTo>
                  <a:pt x="427" y="355"/>
                </a:lnTo>
                <a:lnTo>
                  <a:pt x="418" y="344"/>
                </a:lnTo>
                <a:lnTo>
                  <a:pt x="427" y="313"/>
                </a:lnTo>
                <a:lnTo>
                  <a:pt x="427" y="269"/>
                </a:lnTo>
                <a:lnTo>
                  <a:pt x="410" y="262"/>
                </a:lnTo>
                <a:lnTo>
                  <a:pt x="398" y="234"/>
                </a:lnTo>
                <a:lnTo>
                  <a:pt x="398" y="207"/>
                </a:lnTo>
                <a:lnTo>
                  <a:pt x="393" y="203"/>
                </a:lnTo>
                <a:lnTo>
                  <a:pt x="380" y="207"/>
                </a:lnTo>
                <a:lnTo>
                  <a:pt x="376" y="199"/>
                </a:lnTo>
                <a:lnTo>
                  <a:pt x="380" y="160"/>
                </a:lnTo>
                <a:lnTo>
                  <a:pt x="398" y="149"/>
                </a:lnTo>
                <a:lnTo>
                  <a:pt x="410" y="125"/>
                </a:lnTo>
                <a:lnTo>
                  <a:pt x="410" y="101"/>
                </a:lnTo>
                <a:lnTo>
                  <a:pt x="384" y="5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1" name="íṣļïḑê">
            <a:extLst>
              <a:ext uri="{FF2B5EF4-FFF2-40B4-BE49-F238E27FC236}">
                <a16:creationId xmlns:a16="http://schemas.microsoft.com/office/drawing/2014/main" id="{95B3571D-C1B2-406C-AC62-F6B3789161A6}"/>
              </a:ext>
            </a:extLst>
          </p:cNvPr>
          <p:cNvSpPr/>
          <p:nvPr/>
        </p:nvSpPr>
        <p:spPr bwMode="auto">
          <a:xfrm>
            <a:off x="10134569" y="5523807"/>
            <a:ext cx="341783" cy="313567"/>
          </a:xfrm>
          <a:custGeom>
            <a:avLst/>
            <a:gdLst/>
            <a:ahLst/>
            <a:cxnLst>
              <a:cxn ang="0">
                <a:pos x="134" y="129"/>
              </a:cxn>
              <a:cxn ang="0">
                <a:pos x="122" y="161"/>
              </a:cxn>
              <a:cxn ang="0">
                <a:pos x="100" y="168"/>
              </a:cxn>
              <a:cxn ang="0">
                <a:pos x="59" y="161"/>
              </a:cxn>
              <a:cxn ang="0">
                <a:pos x="46" y="172"/>
              </a:cxn>
              <a:cxn ang="0">
                <a:pos x="25" y="164"/>
              </a:cxn>
              <a:cxn ang="0">
                <a:pos x="0" y="191"/>
              </a:cxn>
              <a:cxn ang="0">
                <a:pos x="12" y="203"/>
              </a:cxn>
              <a:cxn ang="0">
                <a:pos x="12" y="219"/>
              </a:cxn>
              <a:cxn ang="0">
                <a:pos x="20" y="239"/>
              </a:cxn>
              <a:cxn ang="0">
                <a:pos x="67" y="223"/>
              </a:cxn>
              <a:cxn ang="0">
                <a:pos x="80" y="235"/>
              </a:cxn>
              <a:cxn ang="0">
                <a:pos x="59" y="313"/>
              </a:cxn>
              <a:cxn ang="0">
                <a:pos x="88" y="340"/>
              </a:cxn>
              <a:cxn ang="0">
                <a:pos x="80" y="383"/>
              </a:cxn>
              <a:cxn ang="0">
                <a:pos x="105" y="387"/>
              </a:cxn>
              <a:cxn ang="0">
                <a:pos x="134" y="360"/>
              </a:cxn>
              <a:cxn ang="0">
                <a:pos x="142" y="367"/>
              </a:cxn>
              <a:cxn ang="0">
                <a:pos x="197" y="391"/>
              </a:cxn>
              <a:cxn ang="0">
                <a:pos x="209" y="383"/>
              </a:cxn>
              <a:cxn ang="0">
                <a:pos x="209" y="367"/>
              </a:cxn>
              <a:cxn ang="0">
                <a:pos x="221" y="356"/>
              </a:cxn>
              <a:cxn ang="0">
                <a:pos x="297" y="308"/>
              </a:cxn>
              <a:cxn ang="0">
                <a:pos x="311" y="325"/>
              </a:cxn>
              <a:cxn ang="0">
                <a:pos x="355" y="340"/>
              </a:cxn>
              <a:cxn ang="0">
                <a:pos x="386" y="305"/>
              </a:cxn>
              <a:cxn ang="0">
                <a:pos x="394" y="313"/>
              </a:cxn>
              <a:cxn ang="0">
                <a:pos x="415" y="313"/>
              </a:cxn>
              <a:cxn ang="0">
                <a:pos x="415" y="305"/>
              </a:cxn>
              <a:cxn ang="0">
                <a:pos x="439" y="298"/>
              </a:cxn>
              <a:cxn ang="0">
                <a:pos x="439" y="289"/>
              </a:cxn>
              <a:cxn ang="0">
                <a:pos x="449" y="281"/>
              </a:cxn>
              <a:cxn ang="0">
                <a:pos x="452" y="281"/>
              </a:cxn>
              <a:cxn ang="0">
                <a:pos x="478" y="258"/>
              </a:cxn>
              <a:cxn ang="0">
                <a:pos x="457" y="227"/>
              </a:cxn>
              <a:cxn ang="0">
                <a:pos x="469" y="180"/>
              </a:cxn>
              <a:cxn ang="0">
                <a:pos x="457" y="164"/>
              </a:cxn>
              <a:cxn ang="0">
                <a:pos x="418" y="172"/>
              </a:cxn>
              <a:cxn ang="0">
                <a:pos x="415" y="168"/>
              </a:cxn>
              <a:cxn ang="0">
                <a:pos x="457" y="125"/>
              </a:cxn>
              <a:cxn ang="0">
                <a:pos x="439" y="63"/>
              </a:cxn>
              <a:cxn ang="0">
                <a:pos x="410" y="78"/>
              </a:cxn>
              <a:cxn ang="0">
                <a:pos x="389" y="59"/>
              </a:cxn>
              <a:cxn ang="0">
                <a:pos x="364" y="27"/>
              </a:cxn>
              <a:cxn ang="0">
                <a:pos x="364" y="12"/>
              </a:cxn>
              <a:cxn ang="0">
                <a:pos x="347" y="8"/>
              </a:cxn>
              <a:cxn ang="0">
                <a:pos x="331" y="15"/>
              </a:cxn>
              <a:cxn ang="0">
                <a:pos x="297" y="0"/>
              </a:cxn>
              <a:cxn ang="0">
                <a:pos x="284" y="31"/>
              </a:cxn>
              <a:cxn ang="0">
                <a:pos x="260" y="35"/>
              </a:cxn>
              <a:cxn ang="0">
                <a:pos x="240" y="63"/>
              </a:cxn>
              <a:cxn ang="0">
                <a:pos x="229" y="54"/>
              </a:cxn>
              <a:cxn ang="0">
                <a:pos x="209" y="63"/>
              </a:cxn>
              <a:cxn ang="0">
                <a:pos x="185" y="47"/>
              </a:cxn>
              <a:cxn ang="0">
                <a:pos x="158" y="71"/>
              </a:cxn>
              <a:cxn ang="0">
                <a:pos x="158" y="83"/>
              </a:cxn>
              <a:cxn ang="0">
                <a:pos x="205" y="105"/>
              </a:cxn>
              <a:cxn ang="0">
                <a:pos x="213" y="122"/>
              </a:cxn>
              <a:cxn ang="0">
                <a:pos x="185" y="133"/>
              </a:cxn>
              <a:cxn ang="0">
                <a:pos x="134" y="129"/>
              </a:cxn>
            </a:cxnLst>
            <a:rect l="0" t="0" r="r" b="b"/>
            <a:pathLst>
              <a:path w="479" h="392">
                <a:moveTo>
                  <a:pt x="134" y="129"/>
                </a:moveTo>
                <a:lnTo>
                  <a:pt x="122" y="161"/>
                </a:lnTo>
                <a:lnTo>
                  <a:pt x="100" y="168"/>
                </a:lnTo>
                <a:lnTo>
                  <a:pt x="59" y="161"/>
                </a:lnTo>
                <a:lnTo>
                  <a:pt x="46" y="172"/>
                </a:lnTo>
                <a:lnTo>
                  <a:pt x="25" y="164"/>
                </a:lnTo>
                <a:lnTo>
                  <a:pt x="0" y="191"/>
                </a:lnTo>
                <a:lnTo>
                  <a:pt x="12" y="203"/>
                </a:lnTo>
                <a:lnTo>
                  <a:pt x="12" y="219"/>
                </a:lnTo>
                <a:lnTo>
                  <a:pt x="20" y="239"/>
                </a:lnTo>
                <a:lnTo>
                  <a:pt x="67" y="223"/>
                </a:lnTo>
                <a:lnTo>
                  <a:pt x="80" y="235"/>
                </a:lnTo>
                <a:lnTo>
                  <a:pt x="59" y="313"/>
                </a:lnTo>
                <a:lnTo>
                  <a:pt x="88" y="340"/>
                </a:lnTo>
                <a:lnTo>
                  <a:pt x="80" y="383"/>
                </a:lnTo>
                <a:lnTo>
                  <a:pt x="105" y="387"/>
                </a:lnTo>
                <a:lnTo>
                  <a:pt x="134" y="360"/>
                </a:lnTo>
                <a:lnTo>
                  <a:pt x="142" y="367"/>
                </a:lnTo>
                <a:lnTo>
                  <a:pt x="197" y="391"/>
                </a:lnTo>
                <a:lnTo>
                  <a:pt x="209" y="383"/>
                </a:lnTo>
                <a:lnTo>
                  <a:pt x="209" y="367"/>
                </a:lnTo>
                <a:lnTo>
                  <a:pt x="221" y="356"/>
                </a:lnTo>
                <a:lnTo>
                  <a:pt x="297" y="308"/>
                </a:lnTo>
                <a:lnTo>
                  <a:pt x="311" y="325"/>
                </a:lnTo>
                <a:lnTo>
                  <a:pt x="355" y="340"/>
                </a:lnTo>
                <a:lnTo>
                  <a:pt x="386" y="305"/>
                </a:lnTo>
                <a:lnTo>
                  <a:pt x="394" y="313"/>
                </a:lnTo>
                <a:lnTo>
                  <a:pt x="415" y="313"/>
                </a:lnTo>
                <a:lnTo>
                  <a:pt x="415" y="305"/>
                </a:lnTo>
                <a:lnTo>
                  <a:pt x="439" y="298"/>
                </a:lnTo>
                <a:lnTo>
                  <a:pt x="439" y="289"/>
                </a:lnTo>
                <a:lnTo>
                  <a:pt x="449" y="281"/>
                </a:lnTo>
                <a:lnTo>
                  <a:pt x="452" y="281"/>
                </a:lnTo>
                <a:lnTo>
                  <a:pt x="478" y="258"/>
                </a:lnTo>
                <a:lnTo>
                  <a:pt x="457" y="227"/>
                </a:lnTo>
                <a:lnTo>
                  <a:pt x="469" y="180"/>
                </a:lnTo>
                <a:lnTo>
                  <a:pt x="457" y="164"/>
                </a:lnTo>
                <a:lnTo>
                  <a:pt x="418" y="172"/>
                </a:lnTo>
                <a:lnTo>
                  <a:pt x="415" y="168"/>
                </a:lnTo>
                <a:lnTo>
                  <a:pt x="457" y="125"/>
                </a:lnTo>
                <a:lnTo>
                  <a:pt x="439" y="63"/>
                </a:lnTo>
                <a:lnTo>
                  <a:pt x="410" y="78"/>
                </a:lnTo>
                <a:lnTo>
                  <a:pt x="389" y="59"/>
                </a:lnTo>
                <a:lnTo>
                  <a:pt x="364" y="27"/>
                </a:lnTo>
                <a:lnTo>
                  <a:pt x="364" y="12"/>
                </a:lnTo>
                <a:lnTo>
                  <a:pt x="347" y="8"/>
                </a:lnTo>
                <a:lnTo>
                  <a:pt x="331" y="15"/>
                </a:lnTo>
                <a:lnTo>
                  <a:pt x="297" y="0"/>
                </a:lnTo>
                <a:lnTo>
                  <a:pt x="284" y="31"/>
                </a:lnTo>
                <a:lnTo>
                  <a:pt x="260" y="35"/>
                </a:lnTo>
                <a:lnTo>
                  <a:pt x="240" y="63"/>
                </a:lnTo>
                <a:lnTo>
                  <a:pt x="229" y="54"/>
                </a:lnTo>
                <a:lnTo>
                  <a:pt x="209" y="63"/>
                </a:lnTo>
                <a:lnTo>
                  <a:pt x="185" y="47"/>
                </a:lnTo>
                <a:lnTo>
                  <a:pt x="158" y="71"/>
                </a:lnTo>
                <a:lnTo>
                  <a:pt x="158" y="83"/>
                </a:lnTo>
                <a:lnTo>
                  <a:pt x="205" y="105"/>
                </a:lnTo>
                <a:lnTo>
                  <a:pt x="213" y="122"/>
                </a:lnTo>
                <a:lnTo>
                  <a:pt x="185" y="133"/>
                </a:lnTo>
                <a:lnTo>
                  <a:pt x="134" y="12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2" name="îşḻîďè">
            <a:extLst>
              <a:ext uri="{FF2B5EF4-FFF2-40B4-BE49-F238E27FC236}">
                <a16:creationId xmlns:a16="http://schemas.microsoft.com/office/drawing/2014/main" id="{C55AD44F-8757-4433-B50A-67BF831319E1}"/>
              </a:ext>
            </a:extLst>
          </p:cNvPr>
          <p:cNvSpPr/>
          <p:nvPr/>
        </p:nvSpPr>
        <p:spPr bwMode="auto">
          <a:xfrm>
            <a:off x="10929588" y="5310941"/>
            <a:ext cx="213987" cy="260351"/>
          </a:xfrm>
          <a:custGeom>
            <a:avLst/>
            <a:gdLst/>
            <a:ahLst/>
            <a:cxnLst>
              <a:cxn ang="0">
                <a:pos x="217" y="310"/>
              </a:cxn>
              <a:cxn ang="0">
                <a:pos x="171" y="325"/>
              </a:cxn>
              <a:cxn ang="0">
                <a:pos x="146" y="301"/>
              </a:cxn>
              <a:cxn ang="0">
                <a:pos x="130" y="321"/>
              </a:cxn>
              <a:cxn ang="0">
                <a:pos x="99" y="321"/>
              </a:cxn>
              <a:cxn ang="0">
                <a:pos x="87" y="298"/>
              </a:cxn>
              <a:cxn ang="0">
                <a:pos x="75" y="266"/>
              </a:cxn>
              <a:cxn ang="0">
                <a:pos x="46" y="262"/>
              </a:cxn>
              <a:cxn ang="0">
                <a:pos x="20" y="212"/>
              </a:cxn>
              <a:cxn ang="0">
                <a:pos x="0" y="188"/>
              </a:cxn>
              <a:cxn ang="0">
                <a:pos x="12" y="176"/>
              </a:cxn>
              <a:cxn ang="0">
                <a:pos x="20" y="173"/>
              </a:cxn>
              <a:cxn ang="0">
                <a:pos x="50" y="134"/>
              </a:cxn>
              <a:cxn ang="0">
                <a:pos x="46" y="98"/>
              </a:cxn>
              <a:cxn ang="0">
                <a:pos x="58" y="86"/>
              </a:cxn>
              <a:cxn ang="0">
                <a:pos x="78" y="83"/>
              </a:cxn>
              <a:cxn ang="0">
                <a:pos x="87" y="75"/>
              </a:cxn>
              <a:cxn ang="0">
                <a:pos x="78" y="59"/>
              </a:cxn>
              <a:cxn ang="0">
                <a:pos x="91" y="43"/>
              </a:cxn>
              <a:cxn ang="0">
                <a:pos x="91" y="12"/>
              </a:cxn>
              <a:cxn ang="0">
                <a:pos x="108" y="4"/>
              </a:cxn>
              <a:cxn ang="0">
                <a:pos x="133" y="20"/>
              </a:cxn>
              <a:cxn ang="0">
                <a:pos x="171" y="27"/>
              </a:cxn>
              <a:cxn ang="0">
                <a:pos x="193" y="0"/>
              </a:cxn>
              <a:cxn ang="0">
                <a:pos x="221" y="24"/>
              </a:cxn>
              <a:cxn ang="0">
                <a:pos x="209" y="32"/>
              </a:cxn>
              <a:cxn ang="0">
                <a:pos x="193" y="51"/>
              </a:cxn>
              <a:cxn ang="0">
                <a:pos x="171" y="59"/>
              </a:cxn>
              <a:cxn ang="0">
                <a:pos x="162" y="63"/>
              </a:cxn>
              <a:cxn ang="0">
                <a:pos x="182" y="75"/>
              </a:cxn>
              <a:cxn ang="0">
                <a:pos x="225" y="59"/>
              </a:cxn>
              <a:cxn ang="0">
                <a:pos x="292" y="86"/>
              </a:cxn>
              <a:cxn ang="0">
                <a:pos x="297" y="137"/>
              </a:cxn>
              <a:cxn ang="0">
                <a:pos x="271" y="137"/>
              </a:cxn>
              <a:cxn ang="0">
                <a:pos x="271" y="153"/>
              </a:cxn>
              <a:cxn ang="0">
                <a:pos x="284" y="176"/>
              </a:cxn>
              <a:cxn ang="0">
                <a:pos x="271" y="188"/>
              </a:cxn>
              <a:cxn ang="0">
                <a:pos x="284" y="208"/>
              </a:cxn>
              <a:cxn ang="0">
                <a:pos x="263" y="235"/>
              </a:cxn>
              <a:cxn ang="0">
                <a:pos x="254" y="223"/>
              </a:cxn>
              <a:cxn ang="0">
                <a:pos x="221" y="298"/>
              </a:cxn>
              <a:cxn ang="0">
                <a:pos x="217" y="310"/>
              </a:cxn>
            </a:cxnLst>
            <a:rect l="0" t="0" r="r" b="b"/>
            <a:pathLst>
              <a:path w="298" h="326">
                <a:moveTo>
                  <a:pt x="217" y="310"/>
                </a:moveTo>
                <a:lnTo>
                  <a:pt x="171" y="325"/>
                </a:lnTo>
                <a:lnTo>
                  <a:pt x="146" y="301"/>
                </a:lnTo>
                <a:lnTo>
                  <a:pt x="130" y="321"/>
                </a:lnTo>
                <a:lnTo>
                  <a:pt x="99" y="321"/>
                </a:lnTo>
                <a:lnTo>
                  <a:pt x="87" y="298"/>
                </a:lnTo>
                <a:lnTo>
                  <a:pt x="75" y="266"/>
                </a:lnTo>
                <a:lnTo>
                  <a:pt x="46" y="262"/>
                </a:lnTo>
                <a:lnTo>
                  <a:pt x="20" y="212"/>
                </a:lnTo>
                <a:lnTo>
                  <a:pt x="0" y="188"/>
                </a:lnTo>
                <a:lnTo>
                  <a:pt x="12" y="176"/>
                </a:lnTo>
                <a:lnTo>
                  <a:pt x="20" y="173"/>
                </a:lnTo>
                <a:lnTo>
                  <a:pt x="50" y="134"/>
                </a:lnTo>
                <a:lnTo>
                  <a:pt x="46" y="98"/>
                </a:lnTo>
                <a:lnTo>
                  <a:pt x="58" y="86"/>
                </a:lnTo>
                <a:lnTo>
                  <a:pt x="78" y="83"/>
                </a:lnTo>
                <a:lnTo>
                  <a:pt x="87" y="75"/>
                </a:lnTo>
                <a:lnTo>
                  <a:pt x="78" y="59"/>
                </a:lnTo>
                <a:lnTo>
                  <a:pt x="91" y="43"/>
                </a:lnTo>
                <a:lnTo>
                  <a:pt x="91" y="12"/>
                </a:lnTo>
                <a:lnTo>
                  <a:pt x="108" y="4"/>
                </a:lnTo>
                <a:lnTo>
                  <a:pt x="133" y="20"/>
                </a:lnTo>
                <a:lnTo>
                  <a:pt x="171" y="27"/>
                </a:lnTo>
                <a:lnTo>
                  <a:pt x="193" y="0"/>
                </a:lnTo>
                <a:lnTo>
                  <a:pt x="221" y="24"/>
                </a:lnTo>
                <a:lnTo>
                  <a:pt x="209" y="32"/>
                </a:lnTo>
                <a:lnTo>
                  <a:pt x="193" y="51"/>
                </a:lnTo>
                <a:lnTo>
                  <a:pt x="171" y="59"/>
                </a:lnTo>
                <a:lnTo>
                  <a:pt x="162" y="63"/>
                </a:lnTo>
                <a:lnTo>
                  <a:pt x="182" y="75"/>
                </a:lnTo>
                <a:lnTo>
                  <a:pt x="225" y="59"/>
                </a:lnTo>
                <a:lnTo>
                  <a:pt x="292" y="86"/>
                </a:lnTo>
                <a:lnTo>
                  <a:pt x="297" y="137"/>
                </a:lnTo>
                <a:lnTo>
                  <a:pt x="271" y="137"/>
                </a:lnTo>
                <a:lnTo>
                  <a:pt x="271" y="153"/>
                </a:lnTo>
                <a:lnTo>
                  <a:pt x="284" y="176"/>
                </a:lnTo>
                <a:lnTo>
                  <a:pt x="271" y="188"/>
                </a:lnTo>
                <a:lnTo>
                  <a:pt x="284" y="208"/>
                </a:lnTo>
                <a:lnTo>
                  <a:pt x="263" y="235"/>
                </a:lnTo>
                <a:lnTo>
                  <a:pt x="254" y="223"/>
                </a:lnTo>
                <a:lnTo>
                  <a:pt x="221" y="298"/>
                </a:lnTo>
                <a:lnTo>
                  <a:pt x="217" y="3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3" name="îşľïḓe">
            <a:extLst>
              <a:ext uri="{FF2B5EF4-FFF2-40B4-BE49-F238E27FC236}">
                <a16:creationId xmlns:a16="http://schemas.microsoft.com/office/drawing/2014/main" id="{626B8304-7758-480F-A187-C664DC426716}"/>
              </a:ext>
            </a:extLst>
          </p:cNvPr>
          <p:cNvSpPr/>
          <p:nvPr/>
        </p:nvSpPr>
        <p:spPr bwMode="auto">
          <a:xfrm>
            <a:off x="10728233" y="5120999"/>
            <a:ext cx="266739" cy="330761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154" y="35"/>
              </a:cxn>
              <a:cxn ang="0">
                <a:pos x="204" y="54"/>
              </a:cxn>
              <a:cxn ang="0">
                <a:pos x="225" y="59"/>
              </a:cxn>
              <a:cxn ang="0">
                <a:pos x="242" y="108"/>
              </a:cxn>
              <a:cxn ang="0">
                <a:pos x="280" y="132"/>
              </a:cxn>
              <a:cxn ang="0">
                <a:pos x="309" y="113"/>
              </a:cxn>
              <a:cxn ang="0">
                <a:pos x="317" y="144"/>
              </a:cxn>
              <a:cxn ang="0">
                <a:pos x="285" y="159"/>
              </a:cxn>
              <a:cxn ang="0">
                <a:pos x="267" y="186"/>
              </a:cxn>
              <a:cxn ang="0">
                <a:pos x="309" y="222"/>
              </a:cxn>
              <a:cxn ang="0">
                <a:pos x="372" y="249"/>
              </a:cxn>
              <a:cxn ang="0">
                <a:pos x="359" y="296"/>
              </a:cxn>
              <a:cxn ang="0">
                <a:pos x="359" y="320"/>
              </a:cxn>
              <a:cxn ang="0">
                <a:pos x="326" y="335"/>
              </a:cxn>
              <a:cxn ang="0">
                <a:pos x="301" y="410"/>
              </a:cxn>
              <a:cxn ang="0">
                <a:pos x="275" y="398"/>
              </a:cxn>
              <a:cxn ang="0">
                <a:pos x="217" y="382"/>
              </a:cxn>
              <a:cxn ang="0">
                <a:pos x="170" y="405"/>
              </a:cxn>
              <a:cxn ang="0">
                <a:pos x="183" y="374"/>
              </a:cxn>
              <a:cxn ang="0">
                <a:pos x="129" y="390"/>
              </a:cxn>
              <a:cxn ang="0">
                <a:pos x="104" y="304"/>
              </a:cxn>
              <a:cxn ang="0">
                <a:pos x="78" y="288"/>
              </a:cxn>
              <a:cxn ang="0">
                <a:pos x="58" y="245"/>
              </a:cxn>
              <a:cxn ang="0">
                <a:pos x="83" y="215"/>
              </a:cxn>
              <a:cxn ang="0">
                <a:pos x="70" y="176"/>
              </a:cxn>
              <a:cxn ang="0">
                <a:pos x="20" y="171"/>
              </a:cxn>
              <a:cxn ang="0">
                <a:pos x="20" y="128"/>
              </a:cxn>
              <a:cxn ang="0">
                <a:pos x="42" y="93"/>
              </a:cxn>
              <a:cxn ang="0">
                <a:pos x="50" y="50"/>
              </a:cxn>
              <a:cxn ang="0">
                <a:pos x="78" y="78"/>
              </a:cxn>
              <a:cxn ang="0">
                <a:pos x="113" y="54"/>
              </a:cxn>
              <a:cxn ang="0">
                <a:pos x="78" y="20"/>
              </a:cxn>
            </a:cxnLst>
            <a:rect l="0" t="0" r="r" b="b"/>
            <a:pathLst>
              <a:path w="373" h="414">
                <a:moveTo>
                  <a:pt x="75" y="3"/>
                </a:moveTo>
                <a:lnTo>
                  <a:pt x="86" y="0"/>
                </a:lnTo>
                <a:lnTo>
                  <a:pt x="133" y="15"/>
                </a:lnTo>
                <a:lnTo>
                  <a:pt x="154" y="35"/>
                </a:lnTo>
                <a:lnTo>
                  <a:pt x="188" y="47"/>
                </a:lnTo>
                <a:lnTo>
                  <a:pt x="204" y="54"/>
                </a:lnTo>
                <a:lnTo>
                  <a:pt x="222" y="54"/>
                </a:lnTo>
                <a:lnTo>
                  <a:pt x="225" y="59"/>
                </a:lnTo>
                <a:lnTo>
                  <a:pt x="222" y="101"/>
                </a:lnTo>
                <a:lnTo>
                  <a:pt x="242" y="108"/>
                </a:lnTo>
                <a:lnTo>
                  <a:pt x="250" y="125"/>
                </a:lnTo>
                <a:lnTo>
                  <a:pt x="280" y="132"/>
                </a:lnTo>
                <a:lnTo>
                  <a:pt x="293" y="113"/>
                </a:lnTo>
                <a:lnTo>
                  <a:pt x="309" y="113"/>
                </a:lnTo>
                <a:lnTo>
                  <a:pt x="321" y="128"/>
                </a:lnTo>
                <a:lnTo>
                  <a:pt x="317" y="144"/>
                </a:lnTo>
                <a:lnTo>
                  <a:pt x="285" y="147"/>
                </a:lnTo>
                <a:lnTo>
                  <a:pt x="285" y="159"/>
                </a:lnTo>
                <a:lnTo>
                  <a:pt x="285" y="171"/>
                </a:lnTo>
                <a:lnTo>
                  <a:pt x="267" y="186"/>
                </a:lnTo>
                <a:lnTo>
                  <a:pt x="280" y="203"/>
                </a:lnTo>
                <a:lnTo>
                  <a:pt x="309" y="222"/>
                </a:lnTo>
                <a:lnTo>
                  <a:pt x="309" y="245"/>
                </a:lnTo>
                <a:lnTo>
                  <a:pt x="372" y="249"/>
                </a:lnTo>
                <a:lnTo>
                  <a:pt x="372" y="281"/>
                </a:lnTo>
                <a:lnTo>
                  <a:pt x="359" y="296"/>
                </a:lnTo>
                <a:lnTo>
                  <a:pt x="368" y="312"/>
                </a:lnTo>
                <a:lnTo>
                  <a:pt x="359" y="320"/>
                </a:lnTo>
                <a:lnTo>
                  <a:pt x="338" y="323"/>
                </a:lnTo>
                <a:lnTo>
                  <a:pt x="326" y="335"/>
                </a:lnTo>
                <a:lnTo>
                  <a:pt x="329" y="371"/>
                </a:lnTo>
                <a:lnTo>
                  <a:pt x="301" y="410"/>
                </a:lnTo>
                <a:lnTo>
                  <a:pt x="293" y="413"/>
                </a:lnTo>
                <a:lnTo>
                  <a:pt x="275" y="398"/>
                </a:lnTo>
                <a:lnTo>
                  <a:pt x="233" y="398"/>
                </a:lnTo>
                <a:lnTo>
                  <a:pt x="217" y="382"/>
                </a:lnTo>
                <a:lnTo>
                  <a:pt x="183" y="413"/>
                </a:lnTo>
                <a:lnTo>
                  <a:pt x="170" y="405"/>
                </a:lnTo>
                <a:lnTo>
                  <a:pt x="183" y="382"/>
                </a:lnTo>
                <a:lnTo>
                  <a:pt x="183" y="374"/>
                </a:lnTo>
                <a:lnTo>
                  <a:pt x="170" y="371"/>
                </a:lnTo>
                <a:lnTo>
                  <a:pt x="129" y="390"/>
                </a:lnTo>
                <a:lnTo>
                  <a:pt x="91" y="323"/>
                </a:lnTo>
                <a:lnTo>
                  <a:pt x="104" y="304"/>
                </a:lnTo>
                <a:lnTo>
                  <a:pt x="99" y="296"/>
                </a:lnTo>
                <a:lnTo>
                  <a:pt x="78" y="288"/>
                </a:lnTo>
                <a:lnTo>
                  <a:pt x="45" y="273"/>
                </a:lnTo>
                <a:lnTo>
                  <a:pt x="58" y="245"/>
                </a:lnTo>
                <a:lnTo>
                  <a:pt x="78" y="237"/>
                </a:lnTo>
                <a:lnTo>
                  <a:pt x="83" y="215"/>
                </a:lnTo>
                <a:lnTo>
                  <a:pt x="75" y="179"/>
                </a:lnTo>
                <a:lnTo>
                  <a:pt x="70" y="176"/>
                </a:lnTo>
                <a:lnTo>
                  <a:pt x="54" y="195"/>
                </a:lnTo>
                <a:lnTo>
                  <a:pt x="20" y="171"/>
                </a:lnTo>
                <a:lnTo>
                  <a:pt x="0" y="144"/>
                </a:lnTo>
                <a:lnTo>
                  <a:pt x="20" y="128"/>
                </a:lnTo>
                <a:lnTo>
                  <a:pt x="28" y="101"/>
                </a:lnTo>
                <a:lnTo>
                  <a:pt x="42" y="93"/>
                </a:lnTo>
                <a:lnTo>
                  <a:pt x="42" y="59"/>
                </a:lnTo>
                <a:lnTo>
                  <a:pt x="50" y="50"/>
                </a:lnTo>
                <a:lnTo>
                  <a:pt x="66" y="62"/>
                </a:lnTo>
                <a:lnTo>
                  <a:pt x="78" y="78"/>
                </a:lnTo>
                <a:lnTo>
                  <a:pt x="104" y="62"/>
                </a:lnTo>
                <a:lnTo>
                  <a:pt x="113" y="54"/>
                </a:lnTo>
                <a:lnTo>
                  <a:pt x="107" y="35"/>
                </a:lnTo>
                <a:lnTo>
                  <a:pt x="78" y="20"/>
                </a:lnTo>
                <a:lnTo>
                  <a:pt x="75" y="3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4" name="iSḻiḓè">
            <a:extLst>
              <a:ext uri="{FF2B5EF4-FFF2-40B4-BE49-F238E27FC236}">
                <a16:creationId xmlns:a16="http://schemas.microsoft.com/office/drawing/2014/main" id="{A5722629-0136-46C2-9CB4-392B8368E441}"/>
              </a:ext>
            </a:extLst>
          </p:cNvPr>
          <p:cNvSpPr/>
          <p:nvPr/>
        </p:nvSpPr>
        <p:spPr bwMode="auto">
          <a:xfrm>
            <a:off x="10790646" y="5070239"/>
            <a:ext cx="315778" cy="263625"/>
          </a:xfrm>
          <a:custGeom>
            <a:avLst/>
            <a:gdLst/>
            <a:ahLst/>
            <a:cxnLst>
              <a:cxn ang="0">
                <a:pos x="412" y="258"/>
              </a:cxn>
              <a:cxn ang="0">
                <a:pos x="398" y="288"/>
              </a:cxn>
              <a:cxn ang="0">
                <a:pos x="387" y="300"/>
              </a:cxn>
              <a:cxn ang="0">
                <a:pos x="366" y="327"/>
              </a:cxn>
              <a:cxn ang="0">
                <a:pos x="327" y="319"/>
              </a:cxn>
              <a:cxn ang="0">
                <a:pos x="303" y="304"/>
              </a:cxn>
              <a:cxn ang="0">
                <a:pos x="286" y="312"/>
              </a:cxn>
              <a:cxn ang="0">
                <a:pos x="223" y="308"/>
              </a:cxn>
              <a:cxn ang="0">
                <a:pos x="223" y="285"/>
              </a:cxn>
              <a:cxn ang="0">
                <a:pos x="193" y="265"/>
              </a:cxn>
              <a:cxn ang="0">
                <a:pos x="180" y="249"/>
              </a:cxn>
              <a:cxn ang="0">
                <a:pos x="198" y="234"/>
              </a:cxn>
              <a:cxn ang="0">
                <a:pos x="198" y="222"/>
              </a:cxn>
              <a:cxn ang="0">
                <a:pos x="198" y="210"/>
              </a:cxn>
              <a:cxn ang="0">
                <a:pos x="231" y="207"/>
              </a:cxn>
              <a:cxn ang="0">
                <a:pos x="235" y="191"/>
              </a:cxn>
              <a:cxn ang="0">
                <a:pos x="223" y="175"/>
              </a:cxn>
              <a:cxn ang="0">
                <a:pos x="206" y="175"/>
              </a:cxn>
              <a:cxn ang="0">
                <a:pos x="193" y="195"/>
              </a:cxn>
              <a:cxn ang="0">
                <a:pos x="164" y="187"/>
              </a:cxn>
              <a:cxn ang="0">
                <a:pos x="155" y="171"/>
              </a:cxn>
              <a:cxn ang="0">
                <a:pos x="135" y="164"/>
              </a:cxn>
              <a:cxn ang="0">
                <a:pos x="138" y="121"/>
              </a:cxn>
              <a:cxn ang="0">
                <a:pos x="135" y="117"/>
              </a:cxn>
              <a:cxn ang="0">
                <a:pos x="117" y="117"/>
              </a:cxn>
              <a:cxn ang="0">
                <a:pos x="101" y="109"/>
              </a:cxn>
              <a:cxn ang="0">
                <a:pos x="67" y="97"/>
              </a:cxn>
              <a:cxn ang="0">
                <a:pos x="46" y="78"/>
              </a:cxn>
              <a:cxn ang="0">
                <a:pos x="0" y="63"/>
              </a:cxn>
              <a:cxn ang="0">
                <a:pos x="4" y="43"/>
              </a:cxn>
              <a:cxn ang="0">
                <a:pos x="20" y="35"/>
              </a:cxn>
              <a:cxn ang="0">
                <a:pos x="54" y="63"/>
              </a:cxn>
              <a:cxn ang="0">
                <a:pos x="67" y="63"/>
              </a:cxn>
              <a:cxn ang="0">
                <a:pos x="97" y="58"/>
              </a:cxn>
              <a:cxn ang="0">
                <a:pos x="114" y="47"/>
              </a:cxn>
              <a:cxn ang="0">
                <a:pos x="138" y="66"/>
              </a:cxn>
              <a:cxn ang="0">
                <a:pos x="146" y="47"/>
              </a:cxn>
              <a:cxn ang="0">
                <a:pos x="151" y="39"/>
              </a:cxn>
              <a:cxn ang="0">
                <a:pos x="172" y="27"/>
              </a:cxn>
              <a:cxn ang="0">
                <a:pos x="177" y="4"/>
              </a:cxn>
              <a:cxn ang="0">
                <a:pos x="198" y="0"/>
              </a:cxn>
              <a:cxn ang="0">
                <a:pos x="248" y="31"/>
              </a:cxn>
              <a:cxn ang="0">
                <a:pos x="281" y="47"/>
              </a:cxn>
              <a:cxn ang="0">
                <a:pos x="353" y="152"/>
              </a:cxn>
              <a:cxn ang="0">
                <a:pos x="349" y="164"/>
              </a:cxn>
              <a:cxn ang="0">
                <a:pos x="395" y="183"/>
              </a:cxn>
              <a:cxn ang="0">
                <a:pos x="407" y="202"/>
              </a:cxn>
              <a:cxn ang="0">
                <a:pos x="429" y="210"/>
              </a:cxn>
              <a:cxn ang="0">
                <a:pos x="441" y="230"/>
              </a:cxn>
              <a:cxn ang="0">
                <a:pos x="424" y="238"/>
              </a:cxn>
              <a:cxn ang="0">
                <a:pos x="403" y="230"/>
              </a:cxn>
              <a:cxn ang="0">
                <a:pos x="369" y="230"/>
              </a:cxn>
              <a:cxn ang="0">
                <a:pos x="340" y="219"/>
              </a:cxn>
              <a:cxn ang="0">
                <a:pos x="327" y="230"/>
              </a:cxn>
              <a:cxn ang="0">
                <a:pos x="357" y="238"/>
              </a:cxn>
              <a:cxn ang="0">
                <a:pos x="382" y="249"/>
              </a:cxn>
              <a:cxn ang="0">
                <a:pos x="412" y="258"/>
              </a:cxn>
            </a:cxnLst>
            <a:rect l="0" t="0" r="r" b="b"/>
            <a:pathLst>
              <a:path w="442" h="328">
                <a:moveTo>
                  <a:pt x="412" y="258"/>
                </a:moveTo>
                <a:lnTo>
                  <a:pt x="398" y="288"/>
                </a:lnTo>
                <a:lnTo>
                  <a:pt x="387" y="300"/>
                </a:lnTo>
                <a:lnTo>
                  <a:pt x="366" y="327"/>
                </a:lnTo>
                <a:lnTo>
                  <a:pt x="327" y="319"/>
                </a:lnTo>
                <a:lnTo>
                  <a:pt x="303" y="304"/>
                </a:lnTo>
                <a:lnTo>
                  <a:pt x="286" y="312"/>
                </a:lnTo>
                <a:lnTo>
                  <a:pt x="223" y="308"/>
                </a:lnTo>
                <a:lnTo>
                  <a:pt x="223" y="285"/>
                </a:lnTo>
                <a:lnTo>
                  <a:pt x="193" y="265"/>
                </a:lnTo>
                <a:lnTo>
                  <a:pt x="180" y="249"/>
                </a:lnTo>
                <a:lnTo>
                  <a:pt x="198" y="234"/>
                </a:lnTo>
                <a:lnTo>
                  <a:pt x="198" y="222"/>
                </a:lnTo>
                <a:lnTo>
                  <a:pt x="198" y="210"/>
                </a:lnTo>
                <a:lnTo>
                  <a:pt x="231" y="207"/>
                </a:lnTo>
                <a:lnTo>
                  <a:pt x="235" y="191"/>
                </a:lnTo>
                <a:lnTo>
                  <a:pt x="223" y="175"/>
                </a:lnTo>
                <a:lnTo>
                  <a:pt x="206" y="175"/>
                </a:lnTo>
                <a:lnTo>
                  <a:pt x="193" y="195"/>
                </a:lnTo>
                <a:lnTo>
                  <a:pt x="164" y="187"/>
                </a:lnTo>
                <a:lnTo>
                  <a:pt x="155" y="171"/>
                </a:lnTo>
                <a:lnTo>
                  <a:pt x="135" y="164"/>
                </a:lnTo>
                <a:lnTo>
                  <a:pt x="138" y="121"/>
                </a:lnTo>
                <a:lnTo>
                  <a:pt x="135" y="117"/>
                </a:lnTo>
                <a:lnTo>
                  <a:pt x="117" y="117"/>
                </a:lnTo>
                <a:lnTo>
                  <a:pt x="101" y="109"/>
                </a:lnTo>
                <a:lnTo>
                  <a:pt x="67" y="97"/>
                </a:lnTo>
                <a:lnTo>
                  <a:pt x="46" y="78"/>
                </a:lnTo>
                <a:lnTo>
                  <a:pt x="0" y="63"/>
                </a:lnTo>
                <a:lnTo>
                  <a:pt x="4" y="43"/>
                </a:lnTo>
                <a:lnTo>
                  <a:pt x="20" y="35"/>
                </a:lnTo>
                <a:lnTo>
                  <a:pt x="54" y="63"/>
                </a:lnTo>
                <a:lnTo>
                  <a:pt x="67" y="63"/>
                </a:lnTo>
                <a:lnTo>
                  <a:pt x="97" y="58"/>
                </a:lnTo>
                <a:lnTo>
                  <a:pt x="114" y="47"/>
                </a:lnTo>
                <a:lnTo>
                  <a:pt x="138" y="66"/>
                </a:lnTo>
                <a:lnTo>
                  <a:pt x="146" y="47"/>
                </a:lnTo>
                <a:lnTo>
                  <a:pt x="151" y="39"/>
                </a:lnTo>
                <a:lnTo>
                  <a:pt x="172" y="27"/>
                </a:lnTo>
                <a:lnTo>
                  <a:pt x="177" y="4"/>
                </a:lnTo>
                <a:lnTo>
                  <a:pt x="198" y="0"/>
                </a:lnTo>
                <a:lnTo>
                  <a:pt x="248" y="31"/>
                </a:lnTo>
                <a:lnTo>
                  <a:pt x="281" y="47"/>
                </a:lnTo>
                <a:lnTo>
                  <a:pt x="353" y="152"/>
                </a:lnTo>
                <a:lnTo>
                  <a:pt x="349" y="164"/>
                </a:lnTo>
                <a:lnTo>
                  <a:pt x="395" y="183"/>
                </a:lnTo>
                <a:lnTo>
                  <a:pt x="407" y="202"/>
                </a:lnTo>
                <a:lnTo>
                  <a:pt x="429" y="210"/>
                </a:lnTo>
                <a:lnTo>
                  <a:pt x="441" y="230"/>
                </a:lnTo>
                <a:lnTo>
                  <a:pt x="424" y="238"/>
                </a:lnTo>
                <a:lnTo>
                  <a:pt x="403" y="230"/>
                </a:lnTo>
                <a:lnTo>
                  <a:pt x="369" y="230"/>
                </a:lnTo>
                <a:lnTo>
                  <a:pt x="340" y="219"/>
                </a:lnTo>
                <a:lnTo>
                  <a:pt x="327" y="230"/>
                </a:lnTo>
                <a:lnTo>
                  <a:pt x="357" y="238"/>
                </a:lnTo>
                <a:lnTo>
                  <a:pt x="382" y="249"/>
                </a:lnTo>
                <a:lnTo>
                  <a:pt x="412" y="25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5" name="ïŝḷíde">
            <a:extLst>
              <a:ext uri="{FF2B5EF4-FFF2-40B4-BE49-F238E27FC236}">
                <a16:creationId xmlns:a16="http://schemas.microsoft.com/office/drawing/2014/main" id="{0A66C81F-600B-45EC-93C1-DDACA1753EE4}"/>
              </a:ext>
            </a:extLst>
          </p:cNvPr>
          <p:cNvSpPr/>
          <p:nvPr/>
        </p:nvSpPr>
        <p:spPr bwMode="auto">
          <a:xfrm>
            <a:off x="10393136" y="5243807"/>
            <a:ext cx="429459" cy="280818"/>
          </a:xfrm>
          <a:custGeom>
            <a:avLst/>
            <a:gdLst/>
            <a:ahLst/>
            <a:cxnLst>
              <a:cxn ang="0">
                <a:pos x="83" y="324"/>
              </a:cxn>
              <a:cxn ang="0">
                <a:pos x="154" y="308"/>
              </a:cxn>
              <a:cxn ang="0">
                <a:pos x="157" y="277"/>
              </a:cxn>
              <a:cxn ang="0">
                <a:pos x="259" y="273"/>
              </a:cxn>
              <a:cxn ang="0">
                <a:pos x="309" y="300"/>
              </a:cxn>
              <a:cxn ang="0">
                <a:pos x="351" y="281"/>
              </a:cxn>
              <a:cxn ang="0">
                <a:pos x="368" y="300"/>
              </a:cxn>
              <a:cxn ang="0">
                <a:pos x="397" y="269"/>
              </a:cxn>
              <a:cxn ang="0">
                <a:pos x="409" y="308"/>
              </a:cxn>
              <a:cxn ang="0">
                <a:pos x="435" y="324"/>
              </a:cxn>
              <a:cxn ang="0">
                <a:pos x="484" y="297"/>
              </a:cxn>
              <a:cxn ang="0">
                <a:pos x="569" y="249"/>
              </a:cxn>
              <a:cxn ang="0">
                <a:pos x="560" y="171"/>
              </a:cxn>
              <a:cxn ang="0">
                <a:pos x="569" y="144"/>
              </a:cxn>
              <a:cxn ang="0">
                <a:pos x="514" y="121"/>
              </a:cxn>
              <a:cxn ang="0">
                <a:pos x="476" y="121"/>
              </a:cxn>
              <a:cxn ang="0">
                <a:pos x="421" y="102"/>
              </a:cxn>
              <a:cxn ang="0">
                <a:pos x="388" y="70"/>
              </a:cxn>
              <a:cxn ang="0">
                <a:pos x="359" y="66"/>
              </a:cxn>
              <a:cxn ang="0">
                <a:pos x="292" y="66"/>
              </a:cxn>
              <a:cxn ang="0">
                <a:pos x="176" y="0"/>
              </a:cxn>
              <a:cxn ang="0">
                <a:pos x="146" y="8"/>
              </a:cxn>
              <a:cxn ang="0">
                <a:pos x="74" y="8"/>
              </a:cxn>
              <a:cxn ang="0">
                <a:pos x="83" y="35"/>
              </a:cxn>
              <a:cxn ang="0">
                <a:pos x="116" y="43"/>
              </a:cxn>
              <a:cxn ang="0">
                <a:pos x="78" y="66"/>
              </a:cxn>
              <a:cxn ang="0">
                <a:pos x="78" y="98"/>
              </a:cxn>
              <a:cxn ang="0">
                <a:pos x="100" y="129"/>
              </a:cxn>
              <a:cxn ang="0">
                <a:pos x="125" y="191"/>
              </a:cxn>
              <a:cxn ang="0">
                <a:pos x="108" y="203"/>
              </a:cxn>
              <a:cxn ang="0">
                <a:pos x="16" y="238"/>
              </a:cxn>
              <a:cxn ang="0">
                <a:pos x="11" y="269"/>
              </a:cxn>
              <a:cxn ang="0">
                <a:pos x="28" y="304"/>
              </a:cxn>
            </a:cxnLst>
            <a:rect l="0" t="0" r="r" b="b"/>
            <a:pathLst>
              <a:path w="599" h="352">
                <a:moveTo>
                  <a:pt x="70" y="351"/>
                </a:moveTo>
                <a:lnTo>
                  <a:pt x="83" y="324"/>
                </a:lnTo>
                <a:lnTo>
                  <a:pt x="121" y="297"/>
                </a:lnTo>
                <a:lnTo>
                  <a:pt x="154" y="308"/>
                </a:lnTo>
                <a:lnTo>
                  <a:pt x="176" y="297"/>
                </a:lnTo>
                <a:lnTo>
                  <a:pt x="157" y="277"/>
                </a:lnTo>
                <a:lnTo>
                  <a:pt x="168" y="265"/>
                </a:lnTo>
                <a:lnTo>
                  <a:pt x="259" y="273"/>
                </a:lnTo>
                <a:lnTo>
                  <a:pt x="292" y="293"/>
                </a:lnTo>
                <a:lnTo>
                  <a:pt x="309" y="300"/>
                </a:lnTo>
                <a:lnTo>
                  <a:pt x="330" y="285"/>
                </a:lnTo>
                <a:lnTo>
                  <a:pt x="351" y="281"/>
                </a:lnTo>
                <a:lnTo>
                  <a:pt x="355" y="300"/>
                </a:lnTo>
                <a:lnTo>
                  <a:pt x="368" y="300"/>
                </a:lnTo>
                <a:lnTo>
                  <a:pt x="377" y="288"/>
                </a:lnTo>
                <a:lnTo>
                  <a:pt x="397" y="269"/>
                </a:lnTo>
                <a:lnTo>
                  <a:pt x="409" y="281"/>
                </a:lnTo>
                <a:lnTo>
                  <a:pt x="409" y="308"/>
                </a:lnTo>
                <a:lnTo>
                  <a:pt x="418" y="320"/>
                </a:lnTo>
                <a:lnTo>
                  <a:pt x="435" y="324"/>
                </a:lnTo>
                <a:lnTo>
                  <a:pt x="456" y="304"/>
                </a:lnTo>
                <a:lnTo>
                  <a:pt x="484" y="297"/>
                </a:lnTo>
                <a:lnTo>
                  <a:pt x="539" y="246"/>
                </a:lnTo>
                <a:lnTo>
                  <a:pt x="569" y="249"/>
                </a:lnTo>
                <a:lnTo>
                  <a:pt x="598" y="238"/>
                </a:lnTo>
                <a:lnTo>
                  <a:pt x="560" y="171"/>
                </a:lnTo>
                <a:lnTo>
                  <a:pt x="573" y="152"/>
                </a:lnTo>
                <a:lnTo>
                  <a:pt x="569" y="144"/>
                </a:lnTo>
                <a:lnTo>
                  <a:pt x="547" y="137"/>
                </a:lnTo>
                <a:lnTo>
                  <a:pt x="514" y="121"/>
                </a:lnTo>
                <a:lnTo>
                  <a:pt x="497" y="109"/>
                </a:lnTo>
                <a:lnTo>
                  <a:pt x="476" y="121"/>
                </a:lnTo>
                <a:lnTo>
                  <a:pt x="451" y="102"/>
                </a:lnTo>
                <a:lnTo>
                  <a:pt x="421" y="102"/>
                </a:lnTo>
                <a:lnTo>
                  <a:pt x="397" y="90"/>
                </a:lnTo>
                <a:lnTo>
                  <a:pt x="388" y="70"/>
                </a:lnTo>
                <a:lnTo>
                  <a:pt x="377" y="59"/>
                </a:lnTo>
                <a:lnTo>
                  <a:pt x="359" y="66"/>
                </a:lnTo>
                <a:lnTo>
                  <a:pt x="343" y="59"/>
                </a:lnTo>
                <a:lnTo>
                  <a:pt x="292" y="66"/>
                </a:lnTo>
                <a:lnTo>
                  <a:pt x="238" y="54"/>
                </a:lnTo>
                <a:lnTo>
                  <a:pt x="176" y="0"/>
                </a:lnTo>
                <a:lnTo>
                  <a:pt x="154" y="15"/>
                </a:lnTo>
                <a:lnTo>
                  <a:pt x="146" y="8"/>
                </a:lnTo>
                <a:lnTo>
                  <a:pt x="133" y="8"/>
                </a:lnTo>
                <a:lnTo>
                  <a:pt x="74" y="8"/>
                </a:lnTo>
                <a:lnTo>
                  <a:pt x="66" y="15"/>
                </a:lnTo>
                <a:lnTo>
                  <a:pt x="83" y="35"/>
                </a:lnTo>
                <a:lnTo>
                  <a:pt x="100" y="39"/>
                </a:lnTo>
                <a:lnTo>
                  <a:pt x="116" y="43"/>
                </a:lnTo>
                <a:lnTo>
                  <a:pt x="108" y="54"/>
                </a:lnTo>
                <a:lnTo>
                  <a:pt x="78" y="66"/>
                </a:lnTo>
                <a:lnTo>
                  <a:pt x="74" y="90"/>
                </a:lnTo>
                <a:lnTo>
                  <a:pt x="78" y="98"/>
                </a:lnTo>
                <a:lnTo>
                  <a:pt x="83" y="125"/>
                </a:lnTo>
                <a:lnTo>
                  <a:pt x="100" y="129"/>
                </a:lnTo>
                <a:lnTo>
                  <a:pt x="121" y="148"/>
                </a:lnTo>
                <a:lnTo>
                  <a:pt x="125" y="191"/>
                </a:lnTo>
                <a:lnTo>
                  <a:pt x="121" y="207"/>
                </a:lnTo>
                <a:lnTo>
                  <a:pt x="108" y="203"/>
                </a:lnTo>
                <a:lnTo>
                  <a:pt x="74" y="230"/>
                </a:lnTo>
                <a:lnTo>
                  <a:pt x="16" y="238"/>
                </a:lnTo>
                <a:lnTo>
                  <a:pt x="0" y="254"/>
                </a:lnTo>
                <a:lnTo>
                  <a:pt x="11" y="269"/>
                </a:lnTo>
                <a:lnTo>
                  <a:pt x="16" y="300"/>
                </a:lnTo>
                <a:lnTo>
                  <a:pt x="28" y="304"/>
                </a:lnTo>
                <a:lnTo>
                  <a:pt x="70" y="35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92500" lnSpcReduction="1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6" name="ïS1ídé">
            <a:extLst>
              <a:ext uri="{FF2B5EF4-FFF2-40B4-BE49-F238E27FC236}">
                <a16:creationId xmlns:a16="http://schemas.microsoft.com/office/drawing/2014/main" id="{83AE1072-57D3-4780-AE8B-B4388ADB05EB}"/>
              </a:ext>
            </a:extLst>
          </p:cNvPr>
          <p:cNvSpPr/>
          <p:nvPr/>
        </p:nvSpPr>
        <p:spPr bwMode="auto">
          <a:xfrm>
            <a:off x="9798730" y="5202870"/>
            <a:ext cx="686539" cy="544445"/>
          </a:xfrm>
          <a:custGeom>
            <a:avLst/>
            <a:gdLst/>
            <a:ahLst/>
            <a:cxnLst>
              <a:cxn ang="0">
                <a:pos x="373" y="59"/>
              </a:cxn>
              <a:cxn ang="0">
                <a:pos x="355" y="20"/>
              </a:cxn>
              <a:cxn ang="0">
                <a:pos x="418" y="0"/>
              </a:cxn>
              <a:cxn ang="0">
                <a:pos x="431" y="39"/>
              </a:cxn>
              <a:cxn ang="0">
                <a:pos x="486" y="86"/>
              </a:cxn>
              <a:cxn ang="0">
                <a:pos x="516" y="86"/>
              </a:cxn>
              <a:cxn ang="0">
                <a:pos x="541" y="129"/>
              </a:cxn>
              <a:cxn ang="0">
                <a:pos x="604" y="121"/>
              </a:cxn>
              <a:cxn ang="0">
                <a:pos x="628" y="102"/>
              </a:cxn>
              <a:cxn ang="0">
                <a:pos x="648" y="121"/>
              </a:cxn>
              <a:cxn ang="0">
                <a:pos x="711" y="114"/>
              </a:cxn>
              <a:cxn ang="0">
                <a:pos x="725" y="133"/>
              </a:cxn>
              <a:cxn ang="0">
                <a:pos x="796" y="156"/>
              </a:cxn>
              <a:cxn ang="0">
                <a:pos x="876" y="168"/>
              </a:cxn>
              <a:cxn ang="0">
                <a:pos x="917" y="176"/>
              </a:cxn>
              <a:cxn ang="0">
                <a:pos x="955" y="200"/>
              </a:cxn>
              <a:cxn ang="0">
                <a:pos x="955" y="258"/>
              </a:cxn>
              <a:cxn ang="0">
                <a:pos x="908" y="281"/>
              </a:cxn>
              <a:cxn ang="0">
                <a:pos x="834" y="305"/>
              </a:cxn>
              <a:cxn ang="0">
                <a:pos x="850" y="351"/>
              </a:cxn>
              <a:cxn ang="0">
                <a:pos x="905" y="402"/>
              </a:cxn>
              <a:cxn ang="0">
                <a:pos x="879" y="480"/>
              </a:cxn>
              <a:cxn ang="0">
                <a:pos x="834" y="429"/>
              </a:cxn>
              <a:cxn ang="0">
                <a:pos x="816" y="410"/>
              </a:cxn>
              <a:cxn ang="0">
                <a:pos x="766" y="402"/>
              </a:cxn>
              <a:cxn ang="0">
                <a:pos x="730" y="437"/>
              </a:cxn>
              <a:cxn ang="0">
                <a:pos x="699" y="457"/>
              </a:cxn>
              <a:cxn ang="0">
                <a:pos x="654" y="449"/>
              </a:cxn>
              <a:cxn ang="0">
                <a:pos x="628" y="485"/>
              </a:cxn>
              <a:cxn ang="0">
                <a:pos x="683" y="524"/>
              </a:cxn>
              <a:cxn ang="0">
                <a:pos x="604" y="531"/>
              </a:cxn>
              <a:cxn ang="0">
                <a:pos x="577" y="508"/>
              </a:cxn>
              <a:cxn ang="0">
                <a:pos x="528" y="515"/>
              </a:cxn>
              <a:cxn ang="0">
                <a:pos x="516" y="480"/>
              </a:cxn>
              <a:cxn ang="0">
                <a:pos x="489" y="461"/>
              </a:cxn>
              <a:cxn ang="0">
                <a:pos x="486" y="488"/>
              </a:cxn>
              <a:cxn ang="0">
                <a:pos x="457" y="512"/>
              </a:cxn>
              <a:cxn ang="0">
                <a:pos x="410" y="582"/>
              </a:cxn>
              <a:cxn ang="0">
                <a:pos x="398" y="664"/>
              </a:cxn>
              <a:cxn ang="0">
                <a:pos x="335" y="680"/>
              </a:cxn>
              <a:cxn ang="0">
                <a:pos x="247" y="543"/>
              </a:cxn>
              <a:cxn ang="0">
                <a:pos x="196" y="519"/>
              </a:cxn>
              <a:cxn ang="0">
                <a:pos x="201" y="485"/>
              </a:cxn>
              <a:cxn ang="0">
                <a:pos x="154" y="488"/>
              </a:cxn>
              <a:cxn ang="0">
                <a:pos x="113" y="422"/>
              </a:cxn>
              <a:cxn ang="0">
                <a:pos x="105" y="297"/>
              </a:cxn>
              <a:cxn ang="0">
                <a:pos x="99" y="234"/>
              </a:cxn>
              <a:cxn ang="0">
                <a:pos x="0" y="114"/>
              </a:cxn>
              <a:cxn ang="0">
                <a:pos x="12" y="82"/>
              </a:cxn>
              <a:cxn ang="0">
                <a:pos x="151" y="86"/>
              </a:cxn>
              <a:cxn ang="0">
                <a:pos x="193" y="94"/>
              </a:cxn>
              <a:cxn ang="0">
                <a:pos x="264" y="125"/>
              </a:cxn>
              <a:cxn ang="0">
                <a:pos x="272" y="90"/>
              </a:cxn>
              <a:cxn ang="0">
                <a:pos x="319" y="94"/>
              </a:cxn>
              <a:cxn ang="0">
                <a:pos x="360" y="86"/>
              </a:cxn>
            </a:cxnLst>
            <a:rect l="0" t="0" r="r" b="b"/>
            <a:pathLst>
              <a:path w="961" h="681">
                <a:moveTo>
                  <a:pt x="360" y="86"/>
                </a:moveTo>
                <a:lnTo>
                  <a:pt x="373" y="59"/>
                </a:lnTo>
                <a:lnTo>
                  <a:pt x="360" y="43"/>
                </a:lnTo>
                <a:lnTo>
                  <a:pt x="355" y="20"/>
                </a:lnTo>
                <a:lnTo>
                  <a:pt x="406" y="0"/>
                </a:lnTo>
                <a:lnTo>
                  <a:pt x="418" y="0"/>
                </a:lnTo>
                <a:lnTo>
                  <a:pt x="426" y="16"/>
                </a:lnTo>
                <a:lnTo>
                  <a:pt x="431" y="39"/>
                </a:lnTo>
                <a:lnTo>
                  <a:pt x="457" y="55"/>
                </a:lnTo>
                <a:lnTo>
                  <a:pt x="486" y="86"/>
                </a:lnTo>
                <a:lnTo>
                  <a:pt x="506" y="75"/>
                </a:lnTo>
                <a:lnTo>
                  <a:pt x="516" y="86"/>
                </a:lnTo>
                <a:lnTo>
                  <a:pt x="520" y="114"/>
                </a:lnTo>
                <a:lnTo>
                  <a:pt x="541" y="129"/>
                </a:lnTo>
                <a:lnTo>
                  <a:pt x="594" y="133"/>
                </a:lnTo>
                <a:lnTo>
                  <a:pt x="604" y="121"/>
                </a:lnTo>
                <a:lnTo>
                  <a:pt x="599" y="110"/>
                </a:lnTo>
                <a:lnTo>
                  <a:pt x="628" y="102"/>
                </a:lnTo>
                <a:lnTo>
                  <a:pt x="645" y="105"/>
                </a:lnTo>
                <a:lnTo>
                  <a:pt x="648" y="121"/>
                </a:lnTo>
                <a:lnTo>
                  <a:pt x="662" y="125"/>
                </a:lnTo>
                <a:lnTo>
                  <a:pt x="711" y="114"/>
                </a:lnTo>
                <a:lnTo>
                  <a:pt x="725" y="117"/>
                </a:lnTo>
                <a:lnTo>
                  <a:pt x="725" y="133"/>
                </a:lnTo>
                <a:lnTo>
                  <a:pt x="750" y="137"/>
                </a:lnTo>
                <a:lnTo>
                  <a:pt x="796" y="156"/>
                </a:lnTo>
                <a:lnTo>
                  <a:pt x="821" y="149"/>
                </a:lnTo>
                <a:lnTo>
                  <a:pt x="876" y="168"/>
                </a:lnTo>
                <a:lnTo>
                  <a:pt x="887" y="183"/>
                </a:lnTo>
                <a:lnTo>
                  <a:pt x="917" y="176"/>
                </a:lnTo>
                <a:lnTo>
                  <a:pt x="934" y="180"/>
                </a:lnTo>
                <a:lnTo>
                  <a:pt x="955" y="200"/>
                </a:lnTo>
                <a:lnTo>
                  <a:pt x="960" y="242"/>
                </a:lnTo>
                <a:lnTo>
                  <a:pt x="955" y="258"/>
                </a:lnTo>
                <a:lnTo>
                  <a:pt x="942" y="254"/>
                </a:lnTo>
                <a:lnTo>
                  <a:pt x="908" y="281"/>
                </a:lnTo>
                <a:lnTo>
                  <a:pt x="850" y="290"/>
                </a:lnTo>
                <a:lnTo>
                  <a:pt x="834" y="305"/>
                </a:lnTo>
                <a:lnTo>
                  <a:pt x="845" y="320"/>
                </a:lnTo>
                <a:lnTo>
                  <a:pt x="850" y="351"/>
                </a:lnTo>
                <a:lnTo>
                  <a:pt x="863" y="356"/>
                </a:lnTo>
                <a:lnTo>
                  <a:pt x="905" y="402"/>
                </a:lnTo>
                <a:lnTo>
                  <a:pt x="908" y="465"/>
                </a:lnTo>
                <a:lnTo>
                  <a:pt x="879" y="480"/>
                </a:lnTo>
                <a:lnTo>
                  <a:pt x="859" y="461"/>
                </a:lnTo>
                <a:lnTo>
                  <a:pt x="834" y="429"/>
                </a:lnTo>
                <a:lnTo>
                  <a:pt x="834" y="414"/>
                </a:lnTo>
                <a:lnTo>
                  <a:pt x="816" y="410"/>
                </a:lnTo>
                <a:lnTo>
                  <a:pt x="800" y="418"/>
                </a:lnTo>
                <a:lnTo>
                  <a:pt x="766" y="402"/>
                </a:lnTo>
                <a:lnTo>
                  <a:pt x="754" y="434"/>
                </a:lnTo>
                <a:lnTo>
                  <a:pt x="730" y="437"/>
                </a:lnTo>
                <a:lnTo>
                  <a:pt x="708" y="465"/>
                </a:lnTo>
                <a:lnTo>
                  <a:pt x="699" y="457"/>
                </a:lnTo>
                <a:lnTo>
                  <a:pt x="678" y="465"/>
                </a:lnTo>
                <a:lnTo>
                  <a:pt x="654" y="449"/>
                </a:lnTo>
                <a:lnTo>
                  <a:pt x="628" y="473"/>
                </a:lnTo>
                <a:lnTo>
                  <a:pt x="628" y="485"/>
                </a:lnTo>
                <a:lnTo>
                  <a:pt x="675" y="508"/>
                </a:lnTo>
                <a:lnTo>
                  <a:pt x="683" y="524"/>
                </a:lnTo>
                <a:lnTo>
                  <a:pt x="654" y="535"/>
                </a:lnTo>
                <a:lnTo>
                  <a:pt x="604" y="531"/>
                </a:lnTo>
                <a:lnTo>
                  <a:pt x="599" y="515"/>
                </a:lnTo>
                <a:lnTo>
                  <a:pt x="577" y="508"/>
                </a:lnTo>
                <a:lnTo>
                  <a:pt x="549" y="524"/>
                </a:lnTo>
                <a:lnTo>
                  <a:pt x="528" y="515"/>
                </a:lnTo>
                <a:lnTo>
                  <a:pt x="528" y="492"/>
                </a:lnTo>
                <a:lnTo>
                  <a:pt x="516" y="480"/>
                </a:lnTo>
                <a:lnTo>
                  <a:pt x="516" y="469"/>
                </a:lnTo>
                <a:lnTo>
                  <a:pt x="489" y="461"/>
                </a:lnTo>
                <a:lnTo>
                  <a:pt x="481" y="469"/>
                </a:lnTo>
                <a:lnTo>
                  <a:pt x="486" y="488"/>
                </a:lnTo>
                <a:lnTo>
                  <a:pt x="461" y="496"/>
                </a:lnTo>
                <a:lnTo>
                  <a:pt x="457" y="512"/>
                </a:lnTo>
                <a:lnTo>
                  <a:pt x="461" y="527"/>
                </a:lnTo>
                <a:lnTo>
                  <a:pt x="410" y="582"/>
                </a:lnTo>
                <a:lnTo>
                  <a:pt x="418" y="644"/>
                </a:lnTo>
                <a:lnTo>
                  <a:pt x="398" y="664"/>
                </a:lnTo>
                <a:lnTo>
                  <a:pt x="385" y="652"/>
                </a:lnTo>
                <a:lnTo>
                  <a:pt x="335" y="680"/>
                </a:lnTo>
                <a:lnTo>
                  <a:pt x="319" y="668"/>
                </a:lnTo>
                <a:lnTo>
                  <a:pt x="247" y="543"/>
                </a:lnTo>
                <a:lnTo>
                  <a:pt x="217" y="524"/>
                </a:lnTo>
                <a:lnTo>
                  <a:pt x="196" y="519"/>
                </a:lnTo>
                <a:lnTo>
                  <a:pt x="188" y="504"/>
                </a:lnTo>
                <a:lnTo>
                  <a:pt x="201" y="485"/>
                </a:lnTo>
                <a:lnTo>
                  <a:pt x="180" y="469"/>
                </a:lnTo>
                <a:lnTo>
                  <a:pt x="154" y="488"/>
                </a:lnTo>
                <a:lnTo>
                  <a:pt x="130" y="492"/>
                </a:lnTo>
                <a:lnTo>
                  <a:pt x="113" y="422"/>
                </a:lnTo>
                <a:lnTo>
                  <a:pt x="109" y="407"/>
                </a:lnTo>
                <a:lnTo>
                  <a:pt x="105" y="297"/>
                </a:lnTo>
                <a:lnTo>
                  <a:pt x="83" y="242"/>
                </a:lnTo>
                <a:lnTo>
                  <a:pt x="99" y="234"/>
                </a:lnTo>
                <a:lnTo>
                  <a:pt x="54" y="153"/>
                </a:lnTo>
                <a:lnTo>
                  <a:pt x="0" y="114"/>
                </a:lnTo>
                <a:lnTo>
                  <a:pt x="4" y="90"/>
                </a:lnTo>
                <a:lnTo>
                  <a:pt x="12" y="82"/>
                </a:lnTo>
                <a:lnTo>
                  <a:pt x="96" y="70"/>
                </a:lnTo>
                <a:lnTo>
                  <a:pt x="151" y="86"/>
                </a:lnTo>
                <a:lnTo>
                  <a:pt x="180" y="75"/>
                </a:lnTo>
                <a:lnTo>
                  <a:pt x="193" y="94"/>
                </a:lnTo>
                <a:lnTo>
                  <a:pt x="234" y="133"/>
                </a:lnTo>
                <a:lnTo>
                  <a:pt x="264" y="125"/>
                </a:lnTo>
                <a:lnTo>
                  <a:pt x="264" y="102"/>
                </a:lnTo>
                <a:lnTo>
                  <a:pt x="272" y="90"/>
                </a:lnTo>
                <a:lnTo>
                  <a:pt x="305" y="78"/>
                </a:lnTo>
                <a:lnTo>
                  <a:pt x="319" y="94"/>
                </a:lnTo>
                <a:lnTo>
                  <a:pt x="335" y="82"/>
                </a:lnTo>
                <a:lnTo>
                  <a:pt x="360" y="8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7" name="íṧḻidê">
            <a:extLst>
              <a:ext uri="{FF2B5EF4-FFF2-40B4-BE49-F238E27FC236}">
                <a16:creationId xmlns:a16="http://schemas.microsoft.com/office/drawing/2014/main" id="{18D106E6-C839-4E2B-BC7C-0FAF807D7E92}"/>
              </a:ext>
            </a:extLst>
          </p:cNvPr>
          <p:cNvSpPr/>
          <p:nvPr/>
        </p:nvSpPr>
        <p:spPr bwMode="auto">
          <a:xfrm>
            <a:off x="8794183" y="4995736"/>
            <a:ext cx="1086278" cy="612398"/>
          </a:xfrm>
          <a:custGeom>
            <a:avLst/>
            <a:gdLst/>
            <a:ahLst/>
            <a:cxnLst>
              <a:cxn ang="0">
                <a:pos x="921" y="730"/>
              </a:cxn>
              <a:cxn ang="0">
                <a:pos x="947" y="757"/>
              </a:cxn>
              <a:cxn ang="0">
                <a:pos x="1022" y="730"/>
              </a:cxn>
              <a:cxn ang="0">
                <a:pos x="1068" y="699"/>
              </a:cxn>
              <a:cxn ang="0">
                <a:pos x="1126" y="679"/>
              </a:cxn>
              <a:cxn ang="0">
                <a:pos x="1189" y="660"/>
              </a:cxn>
              <a:cxn ang="0">
                <a:pos x="1286" y="645"/>
              </a:cxn>
              <a:cxn ang="0">
                <a:pos x="1290" y="679"/>
              </a:cxn>
              <a:cxn ang="0">
                <a:pos x="1319" y="684"/>
              </a:cxn>
              <a:cxn ang="0">
                <a:pos x="1303" y="726"/>
              </a:cxn>
              <a:cxn ang="0">
                <a:pos x="1319" y="730"/>
              </a:cxn>
              <a:cxn ang="0">
                <a:pos x="1403" y="726"/>
              </a:cxn>
              <a:cxn ang="0">
                <a:pos x="1453" y="742"/>
              </a:cxn>
              <a:cxn ang="0">
                <a:pos x="1474" y="750"/>
              </a:cxn>
              <a:cxn ang="0">
                <a:pos x="1479" y="699"/>
              </a:cxn>
              <a:cxn ang="0">
                <a:pos x="1513" y="664"/>
              </a:cxn>
              <a:cxn ang="0">
                <a:pos x="1487" y="499"/>
              </a:cxn>
              <a:cxn ang="0">
                <a:pos x="1458" y="410"/>
              </a:cxn>
              <a:cxn ang="0">
                <a:pos x="1387" y="379"/>
              </a:cxn>
              <a:cxn ang="0">
                <a:pos x="1340" y="460"/>
              </a:cxn>
              <a:cxn ang="0">
                <a:pos x="1252" y="418"/>
              </a:cxn>
              <a:cxn ang="0">
                <a:pos x="1094" y="362"/>
              </a:cxn>
              <a:cxn ang="0">
                <a:pos x="1026" y="355"/>
              </a:cxn>
              <a:cxn ang="0">
                <a:pos x="896" y="304"/>
              </a:cxn>
              <a:cxn ang="0">
                <a:pos x="833" y="164"/>
              </a:cxn>
              <a:cxn ang="0">
                <a:pos x="858" y="120"/>
              </a:cxn>
              <a:cxn ang="0">
                <a:pos x="853" y="62"/>
              </a:cxn>
              <a:cxn ang="0">
                <a:pos x="867" y="31"/>
              </a:cxn>
              <a:cxn ang="0">
                <a:pos x="754" y="0"/>
              </a:cxn>
              <a:cxn ang="0">
                <a:pos x="670" y="12"/>
              </a:cxn>
              <a:cxn ang="0">
                <a:pos x="569" y="42"/>
              </a:cxn>
              <a:cxn ang="0">
                <a:pos x="469" y="54"/>
              </a:cxn>
              <a:cxn ang="0">
                <a:pos x="402" y="20"/>
              </a:cxn>
              <a:cxn ang="0">
                <a:pos x="288" y="39"/>
              </a:cxn>
              <a:cxn ang="0">
                <a:pos x="247" y="15"/>
              </a:cxn>
              <a:cxn ang="0">
                <a:pos x="162" y="23"/>
              </a:cxn>
              <a:cxn ang="0">
                <a:pos x="121" y="74"/>
              </a:cxn>
              <a:cxn ang="0">
                <a:pos x="99" y="101"/>
              </a:cxn>
              <a:cxn ang="0">
                <a:pos x="70" y="113"/>
              </a:cxn>
              <a:cxn ang="0">
                <a:pos x="58" y="132"/>
              </a:cxn>
              <a:cxn ang="0">
                <a:pos x="78" y="176"/>
              </a:cxn>
              <a:cxn ang="0">
                <a:pos x="75" y="222"/>
              </a:cxn>
              <a:cxn ang="0">
                <a:pos x="20" y="206"/>
              </a:cxn>
              <a:cxn ang="0">
                <a:pos x="0" y="222"/>
              </a:cxn>
              <a:cxn ang="0">
                <a:pos x="12" y="265"/>
              </a:cxn>
              <a:cxn ang="0">
                <a:pos x="4" y="304"/>
              </a:cxn>
              <a:cxn ang="0">
                <a:pos x="33" y="316"/>
              </a:cxn>
              <a:cxn ang="0">
                <a:pos x="99" y="379"/>
              </a:cxn>
              <a:cxn ang="0">
                <a:pos x="138" y="433"/>
              </a:cxn>
              <a:cxn ang="0">
                <a:pos x="162" y="449"/>
              </a:cxn>
              <a:cxn ang="0">
                <a:pos x="209" y="445"/>
              </a:cxn>
              <a:cxn ang="0">
                <a:pos x="319" y="558"/>
              </a:cxn>
              <a:cxn ang="0">
                <a:pos x="351" y="547"/>
              </a:cxn>
              <a:cxn ang="0">
                <a:pos x="360" y="589"/>
              </a:cxn>
              <a:cxn ang="0">
                <a:pos x="426" y="616"/>
              </a:cxn>
              <a:cxn ang="0">
                <a:pos x="481" y="667"/>
              </a:cxn>
              <a:cxn ang="0">
                <a:pos x="494" y="691"/>
              </a:cxn>
              <a:cxn ang="0">
                <a:pos x="552" y="687"/>
              </a:cxn>
              <a:cxn ang="0">
                <a:pos x="658" y="711"/>
              </a:cxn>
              <a:cxn ang="0">
                <a:pos x="707" y="723"/>
              </a:cxn>
              <a:cxn ang="0">
                <a:pos x="707" y="765"/>
              </a:cxn>
              <a:cxn ang="0">
                <a:pos x="801" y="699"/>
              </a:cxn>
              <a:cxn ang="0">
                <a:pos x="872" y="726"/>
              </a:cxn>
            </a:cxnLst>
            <a:rect l="0" t="0" r="r" b="b"/>
            <a:pathLst>
              <a:path w="1514" h="766">
                <a:moveTo>
                  <a:pt x="872" y="726"/>
                </a:moveTo>
                <a:lnTo>
                  <a:pt x="921" y="730"/>
                </a:lnTo>
                <a:lnTo>
                  <a:pt x="938" y="753"/>
                </a:lnTo>
                <a:lnTo>
                  <a:pt x="947" y="757"/>
                </a:lnTo>
                <a:lnTo>
                  <a:pt x="1018" y="742"/>
                </a:lnTo>
                <a:lnTo>
                  <a:pt x="1022" y="730"/>
                </a:lnTo>
                <a:lnTo>
                  <a:pt x="1034" y="726"/>
                </a:lnTo>
                <a:lnTo>
                  <a:pt x="1068" y="699"/>
                </a:lnTo>
                <a:lnTo>
                  <a:pt x="1102" y="694"/>
                </a:lnTo>
                <a:lnTo>
                  <a:pt x="1126" y="679"/>
                </a:lnTo>
                <a:lnTo>
                  <a:pt x="1181" y="648"/>
                </a:lnTo>
                <a:lnTo>
                  <a:pt x="1189" y="660"/>
                </a:lnTo>
                <a:lnTo>
                  <a:pt x="1228" y="672"/>
                </a:lnTo>
                <a:lnTo>
                  <a:pt x="1286" y="645"/>
                </a:lnTo>
                <a:lnTo>
                  <a:pt x="1306" y="655"/>
                </a:lnTo>
                <a:lnTo>
                  <a:pt x="1290" y="679"/>
                </a:lnTo>
                <a:lnTo>
                  <a:pt x="1294" y="684"/>
                </a:lnTo>
                <a:lnTo>
                  <a:pt x="1319" y="684"/>
                </a:lnTo>
                <a:lnTo>
                  <a:pt x="1319" y="691"/>
                </a:lnTo>
                <a:lnTo>
                  <a:pt x="1303" y="726"/>
                </a:lnTo>
                <a:lnTo>
                  <a:pt x="1306" y="730"/>
                </a:lnTo>
                <a:lnTo>
                  <a:pt x="1319" y="730"/>
                </a:lnTo>
                <a:lnTo>
                  <a:pt x="1377" y="745"/>
                </a:lnTo>
                <a:lnTo>
                  <a:pt x="1403" y="726"/>
                </a:lnTo>
                <a:lnTo>
                  <a:pt x="1440" y="753"/>
                </a:lnTo>
                <a:lnTo>
                  <a:pt x="1453" y="742"/>
                </a:lnTo>
                <a:lnTo>
                  <a:pt x="1461" y="750"/>
                </a:lnTo>
                <a:lnTo>
                  <a:pt x="1474" y="750"/>
                </a:lnTo>
                <a:lnTo>
                  <a:pt x="1483" y="742"/>
                </a:lnTo>
                <a:lnTo>
                  <a:pt x="1479" y="699"/>
                </a:lnTo>
                <a:lnTo>
                  <a:pt x="1492" y="691"/>
                </a:lnTo>
                <a:lnTo>
                  <a:pt x="1513" y="664"/>
                </a:lnTo>
                <a:lnTo>
                  <a:pt x="1508" y="554"/>
                </a:lnTo>
                <a:lnTo>
                  <a:pt x="1487" y="499"/>
                </a:lnTo>
                <a:lnTo>
                  <a:pt x="1503" y="492"/>
                </a:lnTo>
                <a:lnTo>
                  <a:pt x="1458" y="410"/>
                </a:lnTo>
                <a:lnTo>
                  <a:pt x="1403" y="371"/>
                </a:lnTo>
                <a:lnTo>
                  <a:pt x="1387" y="379"/>
                </a:lnTo>
                <a:lnTo>
                  <a:pt x="1387" y="401"/>
                </a:lnTo>
                <a:lnTo>
                  <a:pt x="1340" y="460"/>
                </a:lnTo>
                <a:lnTo>
                  <a:pt x="1256" y="445"/>
                </a:lnTo>
                <a:lnTo>
                  <a:pt x="1252" y="418"/>
                </a:lnTo>
                <a:lnTo>
                  <a:pt x="1201" y="382"/>
                </a:lnTo>
                <a:lnTo>
                  <a:pt x="1094" y="362"/>
                </a:lnTo>
                <a:lnTo>
                  <a:pt x="1042" y="355"/>
                </a:lnTo>
                <a:lnTo>
                  <a:pt x="1026" y="355"/>
                </a:lnTo>
                <a:lnTo>
                  <a:pt x="984" y="323"/>
                </a:lnTo>
                <a:lnTo>
                  <a:pt x="896" y="304"/>
                </a:lnTo>
                <a:lnTo>
                  <a:pt x="837" y="195"/>
                </a:lnTo>
                <a:lnTo>
                  <a:pt x="833" y="164"/>
                </a:lnTo>
                <a:lnTo>
                  <a:pt x="858" y="156"/>
                </a:lnTo>
                <a:lnTo>
                  <a:pt x="858" y="120"/>
                </a:lnTo>
                <a:lnTo>
                  <a:pt x="875" y="78"/>
                </a:lnTo>
                <a:lnTo>
                  <a:pt x="853" y="62"/>
                </a:lnTo>
                <a:lnTo>
                  <a:pt x="884" y="39"/>
                </a:lnTo>
                <a:lnTo>
                  <a:pt x="867" y="31"/>
                </a:lnTo>
                <a:lnTo>
                  <a:pt x="825" y="31"/>
                </a:lnTo>
                <a:lnTo>
                  <a:pt x="754" y="0"/>
                </a:lnTo>
                <a:lnTo>
                  <a:pt x="707" y="0"/>
                </a:lnTo>
                <a:lnTo>
                  <a:pt x="670" y="12"/>
                </a:lnTo>
                <a:lnTo>
                  <a:pt x="632" y="12"/>
                </a:lnTo>
                <a:lnTo>
                  <a:pt x="569" y="42"/>
                </a:lnTo>
                <a:lnTo>
                  <a:pt x="519" y="35"/>
                </a:lnTo>
                <a:lnTo>
                  <a:pt x="469" y="54"/>
                </a:lnTo>
                <a:lnTo>
                  <a:pt x="426" y="39"/>
                </a:lnTo>
                <a:lnTo>
                  <a:pt x="402" y="20"/>
                </a:lnTo>
                <a:lnTo>
                  <a:pt x="335" y="12"/>
                </a:lnTo>
                <a:lnTo>
                  <a:pt x="288" y="39"/>
                </a:lnTo>
                <a:lnTo>
                  <a:pt x="264" y="27"/>
                </a:lnTo>
                <a:lnTo>
                  <a:pt x="247" y="15"/>
                </a:lnTo>
                <a:lnTo>
                  <a:pt x="196" y="3"/>
                </a:lnTo>
                <a:lnTo>
                  <a:pt x="162" y="23"/>
                </a:lnTo>
                <a:lnTo>
                  <a:pt x="151" y="59"/>
                </a:lnTo>
                <a:lnTo>
                  <a:pt x="121" y="74"/>
                </a:lnTo>
                <a:lnTo>
                  <a:pt x="117" y="93"/>
                </a:lnTo>
                <a:lnTo>
                  <a:pt x="99" y="101"/>
                </a:lnTo>
                <a:lnTo>
                  <a:pt x="78" y="98"/>
                </a:lnTo>
                <a:lnTo>
                  <a:pt x="70" y="113"/>
                </a:lnTo>
                <a:lnTo>
                  <a:pt x="67" y="132"/>
                </a:lnTo>
                <a:lnTo>
                  <a:pt x="58" y="132"/>
                </a:lnTo>
                <a:lnTo>
                  <a:pt x="54" y="156"/>
                </a:lnTo>
                <a:lnTo>
                  <a:pt x="78" y="176"/>
                </a:lnTo>
                <a:lnTo>
                  <a:pt x="83" y="211"/>
                </a:lnTo>
                <a:lnTo>
                  <a:pt x="75" y="222"/>
                </a:lnTo>
                <a:lnTo>
                  <a:pt x="37" y="226"/>
                </a:lnTo>
                <a:lnTo>
                  <a:pt x="20" y="206"/>
                </a:lnTo>
                <a:lnTo>
                  <a:pt x="0" y="211"/>
                </a:lnTo>
                <a:lnTo>
                  <a:pt x="0" y="222"/>
                </a:lnTo>
                <a:lnTo>
                  <a:pt x="8" y="250"/>
                </a:lnTo>
                <a:lnTo>
                  <a:pt x="12" y="265"/>
                </a:lnTo>
                <a:lnTo>
                  <a:pt x="12" y="289"/>
                </a:lnTo>
                <a:lnTo>
                  <a:pt x="4" y="304"/>
                </a:lnTo>
                <a:lnTo>
                  <a:pt x="8" y="316"/>
                </a:lnTo>
                <a:lnTo>
                  <a:pt x="33" y="316"/>
                </a:lnTo>
                <a:lnTo>
                  <a:pt x="46" y="340"/>
                </a:lnTo>
                <a:lnTo>
                  <a:pt x="99" y="379"/>
                </a:lnTo>
                <a:lnTo>
                  <a:pt x="99" y="391"/>
                </a:lnTo>
                <a:lnTo>
                  <a:pt x="138" y="433"/>
                </a:lnTo>
                <a:lnTo>
                  <a:pt x="151" y="445"/>
                </a:lnTo>
                <a:lnTo>
                  <a:pt x="162" y="449"/>
                </a:lnTo>
                <a:lnTo>
                  <a:pt x="188" y="430"/>
                </a:lnTo>
                <a:lnTo>
                  <a:pt x="209" y="445"/>
                </a:lnTo>
                <a:lnTo>
                  <a:pt x="300" y="519"/>
                </a:lnTo>
                <a:lnTo>
                  <a:pt x="319" y="558"/>
                </a:lnTo>
                <a:lnTo>
                  <a:pt x="339" y="558"/>
                </a:lnTo>
                <a:lnTo>
                  <a:pt x="351" y="547"/>
                </a:lnTo>
                <a:lnTo>
                  <a:pt x="360" y="554"/>
                </a:lnTo>
                <a:lnTo>
                  <a:pt x="360" y="589"/>
                </a:lnTo>
                <a:lnTo>
                  <a:pt x="414" y="616"/>
                </a:lnTo>
                <a:lnTo>
                  <a:pt x="426" y="616"/>
                </a:lnTo>
                <a:lnTo>
                  <a:pt x="434" y="645"/>
                </a:lnTo>
                <a:lnTo>
                  <a:pt x="481" y="667"/>
                </a:lnTo>
                <a:lnTo>
                  <a:pt x="486" y="684"/>
                </a:lnTo>
                <a:lnTo>
                  <a:pt x="494" y="691"/>
                </a:lnTo>
                <a:lnTo>
                  <a:pt x="532" y="687"/>
                </a:lnTo>
                <a:lnTo>
                  <a:pt x="552" y="687"/>
                </a:lnTo>
                <a:lnTo>
                  <a:pt x="587" y="711"/>
                </a:lnTo>
                <a:lnTo>
                  <a:pt x="658" y="711"/>
                </a:lnTo>
                <a:lnTo>
                  <a:pt x="699" y="706"/>
                </a:lnTo>
                <a:lnTo>
                  <a:pt x="707" y="723"/>
                </a:lnTo>
                <a:lnTo>
                  <a:pt x="699" y="753"/>
                </a:lnTo>
                <a:lnTo>
                  <a:pt x="707" y="765"/>
                </a:lnTo>
                <a:lnTo>
                  <a:pt x="749" y="734"/>
                </a:lnTo>
                <a:lnTo>
                  <a:pt x="801" y="699"/>
                </a:lnTo>
                <a:lnTo>
                  <a:pt x="837" y="706"/>
                </a:lnTo>
                <a:lnTo>
                  <a:pt x="872" y="72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8" name="íṥḻîḓê">
            <a:extLst>
              <a:ext uri="{FF2B5EF4-FFF2-40B4-BE49-F238E27FC236}">
                <a16:creationId xmlns:a16="http://schemas.microsoft.com/office/drawing/2014/main" id="{D23FD503-211C-43BF-9602-7709B09EB711}"/>
              </a:ext>
            </a:extLst>
          </p:cNvPr>
          <p:cNvSpPr/>
          <p:nvPr/>
        </p:nvSpPr>
        <p:spPr bwMode="auto">
          <a:xfrm>
            <a:off x="9390818" y="4842636"/>
            <a:ext cx="704371" cy="521520"/>
          </a:xfrm>
          <a:custGeom>
            <a:avLst/>
            <a:gdLst/>
            <a:ahLst/>
            <a:cxnLst>
              <a:cxn ang="0">
                <a:pos x="80" y="242"/>
              </a:cxn>
              <a:cxn ang="0">
                <a:pos x="125" y="215"/>
              </a:cxn>
              <a:cxn ang="0">
                <a:pos x="109" y="204"/>
              </a:cxn>
              <a:cxn ang="0">
                <a:pos x="138" y="176"/>
              </a:cxn>
              <a:cxn ang="0">
                <a:pos x="101" y="106"/>
              </a:cxn>
              <a:cxn ang="0">
                <a:pos x="122" y="43"/>
              </a:cxn>
              <a:cxn ang="0">
                <a:pos x="323" y="0"/>
              </a:cxn>
              <a:cxn ang="0">
                <a:pos x="440" y="24"/>
              </a:cxn>
              <a:cxn ang="0">
                <a:pos x="512" y="63"/>
              </a:cxn>
              <a:cxn ang="0">
                <a:pos x="575" y="36"/>
              </a:cxn>
              <a:cxn ang="0">
                <a:pos x="662" y="28"/>
              </a:cxn>
              <a:cxn ang="0">
                <a:pos x="772" y="55"/>
              </a:cxn>
              <a:cxn ang="0">
                <a:pos x="838" y="129"/>
              </a:cxn>
              <a:cxn ang="0">
                <a:pos x="901" y="149"/>
              </a:cxn>
              <a:cxn ang="0">
                <a:pos x="965" y="251"/>
              </a:cxn>
              <a:cxn ang="0">
                <a:pos x="977" y="320"/>
              </a:cxn>
              <a:cxn ang="0">
                <a:pos x="944" y="371"/>
              </a:cxn>
              <a:cxn ang="0">
                <a:pos x="906" y="402"/>
              </a:cxn>
              <a:cxn ang="0">
                <a:pos x="890" y="449"/>
              </a:cxn>
              <a:cxn ang="0">
                <a:pos x="848" y="426"/>
              </a:cxn>
              <a:cxn ang="0">
                <a:pos x="851" y="461"/>
              </a:cxn>
              <a:cxn ang="0">
                <a:pos x="914" y="493"/>
              </a:cxn>
              <a:cxn ang="0">
                <a:pos x="944" y="508"/>
              </a:cxn>
              <a:cxn ang="0">
                <a:pos x="906" y="532"/>
              </a:cxn>
              <a:cxn ang="0">
                <a:pos x="876" y="527"/>
              </a:cxn>
              <a:cxn ang="0">
                <a:pos x="835" y="551"/>
              </a:cxn>
              <a:cxn ang="0">
                <a:pos x="805" y="583"/>
              </a:cxn>
              <a:cxn ang="0">
                <a:pos x="750" y="524"/>
              </a:cxn>
              <a:cxn ang="0">
                <a:pos x="667" y="520"/>
              </a:cxn>
              <a:cxn ang="0">
                <a:pos x="575" y="539"/>
              </a:cxn>
              <a:cxn ang="0">
                <a:pos x="553" y="571"/>
              </a:cxn>
              <a:cxn ang="0">
                <a:pos x="508" y="652"/>
              </a:cxn>
              <a:cxn ang="0">
                <a:pos x="418" y="610"/>
              </a:cxn>
              <a:cxn ang="0">
                <a:pos x="260" y="554"/>
              </a:cxn>
              <a:cxn ang="0">
                <a:pos x="193" y="547"/>
              </a:cxn>
              <a:cxn ang="0">
                <a:pos x="62" y="496"/>
              </a:cxn>
              <a:cxn ang="0">
                <a:pos x="0" y="356"/>
              </a:cxn>
              <a:cxn ang="0">
                <a:pos x="25" y="312"/>
              </a:cxn>
              <a:cxn ang="0">
                <a:pos x="20" y="254"/>
              </a:cxn>
            </a:cxnLst>
            <a:rect l="0" t="0" r="r" b="b"/>
            <a:pathLst>
              <a:path w="983" h="653">
                <a:moveTo>
                  <a:pt x="51" y="231"/>
                </a:moveTo>
                <a:lnTo>
                  <a:pt x="80" y="242"/>
                </a:lnTo>
                <a:lnTo>
                  <a:pt x="135" y="227"/>
                </a:lnTo>
                <a:lnTo>
                  <a:pt x="125" y="215"/>
                </a:lnTo>
                <a:lnTo>
                  <a:pt x="114" y="215"/>
                </a:lnTo>
                <a:lnTo>
                  <a:pt x="109" y="204"/>
                </a:lnTo>
                <a:lnTo>
                  <a:pt x="114" y="188"/>
                </a:lnTo>
                <a:lnTo>
                  <a:pt x="138" y="176"/>
                </a:lnTo>
                <a:lnTo>
                  <a:pt x="155" y="149"/>
                </a:lnTo>
                <a:lnTo>
                  <a:pt x="101" y="106"/>
                </a:lnTo>
                <a:lnTo>
                  <a:pt x="96" y="63"/>
                </a:lnTo>
                <a:lnTo>
                  <a:pt x="122" y="43"/>
                </a:lnTo>
                <a:lnTo>
                  <a:pt x="311" y="9"/>
                </a:lnTo>
                <a:lnTo>
                  <a:pt x="323" y="0"/>
                </a:lnTo>
                <a:lnTo>
                  <a:pt x="347" y="4"/>
                </a:lnTo>
                <a:lnTo>
                  <a:pt x="440" y="24"/>
                </a:lnTo>
                <a:lnTo>
                  <a:pt x="470" y="39"/>
                </a:lnTo>
                <a:lnTo>
                  <a:pt x="512" y="63"/>
                </a:lnTo>
                <a:lnTo>
                  <a:pt x="536" y="59"/>
                </a:lnTo>
                <a:lnTo>
                  <a:pt x="575" y="36"/>
                </a:lnTo>
                <a:lnTo>
                  <a:pt x="629" y="43"/>
                </a:lnTo>
                <a:lnTo>
                  <a:pt x="662" y="28"/>
                </a:lnTo>
                <a:lnTo>
                  <a:pt x="733" y="71"/>
                </a:lnTo>
                <a:lnTo>
                  <a:pt x="772" y="55"/>
                </a:lnTo>
                <a:lnTo>
                  <a:pt x="793" y="102"/>
                </a:lnTo>
                <a:lnTo>
                  <a:pt x="838" y="129"/>
                </a:lnTo>
                <a:lnTo>
                  <a:pt x="876" y="161"/>
                </a:lnTo>
                <a:lnTo>
                  <a:pt x="901" y="149"/>
                </a:lnTo>
                <a:lnTo>
                  <a:pt x="953" y="212"/>
                </a:lnTo>
                <a:lnTo>
                  <a:pt x="965" y="251"/>
                </a:lnTo>
                <a:lnTo>
                  <a:pt x="982" y="273"/>
                </a:lnTo>
                <a:lnTo>
                  <a:pt x="977" y="320"/>
                </a:lnTo>
                <a:lnTo>
                  <a:pt x="935" y="351"/>
                </a:lnTo>
                <a:lnTo>
                  <a:pt x="944" y="371"/>
                </a:lnTo>
                <a:lnTo>
                  <a:pt x="927" y="387"/>
                </a:lnTo>
                <a:lnTo>
                  <a:pt x="906" y="402"/>
                </a:lnTo>
                <a:lnTo>
                  <a:pt x="906" y="434"/>
                </a:lnTo>
                <a:lnTo>
                  <a:pt x="890" y="449"/>
                </a:lnTo>
                <a:lnTo>
                  <a:pt x="868" y="442"/>
                </a:lnTo>
                <a:lnTo>
                  <a:pt x="848" y="426"/>
                </a:lnTo>
                <a:lnTo>
                  <a:pt x="838" y="446"/>
                </a:lnTo>
                <a:lnTo>
                  <a:pt x="851" y="461"/>
                </a:lnTo>
                <a:lnTo>
                  <a:pt x="880" y="465"/>
                </a:lnTo>
                <a:lnTo>
                  <a:pt x="914" y="493"/>
                </a:lnTo>
                <a:lnTo>
                  <a:pt x="931" y="493"/>
                </a:lnTo>
                <a:lnTo>
                  <a:pt x="944" y="508"/>
                </a:lnTo>
                <a:lnTo>
                  <a:pt x="931" y="535"/>
                </a:lnTo>
                <a:lnTo>
                  <a:pt x="906" y="532"/>
                </a:lnTo>
                <a:lnTo>
                  <a:pt x="890" y="544"/>
                </a:lnTo>
                <a:lnTo>
                  <a:pt x="876" y="527"/>
                </a:lnTo>
                <a:lnTo>
                  <a:pt x="843" y="539"/>
                </a:lnTo>
                <a:lnTo>
                  <a:pt x="835" y="551"/>
                </a:lnTo>
                <a:lnTo>
                  <a:pt x="835" y="574"/>
                </a:lnTo>
                <a:lnTo>
                  <a:pt x="805" y="583"/>
                </a:lnTo>
                <a:lnTo>
                  <a:pt x="764" y="544"/>
                </a:lnTo>
                <a:lnTo>
                  <a:pt x="750" y="524"/>
                </a:lnTo>
                <a:lnTo>
                  <a:pt x="722" y="535"/>
                </a:lnTo>
                <a:lnTo>
                  <a:pt x="667" y="520"/>
                </a:lnTo>
                <a:lnTo>
                  <a:pt x="583" y="532"/>
                </a:lnTo>
                <a:lnTo>
                  <a:pt x="575" y="539"/>
                </a:lnTo>
                <a:lnTo>
                  <a:pt x="571" y="563"/>
                </a:lnTo>
                <a:lnTo>
                  <a:pt x="553" y="571"/>
                </a:lnTo>
                <a:lnTo>
                  <a:pt x="553" y="593"/>
                </a:lnTo>
                <a:lnTo>
                  <a:pt x="508" y="652"/>
                </a:lnTo>
                <a:lnTo>
                  <a:pt x="423" y="637"/>
                </a:lnTo>
                <a:lnTo>
                  <a:pt x="418" y="610"/>
                </a:lnTo>
                <a:lnTo>
                  <a:pt x="369" y="574"/>
                </a:lnTo>
                <a:lnTo>
                  <a:pt x="260" y="554"/>
                </a:lnTo>
                <a:lnTo>
                  <a:pt x="209" y="547"/>
                </a:lnTo>
                <a:lnTo>
                  <a:pt x="193" y="547"/>
                </a:lnTo>
                <a:lnTo>
                  <a:pt x="151" y="515"/>
                </a:lnTo>
                <a:lnTo>
                  <a:pt x="62" y="496"/>
                </a:lnTo>
                <a:lnTo>
                  <a:pt x="4" y="387"/>
                </a:lnTo>
                <a:lnTo>
                  <a:pt x="0" y="356"/>
                </a:lnTo>
                <a:lnTo>
                  <a:pt x="25" y="348"/>
                </a:lnTo>
                <a:lnTo>
                  <a:pt x="25" y="312"/>
                </a:lnTo>
                <a:lnTo>
                  <a:pt x="42" y="270"/>
                </a:lnTo>
                <a:lnTo>
                  <a:pt x="20" y="254"/>
                </a:lnTo>
                <a:lnTo>
                  <a:pt x="51" y="231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09" name="íŝľîḓe">
            <a:extLst>
              <a:ext uri="{FF2B5EF4-FFF2-40B4-BE49-F238E27FC236}">
                <a16:creationId xmlns:a16="http://schemas.microsoft.com/office/drawing/2014/main" id="{6FBC9895-129D-491D-BDD4-EC1B51300C13}"/>
              </a:ext>
            </a:extLst>
          </p:cNvPr>
          <p:cNvSpPr/>
          <p:nvPr/>
        </p:nvSpPr>
        <p:spPr bwMode="auto">
          <a:xfrm>
            <a:off x="9633782" y="4633864"/>
            <a:ext cx="760098" cy="675439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37" y="117"/>
              </a:cxn>
              <a:cxn ang="0">
                <a:pos x="162" y="55"/>
              </a:cxn>
              <a:cxn ang="0">
                <a:pos x="193" y="12"/>
              </a:cxn>
              <a:cxn ang="0">
                <a:pos x="217" y="0"/>
              </a:cxn>
              <a:cxn ang="0">
                <a:pos x="267" y="27"/>
              </a:cxn>
              <a:cxn ang="0">
                <a:pos x="272" y="114"/>
              </a:cxn>
              <a:cxn ang="0">
                <a:pos x="335" y="183"/>
              </a:cxn>
              <a:cxn ang="0">
                <a:pos x="440" y="161"/>
              </a:cxn>
              <a:cxn ang="0">
                <a:pos x="469" y="180"/>
              </a:cxn>
              <a:cxn ang="0">
                <a:pos x="423" y="227"/>
              </a:cxn>
              <a:cxn ang="0">
                <a:pos x="473" y="273"/>
              </a:cxn>
              <a:cxn ang="0">
                <a:pos x="494" y="281"/>
              </a:cxn>
              <a:cxn ang="0">
                <a:pos x="519" y="317"/>
              </a:cxn>
              <a:cxn ang="0">
                <a:pos x="620" y="317"/>
              </a:cxn>
              <a:cxn ang="0">
                <a:pos x="709" y="285"/>
              </a:cxn>
              <a:cxn ang="0">
                <a:pos x="717" y="336"/>
              </a:cxn>
              <a:cxn ang="0">
                <a:pos x="691" y="368"/>
              </a:cxn>
              <a:cxn ang="0">
                <a:pos x="687" y="414"/>
              </a:cxn>
              <a:cxn ang="0">
                <a:pos x="750" y="437"/>
              </a:cxn>
              <a:cxn ang="0">
                <a:pos x="817" y="547"/>
              </a:cxn>
              <a:cxn ang="0">
                <a:pos x="851" y="590"/>
              </a:cxn>
              <a:cxn ang="0">
                <a:pos x="884" y="613"/>
              </a:cxn>
              <a:cxn ang="0">
                <a:pos x="892" y="586"/>
              </a:cxn>
              <a:cxn ang="0">
                <a:pos x="927" y="551"/>
              </a:cxn>
              <a:cxn ang="0">
                <a:pos x="892" y="523"/>
              </a:cxn>
              <a:cxn ang="0">
                <a:pos x="914" y="457"/>
              </a:cxn>
              <a:cxn ang="0">
                <a:pos x="947" y="461"/>
              </a:cxn>
              <a:cxn ang="0">
                <a:pos x="1018" y="503"/>
              </a:cxn>
              <a:cxn ang="0">
                <a:pos x="1061" y="542"/>
              </a:cxn>
              <a:cxn ang="0">
                <a:pos x="1052" y="593"/>
              </a:cxn>
              <a:cxn ang="0">
                <a:pos x="998" y="613"/>
              </a:cxn>
              <a:cxn ang="0">
                <a:pos x="990" y="625"/>
              </a:cxn>
              <a:cxn ang="0">
                <a:pos x="951" y="640"/>
              </a:cxn>
              <a:cxn ang="0">
                <a:pos x="906" y="632"/>
              </a:cxn>
              <a:cxn ang="0">
                <a:pos x="906" y="652"/>
              </a:cxn>
              <a:cxn ang="0">
                <a:pos x="888" y="679"/>
              </a:cxn>
              <a:cxn ang="0">
                <a:pos x="898" y="730"/>
              </a:cxn>
              <a:cxn ang="0">
                <a:pos x="901" y="757"/>
              </a:cxn>
              <a:cxn ang="0">
                <a:pos x="856" y="766"/>
              </a:cxn>
              <a:cxn ang="0">
                <a:pos x="859" y="813"/>
              </a:cxn>
              <a:cxn ang="0">
                <a:pos x="835" y="832"/>
              </a:cxn>
              <a:cxn ang="0">
                <a:pos x="772" y="840"/>
              </a:cxn>
              <a:cxn ang="0">
                <a:pos x="746" y="796"/>
              </a:cxn>
              <a:cxn ang="0">
                <a:pos x="717" y="796"/>
              </a:cxn>
              <a:cxn ang="0">
                <a:pos x="662" y="750"/>
              </a:cxn>
              <a:cxn ang="0">
                <a:pos x="650" y="711"/>
              </a:cxn>
              <a:cxn ang="0">
                <a:pos x="587" y="730"/>
              </a:cxn>
              <a:cxn ang="0">
                <a:pos x="574" y="754"/>
              </a:cxn>
              <a:cxn ang="0">
                <a:pos x="511" y="722"/>
              </a:cxn>
              <a:cxn ang="0">
                <a:pos x="508" y="688"/>
              </a:cxn>
              <a:cxn ang="0">
                <a:pos x="549" y="711"/>
              </a:cxn>
              <a:cxn ang="0">
                <a:pos x="566" y="664"/>
              </a:cxn>
              <a:cxn ang="0">
                <a:pos x="604" y="632"/>
              </a:cxn>
              <a:cxn ang="0">
                <a:pos x="637" y="581"/>
              </a:cxn>
              <a:cxn ang="0">
                <a:pos x="624" y="512"/>
              </a:cxn>
              <a:cxn ang="0">
                <a:pos x="560" y="410"/>
              </a:cxn>
              <a:cxn ang="0">
                <a:pos x="499" y="391"/>
              </a:cxn>
              <a:cxn ang="0">
                <a:pos x="432" y="317"/>
              </a:cxn>
              <a:cxn ang="0">
                <a:pos x="322" y="290"/>
              </a:cxn>
              <a:cxn ang="0">
                <a:pos x="235" y="297"/>
              </a:cxn>
              <a:cxn ang="0">
                <a:pos x="172" y="324"/>
              </a:cxn>
              <a:cxn ang="0">
                <a:pos x="100" y="285"/>
              </a:cxn>
            </a:cxnLst>
            <a:rect l="0" t="0" r="r" b="b"/>
            <a:pathLst>
              <a:path w="1062" h="845">
                <a:moveTo>
                  <a:pt x="8" y="266"/>
                </a:moveTo>
                <a:lnTo>
                  <a:pt x="0" y="156"/>
                </a:lnTo>
                <a:lnTo>
                  <a:pt x="4" y="133"/>
                </a:lnTo>
                <a:lnTo>
                  <a:pt x="37" y="117"/>
                </a:lnTo>
                <a:lnTo>
                  <a:pt x="88" y="82"/>
                </a:lnTo>
                <a:lnTo>
                  <a:pt x="162" y="55"/>
                </a:lnTo>
                <a:lnTo>
                  <a:pt x="193" y="39"/>
                </a:lnTo>
                <a:lnTo>
                  <a:pt x="193" y="12"/>
                </a:lnTo>
                <a:lnTo>
                  <a:pt x="204" y="0"/>
                </a:lnTo>
                <a:lnTo>
                  <a:pt x="217" y="0"/>
                </a:lnTo>
                <a:lnTo>
                  <a:pt x="267" y="8"/>
                </a:lnTo>
                <a:lnTo>
                  <a:pt x="267" y="27"/>
                </a:lnTo>
                <a:lnTo>
                  <a:pt x="276" y="59"/>
                </a:lnTo>
                <a:lnTo>
                  <a:pt x="272" y="114"/>
                </a:lnTo>
                <a:lnTo>
                  <a:pt x="314" y="172"/>
                </a:lnTo>
                <a:lnTo>
                  <a:pt x="335" y="183"/>
                </a:lnTo>
                <a:lnTo>
                  <a:pt x="369" y="161"/>
                </a:lnTo>
                <a:lnTo>
                  <a:pt x="440" y="161"/>
                </a:lnTo>
                <a:lnTo>
                  <a:pt x="461" y="164"/>
                </a:lnTo>
                <a:lnTo>
                  <a:pt x="469" y="180"/>
                </a:lnTo>
                <a:lnTo>
                  <a:pt x="461" y="195"/>
                </a:lnTo>
                <a:lnTo>
                  <a:pt x="423" y="227"/>
                </a:lnTo>
                <a:lnTo>
                  <a:pt x="426" y="242"/>
                </a:lnTo>
                <a:lnTo>
                  <a:pt x="473" y="273"/>
                </a:lnTo>
                <a:lnTo>
                  <a:pt x="489" y="273"/>
                </a:lnTo>
                <a:lnTo>
                  <a:pt x="494" y="281"/>
                </a:lnTo>
                <a:lnTo>
                  <a:pt x="489" y="293"/>
                </a:lnTo>
                <a:lnTo>
                  <a:pt x="519" y="317"/>
                </a:lnTo>
                <a:lnTo>
                  <a:pt x="587" y="324"/>
                </a:lnTo>
                <a:lnTo>
                  <a:pt x="620" y="317"/>
                </a:lnTo>
                <a:lnTo>
                  <a:pt x="658" y="281"/>
                </a:lnTo>
                <a:lnTo>
                  <a:pt x="709" y="285"/>
                </a:lnTo>
                <a:lnTo>
                  <a:pt x="730" y="312"/>
                </a:lnTo>
                <a:lnTo>
                  <a:pt x="717" y="336"/>
                </a:lnTo>
                <a:lnTo>
                  <a:pt x="721" y="351"/>
                </a:lnTo>
                <a:lnTo>
                  <a:pt x="691" y="368"/>
                </a:lnTo>
                <a:lnTo>
                  <a:pt x="683" y="383"/>
                </a:lnTo>
                <a:lnTo>
                  <a:pt x="687" y="414"/>
                </a:lnTo>
                <a:lnTo>
                  <a:pt x="733" y="442"/>
                </a:lnTo>
                <a:lnTo>
                  <a:pt x="750" y="437"/>
                </a:lnTo>
                <a:lnTo>
                  <a:pt x="804" y="500"/>
                </a:lnTo>
                <a:lnTo>
                  <a:pt x="817" y="547"/>
                </a:lnTo>
                <a:lnTo>
                  <a:pt x="813" y="571"/>
                </a:lnTo>
                <a:lnTo>
                  <a:pt x="851" y="590"/>
                </a:lnTo>
                <a:lnTo>
                  <a:pt x="851" y="605"/>
                </a:lnTo>
                <a:lnTo>
                  <a:pt x="884" y="613"/>
                </a:lnTo>
                <a:lnTo>
                  <a:pt x="892" y="613"/>
                </a:lnTo>
                <a:lnTo>
                  <a:pt x="892" y="586"/>
                </a:lnTo>
                <a:lnTo>
                  <a:pt x="922" y="581"/>
                </a:lnTo>
                <a:lnTo>
                  <a:pt x="927" y="551"/>
                </a:lnTo>
                <a:lnTo>
                  <a:pt x="909" y="535"/>
                </a:lnTo>
                <a:lnTo>
                  <a:pt x="892" y="523"/>
                </a:lnTo>
                <a:lnTo>
                  <a:pt x="901" y="465"/>
                </a:lnTo>
                <a:lnTo>
                  <a:pt x="914" y="457"/>
                </a:lnTo>
                <a:lnTo>
                  <a:pt x="939" y="465"/>
                </a:lnTo>
                <a:lnTo>
                  <a:pt x="947" y="461"/>
                </a:lnTo>
                <a:lnTo>
                  <a:pt x="955" y="473"/>
                </a:lnTo>
                <a:lnTo>
                  <a:pt x="1018" y="503"/>
                </a:lnTo>
                <a:lnTo>
                  <a:pt x="1052" y="523"/>
                </a:lnTo>
                <a:lnTo>
                  <a:pt x="1061" y="542"/>
                </a:lnTo>
                <a:lnTo>
                  <a:pt x="1040" y="566"/>
                </a:lnTo>
                <a:lnTo>
                  <a:pt x="1052" y="593"/>
                </a:lnTo>
                <a:lnTo>
                  <a:pt x="1044" y="610"/>
                </a:lnTo>
                <a:lnTo>
                  <a:pt x="998" y="613"/>
                </a:lnTo>
                <a:lnTo>
                  <a:pt x="990" y="617"/>
                </a:lnTo>
                <a:lnTo>
                  <a:pt x="990" y="625"/>
                </a:lnTo>
                <a:lnTo>
                  <a:pt x="990" y="637"/>
                </a:lnTo>
                <a:lnTo>
                  <a:pt x="951" y="640"/>
                </a:lnTo>
                <a:lnTo>
                  <a:pt x="935" y="632"/>
                </a:lnTo>
                <a:lnTo>
                  <a:pt x="906" y="632"/>
                </a:lnTo>
                <a:lnTo>
                  <a:pt x="901" y="637"/>
                </a:lnTo>
                <a:lnTo>
                  <a:pt x="906" y="652"/>
                </a:lnTo>
                <a:lnTo>
                  <a:pt x="892" y="664"/>
                </a:lnTo>
                <a:lnTo>
                  <a:pt x="888" y="679"/>
                </a:lnTo>
                <a:lnTo>
                  <a:pt x="914" y="699"/>
                </a:lnTo>
                <a:lnTo>
                  <a:pt x="898" y="730"/>
                </a:lnTo>
                <a:lnTo>
                  <a:pt x="906" y="750"/>
                </a:lnTo>
                <a:lnTo>
                  <a:pt x="901" y="757"/>
                </a:lnTo>
                <a:lnTo>
                  <a:pt x="876" y="757"/>
                </a:lnTo>
                <a:lnTo>
                  <a:pt x="856" y="766"/>
                </a:lnTo>
                <a:lnTo>
                  <a:pt x="872" y="785"/>
                </a:lnTo>
                <a:lnTo>
                  <a:pt x="859" y="813"/>
                </a:lnTo>
                <a:lnTo>
                  <a:pt x="830" y="820"/>
                </a:lnTo>
                <a:lnTo>
                  <a:pt x="835" y="832"/>
                </a:lnTo>
                <a:lnTo>
                  <a:pt x="825" y="844"/>
                </a:lnTo>
                <a:lnTo>
                  <a:pt x="772" y="840"/>
                </a:lnTo>
                <a:lnTo>
                  <a:pt x="750" y="824"/>
                </a:lnTo>
                <a:lnTo>
                  <a:pt x="746" y="796"/>
                </a:lnTo>
                <a:lnTo>
                  <a:pt x="738" y="785"/>
                </a:lnTo>
                <a:lnTo>
                  <a:pt x="717" y="796"/>
                </a:lnTo>
                <a:lnTo>
                  <a:pt x="687" y="766"/>
                </a:lnTo>
                <a:lnTo>
                  <a:pt x="662" y="750"/>
                </a:lnTo>
                <a:lnTo>
                  <a:pt x="658" y="727"/>
                </a:lnTo>
                <a:lnTo>
                  <a:pt x="650" y="711"/>
                </a:lnTo>
                <a:lnTo>
                  <a:pt x="637" y="711"/>
                </a:lnTo>
                <a:lnTo>
                  <a:pt x="587" y="730"/>
                </a:lnTo>
                <a:lnTo>
                  <a:pt x="591" y="754"/>
                </a:lnTo>
                <a:lnTo>
                  <a:pt x="574" y="754"/>
                </a:lnTo>
                <a:lnTo>
                  <a:pt x="540" y="727"/>
                </a:lnTo>
                <a:lnTo>
                  <a:pt x="511" y="722"/>
                </a:lnTo>
                <a:lnTo>
                  <a:pt x="499" y="707"/>
                </a:lnTo>
                <a:lnTo>
                  <a:pt x="508" y="688"/>
                </a:lnTo>
                <a:lnTo>
                  <a:pt x="528" y="703"/>
                </a:lnTo>
                <a:lnTo>
                  <a:pt x="549" y="711"/>
                </a:lnTo>
                <a:lnTo>
                  <a:pt x="566" y="695"/>
                </a:lnTo>
                <a:lnTo>
                  <a:pt x="566" y="664"/>
                </a:lnTo>
                <a:lnTo>
                  <a:pt x="587" y="649"/>
                </a:lnTo>
                <a:lnTo>
                  <a:pt x="604" y="632"/>
                </a:lnTo>
                <a:lnTo>
                  <a:pt x="595" y="613"/>
                </a:lnTo>
                <a:lnTo>
                  <a:pt x="637" y="581"/>
                </a:lnTo>
                <a:lnTo>
                  <a:pt x="642" y="535"/>
                </a:lnTo>
                <a:lnTo>
                  <a:pt x="624" y="512"/>
                </a:lnTo>
                <a:lnTo>
                  <a:pt x="612" y="473"/>
                </a:lnTo>
                <a:lnTo>
                  <a:pt x="560" y="410"/>
                </a:lnTo>
                <a:lnTo>
                  <a:pt x="536" y="422"/>
                </a:lnTo>
                <a:lnTo>
                  <a:pt x="499" y="391"/>
                </a:lnTo>
                <a:lnTo>
                  <a:pt x="453" y="363"/>
                </a:lnTo>
                <a:lnTo>
                  <a:pt x="432" y="317"/>
                </a:lnTo>
                <a:lnTo>
                  <a:pt x="393" y="332"/>
                </a:lnTo>
                <a:lnTo>
                  <a:pt x="322" y="290"/>
                </a:lnTo>
                <a:lnTo>
                  <a:pt x="288" y="305"/>
                </a:lnTo>
                <a:lnTo>
                  <a:pt x="235" y="297"/>
                </a:lnTo>
                <a:lnTo>
                  <a:pt x="196" y="320"/>
                </a:lnTo>
                <a:lnTo>
                  <a:pt x="172" y="324"/>
                </a:lnTo>
                <a:lnTo>
                  <a:pt x="130" y="300"/>
                </a:lnTo>
                <a:lnTo>
                  <a:pt x="100" y="285"/>
                </a:lnTo>
                <a:lnTo>
                  <a:pt x="8" y="266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0" name="i$ḻiḋê">
            <a:extLst>
              <a:ext uri="{FF2B5EF4-FFF2-40B4-BE49-F238E27FC236}">
                <a16:creationId xmlns:a16="http://schemas.microsoft.com/office/drawing/2014/main" id="{746F2689-029B-4B13-AD4D-03928AF98099}"/>
              </a:ext>
            </a:extLst>
          </p:cNvPr>
          <p:cNvSpPr/>
          <p:nvPr/>
        </p:nvSpPr>
        <p:spPr bwMode="auto">
          <a:xfrm>
            <a:off x="8664157" y="4153280"/>
            <a:ext cx="1118227" cy="888304"/>
          </a:xfrm>
          <a:custGeom>
            <a:avLst/>
            <a:gdLst/>
            <a:ahLst/>
            <a:cxnLst>
              <a:cxn ang="0">
                <a:pos x="1089" y="54"/>
              </a:cxn>
              <a:cxn ang="0">
                <a:pos x="1131" y="117"/>
              </a:cxn>
              <a:cxn ang="0">
                <a:pos x="1198" y="137"/>
              </a:cxn>
              <a:cxn ang="0">
                <a:pos x="1235" y="277"/>
              </a:cxn>
              <a:cxn ang="0">
                <a:pos x="1223" y="355"/>
              </a:cxn>
              <a:cxn ang="0">
                <a:pos x="1475" y="453"/>
              </a:cxn>
              <a:cxn ang="0">
                <a:pos x="1519" y="516"/>
              </a:cxn>
              <a:cxn ang="0">
                <a:pos x="1550" y="614"/>
              </a:cxn>
              <a:cxn ang="0">
                <a:pos x="1445" y="684"/>
              </a:cxn>
              <a:cxn ang="0">
                <a:pos x="1357" y="758"/>
              </a:cxn>
              <a:cxn ang="0">
                <a:pos x="1328" y="872"/>
              </a:cxn>
              <a:cxn ang="0">
                <a:pos x="1118" y="970"/>
              </a:cxn>
              <a:cxn ang="0">
                <a:pos x="1131" y="1051"/>
              </a:cxn>
              <a:cxn ang="0">
                <a:pos x="1143" y="1079"/>
              </a:cxn>
              <a:cxn ang="0">
                <a:pos x="1068" y="1095"/>
              </a:cxn>
              <a:cxn ang="0">
                <a:pos x="938" y="1056"/>
              </a:cxn>
              <a:cxn ang="0">
                <a:pos x="817" y="1068"/>
              </a:cxn>
              <a:cxn ang="0">
                <a:pos x="653" y="1110"/>
              </a:cxn>
              <a:cxn ang="0">
                <a:pos x="519" y="1068"/>
              </a:cxn>
              <a:cxn ang="0">
                <a:pos x="430" y="1071"/>
              </a:cxn>
              <a:cxn ang="0">
                <a:pos x="351" y="1048"/>
              </a:cxn>
              <a:cxn ang="0">
                <a:pos x="217" y="1020"/>
              </a:cxn>
              <a:cxn ang="0">
                <a:pos x="99" y="966"/>
              </a:cxn>
              <a:cxn ang="0">
                <a:pos x="91" y="892"/>
              </a:cxn>
              <a:cxn ang="0">
                <a:pos x="8" y="836"/>
              </a:cxn>
              <a:cxn ang="0">
                <a:pos x="45" y="824"/>
              </a:cxn>
              <a:cxn ang="0">
                <a:pos x="62" y="731"/>
              </a:cxn>
              <a:cxn ang="0">
                <a:pos x="0" y="684"/>
              </a:cxn>
              <a:cxn ang="0">
                <a:pos x="32" y="614"/>
              </a:cxn>
              <a:cxn ang="0">
                <a:pos x="94" y="579"/>
              </a:cxn>
              <a:cxn ang="0">
                <a:pos x="157" y="567"/>
              </a:cxn>
              <a:cxn ang="0">
                <a:pos x="184" y="598"/>
              </a:cxn>
              <a:cxn ang="0">
                <a:pos x="335" y="570"/>
              </a:cxn>
              <a:cxn ang="0">
                <a:pos x="497" y="504"/>
              </a:cxn>
              <a:cxn ang="0">
                <a:pos x="548" y="438"/>
              </a:cxn>
              <a:cxn ang="0">
                <a:pos x="527" y="289"/>
              </a:cxn>
              <a:cxn ang="0">
                <a:pos x="644" y="266"/>
              </a:cxn>
              <a:cxn ang="0">
                <a:pos x="694" y="289"/>
              </a:cxn>
              <a:cxn ang="0">
                <a:pos x="757" y="140"/>
              </a:cxn>
              <a:cxn ang="0">
                <a:pos x="850" y="160"/>
              </a:cxn>
              <a:cxn ang="0">
                <a:pos x="933" y="71"/>
              </a:cxn>
              <a:cxn ang="0">
                <a:pos x="1005" y="31"/>
              </a:cxn>
              <a:cxn ang="0">
                <a:pos x="1084" y="8"/>
              </a:cxn>
            </a:cxnLst>
            <a:rect l="0" t="0" r="r" b="b"/>
            <a:pathLst>
              <a:path w="1563" h="1111">
                <a:moveTo>
                  <a:pt x="1084" y="8"/>
                </a:moveTo>
                <a:lnTo>
                  <a:pt x="1072" y="39"/>
                </a:lnTo>
                <a:lnTo>
                  <a:pt x="1089" y="54"/>
                </a:lnTo>
                <a:lnTo>
                  <a:pt x="1089" y="66"/>
                </a:lnTo>
                <a:lnTo>
                  <a:pt x="1122" y="93"/>
                </a:lnTo>
                <a:lnTo>
                  <a:pt x="1131" y="117"/>
                </a:lnTo>
                <a:lnTo>
                  <a:pt x="1172" y="121"/>
                </a:lnTo>
                <a:lnTo>
                  <a:pt x="1190" y="137"/>
                </a:lnTo>
                <a:lnTo>
                  <a:pt x="1198" y="137"/>
                </a:lnTo>
                <a:lnTo>
                  <a:pt x="1223" y="184"/>
                </a:lnTo>
                <a:lnTo>
                  <a:pt x="1247" y="242"/>
                </a:lnTo>
                <a:lnTo>
                  <a:pt x="1235" y="277"/>
                </a:lnTo>
                <a:lnTo>
                  <a:pt x="1239" y="289"/>
                </a:lnTo>
                <a:lnTo>
                  <a:pt x="1215" y="328"/>
                </a:lnTo>
                <a:lnTo>
                  <a:pt x="1223" y="355"/>
                </a:lnTo>
                <a:lnTo>
                  <a:pt x="1298" y="387"/>
                </a:lnTo>
                <a:lnTo>
                  <a:pt x="1385" y="399"/>
                </a:lnTo>
                <a:lnTo>
                  <a:pt x="1475" y="453"/>
                </a:lnTo>
                <a:lnTo>
                  <a:pt x="1499" y="465"/>
                </a:lnTo>
                <a:lnTo>
                  <a:pt x="1503" y="477"/>
                </a:lnTo>
                <a:lnTo>
                  <a:pt x="1519" y="516"/>
                </a:lnTo>
                <a:lnTo>
                  <a:pt x="1541" y="563"/>
                </a:lnTo>
                <a:lnTo>
                  <a:pt x="1562" y="602"/>
                </a:lnTo>
                <a:lnTo>
                  <a:pt x="1550" y="614"/>
                </a:lnTo>
                <a:lnTo>
                  <a:pt x="1550" y="641"/>
                </a:lnTo>
                <a:lnTo>
                  <a:pt x="1519" y="657"/>
                </a:lnTo>
                <a:lnTo>
                  <a:pt x="1445" y="684"/>
                </a:lnTo>
                <a:lnTo>
                  <a:pt x="1394" y="719"/>
                </a:lnTo>
                <a:lnTo>
                  <a:pt x="1361" y="735"/>
                </a:lnTo>
                <a:lnTo>
                  <a:pt x="1357" y="758"/>
                </a:lnTo>
                <a:lnTo>
                  <a:pt x="1365" y="868"/>
                </a:lnTo>
                <a:lnTo>
                  <a:pt x="1341" y="863"/>
                </a:lnTo>
                <a:lnTo>
                  <a:pt x="1328" y="872"/>
                </a:lnTo>
                <a:lnTo>
                  <a:pt x="1139" y="907"/>
                </a:lnTo>
                <a:lnTo>
                  <a:pt x="1113" y="926"/>
                </a:lnTo>
                <a:lnTo>
                  <a:pt x="1118" y="970"/>
                </a:lnTo>
                <a:lnTo>
                  <a:pt x="1172" y="1012"/>
                </a:lnTo>
                <a:lnTo>
                  <a:pt x="1155" y="1039"/>
                </a:lnTo>
                <a:lnTo>
                  <a:pt x="1131" y="1051"/>
                </a:lnTo>
                <a:lnTo>
                  <a:pt x="1127" y="1068"/>
                </a:lnTo>
                <a:lnTo>
                  <a:pt x="1131" y="1079"/>
                </a:lnTo>
                <a:lnTo>
                  <a:pt x="1143" y="1079"/>
                </a:lnTo>
                <a:lnTo>
                  <a:pt x="1152" y="1090"/>
                </a:lnTo>
                <a:lnTo>
                  <a:pt x="1097" y="1106"/>
                </a:lnTo>
                <a:lnTo>
                  <a:pt x="1068" y="1095"/>
                </a:lnTo>
                <a:lnTo>
                  <a:pt x="1050" y="1087"/>
                </a:lnTo>
                <a:lnTo>
                  <a:pt x="1009" y="1087"/>
                </a:lnTo>
                <a:lnTo>
                  <a:pt x="938" y="1056"/>
                </a:lnTo>
                <a:lnTo>
                  <a:pt x="891" y="1056"/>
                </a:lnTo>
                <a:lnTo>
                  <a:pt x="854" y="1068"/>
                </a:lnTo>
                <a:lnTo>
                  <a:pt x="817" y="1068"/>
                </a:lnTo>
                <a:lnTo>
                  <a:pt x="754" y="1098"/>
                </a:lnTo>
                <a:lnTo>
                  <a:pt x="702" y="1090"/>
                </a:lnTo>
                <a:lnTo>
                  <a:pt x="653" y="1110"/>
                </a:lnTo>
                <a:lnTo>
                  <a:pt x="611" y="1095"/>
                </a:lnTo>
                <a:lnTo>
                  <a:pt x="587" y="1075"/>
                </a:lnTo>
                <a:lnTo>
                  <a:pt x="519" y="1068"/>
                </a:lnTo>
                <a:lnTo>
                  <a:pt x="472" y="1095"/>
                </a:lnTo>
                <a:lnTo>
                  <a:pt x="448" y="1083"/>
                </a:lnTo>
                <a:lnTo>
                  <a:pt x="430" y="1071"/>
                </a:lnTo>
                <a:lnTo>
                  <a:pt x="381" y="1059"/>
                </a:lnTo>
                <a:lnTo>
                  <a:pt x="371" y="1051"/>
                </a:lnTo>
                <a:lnTo>
                  <a:pt x="351" y="1048"/>
                </a:lnTo>
                <a:lnTo>
                  <a:pt x="322" y="1005"/>
                </a:lnTo>
                <a:lnTo>
                  <a:pt x="292" y="997"/>
                </a:lnTo>
                <a:lnTo>
                  <a:pt x="217" y="1020"/>
                </a:lnTo>
                <a:lnTo>
                  <a:pt x="184" y="1012"/>
                </a:lnTo>
                <a:lnTo>
                  <a:pt x="116" y="970"/>
                </a:lnTo>
                <a:lnTo>
                  <a:pt x="99" y="966"/>
                </a:lnTo>
                <a:lnTo>
                  <a:pt x="83" y="938"/>
                </a:lnTo>
                <a:lnTo>
                  <a:pt x="94" y="907"/>
                </a:lnTo>
                <a:lnTo>
                  <a:pt x="91" y="892"/>
                </a:lnTo>
                <a:lnTo>
                  <a:pt x="66" y="875"/>
                </a:lnTo>
                <a:lnTo>
                  <a:pt x="58" y="860"/>
                </a:lnTo>
                <a:lnTo>
                  <a:pt x="8" y="836"/>
                </a:lnTo>
                <a:lnTo>
                  <a:pt x="8" y="829"/>
                </a:lnTo>
                <a:lnTo>
                  <a:pt x="32" y="817"/>
                </a:lnTo>
                <a:lnTo>
                  <a:pt x="45" y="824"/>
                </a:lnTo>
                <a:lnTo>
                  <a:pt x="62" y="813"/>
                </a:lnTo>
                <a:lnTo>
                  <a:pt x="58" y="766"/>
                </a:lnTo>
                <a:lnTo>
                  <a:pt x="62" y="731"/>
                </a:lnTo>
                <a:lnTo>
                  <a:pt x="28" y="699"/>
                </a:lnTo>
                <a:lnTo>
                  <a:pt x="8" y="704"/>
                </a:lnTo>
                <a:lnTo>
                  <a:pt x="0" y="684"/>
                </a:lnTo>
                <a:lnTo>
                  <a:pt x="11" y="660"/>
                </a:lnTo>
                <a:lnTo>
                  <a:pt x="3" y="641"/>
                </a:lnTo>
                <a:lnTo>
                  <a:pt x="32" y="614"/>
                </a:lnTo>
                <a:lnTo>
                  <a:pt x="32" y="598"/>
                </a:lnTo>
                <a:lnTo>
                  <a:pt x="66" y="582"/>
                </a:lnTo>
                <a:lnTo>
                  <a:pt x="94" y="579"/>
                </a:lnTo>
                <a:lnTo>
                  <a:pt x="121" y="567"/>
                </a:lnTo>
                <a:lnTo>
                  <a:pt x="141" y="575"/>
                </a:lnTo>
                <a:lnTo>
                  <a:pt x="157" y="567"/>
                </a:lnTo>
                <a:lnTo>
                  <a:pt x="167" y="570"/>
                </a:lnTo>
                <a:lnTo>
                  <a:pt x="167" y="590"/>
                </a:lnTo>
                <a:lnTo>
                  <a:pt x="184" y="598"/>
                </a:lnTo>
                <a:lnTo>
                  <a:pt x="217" y="594"/>
                </a:lnTo>
                <a:lnTo>
                  <a:pt x="255" y="555"/>
                </a:lnTo>
                <a:lnTo>
                  <a:pt x="335" y="570"/>
                </a:lnTo>
                <a:lnTo>
                  <a:pt x="371" y="543"/>
                </a:lnTo>
                <a:lnTo>
                  <a:pt x="489" y="520"/>
                </a:lnTo>
                <a:lnTo>
                  <a:pt x="497" y="504"/>
                </a:lnTo>
                <a:lnTo>
                  <a:pt x="505" y="465"/>
                </a:lnTo>
                <a:lnTo>
                  <a:pt x="540" y="438"/>
                </a:lnTo>
                <a:lnTo>
                  <a:pt x="548" y="438"/>
                </a:lnTo>
                <a:lnTo>
                  <a:pt x="552" y="325"/>
                </a:lnTo>
                <a:lnTo>
                  <a:pt x="556" y="301"/>
                </a:lnTo>
                <a:lnTo>
                  <a:pt x="527" y="289"/>
                </a:lnTo>
                <a:lnTo>
                  <a:pt x="524" y="281"/>
                </a:lnTo>
                <a:lnTo>
                  <a:pt x="556" y="274"/>
                </a:lnTo>
                <a:lnTo>
                  <a:pt x="644" y="266"/>
                </a:lnTo>
                <a:lnTo>
                  <a:pt x="657" y="281"/>
                </a:lnTo>
                <a:lnTo>
                  <a:pt x="686" y="289"/>
                </a:lnTo>
                <a:lnTo>
                  <a:pt x="694" y="289"/>
                </a:lnTo>
                <a:lnTo>
                  <a:pt x="707" y="277"/>
                </a:lnTo>
                <a:lnTo>
                  <a:pt x="691" y="262"/>
                </a:lnTo>
                <a:lnTo>
                  <a:pt x="757" y="140"/>
                </a:lnTo>
                <a:lnTo>
                  <a:pt x="765" y="133"/>
                </a:lnTo>
                <a:lnTo>
                  <a:pt x="825" y="160"/>
                </a:lnTo>
                <a:lnTo>
                  <a:pt x="850" y="160"/>
                </a:lnTo>
                <a:lnTo>
                  <a:pt x="862" y="176"/>
                </a:lnTo>
                <a:lnTo>
                  <a:pt x="922" y="156"/>
                </a:lnTo>
                <a:lnTo>
                  <a:pt x="933" y="71"/>
                </a:lnTo>
                <a:lnTo>
                  <a:pt x="958" y="54"/>
                </a:lnTo>
                <a:lnTo>
                  <a:pt x="988" y="54"/>
                </a:lnTo>
                <a:lnTo>
                  <a:pt x="1005" y="31"/>
                </a:lnTo>
                <a:lnTo>
                  <a:pt x="1013" y="8"/>
                </a:lnTo>
                <a:lnTo>
                  <a:pt x="1029" y="0"/>
                </a:lnTo>
                <a:lnTo>
                  <a:pt x="1084" y="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1" name="iṡḷîḑê">
            <a:extLst>
              <a:ext uri="{FF2B5EF4-FFF2-40B4-BE49-F238E27FC236}">
                <a16:creationId xmlns:a16="http://schemas.microsoft.com/office/drawing/2014/main" id="{36E1EB67-8B04-42EB-B4FD-2D3B7C8CB3F7}"/>
              </a:ext>
            </a:extLst>
          </p:cNvPr>
          <p:cNvSpPr/>
          <p:nvPr/>
        </p:nvSpPr>
        <p:spPr bwMode="auto">
          <a:xfrm>
            <a:off x="10244535" y="4829538"/>
            <a:ext cx="275656" cy="519883"/>
          </a:xfrm>
          <a:custGeom>
            <a:avLst/>
            <a:gdLst/>
            <a:ahLst/>
            <a:cxnLst>
              <a:cxn ang="0">
                <a:pos x="317" y="386"/>
              </a:cxn>
              <a:cxn ang="0">
                <a:pos x="309" y="219"/>
              </a:cxn>
              <a:cxn ang="0">
                <a:pos x="334" y="164"/>
              </a:cxn>
              <a:cxn ang="0">
                <a:pos x="334" y="86"/>
              </a:cxn>
              <a:cxn ang="0">
                <a:pos x="350" y="35"/>
              </a:cxn>
              <a:cxn ang="0">
                <a:pos x="338" y="0"/>
              </a:cxn>
              <a:cxn ang="0">
                <a:pos x="279" y="20"/>
              </a:cxn>
              <a:cxn ang="0">
                <a:pos x="259" y="66"/>
              </a:cxn>
              <a:cxn ang="0">
                <a:pos x="238" y="82"/>
              </a:cxn>
              <a:cxn ang="0">
                <a:pos x="163" y="164"/>
              </a:cxn>
              <a:cxn ang="0">
                <a:pos x="108" y="164"/>
              </a:cxn>
              <a:cxn ang="0">
                <a:pos x="91" y="215"/>
              </a:cxn>
              <a:cxn ang="0">
                <a:pos x="163" y="257"/>
              </a:cxn>
              <a:cxn ang="0">
                <a:pos x="204" y="296"/>
              </a:cxn>
              <a:cxn ang="0">
                <a:pos x="196" y="347"/>
              </a:cxn>
              <a:cxn ang="0">
                <a:pos x="141" y="367"/>
              </a:cxn>
              <a:cxn ang="0">
                <a:pos x="133" y="379"/>
              </a:cxn>
              <a:cxn ang="0">
                <a:pos x="94" y="394"/>
              </a:cxn>
              <a:cxn ang="0">
                <a:pos x="50" y="386"/>
              </a:cxn>
              <a:cxn ang="0">
                <a:pos x="50" y="406"/>
              </a:cxn>
              <a:cxn ang="0">
                <a:pos x="33" y="433"/>
              </a:cxn>
              <a:cxn ang="0">
                <a:pos x="42" y="484"/>
              </a:cxn>
              <a:cxn ang="0">
                <a:pos x="45" y="511"/>
              </a:cxn>
              <a:cxn ang="0">
                <a:pos x="0" y="520"/>
              </a:cxn>
              <a:cxn ang="0">
                <a:pos x="3" y="567"/>
              </a:cxn>
              <a:cxn ang="0">
                <a:pos x="23" y="586"/>
              </a:cxn>
              <a:cxn ang="0">
                <a:pos x="86" y="579"/>
              </a:cxn>
              <a:cxn ang="0">
                <a:pos x="100" y="598"/>
              </a:cxn>
              <a:cxn ang="0">
                <a:pos x="171" y="621"/>
              </a:cxn>
              <a:cxn ang="0">
                <a:pos x="251" y="633"/>
              </a:cxn>
              <a:cxn ang="0">
                <a:pos x="293" y="640"/>
              </a:cxn>
              <a:cxn ang="0">
                <a:pos x="283" y="606"/>
              </a:cxn>
              <a:cxn ang="0">
                <a:pos x="317" y="570"/>
              </a:cxn>
              <a:cxn ang="0">
                <a:pos x="309" y="555"/>
              </a:cxn>
              <a:cxn ang="0">
                <a:pos x="275" y="531"/>
              </a:cxn>
              <a:cxn ang="0">
                <a:pos x="342" y="523"/>
              </a:cxn>
              <a:cxn ang="0">
                <a:pos x="364" y="531"/>
              </a:cxn>
              <a:cxn ang="0">
                <a:pos x="385" y="496"/>
              </a:cxn>
              <a:cxn ang="0">
                <a:pos x="330" y="410"/>
              </a:cxn>
            </a:cxnLst>
            <a:rect l="0" t="0" r="r" b="b"/>
            <a:pathLst>
              <a:path w="386" h="649">
                <a:moveTo>
                  <a:pt x="330" y="410"/>
                </a:moveTo>
                <a:lnTo>
                  <a:pt x="317" y="386"/>
                </a:lnTo>
                <a:lnTo>
                  <a:pt x="334" y="328"/>
                </a:lnTo>
                <a:lnTo>
                  <a:pt x="309" y="219"/>
                </a:lnTo>
                <a:lnTo>
                  <a:pt x="330" y="188"/>
                </a:lnTo>
                <a:lnTo>
                  <a:pt x="334" y="164"/>
                </a:lnTo>
                <a:lnTo>
                  <a:pt x="314" y="117"/>
                </a:lnTo>
                <a:lnTo>
                  <a:pt x="334" y="86"/>
                </a:lnTo>
                <a:lnTo>
                  <a:pt x="338" y="54"/>
                </a:lnTo>
                <a:lnTo>
                  <a:pt x="350" y="35"/>
                </a:lnTo>
                <a:lnTo>
                  <a:pt x="346" y="8"/>
                </a:lnTo>
                <a:lnTo>
                  <a:pt x="338" y="0"/>
                </a:lnTo>
                <a:lnTo>
                  <a:pt x="322" y="15"/>
                </a:lnTo>
                <a:lnTo>
                  <a:pt x="279" y="20"/>
                </a:lnTo>
                <a:lnTo>
                  <a:pt x="259" y="47"/>
                </a:lnTo>
                <a:lnTo>
                  <a:pt x="259" y="66"/>
                </a:lnTo>
                <a:lnTo>
                  <a:pt x="254" y="78"/>
                </a:lnTo>
                <a:lnTo>
                  <a:pt x="238" y="82"/>
                </a:lnTo>
                <a:lnTo>
                  <a:pt x="171" y="171"/>
                </a:lnTo>
                <a:lnTo>
                  <a:pt x="163" y="164"/>
                </a:lnTo>
                <a:lnTo>
                  <a:pt x="146" y="161"/>
                </a:lnTo>
                <a:lnTo>
                  <a:pt x="108" y="164"/>
                </a:lnTo>
                <a:lnTo>
                  <a:pt x="94" y="180"/>
                </a:lnTo>
                <a:lnTo>
                  <a:pt x="91" y="215"/>
                </a:lnTo>
                <a:lnTo>
                  <a:pt x="100" y="227"/>
                </a:lnTo>
                <a:lnTo>
                  <a:pt x="163" y="257"/>
                </a:lnTo>
                <a:lnTo>
                  <a:pt x="196" y="277"/>
                </a:lnTo>
                <a:lnTo>
                  <a:pt x="204" y="296"/>
                </a:lnTo>
                <a:lnTo>
                  <a:pt x="183" y="320"/>
                </a:lnTo>
                <a:lnTo>
                  <a:pt x="196" y="347"/>
                </a:lnTo>
                <a:lnTo>
                  <a:pt x="188" y="364"/>
                </a:lnTo>
                <a:lnTo>
                  <a:pt x="141" y="367"/>
                </a:lnTo>
                <a:lnTo>
                  <a:pt x="133" y="371"/>
                </a:lnTo>
                <a:lnTo>
                  <a:pt x="133" y="379"/>
                </a:lnTo>
                <a:lnTo>
                  <a:pt x="133" y="391"/>
                </a:lnTo>
                <a:lnTo>
                  <a:pt x="94" y="394"/>
                </a:lnTo>
                <a:lnTo>
                  <a:pt x="78" y="386"/>
                </a:lnTo>
                <a:lnTo>
                  <a:pt x="50" y="386"/>
                </a:lnTo>
                <a:lnTo>
                  <a:pt x="45" y="391"/>
                </a:lnTo>
                <a:lnTo>
                  <a:pt x="50" y="406"/>
                </a:lnTo>
                <a:lnTo>
                  <a:pt x="37" y="418"/>
                </a:lnTo>
                <a:lnTo>
                  <a:pt x="33" y="433"/>
                </a:lnTo>
                <a:lnTo>
                  <a:pt x="58" y="453"/>
                </a:lnTo>
                <a:lnTo>
                  <a:pt x="42" y="484"/>
                </a:lnTo>
                <a:lnTo>
                  <a:pt x="50" y="504"/>
                </a:lnTo>
                <a:lnTo>
                  <a:pt x="45" y="511"/>
                </a:lnTo>
                <a:lnTo>
                  <a:pt x="20" y="511"/>
                </a:lnTo>
                <a:lnTo>
                  <a:pt x="0" y="520"/>
                </a:lnTo>
                <a:lnTo>
                  <a:pt x="15" y="539"/>
                </a:lnTo>
                <a:lnTo>
                  <a:pt x="3" y="567"/>
                </a:lnTo>
                <a:lnTo>
                  <a:pt x="20" y="570"/>
                </a:lnTo>
                <a:lnTo>
                  <a:pt x="23" y="586"/>
                </a:lnTo>
                <a:lnTo>
                  <a:pt x="37" y="589"/>
                </a:lnTo>
                <a:lnTo>
                  <a:pt x="86" y="579"/>
                </a:lnTo>
                <a:lnTo>
                  <a:pt x="100" y="582"/>
                </a:lnTo>
                <a:lnTo>
                  <a:pt x="100" y="598"/>
                </a:lnTo>
                <a:lnTo>
                  <a:pt x="125" y="601"/>
                </a:lnTo>
                <a:lnTo>
                  <a:pt x="171" y="621"/>
                </a:lnTo>
                <a:lnTo>
                  <a:pt x="196" y="613"/>
                </a:lnTo>
                <a:lnTo>
                  <a:pt x="251" y="633"/>
                </a:lnTo>
                <a:lnTo>
                  <a:pt x="262" y="648"/>
                </a:lnTo>
                <a:lnTo>
                  <a:pt x="293" y="640"/>
                </a:lnTo>
                <a:lnTo>
                  <a:pt x="287" y="613"/>
                </a:lnTo>
                <a:lnTo>
                  <a:pt x="283" y="606"/>
                </a:lnTo>
                <a:lnTo>
                  <a:pt x="287" y="582"/>
                </a:lnTo>
                <a:lnTo>
                  <a:pt x="317" y="570"/>
                </a:lnTo>
                <a:lnTo>
                  <a:pt x="325" y="559"/>
                </a:lnTo>
                <a:lnTo>
                  <a:pt x="309" y="555"/>
                </a:lnTo>
                <a:lnTo>
                  <a:pt x="293" y="550"/>
                </a:lnTo>
                <a:lnTo>
                  <a:pt x="275" y="531"/>
                </a:lnTo>
                <a:lnTo>
                  <a:pt x="283" y="523"/>
                </a:lnTo>
                <a:lnTo>
                  <a:pt x="342" y="523"/>
                </a:lnTo>
                <a:lnTo>
                  <a:pt x="356" y="523"/>
                </a:lnTo>
                <a:lnTo>
                  <a:pt x="364" y="531"/>
                </a:lnTo>
                <a:lnTo>
                  <a:pt x="385" y="516"/>
                </a:lnTo>
                <a:lnTo>
                  <a:pt x="385" y="496"/>
                </a:lnTo>
                <a:lnTo>
                  <a:pt x="330" y="418"/>
                </a:lnTo>
                <a:lnTo>
                  <a:pt x="330" y="4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2" name="íśḷïḑê">
            <a:extLst>
              <a:ext uri="{FF2B5EF4-FFF2-40B4-BE49-F238E27FC236}">
                <a16:creationId xmlns:a16="http://schemas.microsoft.com/office/drawing/2014/main" id="{CFAEB293-AF20-451F-A418-352521AFBDFE}"/>
              </a:ext>
            </a:extLst>
          </p:cNvPr>
          <p:cNvSpPr/>
          <p:nvPr/>
        </p:nvSpPr>
        <p:spPr bwMode="auto">
          <a:xfrm>
            <a:off x="10479325" y="5026847"/>
            <a:ext cx="330639" cy="313568"/>
          </a:xfrm>
          <a:custGeom>
            <a:avLst/>
            <a:gdLst/>
            <a:ahLst/>
            <a:cxnLst>
              <a:cxn ang="0">
                <a:pos x="54" y="269"/>
              </a:cxn>
              <a:cxn ang="0">
                <a:pos x="117" y="324"/>
              </a:cxn>
              <a:cxn ang="0">
                <a:pos x="172" y="336"/>
              </a:cxn>
              <a:cxn ang="0">
                <a:pos x="221" y="328"/>
              </a:cxn>
              <a:cxn ang="0">
                <a:pos x="239" y="336"/>
              </a:cxn>
              <a:cxn ang="0">
                <a:pos x="256" y="328"/>
              </a:cxn>
              <a:cxn ang="0">
                <a:pos x="267" y="340"/>
              </a:cxn>
              <a:cxn ang="0">
                <a:pos x="276" y="360"/>
              </a:cxn>
              <a:cxn ang="0">
                <a:pos x="301" y="371"/>
              </a:cxn>
              <a:cxn ang="0">
                <a:pos x="330" y="371"/>
              </a:cxn>
              <a:cxn ang="0">
                <a:pos x="355" y="391"/>
              </a:cxn>
              <a:cxn ang="0">
                <a:pos x="377" y="379"/>
              </a:cxn>
              <a:cxn ang="0">
                <a:pos x="393" y="391"/>
              </a:cxn>
              <a:cxn ang="0">
                <a:pos x="406" y="363"/>
              </a:cxn>
              <a:cxn ang="0">
                <a:pos x="426" y="355"/>
              </a:cxn>
              <a:cxn ang="0">
                <a:pos x="432" y="332"/>
              </a:cxn>
              <a:cxn ang="0">
                <a:pos x="423" y="297"/>
              </a:cxn>
              <a:cxn ang="0">
                <a:pos x="418" y="293"/>
              </a:cxn>
              <a:cxn ang="0">
                <a:pos x="402" y="313"/>
              </a:cxn>
              <a:cxn ang="0">
                <a:pos x="369" y="289"/>
              </a:cxn>
              <a:cxn ang="0">
                <a:pos x="347" y="262"/>
              </a:cxn>
              <a:cxn ang="0">
                <a:pos x="369" y="245"/>
              </a:cxn>
              <a:cxn ang="0">
                <a:pos x="377" y="218"/>
              </a:cxn>
              <a:cxn ang="0">
                <a:pos x="390" y="211"/>
              </a:cxn>
              <a:cxn ang="0">
                <a:pos x="390" y="176"/>
              </a:cxn>
              <a:cxn ang="0">
                <a:pos x="398" y="167"/>
              </a:cxn>
              <a:cxn ang="0">
                <a:pos x="414" y="179"/>
              </a:cxn>
              <a:cxn ang="0">
                <a:pos x="426" y="196"/>
              </a:cxn>
              <a:cxn ang="0">
                <a:pos x="452" y="179"/>
              </a:cxn>
              <a:cxn ang="0">
                <a:pos x="461" y="172"/>
              </a:cxn>
              <a:cxn ang="0">
                <a:pos x="456" y="152"/>
              </a:cxn>
              <a:cxn ang="0">
                <a:pos x="426" y="137"/>
              </a:cxn>
              <a:cxn ang="0">
                <a:pos x="423" y="121"/>
              </a:cxn>
              <a:cxn ang="0">
                <a:pos x="372" y="125"/>
              </a:cxn>
              <a:cxn ang="0">
                <a:pos x="339" y="101"/>
              </a:cxn>
              <a:cxn ang="0">
                <a:pos x="327" y="98"/>
              </a:cxn>
              <a:cxn ang="0">
                <a:pos x="327" y="78"/>
              </a:cxn>
              <a:cxn ang="0">
                <a:pos x="398" y="8"/>
              </a:cxn>
              <a:cxn ang="0">
                <a:pos x="369" y="11"/>
              </a:cxn>
              <a:cxn ang="0">
                <a:pos x="355" y="23"/>
              </a:cxn>
              <a:cxn ang="0">
                <a:pos x="347" y="15"/>
              </a:cxn>
              <a:cxn ang="0">
                <a:pos x="347" y="3"/>
              </a:cxn>
              <a:cxn ang="0">
                <a:pos x="335" y="0"/>
              </a:cxn>
              <a:cxn ang="0">
                <a:pos x="306" y="11"/>
              </a:cxn>
              <a:cxn ang="0">
                <a:pos x="221" y="0"/>
              </a:cxn>
              <a:cxn ang="0">
                <a:pos x="217" y="62"/>
              </a:cxn>
              <a:cxn ang="0">
                <a:pos x="180" y="89"/>
              </a:cxn>
              <a:cxn ang="0">
                <a:pos x="130" y="101"/>
              </a:cxn>
              <a:cxn ang="0">
                <a:pos x="54" y="148"/>
              </a:cxn>
              <a:cxn ang="0">
                <a:pos x="0" y="164"/>
              </a:cxn>
              <a:cxn ang="0">
                <a:pos x="0" y="172"/>
              </a:cxn>
              <a:cxn ang="0">
                <a:pos x="54" y="250"/>
              </a:cxn>
              <a:cxn ang="0">
                <a:pos x="54" y="269"/>
              </a:cxn>
            </a:cxnLst>
            <a:rect l="0" t="0" r="r" b="b"/>
            <a:pathLst>
              <a:path w="462" h="392">
                <a:moveTo>
                  <a:pt x="54" y="269"/>
                </a:moveTo>
                <a:lnTo>
                  <a:pt x="117" y="324"/>
                </a:lnTo>
                <a:lnTo>
                  <a:pt x="172" y="336"/>
                </a:lnTo>
                <a:lnTo>
                  <a:pt x="221" y="328"/>
                </a:lnTo>
                <a:lnTo>
                  <a:pt x="239" y="336"/>
                </a:lnTo>
                <a:lnTo>
                  <a:pt x="256" y="328"/>
                </a:lnTo>
                <a:lnTo>
                  <a:pt x="267" y="340"/>
                </a:lnTo>
                <a:lnTo>
                  <a:pt x="276" y="360"/>
                </a:lnTo>
                <a:lnTo>
                  <a:pt x="301" y="371"/>
                </a:lnTo>
                <a:lnTo>
                  <a:pt x="330" y="371"/>
                </a:lnTo>
                <a:lnTo>
                  <a:pt x="355" y="391"/>
                </a:lnTo>
                <a:lnTo>
                  <a:pt x="377" y="379"/>
                </a:lnTo>
                <a:lnTo>
                  <a:pt x="393" y="391"/>
                </a:lnTo>
                <a:lnTo>
                  <a:pt x="406" y="363"/>
                </a:lnTo>
                <a:lnTo>
                  <a:pt x="426" y="355"/>
                </a:lnTo>
                <a:lnTo>
                  <a:pt x="432" y="332"/>
                </a:lnTo>
                <a:lnTo>
                  <a:pt x="423" y="297"/>
                </a:lnTo>
                <a:lnTo>
                  <a:pt x="418" y="293"/>
                </a:lnTo>
                <a:lnTo>
                  <a:pt x="402" y="313"/>
                </a:lnTo>
                <a:lnTo>
                  <a:pt x="369" y="289"/>
                </a:lnTo>
                <a:lnTo>
                  <a:pt x="347" y="262"/>
                </a:lnTo>
                <a:lnTo>
                  <a:pt x="369" y="245"/>
                </a:lnTo>
                <a:lnTo>
                  <a:pt x="377" y="218"/>
                </a:lnTo>
                <a:lnTo>
                  <a:pt x="390" y="211"/>
                </a:lnTo>
                <a:lnTo>
                  <a:pt x="390" y="176"/>
                </a:lnTo>
                <a:lnTo>
                  <a:pt x="398" y="167"/>
                </a:lnTo>
                <a:lnTo>
                  <a:pt x="414" y="179"/>
                </a:lnTo>
                <a:lnTo>
                  <a:pt x="426" y="196"/>
                </a:lnTo>
                <a:lnTo>
                  <a:pt x="452" y="179"/>
                </a:lnTo>
                <a:lnTo>
                  <a:pt x="461" y="172"/>
                </a:lnTo>
                <a:lnTo>
                  <a:pt x="456" y="152"/>
                </a:lnTo>
                <a:lnTo>
                  <a:pt x="426" y="137"/>
                </a:lnTo>
                <a:lnTo>
                  <a:pt x="423" y="121"/>
                </a:lnTo>
                <a:lnTo>
                  <a:pt x="372" y="125"/>
                </a:lnTo>
                <a:lnTo>
                  <a:pt x="339" y="101"/>
                </a:lnTo>
                <a:lnTo>
                  <a:pt x="327" y="98"/>
                </a:lnTo>
                <a:lnTo>
                  <a:pt x="327" y="78"/>
                </a:lnTo>
                <a:lnTo>
                  <a:pt x="398" y="8"/>
                </a:lnTo>
                <a:lnTo>
                  <a:pt x="369" y="11"/>
                </a:lnTo>
                <a:lnTo>
                  <a:pt x="355" y="23"/>
                </a:lnTo>
                <a:lnTo>
                  <a:pt x="347" y="15"/>
                </a:lnTo>
                <a:lnTo>
                  <a:pt x="347" y="3"/>
                </a:lnTo>
                <a:lnTo>
                  <a:pt x="335" y="0"/>
                </a:lnTo>
                <a:lnTo>
                  <a:pt x="306" y="11"/>
                </a:lnTo>
                <a:lnTo>
                  <a:pt x="221" y="0"/>
                </a:lnTo>
                <a:lnTo>
                  <a:pt x="217" y="62"/>
                </a:lnTo>
                <a:lnTo>
                  <a:pt x="180" y="89"/>
                </a:lnTo>
                <a:lnTo>
                  <a:pt x="130" y="101"/>
                </a:lnTo>
                <a:lnTo>
                  <a:pt x="54" y="148"/>
                </a:lnTo>
                <a:lnTo>
                  <a:pt x="0" y="164"/>
                </a:lnTo>
                <a:lnTo>
                  <a:pt x="0" y="172"/>
                </a:lnTo>
                <a:lnTo>
                  <a:pt x="54" y="250"/>
                </a:lnTo>
                <a:lnTo>
                  <a:pt x="54" y="269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3" name="íšḻiḓe">
            <a:extLst>
              <a:ext uri="{FF2B5EF4-FFF2-40B4-BE49-F238E27FC236}">
                <a16:creationId xmlns:a16="http://schemas.microsoft.com/office/drawing/2014/main" id="{53334F31-D02C-41C2-AD96-65A1CD7674AF}"/>
              </a:ext>
            </a:extLst>
          </p:cNvPr>
          <p:cNvSpPr/>
          <p:nvPr/>
        </p:nvSpPr>
        <p:spPr bwMode="auto">
          <a:xfrm>
            <a:off x="10465209" y="4747666"/>
            <a:ext cx="191696" cy="410176"/>
          </a:xfrm>
          <a:custGeom>
            <a:avLst/>
            <a:gdLst/>
            <a:ahLst/>
            <a:cxnLst>
              <a:cxn ang="0">
                <a:pos x="20" y="515"/>
              </a:cxn>
              <a:cxn ang="0">
                <a:pos x="75" y="499"/>
              </a:cxn>
              <a:cxn ang="0">
                <a:pos x="150" y="452"/>
              </a:cxn>
              <a:cxn ang="0">
                <a:pos x="200" y="440"/>
              </a:cxn>
              <a:cxn ang="0">
                <a:pos x="238" y="413"/>
              </a:cxn>
              <a:cxn ang="0">
                <a:pos x="243" y="351"/>
              </a:cxn>
              <a:cxn ang="0">
                <a:pos x="224" y="332"/>
              </a:cxn>
              <a:cxn ang="0">
                <a:pos x="229" y="312"/>
              </a:cxn>
              <a:cxn ang="0">
                <a:pos x="243" y="293"/>
              </a:cxn>
              <a:cxn ang="0">
                <a:pos x="246" y="269"/>
              </a:cxn>
              <a:cxn ang="0">
                <a:pos x="259" y="249"/>
              </a:cxn>
              <a:cxn ang="0">
                <a:pos x="238" y="210"/>
              </a:cxn>
              <a:cxn ang="0">
                <a:pos x="213" y="183"/>
              </a:cxn>
              <a:cxn ang="0">
                <a:pos x="224" y="132"/>
              </a:cxn>
              <a:cxn ang="0">
                <a:pos x="263" y="113"/>
              </a:cxn>
              <a:cxn ang="0">
                <a:pos x="267" y="81"/>
              </a:cxn>
              <a:cxn ang="0">
                <a:pos x="255" y="54"/>
              </a:cxn>
              <a:cxn ang="0">
                <a:pos x="255" y="20"/>
              </a:cxn>
              <a:cxn ang="0">
                <a:pos x="229" y="0"/>
              </a:cxn>
              <a:cxn ang="0">
                <a:pos x="180" y="23"/>
              </a:cxn>
              <a:cxn ang="0">
                <a:pos x="172" y="15"/>
              </a:cxn>
              <a:cxn ang="0">
                <a:pos x="141" y="35"/>
              </a:cxn>
              <a:cxn ang="0">
                <a:pos x="120" y="35"/>
              </a:cxn>
              <a:cxn ang="0">
                <a:pos x="75" y="93"/>
              </a:cxn>
              <a:cxn ang="0">
                <a:pos x="62" y="93"/>
              </a:cxn>
              <a:cxn ang="0">
                <a:pos x="37" y="113"/>
              </a:cxn>
              <a:cxn ang="0">
                <a:pos x="42" y="140"/>
              </a:cxn>
              <a:cxn ang="0">
                <a:pos x="28" y="159"/>
              </a:cxn>
              <a:cxn ang="0">
                <a:pos x="25" y="191"/>
              </a:cxn>
              <a:cxn ang="0">
                <a:pos x="4" y="222"/>
              </a:cxn>
              <a:cxn ang="0">
                <a:pos x="25" y="269"/>
              </a:cxn>
              <a:cxn ang="0">
                <a:pos x="20" y="293"/>
              </a:cxn>
              <a:cxn ang="0">
                <a:pos x="0" y="324"/>
              </a:cxn>
              <a:cxn ang="0">
                <a:pos x="25" y="433"/>
              </a:cxn>
              <a:cxn ang="0">
                <a:pos x="7" y="491"/>
              </a:cxn>
              <a:cxn ang="0">
                <a:pos x="20" y="515"/>
              </a:cxn>
            </a:cxnLst>
            <a:rect l="0" t="0" r="r" b="b"/>
            <a:pathLst>
              <a:path w="268" h="516">
                <a:moveTo>
                  <a:pt x="20" y="515"/>
                </a:moveTo>
                <a:lnTo>
                  <a:pt x="75" y="499"/>
                </a:lnTo>
                <a:lnTo>
                  <a:pt x="150" y="452"/>
                </a:lnTo>
                <a:lnTo>
                  <a:pt x="200" y="440"/>
                </a:lnTo>
                <a:lnTo>
                  <a:pt x="238" y="413"/>
                </a:lnTo>
                <a:lnTo>
                  <a:pt x="243" y="351"/>
                </a:lnTo>
                <a:lnTo>
                  <a:pt x="224" y="332"/>
                </a:lnTo>
                <a:lnTo>
                  <a:pt x="229" y="312"/>
                </a:lnTo>
                <a:lnTo>
                  <a:pt x="243" y="293"/>
                </a:lnTo>
                <a:lnTo>
                  <a:pt x="246" y="269"/>
                </a:lnTo>
                <a:lnTo>
                  <a:pt x="259" y="249"/>
                </a:lnTo>
                <a:lnTo>
                  <a:pt x="238" y="210"/>
                </a:lnTo>
                <a:lnTo>
                  <a:pt x="213" y="183"/>
                </a:lnTo>
                <a:lnTo>
                  <a:pt x="224" y="132"/>
                </a:lnTo>
                <a:lnTo>
                  <a:pt x="263" y="113"/>
                </a:lnTo>
                <a:lnTo>
                  <a:pt x="267" y="81"/>
                </a:lnTo>
                <a:lnTo>
                  <a:pt x="255" y="54"/>
                </a:lnTo>
                <a:lnTo>
                  <a:pt x="255" y="20"/>
                </a:lnTo>
                <a:lnTo>
                  <a:pt x="229" y="0"/>
                </a:lnTo>
                <a:lnTo>
                  <a:pt x="180" y="23"/>
                </a:lnTo>
                <a:lnTo>
                  <a:pt x="172" y="15"/>
                </a:lnTo>
                <a:lnTo>
                  <a:pt x="141" y="35"/>
                </a:lnTo>
                <a:lnTo>
                  <a:pt x="120" y="35"/>
                </a:lnTo>
                <a:lnTo>
                  <a:pt x="75" y="93"/>
                </a:lnTo>
                <a:lnTo>
                  <a:pt x="62" y="93"/>
                </a:lnTo>
                <a:lnTo>
                  <a:pt x="37" y="113"/>
                </a:lnTo>
                <a:lnTo>
                  <a:pt x="42" y="140"/>
                </a:lnTo>
                <a:lnTo>
                  <a:pt x="28" y="159"/>
                </a:lnTo>
                <a:lnTo>
                  <a:pt x="25" y="191"/>
                </a:lnTo>
                <a:lnTo>
                  <a:pt x="4" y="222"/>
                </a:lnTo>
                <a:lnTo>
                  <a:pt x="25" y="269"/>
                </a:lnTo>
                <a:lnTo>
                  <a:pt x="20" y="293"/>
                </a:lnTo>
                <a:lnTo>
                  <a:pt x="0" y="324"/>
                </a:lnTo>
                <a:lnTo>
                  <a:pt x="25" y="433"/>
                </a:lnTo>
                <a:lnTo>
                  <a:pt x="7" y="491"/>
                </a:lnTo>
                <a:lnTo>
                  <a:pt x="20" y="515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4" name="îsḻïďè">
            <a:extLst>
              <a:ext uri="{FF2B5EF4-FFF2-40B4-BE49-F238E27FC236}">
                <a16:creationId xmlns:a16="http://schemas.microsoft.com/office/drawing/2014/main" id="{F4C5BD68-EC32-45B7-9B3E-A5D248618F92}"/>
              </a:ext>
            </a:extLst>
          </p:cNvPr>
          <p:cNvSpPr/>
          <p:nvPr/>
        </p:nvSpPr>
        <p:spPr bwMode="auto">
          <a:xfrm>
            <a:off x="10714859" y="4870473"/>
            <a:ext cx="355158" cy="257076"/>
          </a:xfrm>
          <a:custGeom>
            <a:avLst/>
            <a:gdLst/>
            <a:ahLst/>
            <a:cxnLst>
              <a:cxn ang="0">
                <a:pos x="108" y="312"/>
              </a:cxn>
              <a:cxn ang="0">
                <a:pos x="113" y="293"/>
              </a:cxn>
              <a:cxn ang="0">
                <a:pos x="129" y="284"/>
              </a:cxn>
              <a:cxn ang="0">
                <a:pos x="162" y="312"/>
              </a:cxn>
              <a:cxn ang="0">
                <a:pos x="174" y="312"/>
              </a:cxn>
              <a:cxn ang="0">
                <a:pos x="204" y="308"/>
              </a:cxn>
              <a:cxn ang="0">
                <a:pos x="221" y="296"/>
              </a:cxn>
              <a:cxn ang="0">
                <a:pos x="245" y="316"/>
              </a:cxn>
              <a:cxn ang="0">
                <a:pos x="254" y="296"/>
              </a:cxn>
              <a:cxn ang="0">
                <a:pos x="259" y="289"/>
              </a:cxn>
              <a:cxn ang="0">
                <a:pos x="279" y="277"/>
              </a:cxn>
              <a:cxn ang="0">
                <a:pos x="284" y="254"/>
              </a:cxn>
              <a:cxn ang="0">
                <a:pos x="305" y="249"/>
              </a:cxn>
              <a:cxn ang="0">
                <a:pos x="358" y="164"/>
              </a:cxn>
              <a:cxn ang="0">
                <a:pos x="350" y="149"/>
              </a:cxn>
              <a:cxn ang="0">
                <a:pos x="358" y="137"/>
              </a:cxn>
              <a:cxn ang="0">
                <a:pos x="371" y="140"/>
              </a:cxn>
              <a:cxn ang="0">
                <a:pos x="388" y="132"/>
              </a:cxn>
              <a:cxn ang="0">
                <a:pos x="401" y="113"/>
              </a:cxn>
              <a:cxn ang="0">
                <a:pos x="446" y="74"/>
              </a:cxn>
              <a:cxn ang="0">
                <a:pos x="481" y="62"/>
              </a:cxn>
              <a:cxn ang="0">
                <a:pos x="497" y="47"/>
              </a:cxn>
              <a:cxn ang="0">
                <a:pos x="493" y="15"/>
              </a:cxn>
              <a:cxn ang="0">
                <a:pos x="473" y="12"/>
              </a:cxn>
              <a:cxn ang="0">
                <a:pos x="418" y="20"/>
              </a:cxn>
              <a:cxn ang="0">
                <a:pos x="379" y="0"/>
              </a:cxn>
              <a:cxn ang="0">
                <a:pos x="355" y="3"/>
              </a:cxn>
              <a:cxn ang="0">
                <a:pos x="300" y="74"/>
              </a:cxn>
              <a:cxn ang="0">
                <a:pos x="284" y="81"/>
              </a:cxn>
              <a:cxn ang="0">
                <a:pos x="245" y="66"/>
              </a:cxn>
              <a:cxn ang="0">
                <a:pos x="245" y="51"/>
              </a:cxn>
              <a:cxn ang="0">
                <a:pos x="237" y="20"/>
              </a:cxn>
              <a:cxn ang="0">
                <a:pos x="217" y="8"/>
              </a:cxn>
              <a:cxn ang="0">
                <a:pos x="183" y="15"/>
              </a:cxn>
              <a:cxn ang="0">
                <a:pos x="166" y="3"/>
              </a:cxn>
              <a:cxn ang="0">
                <a:pos x="133" y="39"/>
              </a:cxn>
              <a:cxn ang="0">
                <a:pos x="103" y="47"/>
              </a:cxn>
              <a:cxn ang="0">
                <a:pos x="58" y="86"/>
              </a:cxn>
              <a:cxn ang="0">
                <a:pos x="12" y="168"/>
              </a:cxn>
              <a:cxn ang="0">
                <a:pos x="23" y="188"/>
              </a:cxn>
              <a:cxn ang="0">
                <a:pos x="20" y="199"/>
              </a:cxn>
              <a:cxn ang="0">
                <a:pos x="20" y="210"/>
              </a:cxn>
              <a:cxn ang="0">
                <a:pos x="28" y="218"/>
              </a:cxn>
              <a:cxn ang="0">
                <a:pos x="42" y="206"/>
              </a:cxn>
              <a:cxn ang="0">
                <a:pos x="70" y="203"/>
              </a:cxn>
              <a:cxn ang="0">
                <a:pos x="0" y="273"/>
              </a:cxn>
              <a:cxn ang="0">
                <a:pos x="0" y="293"/>
              </a:cxn>
              <a:cxn ang="0">
                <a:pos x="12" y="296"/>
              </a:cxn>
              <a:cxn ang="0">
                <a:pos x="45" y="320"/>
              </a:cxn>
              <a:cxn ang="0">
                <a:pos x="95" y="316"/>
              </a:cxn>
              <a:cxn ang="0">
                <a:pos x="108" y="312"/>
              </a:cxn>
            </a:cxnLst>
            <a:rect l="0" t="0" r="r" b="b"/>
            <a:pathLst>
              <a:path w="498" h="321">
                <a:moveTo>
                  <a:pt x="108" y="312"/>
                </a:moveTo>
                <a:lnTo>
                  <a:pt x="113" y="293"/>
                </a:lnTo>
                <a:lnTo>
                  <a:pt x="129" y="284"/>
                </a:lnTo>
                <a:lnTo>
                  <a:pt x="162" y="312"/>
                </a:lnTo>
                <a:lnTo>
                  <a:pt x="174" y="312"/>
                </a:lnTo>
                <a:lnTo>
                  <a:pt x="204" y="308"/>
                </a:lnTo>
                <a:lnTo>
                  <a:pt x="221" y="296"/>
                </a:lnTo>
                <a:lnTo>
                  <a:pt x="245" y="316"/>
                </a:lnTo>
                <a:lnTo>
                  <a:pt x="254" y="296"/>
                </a:lnTo>
                <a:lnTo>
                  <a:pt x="259" y="289"/>
                </a:lnTo>
                <a:lnTo>
                  <a:pt x="279" y="277"/>
                </a:lnTo>
                <a:lnTo>
                  <a:pt x="284" y="254"/>
                </a:lnTo>
                <a:lnTo>
                  <a:pt x="305" y="249"/>
                </a:lnTo>
                <a:lnTo>
                  <a:pt x="358" y="164"/>
                </a:lnTo>
                <a:lnTo>
                  <a:pt x="350" y="149"/>
                </a:lnTo>
                <a:lnTo>
                  <a:pt x="358" y="137"/>
                </a:lnTo>
                <a:lnTo>
                  <a:pt x="371" y="140"/>
                </a:lnTo>
                <a:lnTo>
                  <a:pt x="388" y="132"/>
                </a:lnTo>
                <a:lnTo>
                  <a:pt x="401" y="113"/>
                </a:lnTo>
                <a:lnTo>
                  <a:pt x="446" y="74"/>
                </a:lnTo>
                <a:lnTo>
                  <a:pt x="481" y="62"/>
                </a:lnTo>
                <a:lnTo>
                  <a:pt x="497" y="47"/>
                </a:lnTo>
                <a:lnTo>
                  <a:pt x="493" y="15"/>
                </a:lnTo>
                <a:lnTo>
                  <a:pt x="473" y="12"/>
                </a:lnTo>
                <a:lnTo>
                  <a:pt x="418" y="20"/>
                </a:lnTo>
                <a:lnTo>
                  <a:pt x="379" y="0"/>
                </a:lnTo>
                <a:lnTo>
                  <a:pt x="355" y="3"/>
                </a:lnTo>
                <a:lnTo>
                  <a:pt x="300" y="74"/>
                </a:lnTo>
                <a:lnTo>
                  <a:pt x="284" y="81"/>
                </a:lnTo>
                <a:lnTo>
                  <a:pt x="245" y="66"/>
                </a:lnTo>
                <a:lnTo>
                  <a:pt x="245" y="51"/>
                </a:lnTo>
                <a:lnTo>
                  <a:pt x="237" y="20"/>
                </a:lnTo>
                <a:lnTo>
                  <a:pt x="217" y="8"/>
                </a:lnTo>
                <a:lnTo>
                  <a:pt x="183" y="15"/>
                </a:lnTo>
                <a:lnTo>
                  <a:pt x="166" y="3"/>
                </a:lnTo>
                <a:lnTo>
                  <a:pt x="133" y="39"/>
                </a:lnTo>
                <a:lnTo>
                  <a:pt x="103" y="47"/>
                </a:lnTo>
                <a:lnTo>
                  <a:pt x="58" y="86"/>
                </a:lnTo>
                <a:lnTo>
                  <a:pt x="12" y="168"/>
                </a:lnTo>
                <a:lnTo>
                  <a:pt x="23" y="188"/>
                </a:lnTo>
                <a:lnTo>
                  <a:pt x="20" y="199"/>
                </a:lnTo>
                <a:lnTo>
                  <a:pt x="20" y="210"/>
                </a:lnTo>
                <a:lnTo>
                  <a:pt x="28" y="218"/>
                </a:lnTo>
                <a:lnTo>
                  <a:pt x="42" y="206"/>
                </a:lnTo>
                <a:lnTo>
                  <a:pt x="70" y="203"/>
                </a:lnTo>
                <a:lnTo>
                  <a:pt x="0" y="273"/>
                </a:lnTo>
                <a:lnTo>
                  <a:pt x="0" y="293"/>
                </a:lnTo>
                <a:lnTo>
                  <a:pt x="12" y="296"/>
                </a:lnTo>
                <a:lnTo>
                  <a:pt x="45" y="320"/>
                </a:lnTo>
                <a:lnTo>
                  <a:pt x="95" y="316"/>
                </a:lnTo>
                <a:lnTo>
                  <a:pt x="108" y="312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5" name="îṡliḋê">
            <a:extLst>
              <a:ext uri="{FF2B5EF4-FFF2-40B4-BE49-F238E27FC236}">
                <a16:creationId xmlns:a16="http://schemas.microsoft.com/office/drawing/2014/main" id="{94B8B818-3ACC-4F9E-8481-323C3E81DBB6}"/>
              </a:ext>
            </a:extLst>
          </p:cNvPr>
          <p:cNvSpPr/>
          <p:nvPr/>
        </p:nvSpPr>
        <p:spPr bwMode="auto">
          <a:xfrm>
            <a:off x="10609352" y="4588836"/>
            <a:ext cx="303147" cy="446199"/>
          </a:xfrm>
          <a:custGeom>
            <a:avLst/>
            <a:gdLst/>
            <a:ahLst/>
            <a:cxnLst>
              <a:cxn ang="0">
                <a:pos x="168" y="540"/>
              </a:cxn>
              <a:cxn ang="0">
                <a:pos x="201" y="437"/>
              </a:cxn>
              <a:cxn ang="0">
                <a:pos x="278" y="391"/>
              </a:cxn>
              <a:cxn ang="0">
                <a:pos x="298" y="347"/>
              </a:cxn>
              <a:cxn ang="0">
                <a:pos x="264" y="332"/>
              </a:cxn>
              <a:cxn ang="0">
                <a:pos x="223" y="313"/>
              </a:cxn>
              <a:cxn ang="0">
                <a:pos x="201" y="257"/>
              </a:cxn>
              <a:cxn ang="0">
                <a:pos x="164" y="262"/>
              </a:cxn>
              <a:cxn ang="0">
                <a:pos x="122" y="254"/>
              </a:cxn>
              <a:cxn ang="0">
                <a:pos x="152" y="199"/>
              </a:cxn>
              <a:cxn ang="0">
                <a:pos x="185" y="140"/>
              </a:cxn>
              <a:cxn ang="0">
                <a:pos x="243" y="164"/>
              </a:cxn>
              <a:cxn ang="0">
                <a:pos x="264" y="203"/>
              </a:cxn>
              <a:cxn ang="0">
                <a:pos x="268" y="234"/>
              </a:cxn>
              <a:cxn ang="0">
                <a:pos x="303" y="269"/>
              </a:cxn>
              <a:cxn ang="0">
                <a:pos x="382" y="250"/>
              </a:cxn>
              <a:cxn ang="0">
                <a:pos x="420" y="183"/>
              </a:cxn>
              <a:cxn ang="0">
                <a:pos x="374" y="152"/>
              </a:cxn>
              <a:cxn ang="0">
                <a:pos x="353" y="98"/>
              </a:cxn>
              <a:cxn ang="0">
                <a:pos x="278" y="62"/>
              </a:cxn>
              <a:cxn ang="0">
                <a:pos x="235" y="0"/>
              </a:cxn>
              <a:cxn ang="0">
                <a:pos x="185" y="35"/>
              </a:cxn>
              <a:cxn ang="0">
                <a:pos x="185" y="62"/>
              </a:cxn>
              <a:cxn ang="0">
                <a:pos x="135" y="78"/>
              </a:cxn>
              <a:cxn ang="0">
                <a:pos x="109" y="86"/>
              </a:cxn>
              <a:cxn ang="0">
                <a:pos x="62" y="98"/>
              </a:cxn>
              <a:cxn ang="0">
                <a:pos x="51" y="62"/>
              </a:cxn>
              <a:cxn ang="0">
                <a:pos x="9" y="113"/>
              </a:cxn>
              <a:cxn ang="0">
                <a:pos x="25" y="195"/>
              </a:cxn>
              <a:cxn ang="0">
                <a:pos x="51" y="250"/>
              </a:cxn>
              <a:cxn ang="0">
                <a:pos x="59" y="308"/>
              </a:cxn>
              <a:cxn ang="0">
                <a:pos x="9" y="379"/>
              </a:cxn>
              <a:cxn ang="0">
                <a:pos x="54" y="445"/>
              </a:cxn>
              <a:cxn ang="0">
                <a:pos x="38" y="489"/>
              </a:cxn>
              <a:cxn ang="0">
                <a:pos x="20" y="528"/>
              </a:cxn>
              <a:cxn ang="0">
                <a:pos x="122" y="558"/>
              </a:cxn>
              <a:cxn ang="0">
                <a:pos x="164" y="550"/>
              </a:cxn>
            </a:cxnLst>
            <a:rect l="0" t="0" r="r" b="b"/>
            <a:pathLst>
              <a:path w="421" h="559">
                <a:moveTo>
                  <a:pt x="164" y="550"/>
                </a:moveTo>
                <a:lnTo>
                  <a:pt x="168" y="540"/>
                </a:lnTo>
                <a:lnTo>
                  <a:pt x="156" y="520"/>
                </a:lnTo>
                <a:lnTo>
                  <a:pt x="201" y="437"/>
                </a:lnTo>
                <a:lnTo>
                  <a:pt x="248" y="398"/>
                </a:lnTo>
                <a:lnTo>
                  <a:pt x="278" y="391"/>
                </a:lnTo>
                <a:lnTo>
                  <a:pt x="311" y="355"/>
                </a:lnTo>
                <a:lnTo>
                  <a:pt x="298" y="347"/>
                </a:lnTo>
                <a:lnTo>
                  <a:pt x="286" y="320"/>
                </a:lnTo>
                <a:lnTo>
                  <a:pt x="264" y="332"/>
                </a:lnTo>
                <a:lnTo>
                  <a:pt x="223" y="320"/>
                </a:lnTo>
                <a:lnTo>
                  <a:pt x="223" y="313"/>
                </a:lnTo>
                <a:lnTo>
                  <a:pt x="223" y="250"/>
                </a:lnTo>
                <a:lnTo>
                  <a:pt x="201" y="257"/>
                </a:lnTo>
                <a:lnTo>
                  <a:pt x="188" y="269"/>
                </a:lnTo>
                <a:lnTo>
                  <a:pt x="164" y="262"/>
                </a:lnTo>
                <a:lnTo>
                  <a:pt x="125" y="269"/>
                </a:lnTo>
                <a:lnTo>
                  <a:pt x="122" y="254"/>
                </a:lnTo>
                <a:lnTo>
                  <a:pt x="125" y="227"/>
                </a:lnTo>
                <a:lnTo>
                  <a:pt x="152" y="199"/>
                </a:lnTo>
                <a:lnTo>
                  <a:pt x="160" y="164"/>
                </a:lnTo>
                <a:lnTo>
                  <a:pt x="185" y="140"/>
                </a:lnTo>
                <a:lnTo>
                  <a:pt x="231" y="164"/>
                </a:lnTo>
                <a:lnTo>
                  <a:pt x="243" y="164"/>
                </a:lnTo>
                <a:lnTo>
                  <a:pt x="251" y="195"/>
                </a:lnTo>
                <a:lnTo>
                  <a:pt x="264" y="203"/>
                </a:lnTo>
                <a:lnTo>
                  <a:pt x="273" y="223"/>
                </a:lnTo>
                <a:lnTo>
                  <a:pt x="268" y="234"/>
                </a:lnTo>
                <a:lnTo>
                  <a:pt x="298" y="254"/>
                </a:lnTo>
                <a:lnTo>
                  <a:pt x="303" y="269"/>
                </a:lnTo>
                <a:lnTo>
                  <a:pt x="323" y="277"/>
                </a:lnTo>
                <a:lnTo>
                  <a:pt x="382" y="250"/>
                </a:lnTo>
                <a:lnTo>
                  <a:pt x="382" y="230"/>
                </a:lnTo>
                <a:lnTo>
                  <a:pt x="420" y="183"/>
                </a:lnTo>
                <a:lnTo>
                  <a:pt x="395" y="152"/>
                </a:lnTo>
                <a:lnTo>
                  <a:pt x="374" y="152"/>
                </a:lnTo>
                <a:lnTo>
                  <a:pt x="341" y="129"/>
                </a:lnTo>
                <a:lnTo>
                  <a:pt x="353" y="98"/>
                </a:lnTo>
                <a:lnTo>
                  <a:pt x="303" y="93"/>
                </a:lnTo>
                <a:lnTo>
                  <a:pt x="278" y="62"/>
                </a:lnTo>
                <a:lnTo>
                  <a:pt x="282" y="42"/>
                </a:lnTo>
                <a:lnTo>
                  <a:pt x="235" y="0"/>
                </a:lnTo>
                <a:lnTo>
                  <a:pt x="210" y="12"/>
                </a:lnTo>
                <a:lnTo>
                  <a:pt x="185" y="35"/>
                </a:lnTo>
                <a:lnTo>
                  <a:pt x="193" y="51"/>
                </a:lnTo>
                <a:lnTo>
                  <a:pt x="185" y="62"/>
                </a:lnTo>
                <a:lnTo>
                  <a:pt x="152" y="62"/>
                </a:lnTo>
                <a:lnTo>
                  <a:pt x="135" y="78"/>
                </a:lnTo>
                <a:lnTo>
                  <a:pt x="122" y="71"/>
                </a:lnTo>
                <a:lnTo>
                  <a:pt x="109" y="86"/>
                </a:lnTo>
                <a:lnTo>
                  <a:pt x="75" y="110"/>
                </a:lnTo>
                <a:lnTo>
                  <a:pt x="62" y="98"/>
                </a:lnTo>
                <a:lnTo>
                  <a:pt x="62" y="66"/>
                </a:lnTo>
                <a:lnTo>
                  <a:pt x="51" y="62"/>
                </a:lnTo>
                <a:lnTo>
                  <a:pt x="30" y="71"/>
                </a:lnTo>
                <a:lnTo>
                  <a:pt x="9" y="113"/>
                </a:lnTo>
                <a:lnTo>
                  <a:pt x="0" y="156"/>
                </a:lnTo>
                <a:lnTo>
                  <a:pt x="25" y="195"/>
                </a:lnTo>
                <a:lnTo>
                  <a:pt x="51" y="215"/>
                </a:lnTo>
                <a:lnTo>
                  <a:pt x="51" y="250"/>
                </a:lnTo>
                <a:lnTo>
                  <a:pt x="62" y="277"/>
                </a:lnTo>
                <a:lnTo>
                  <a:pt x="59" y="308"/>
                </a:lnTo>
                <a:lnTo>
                  <a:pt x="20" y="328"/>
                </a:lnTo>
                <a:lnTo>
                  <a:pt x="9" y="379"/>
                </a:lnTo>
                <a:lnTo>
                  <a:pt x="34" y="406"/>
                </a:lnTo>
                <a:lnTo>
                  <a:pt x="54" y="445"/>
                </a:lnTo>
                <a:lnTo>
                  <a:pt x="42" y="465"/>
                </a:lnTo>
                <a:lnTo>
                  <a:pt x="38" y="489"/>
                </a:lnTo>
                <a:lnTo>
                  <a:pt x="25" y="508"/>
                </a:lnTo>
                <a:lnTo>
                  <a:pt x="20" y="528"/>
                </a:lnTo>
                <a:lnTo>
                  <a:pt x="38" y="547"/>
                </a:lnTo>
                <a:lnTo>
                  <a:pt x="122" y="558"/>
                </a:lnTo>
                <a:lnTo>
                  <a:pt x="152" y="547"/>
                </a:lnTo>
                <a:lnTo>
                  <a:pt x="164" y="55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6" name="îsļidé">
            <a:extLst>
              <a:ext uri="{FF2B5EF4-FFF2-40B4-BE49-F238E27FC236}">
                <a16:creationId xmlns:a16="http://schemas.microsoft.com/office/drawing/2014/main" id="{09F6197C-6AD4-4793-8687-90C49D2F6431}"/>
              </a:ext>
            </a:extLst>
          </p:cNvPr>
          <p:cNvSpPr/>
          <p:nvPr/>
        </p:nvSpPr>
        <p:spPr bwMode="auto">
          <a:xfrm>
            <a:off x="10697770" y="4700999"/>
            <a:ext cx="93619" cy="103977"/>
          </a:xfrm>
          <a:custGeom>
            <a:avLst/>
            <a:gdLst/>
            <a:ahLst/>
            <a:cxnLst>
              <a:cxn ang="0">
                <a:pos x="100" y="110"/>
              </a:cxn>
              <a:cxn ang="0">
                <a:pos x="95" y="95"/>
              </a:cxn>
              <a:cxn ang="0">
                <a:pos x="91" y="79"/>
              </a:cxn>
              <a:cxn ang="0">
                <a:pos x="125" y="68"/>
              </a:cxn>
              <a:cxn ang="0">
                <a:pos x="129" y="56"/>
              </a:cxn>
              <a:cxn ang="0">
                <a:pos x="121" y="24"/>
              </a:cxn>
              <a:cxn ang="0">
                <a:pos x="108" y="24"/>
              </a:cxn>
              <a:cxn ang="0">
                <a:pos x="62" y="0"/>
              </a:cxn>
              <a:cxn ang="0">
                <a:pos x="37" y="24"/>
              </a:cxn>
              <a:cxn ang="0">
                <a:pos x="28" y="59"/>
              </a:cxn>
              <a:cxn ang="0">
                <a:pos x="3" y="87"/>
              </a:cxn>
              <a:cxn ang="0">
                <a:pos x="0" y="115"/>
              </a:cxn>
              <a:cxn ang="0">
                <a:pos x="3" y="130"/>
              </a:cxn>
              <a:cxn ang="0">
                <a:pos x="42" y="122"/>
              </a:cxn>
              <a:cxn ang="0">
                <a:pos x="66" y="130"/>
              </a:cxn>
              <a:cxn ang="0">
                <a:pos x="78" y="118"/>
              </a:cxn>
              <a:cxn ang="0">
                <a:pos x="100" y="110"/>
              </a:cxn>
            </a:cxnLst>
            <a:rect l="0" t="0" r="r" b="b"/>
            <a:pathLst>
              <a:path w="130" h="131">
                <a:moveTo>
                  <a:pt x="100" y="110"/>
                </a:moveTo>
                <a:lnTo>
                  <a:pt x="95" y="95"/>
                </a:lnTo>
                <a:lnTo>
                  <a:pt x="91" y="79"/>
                </a:lnTo>
                <a:lnTo>
                  <a:pt x="125" y="68"/>
                </a:lnTo>
                <a:lnTo>
                  <a:pt x="129" y="56"/>
                </a:lnTo>
                <a:lnTo>
                  <a:pt x="121" y="24"/>
                </a:lnTo>
                <a:lnTo>
                  <a:pt x="108" y="24"/>
                </a:lnTo>
                <a:lnTo>
                  <a:pt x="62" y="0"/>
                </a:lnTo>
                <a:lnTo>
                  <a:pt x="37" y="24"/>
                </a:lnTo>
                <a:lnTo>
                  <a:pt x="28" y="59"/>
                </a:lnTo>
                <a:lnTo>
                  <a:pt x="3" y="87"/>
                </a:lnTo>
                <a:lnTo>
                  <a:pt x="0" y="115"/>
                </a:lnTo>
                <a:lnTo>
                  <a:pt x="3" y="130"/>
                </a:lnTo>
                <a:lnTo>
                  <a:pt x="42" y="122"/>
                </a:lnTo>
                <a:lnTo>
                  <a:pt x="66" y="130"/>
                </a:lnTo>
                <a:lnTo>
                  <a:pt x="78" y="118"/>
                </a:lnTo>
                <a:lnTo>
                  <a:pt x="100" y="11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7" name="ïŝḻïḍé">
            <a:extLst>
              <a:ext uri="{FF2B5EF4-FFF2-40B4-BE49-F238E27FC236}">
                <a16:creationId xmlns:a16="http://schemas.microsoft.com/office/drawing/2014/main" id="{CBDFC8CC-86E2-4C15-B4A8-98ABBE08D9CD}"/>
              </a:ext>
            </a:extLst>
          </p:cNvPr>
          <p:cNvSpPr/>
          <p:nvPr/>
        </p:nvSpPr>
        <p:spPr bwMode="auto">
          <a:xfrm>
            <a:off x="10168005" y="4851643"/>
            <a:ext cx="154545" cy="272632"/>
          </a:xfrm>
          <a:custGeom>
            <a:avLst/>
            <a:gdLst/>
            <a:ahLst/>
            <a:cxnLst>
              <a:cxn ang="0">
                <a:pos x="197" y="188"/>
              </a:cxn>
              <a:cxn ang="0">
                <a:pos x="201" y="153"/>
              </a:cxn>
              <a:cxn ang="0">
                <a:pos x="214" y="137"/>
              </a:cxn>
              <a:cxn ang="0">
                <a:pos x="205" y="117"/>
              </a:cxn>
              <a:cxn ang="0">
                <a:pos x="143" y="98"/>
              </a:cxn>
              <a:cxn ang="0">
                <a:pos x="147" y="71"/>
              </a:cxn>
              <a:cxn ang="0">
                <a:pos x="168" y="47"/>
              </a:cxn>
              <a:cxn ang="0">
                <a:pos x="155" y="4"/>
              </a:cxn>
              <a:cxn ang="0">
                <a:pos x="147" y="0"/>
              </a:cxn>
              <a:cxn ang="0">
                <a:pos x="105" y="24"/>
              </a:cxn>
              <a:cxn ang="0">
                <a:pos x="88" y="86"/>
              </a:cxn>
              <a:cxn ang="0">
                <a:pos x="78" y="125"/>
              </a:cxn>
              <a:cxn ang="0">
                <a:pos x="45" y="153"/>
              </a:cxn>
              <a:cxn ang="0">
                <a:pos x="24" y="161"/>
              </a:cxn>
              <a:cxn ang="0">
                <a:pos x="0" y="164"/>
              </a:cxn>
              <a:cxn ang="0">
                <a:pos x="53" y="227"/>
              </a:cxn>
              <a:cxn ang="0">
                <a:pos x="66" y="274"/>
              </a:cxn>
              <a:cxn ang="0">
                <a:pos x="62" y="298"/>
              </a:cxn>
              <a:cxn ang="0">
                <a:pos x="100" y="317"/>
              </a:cxn>
              <a:cxn ang="0">
                <a:pos x="100" y="332"/>
              </a:cxn>
              <a:cxn ang="0">
                <a:pos x="135" y="340"/>
              </a:cxn>
              <a:cxn ang="0">
                <a:pos x="143" y="340"/>
              </a:cxn>
              <a:cxn ang="0">
                <a:pos x="143" y="313"/>
              </a:cxn>
              <a:cxn ang="0">
                <a:pos x="171" y="308"/>
              </a:cxn>
              <a:cxn ang="0">
                <a:pos x="176" y="278"/>
              </a:cxn>
              <a:cxn ang="0">
                <a:pos x="159" y="262"/>
              </a:cxn>
              <a:cxn ang="0">
                <a:pos x="143" y="250"/>
              </a:cxn>
              <a:cxn ang="0">
                <a:pos x="151" y="192"/>
              </a:cxn>
              <a:cxn ang="0">
                <a:pos x="163" y="184"/>
              </a:cxn>
              <a:cxn ang="0">
                <a:pos x="189" y="192"/>
              </a:cxn>
              <a:cxn ang="0">
                <a:pos x="197" y="188"/>
              </a:cxn>
            </a:cxnLst>
            <a:rect l="0" t="0" r="r" b="b"/>
            <a:pathLst>
              <a:path w="215" h="341">
                <a:moveTo>
                  <a:pt x="197" y="188"/>
                </a:moveTo>
                <a:lnTo>
                  <a:pt x="201" y="153"/>
                </a:lnTo>
                <a:lnTo>
                  <a:pt x="214" y="137"/>
                </a:lnTo>
                <a:lnTo>
                  <a:pt x="205" y="117"/>
                </a:lnTo>
                <a:lnTo>
                  <a:pt x="143" y="98"/>
                </a:lnTo>
                <a:lnTo>
                  <a:pt x="147" y="71"/>
                </a:lnTo>
                <a:lnTo>
                  <a:pt x="168" y="47"/>
                </a:lnTo>
                <a:lnTo>
                  <a:pt x="155" y="4"/>
                </a:lnTo>
                <a:lnTo>
                  <a:pt x="147" y="0"/>
                </a:lnTo>
                <a:lnTo>
                  <a:pt x="105" y="24"/>
                </a:lnTo>
                <a:lnTo>
                  <a:pt x="88" y="86"/>
                </a:lnTo>
                <a:lnTo>
                  <a:pt x="78" y="125"/>
                </a:lnTo>
                <a:lnTo>
                  <a:pt x="45" y="153"/>
                </a:lnTo>
                <a:lnTo>
                  <a:pt x="24" y="161"/>
                </a:lnTo>
                <a:lnTo>
                  <a:pt x="0" y="164"/>
                </a:lnTo>
                <a:lnTo>
                  <a:pt x="53" y="227"/>
                </a:lnTo>
                <a:lnTo>
                  <a:pt x="66" y="274"/>
                </a:lnTo>
                <a:lnTo>
                  <a:pt x="62" y="298"/>
                </a:lnTo>
                <a:lnTo>
                  <a:pt x="100" y="317"/>
                </a:lnTo>
                <a:lnTo>
                  <a:pt x="100" y="332"/>
                </a:lnTo>
                <a:lnTo>
                  <a:pt x="135" y="340"/>
                </a:lnTo>
                <a:lnTo>
                  <a:pt x="143" y="340"/>
                </a:lnTo>
                <a:lnTo>
                  <a:pt x="143" y="313"/>
                </a:lnTo>
                <a:lnTo>
                  <a:pt x="171" y="308"/>
                </a:lnTo>
                <a:lnTo>
                  <a:pt x="176" y="278"/>
                </a:lnTo>
                <a:lnTo>
                  <a:pt x="159" y="262"/>
                </a:lnTo>
                <a:lnTo>
                  <a:pt x="143" y="250"/>
                </a:lnTo>
                <a:lnTo>
                  <a:pt x="151" y="192"/>
                </a:lnTo>
                <a:lnTo>
                  <a:pt x="163" y="184"/>
                </a:lnTo>
                <a:lnTo>
                  <a:pt x="189" y="192"/>
                </a:lnTo>
                <a:lnTo>
                  <a:pt x="197" y="188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8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8" name="iṣ1îḋê">
            <a:extLst>
              <a:ext uri="{FF2B5EF4-FFF2-40B4-BE49-F238E27FC236}">
                <a16:creationId xmlns:a16="http://schemas.microsoft.com/office/drawing/2014/main" id="{EB520F0E-B945-446D-BF9E-9A2EE527AEFD}"/>
              </a:ext>
            </a:extLst>
          </p:cNvPr>
          <p:cNvSpPr/>
          <p:nvPr/>
        </p:nvSpPr>
        <p:spPr bwMode="auto">
          <a:xfrm>
            <a:off x="9823993" y="3832343"/>
            <a:ext cx="1236365" cy="1155206"/>
          </a:xfrm>
          <a:custGeom>
            <a:avLst/>
            <a:gdLst/>
            <a:ahLst/>
            <a:cxnLst>
              <a:cxn ang="0">
                <a:pos x="562" y="1398"/>
              </a:cxn>
              <a:cxn ang="0">
                <a:pos x="638" y="1277"/>
              </a:cxn>
              <a:cxn ang="0">
                <a:pos x="687" y="1390"/>
              </a:cxn>
              <a:cxn ang="0">
                <a:pos x="758" y="1417"/>
              </a:cxn>
              <a:cxn ang="0">
                <a:pos x="848" y="1292"/>
              </a:cxn>
              <a:cxn ang="0">
                <a:pos x="935" y="1253"/>
              </a:cxn>
              <a:cxn ang="0">
                <a:pos x="1040" y="1175"/>
              </a:cxn>
              <a:cxn ang="0">
                <a:pos x="1103" y="1101"/>
              </a:cxn>
              <a:cxn ang="0">
                <a:pos x="1166" y="1011"/>
              </a:cxn>
              <a:cxn ang="0">
                <a:pos x="1224" y="1016"/>
              </a:cxn>
              <a:cxn ang="0">
                <a:pos x="1297" y="996"/>
              </a:cxn>
              <a:cxn ang="0">
                <a:pos x="1385" y="987"/>
              </a:cxn>
              <a:cxn ang="0">
                <a:pos x="1468" y="1019"/>
              </a:cxn>
              <a:cxn ang="0">
                <a:pos x="1514" y="987"/>
              </a:cxn>
              <a:cxn ang="0">
                <a:pos x="1602" y="909"/>
              </a:cxn>
              <a:cxn ang="0">
                <a:pos x="1678" y="870"/>
              </a:cxn>
              <a:cxn ang="0">
                <a:pos x="1699" y="804"/>
              </a:cxn>
              <a:cxn ang="0">
                <a:pos x="1606" y="757"/>
              </a:cxn>
              <a:cxn ang="0">
                <a:pos x="1582" y="660"/>
              </a:cxn>
              <a:cxn ang="0">
                <a:pos x="1610" y="628"/>
              </a:cxn>
              <a:cxn ang="0">
                <a:pos x="1623" y="554"/>
              </a:cxn>
              <a:cxn ang="0">
                <a:pos x="1623" y="535"/>
              </a:cxn>
              <a:cxn ang="0">
                <a:pos x="1645" y="394"/>
              </a:cxn>
              <a:cxn ang="0">
                <a:pos x="1678" y="410"/>
              </a:cxn>
              <a:cxn ang="0">
                <a:pos x="1689" y="226"/>
              </a:cxn>
              <a:cxn ang="0">
                <a:pos x="1577" y="148"/>
              </a:cxn>
              <a:cxn ang="0">
                <a:pos x="1493" y="98"/>
              </a:cxn>
              <a:cxn ang="0">
                <a:pos x="1413" y="74"/>
              </a:cxn>
              <a:cxn ang="0">
                <a:pos x="1396" y="0"/>
              </a:cxn>
              <a:cxn ang="0">
                <a:pos x="1364" y="74"/>
              </a:cxn>
              <a:cxn ang="0">
                <a:pos x="1322" y="269"/>
              </a:cxn>
              <a:cxn ang="0">
                <a:pos x="1207" y="352"/>
              </a:cxn>
              <a:cxn ang="0">
                <a:pos x="1133" y="492"/>
              </a:cxn>
              <a:cxn ang="0">
                <a:pos x="1250" y="515"/>
              </a:cxn>
              <a:cxn ang="0">
                <a:pos x="1417" y="566"/>
              </a:cxn>
              <a:cxn ang="0">
                <a:pos x="1301" y="613"/>
              </a:cxn>
              <a:cxn ang="0">
                <a:pos x="1204" y="672"/>
              </a:cxn>
              <a:cxn ang="0">
                <a:pos x="1078" y="777"/>
              </a:cxn>
              <a:cxn ang="0">
                <a:pos x="931" y="796"/>
              </a:cxn>
              <a:cxn ang="0">
                <a:pos x="898" y="929"/>
              </a:cxn>
              <a:cxn ang="0">
                <a:pos x="671" y="1019"/>
              </a:cxn>
              <a:cxn ang="0">
                <a:pos x="473" y="1077"/>
              </a:cxn>
              <a:cxn ang="0">
                <a:pos x="172" y="1011"/>
              </a:cxn>
              <a:cxn ang="0">
                <a:pos x="9" y="1058"/>
              </a:cxn>
              <a:cxn ang="0">
                <a:pos x="101" y="1160"/>
              </a:cxn>
              <a:cxn ang="0">
                <a:pos x="193" y="1195"/>
              </a:cxn>
              <a:cxn ang="0">
                <a:pos x="222" y="1273"/>
              </a:cxn>
              <a:cxn ang="0">
                <a:pos x="319" y="1324"/>
              </a:cxn>
              <a:cxn ang="0">
                <a:pos x="462" y="1312"/>
              </a:cxn>
              <a:cxn ang="0">
                <a:pos x="415" y="1382"/>
              </a:cxn>
            </a:cxnLst>
            <a:rect l="0" t="0" r="r" b="b"/>
            <a:pathLst>
              <a:path w="1725" h="1442">
                <a:moveTo>
                  <a:pt x="483" y="1437"/>
                </a:moveTo>
                <a:lnTo>
                  <a:pt x="508" y="1433"/>
                </a:lnTo>
                <a:lnTo>
                  <a:pt x="528" y="1426"/>
                </a:lnTo>
                <a:lnTo>
                  <a:pt x="562" y="1398"/>
                </a:lnTo>
                <a:lnTo>
                  <a:pt x="571" y="1359"/>
                </a:lnTo>
                <a:lnTo>
                  <a:pt x="588" y="1297"/>
                </a:lnTo>
                <a:lnTo>
                  <a:pt x="630" y="1273"/>
                </a:lnTo>
                <a:lnTo>
                  <a:pt x="638" y="1277"/>
                </a:lnTo>
                <a:lnTo>
                  <a:pt x="651" y="1319"/>
                </a:lnTo>
                <a:lnTo>
                  <a:pt x="630" y="1343"/>
                </a:lnTo>
                <a:lnTo>
                  <a:pt x="625" y="1370"/>
                </a:lnTo>
                <a:lnTo>
                  <a:pt x="687" y="1390"/>
                </a:lnTo>
                <a:lnTo>
                  <a:pt x="697" y="1410"/>
                </a:lnTo>
                <a:lnTo>
                  <a:pt x="734" y="1406"/>
                </a:lnTo>
                <a:lnTo>
                  <a:pt x="750" y="1410"/>
                </a:lnTo>
                <a:lnTo>
                  <a:pt x="758" y="1417"/>
                </a:lnTo>
                <a:lnTo>
                  <a:pt x="826" y="1328"/>
                </a:lnTo>
                <a:lnTo>
                  <a:pt x="843" y="1324"/>
                </a:lnTo>
                <a:lnTo>
                  <a:pt x="848" y="1312"/>
                </a:lnTo>
                <a:lnTo>
                  <a:pt x="848" y="1292"/>
                </a:lnTo>
                <a:lnTo>
                  <a:pt x="868" y="1265"/>
                </a:lnTo>
                <a:lnTo>
                  <a:pt x="911" y="1261"/>
                </a:lnTo>
                <a:lnTo>
                  <a:pt x="927" y="1246"/>
                </a:lnTo>
                <a:lnTo>
                  <a:pt x="935" y="1253"/>
                </a:lnTo>
                <a:lnTo>
                  <a:pt x="960" y="1234"/>
                </a:lnTo>
                <a:lnTo>
                  <a:pt x="974" y="1234"/>
                </a:lnTo>
                <a:lnTo>
                  <a:pt x="1018" y="1175"/>
                </a:lnTo>
                <a:lnTo>
                  <a:pt x="1040" y="1175"/>
                </a:lnTo>
                <a:lnTo>
                  <a:pt x="1070" y="1156"/>
                </a:lnTo>
                <a:lnTo>
                  <a:pt x="1078" y="1163"/>
                </a:lnTo>
                <a:lnTo>
                  <a:pt x="1128" y="1140"/>
                </a:lnTo>
                <a:lnTo>
                  <a:pt x="1103" y="1101"/>
                </a:lnTo>
                <a:lnTo>
                  <a:pt x="1112" y="1058"/>
                </a:lnTo>
                <a:lnTo>
                  <a:pt x="1133" y="1016"/>
                </a:lnTo>
                <a:lnTo>
                  <a:pt x="1153" y="1007"/>
                </a:lnTo>
                <a:lnTo>
                  <a:pt x="1166" y="1011"/>
                </a:lnTo>
                <a:lnTo>
                  <a:pt x="1166" y="1043"/>
                </a:lnTo>
                <a:lnTo>
                  <a:pt x="1179" y="1055"/>
                </a:lnTo>
                <a:lnTo>
                  <a:pt x="1212" y="1031"/>
                </a:lnTo>
                <a:lnTo>
                  <a:pt x="1224" y="1016"/>
                </a:lnTo>
                <a:lnTo>
                  <a:pt x="1238" y="1023"/>
                </a:lnTo>
                <a:lnTo>
                  <a:pt x="1254" y="1007"/>
                </a:lnTo>
                <a:lnTo>
                  <a:pt x="1287" y="1007"/>
                </a:lnTo>
                <a:lnTo>
                  <a:pt x="1297" y="996"/>
                </a:lnTo>
                <a:lnTo>
                  <a:pt x="1287" y="980"/>
                </a:lnTo>
                <a:lnTo>
                  <a:pt x="1313" y="957"/>
                </a:lnTo>
                <a:lnTo>
                  <a:pt x="1338" y="945"/>
                </a:lnTo>
                <a:lnTo>
                  <a:pt x="1385" y="987"/>
                </a:lnTo>
                <a:lnTo>
                  <a:pt x="1380" y="1007"/>
                </a:lnTo>
                <a:lnTo>
                  <a:pt x="1405" y="1038"/>
                </a:lnTo>
                <a:lnTo>
                  <a:pt x="1456" y="1043"/>
                </a:lnTo>
                <a:lnTo>
                  <a:pt x="1468" y="1019"/>
                </a:lnTo>
                <a:lnTo>
                  <a:pt x="1456" y="953"/>
                </a:lnTo>
                <a:lnTo>
                  <a:pt x="1468" y="941"/>
                </a:lnTo>
                <a:lnTo>
                  <a:pt x="1489" y="957"/>
                </a:lnTo>
                <a:lnTo>
                  <a:pt x="1514" y="987"/>
                </a:lnTo>
                <a:lnTo>
                  <a:pt x="1547" y="938"/>
                </a:lnTo>
                <a:lnTo>
                  <a:pt x="1564" y="933"/>
                </a:lnTo>
                <a:lnTo>
                  <a:pt x="1590" y="909"/>
                </a:lnTo>
                <a:lnTo>
                  <a:pt x="1602" y="909"/>
                </a:lnTo>
                <a:lnTo>
                  <a:pt x="1623" y="890"/>
                </a:lnTo>
                <a:lnTo>
                  <a:pt x="1636" y="890"/>
                </a:lnTo>
                <a:lnTo>
                  <a:pt x="1648" y="870"/>
                </a:lnTo>
                <a:lnTo>
                  <a:pt x="1678" y="870"/>
                </a:lnTo>
                <a:lnTo>
                  <a:pt x="1707" y="843"/>
                </a:lnTo>
                <a:lnTo>
                  <a:pt x="1724" y="831"/>
                </a:lnTo>
                <a:lnTo>
                  <a:pt x="1724" y="816"/>
                </a:lnTo>
                <a:lnTo>
                  <a:pt x="1699" y="804"/>
                </a:lnTo>
                <a:lnTo>
                  <a:pt x="1699" y="777"/>
                </a:lnTo>
                <a:lnTo>
                  <a:pt x="1657" y="726"/>
                </a:lnTo>
                <a:lnTo>
                  <a:pt x="1618" y="765"/>
                </a:lnTo>
                <a:lnTo>
                  <a:pt x="1606" y="757"/>
                </a:lnTo>
                <a:lnTo>
                  <a:pt x="1602" y="734"/>
                </a:lnTo>
                <a:lnTo>
                  <a:pt x="1585" y="714"/>
                </a:lnTo>
                <a:lnTo>
                  <a:pt x="1582" y="687"/>
                </a:lnTo>
                <a:lnTo>
                  <a:pt x="1582" y="660"/>
                </a:lnTo>
                <a:lnTo>
                  <a:pt x="1555" y="640"/>
                </a:lnTo>
                <a:lnTo>
                  <a:pt x="1552" y="633"/>
                </a:lnTo>
                <a:lnTo>
                  <a:pt x="1561" y="616"/>
                </a:lnTo>
                <a:lnTo>
                  <a:pt x="1610" y="628"/>
                </a:lnTo>
                <a:lnTo>
                  <a:pt x="1615" y="605"/>
                </a:lnTo>
                <a:lnTo>
                  <a:pt x="1632" y="586"/>
                </a:lnTo>
                <a:lnTo>
                  <a:pt x="1618" y="574"/>
                </a:lnTo>
                <a:lnTo>
                  <a:pt x="1623" y="554"/>
                </a:lnTo>
                <a:lnTo>
                  <a:pt x="1648" y="543"/>
                </a:lnTo>
                <a:lnTo>
                  <a:pt x="1653" y="535"/>
                </a:lnTo>
                <a:lnTo>
                  <a:pt x="1648" y="527"/>
                </a:lnTo>
                <a:lnTo>
                  <a:pt x="1623" y="535"/>
                </a:lnTo>
                <a:lnTo>
                  <a:pt x="1574" y="503"/>
                </a:lnTo>
                <a:lnTo>
                  <a:pt x="1569" y="492"/>
                </a:lnTo>
                <a:lnTo>
                  <a:pt x="1594" y="464"/>
                </a:lnTo>
                <a:lnTo>
                  <a:pt x="1645" y="394"/>
                </a:lnTo>
                <a:lnTo>
                  <a:pt x="1648" y="386"/>
                </a:lnTo>
                <a:lnTo>
                  <a:pt x="1657" y="386"/>
                </a:lnTo>
                <a:lnTo>
                  <a:pt x="1673" y="406"/>
                </a:lnTo>
                <a:lnTo>
                  <a:pt x="1678" y="410"/>
                </a:lnTo>
                <a:lnTo>
                  <a:pt x="1678" y="320"/>
                </a:lnTo>
                <a:lnTo>
                  <a:pt x="1695" y="313"/>
                </a:lnTo>
                <a:lnTo>
                  <a:pt x="1695" y="281"/>
                </a:lnTo>
                <a:lnTo>
                  <a:pt x="1689" y="226"/>
                </a:lnTo>
                <a:lnTo>
                  <a:pt x="1711" y="148"/>
                </a:lnTo>
                <a:lnTo>
                  <a:pt x="1648" y="109"/>
                </a:lnTo>
                <a:lnTo>
                  <a:pt x="1602" y="144"/>
                </a:lnTo>
                <a:lnTo>
                  <a:pt x="1577" y="148"/>
                </a:lnTo>
                <a:lnTo>
                  <a:pt x="1569" y="160"/>
                </a:lnTo>
                <a:lnTo>
                  <a:pt x="1527" y="152"/>
                </a:lnTo>
                <a:lnTo>
                  <a:pt x="1506" y="132"/>
                </a:lnTo>
                <a:lnTo>
                  <a:pt x="1493" y="98"/>
                </a:lnTo>
                <a:lnTo>
                  <a:pt x="1498" y="86"/>
                </a:lnTo>
                <a:lnTo>
                  <a:pt x="1464" y="66"/>
                </a:lnTo>
                <a:lnTo>
                  <a:pt x="1448" y="93"/>
                </a:lnTo>
                <a:lnTo>
                  <a:pt x="1413" y="74"/>
                </a:lnTo>
                <a:lnTo>
                  <a:pt x="1405" y="69"/>
                </a:lnTo>
                <a:lnTo>
                  <a:pt x="1427" y="20"/>
                </a:lnTo>
                <a:lnTo>
                  <a:pt x="1409" y="0"/>
                </a:lnTo>
                <a:lnTo>
                  <a:pt x="1396" y="0"/>
                </a:lnTo>
                <a:lnTo>
                  <a:pt x="1359" y="23"/>
                </a:lnTo>
                <a:lnTo>
                  <a:pt x="1330" y="66"/>
                </a:lnTo>
                <a:lnTo>
                  <a:pt x="1342" y="69"/>
                </a:lnTo>
                <a:lnTo>
                  <a:pt x="1364" y="74"/>
                </a:lnTo>
                <a:lnTo>
                  <a:pt x="1380" y="117"/>
                </a:lnTo>
                <a:lnTo>
                  <a:pt x="1372" y="132"/>
                </a:lnTo>
                <a:lnTo>
                  <a:pt x="1354" y="160"/>
                </a:lnTo>
                <a:lnTo>
                  <a:pt x="1322" y="269"/>
                </a:lnTo>
                <a:lnTo>
                  <a:pt x="1333" y="289"/>
                </a:lnTo>
                <a:lnTo>
                  <a:pt x="1325" y="304"/>
                </a:lnTo>
                <a:lnTo>
                  <a:pt x="1250" y="355"/>
                </a:lnTo>
                <a:lnTo>
                  <a:pt x="1207" y="352"/>
                </a:lnTo>
                <a:lnTo>
                  <a:pt x="1187" y="343"/>
                </a:lnTo>
                <a:lnTo>
                  <a:pt x="1183" y="352"/>
                </a:lnTo>
                <a:lnTo>
                  <a:pt x="1149" y="476"/>
                </a:lnTo>
                <a:lnTo>
                  <a:pt x="1133" y="492"/>
                </a:lnTo>
                <a:lnTo>
                  <a:pt x="1141" y="511"/>
                </a:lnTo>
                <a:lnTo>
                  <a:pt x="1163" y="527"/>
                </a:lnTo>
                <a:lnTo>
                  <a:pt x="1196" y="511"/>
                </a:lnTo>
                <a:lnTo>
                  <a:pt x="1250" y="515"/>
                </a:lnTo>
                <a:lnTo>
                  <a:pt x="1267" y="492"/>
                </a:lnTo>
                <a:lnTo>
                  <a:pt x="1297" y="484"/>
                </a:lnTo>
                <a:lnTo>
                  <a:pt x="1350" y="503"/>
                </a:lnTo>
                <a:lnTo>
                  <a:pt x="1417" y="566"/>
                </a:lnTo>
                <a:lnTo>
                  <a:pt x="1417" y="582"/>
                </a:lnTo>
                <a:lnTo>
                  <a:pt x="1401" y="589"/>
                </a:lnTo>
                <a:lnTo>
                  <a:pt x="1325" y="594"/>
                </a:lnTo>
                <a:lnTo>
                  <a:pt x="1301" y="613"/>
                </a:lnTo>
                <a:lnTo>
                  <a:pt x="1279" y="609"/>
                </a:lnTo>
                <a:lnTo>
                  <a:pt x="1267" y="633"/>
                </a:lnTo>
                <a:lnTo>
                  <a:pt x="1229" y="636"/>
                </a:lnTo>
                <a:lnTo>
                  <a:pt x="1204" y="672"/>
                </a:lnTo>
                <a:lnTo>
                  <a:pt x="1199" y="694"/>
                </a:lnTo>
                <a:lnTo>
                  <a:pt x="1149" y="726"/>
                </a:lnTo>
                <a:lnTo>
                  <a:pt x="1116" y="730"/>
                </a:lnTo>
                <a:lnTo>
                  <a:pt x="1078" y="777"/>
                </a:lnTo>
                <a:lnTo>
                  <a:pt x="1045" y="796"/>
                </a:lnTo>
                <a:lnTo>
                  <a:pt x="977" y="781"/>
                </a:lnTo>
                <a:lnTo>
                  <a:pt x="955" y="773"/>
                </a:lnTo>
                <a:lnTo>
                  <a:pt x="931" y="796"/>
                </a:lnTo>
                <a:lnTo>
                  <a:pt x="919" y="840"/>
                </a:lnTo>
                <a:lnTo>
                  <a:pt x="955" y="890"/>
                </a:lnTo>
                <a:lnTo>
                  <a:pt x="931" y="914"/>
                </a:lnTo>
                <a:lnTo>
                  <a:pt x="898" y="929"/>
                </a:lnTo>
                <a:lnTo>
                  <a:pt x="851" y="987"/>
                </a:lnTo>
                <a:lnTo>
                  <a:pt x="788" y="1011"/>
                </a:lnTo>
                <a:lnTo>
                  <a:pt x="683" y="1023"/>
                </a:lnTo>
                <a:lnTo>
                  <a:pt x="671" y="1019"/>
                </a:lnTo>
                <a:lnTo>
                  <a:pt x="549" y="1066"/>
                </a:lnTo>
                <a:lnTo>
                  <a:pt x="494" y="1101"/>
                </a:lnTo>
                <a:lnTo>
                  <a:pt x="478" y="1094"/>
                </a:lnTo>
                <a:lnTo>
                  <a:pt x="473" y="1077"/>
                </a:lnTo>
                <a:lnTo>
                  <a:pt x="402" y="1074"/>
                </a:lnTo>
                <a:lnTo>
                  <a:pt x="319" y="1050"/>
                </a:lnTo>
                <a:lnTo>
                  <a:pt x="293" y="1023"/>
                </a:lnTo>
                <a:lnTo>
                  <a:pt x="172" y="1011"/>
                </a:lnTo>
                <a:lnTo>
                  <a:pt x="151" y="1019"/>
                </a:lnTo>
                <a:lnTo>
                  <a:pt x="0" y="1007"/>
                </a:lnTo>
                <a:lnTo>
                  <a:pt x="0" y="1026"/>
                </a:lnTo>
                <a:lnTo>
                  <a:pt x="9" y="1058"/>
                </a:lnTo>
                <a:lnTo>
                  <a:pt x="4" y="1113"/>
                </a:lnTo>
                <a:lnTo>
                  <a:pt x="46" y="1172"/>
                </a:lnTo>
                <a:lnTo>
                  <a:pt x="67" y="1183"/>
                </a:lnTo>
                <a:lnTo>
                  <a:pt x="101" y="1160"/>
                </a:lnTo>
                <a:lnTo>
                  <a:pt x="172" y="1160"/>
                </a:lnTo>
                <a:lnTo>
                  <a:pt x="193" y="1163"/>
                </a:lnTo>
                <a:lnTo>
                  <a:pt x="201" y="1179"/>
                </a:lnTo>
                <a:lnTo>
                  <a:pt x="193" y="1195"/>
                </a:lnTo>
                <a:lnTo>
                  <a:pt x="155" y="1226"/>
                </a:lnTo>
                <a:lnTo>
                  <a:pt x="159" y="1241"/>
                </a:lnTo>
                <a:lnTo>
                  <a:pt x="206" y="1273"/>
                </a:lnTo>
                <a:lnTo>
                  <a:pt x="222" y="1273"/>
                </a:lnTo>
                <a:lnTo>
                  <a:pt x="226" y="1280"/>
                </a:lnTo>
                <a:lnTo>
                  <a:pt x="222" y="1292"/>
                </a:lnTo>
                <a:lnTo>
                  <a:pt x="251" y="1316"/>
                </a:lnTo>
                <a:lnTo>
                  <a:pt x="319" y="1324"/>
                </a:lnTo>
                <a:lnTo>
                  <a:pt x="352" y="1316"/>
                </a:lnTo>
                <a:lnTo>
                  <a:pt x="390" y="1280"/>
                </a:lnTo>
                <a:lnTo>
                  <a:pt x="441" y="1285"/>
                </a:lnTo>
                <a:lnTo>
                  <a:pt x="462" y="1312"/>
                </a:lnTo>
                <a:lnTo>
                  <a:pt x="449" y="1336"/>
                </a:lnTo>
                <a:lnTo>
                  <a:pt x="453" y="1351"/>
                </a:lnTo>
                <a:lnTo>
                  <a:pt x="423" y="1367"/>
                </a:lnTo>
                <a:lnTo>
                  <a:pt x="415" y="1382"/>
                </a:lnTo>
                <a:lnTo>
                  <a:pt x="420" y="1414"/>
                </a:lnTo>
                <a:lnTo>
                  <a:pt x="465" y="1441"/>
                </a:lnTo>
                <a:lnTo>
                  <a:pt x="483" y="1437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319" name="isľîḓe">
            <a:extLst>
              <a:ext uri="{FF2B5EF4-FFF2-40B4-BE49-F238E27FC236}">
                <a16:creationId xmlns:a16="http://schemas.microsoft.com/office/drawing/2014/main" id="{8665290E-CA2A-41FA-A04C-6441B1A77F72}"/>
              </a:ext>
            </a:extLst>
          </p:cNvPr>
          <p:cNvSpPr/>
          <p:nvPr/>
        </p:nvSpPr>
        <p:spPr bwMode="auto">
          <a:xfrm>
            <a:off x="11066302" y="5734216"/>
            <a:ext cx="78759" cy="248890"/>
          </a:xfrm>
          <a:custGeom>
            <a:avLst/>
            <a:gdLst/>
            <a:ahLst/>
            <a:cxnLst>
              <a:cxn ang="0">
                <a:pos x="59" y="0"/>
              </a:cxn>
              <a:cxn ang="0">
                <a:pos x="36" y="55"/>
              </a:cxn>
              <a:cxn ang="0">
                <a:pos x="21" y="78"/>
              </a:cxn>
              <a:cxn ang="0">
                <a:pos x="6" y="101"/>
              </a:cxn>
              <a:cxn ang="0">
                <a:pos x="6" y="125"/>
              </a:cxn>
              <a:cxn ang="0">
                <a:pos x="0" y="148"/>
              </a:cxn>
              <a:cxn ang="0">
                <a:pos x="0" y="179"/>
              </a:cxn>
              <a:cxn ang="0">
                <a:pos x="0" y="211"/>
              </a:cxn>
              <a:cxn ang="0">
                <a:pos x="0" y="234"/>
              </a:cxn>
              <a:cxn ang="0">
                <a:pos x="0" y="257"/>
              </a:cxn>
              <a:cxn ang="0">
                <a:pos x="21" y="281"/>
              </a:cxn>
              <a:cxn ang="0">
                <a:pos x="36" y="304"/>
              </a:cxn>
              <a:cxn ang="0">
                <a:pos x="59" y="312"/>
              </a:cxn>
              <a:cxn ang="0">
                <a:pos x="66" y="289"/>
              </a:cxn>
              <a:cxn ang="0">
                <a:pos x="66" y="265"/>
              </a:cxn>
              <a:cxn ang="0">
                <a:pos x="81" y="242"/>
              </a:cxn>
              <a:cxn ang="0">
                <a:pos x="96" y="218"/>
              </a:cxn>
              <a:cxn ang="0">
                <a:pos x="111" y="195"/>
              </a:cxn>
              <a:cxn ang="0">
                <a:pos x="111" y="172"/>
              </a:cxn>
              <a:cxn ang="0">
                <a:pos x="111" y="148"/>
              </a:cxn>
              <a:cxn ang="0">
                <a:pos x="111" y="125"/>
              </a:cxn>
              <a:cxn ang="0">
                <a:pos x="111" y="101"/>
              </a:cxn>
              <a:cxn ang="0">
                <a:pos x="111" y="78"/>
              </a:cxn>
              <a:cxn ang="0">
                <a:pos x="111" y="55"/>
              </a:cxn>
              <a:cxn ang="0">
                <a:pos x="89" y="39"/>
              </a:cxn>
              <a:cxn ang="0">
                <a:pos x="81" y="8"/>
              </a:cxn>
              <a:cxn ang="0">
                <a:pos x="59" y="0"/>
              </a:cxn>
            </a:cxnLst>
            <a:rect l="0" t="0" r="r" b="b"/>
            <a:pathLst>
              <a:path w="112" h="313">
                <a:moveTo>
                  <a:pt x="59" y="0"/>
                </a:moveTo>
                <a:lnTo>
                  <a:pt x="36" y="55"/>
                </a:lnTo>
                <a:lnTo>
                  <a:pt x="21" y="78"/>
                </a:lnTo>
                <a:lnTo>
                  <a:pt x="6" y="101"/>
                </a:lnTo>
                <a:lnTo>
                  <a:pt x="6" y="125"/>
                </a:lnTo>
                <a:lnTo>
                  <a:pt x="0" y="148"/>
                </a:lnTo>
                <a:lnTo>
                  <a:pt x="0" y="179"/>
                </a:lnTo>
                <a:lnTo>
                  <a:pt x="0" y="211"/>
                </a:lnTo>
                <a:lnTo>
                  <a:pt x="0" y="234"/>
                </a:lnTo>
                <a:lnTo>
                  <a:pt x="0" y="257"/>
                </a:lnTo>
                <a:lnTo>
                  <a:pt x="21" y="281"/>
                </a:lnTo>
                <a:lnTo>
                  <a:pt x="36" y="304"/>
                </a:lnTo>
                <a:lnTo>
                  <a:pt x="59" y="312"/>
                </a:lnTo>
                <a:lnTo>
                  <a:pt x="66" y="289"/>
                </a:lnTo>
                <a:lnTo>
                  <a:pt x="66" y="265"/>
                </a:lnTo>
                <a:lnTo>
                  <a:pt x="81" y="242"/>
                </a:lnTo>
                <a:lnTo>
                  <a:pt x="96" y="218"/>
                </a:lnTo>
                <a:lnTo>
                  <a:pt x="111" y="195"/>
                </a:lnTo>
                <a:lnTo>
                  <a:pt x="111" y="172"/>
                </a:lnTo>
                <a:lnTo>
                  <a:pt x="111" y="148"/>
                </a:lnTo>
                <a:lnTo>
                  <a:pt x="111" y="125"/>
                </a:lnTo>
                <a:lnTo>
                  <a:pt x="111" y="101"/>
                </a:lnTo>
                <a:lnTo>
                  <a:pt x="111" y="78"/>
                </a:lnTo>
                <a:lnTo>
                  <a:pt x="111" y="55"/>
                </a:lnTo>
                <a:lnTo>
                  <a:pt x="89" y="39"/>
                </a:lnTo>
                <a:lnTo>
                  <a:pt x="81" y="8"/>
                </a:lnTo>
                <a:lnTo>
                  <a:pt x="59" y="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775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cxnSp>
        <p:nvCxnSpPr>
          <p:cNvPr id="320" name="直接箭头连接符 319">
            <a:extLst>
              <a:ext uri="{FF2B5EF4-FFF2-40B4-BE49-F238E27FC236}">
                <a16:creationId xmlns:a16="http://schemas.microsoft.com/office/drawing/2014/main" id="{F1854855-7353-4CCB-BC78-8CA1EF66F5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19799" y="5980649"/>
            <a:ext cx="0" cy="0"/>
          </a:xfrm>
          <a:prstGeom prst="straightConnector1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</p:cxnSp>
      <p:sp>
        <p:nvSpPr>
          <p:cNvPr id="321" name="ï$ļíďè">
            <a:extLst>
              <a:ext uri="{FF2B5EF4-FFF2-40B4-BE49-F238E27FC236}">
                <a16:creationId xmlns:a16="http://schemas.microsoft.com/office/drawing/2014/main" id="{582D4600-D203-4A37-9218-34922B4F700C}"/>
              </a:ext>
            </a:extLst>
          </p:cNvPr>
          <p:cNvSpPr/>
          <p:nvPr/>
        </p:nvSpPr>
        <p:spPr bwMode="auto">
          <a:xfrm>
            <a:off x="10763151" y="4750122"/>
            <a:ext cx="83961" cy="104795"/>
          </a:xfrm>
          <a:custGeom>
            <a:avLst/>
            <a:gdLst/>
            <a:ahLst/>
            <a:cxnLst>
              <a:cxn ang="0">
                <a:pos x="88" y="100"/>
              </a:cxn>
              <a:cxn ang="0">
                <a:pos x="77" y="116"/>
              </a:cxn>
              <a:cxn ang="0">
                <a:pos x="56" y="128"/>
              </a:cxn>
              <a:cxn ang="0">
                <a:pos x="16" y="116"/>
              </a:cxn>
              <a:cxn ang="0">
                <a:pos x="16" y="109"/>
              </a:cxn>
              <a:cxn ang="0">
                <a:pos x="16" y="48"/>
              </a:cxn>
              <a:cxn ang="0">
                <a:pos x="0" y="14"/>
              </a:cxn>
              <a:cxn ang="0">
                <a:pos x="38" y="0"/>
              </a:cxn>
              <a:cxn ang="0">
                <a:pos x="56" y="2"/>
              </a:cxn>
              <a:cxn ang="0">
                <a:pos x="65" y="21"/>
              </a:cxn>
              <a:cxn ang="0">
                <a:pos x="60" y="32"/>
              </a:cxn>
              <a:cxn ang="0">
                <a:pos x="89" y="52"/>
              </a:cxn>
              <a:cxn ang="0">
                <a:pos x="94" y="66"/>
              </a:cxn>
              <a:cxn ang="0">
                <a:pos x="113" y="74"/>
              </a:cxn>
              <a:cxn ang="0">
                <a:pos x="88" y="100"/>
              </a:cxn>
            </a:cxnLst>
            <a:rect l="0" t="0" r="r" b="b"/>
            <a:pathLst>
              <a:path w="113" h="128">
                <a:moveTo>
                  <a:pt x="88" y="100"/>
                </a:moveTo>
                <a:lnTo>
                  <a:pt x="77" y="116"/>
                </a:lnTo>
                <a:lnTo>
                  <a:pt x="56" y="128"/>
                </a:lnTo>
                <a:lnTo>
                  <a:pt x="16" y="116"/>
                </a:lnTo>
                <a:lnTo>
                  <a:pt x="16" y="109"/>
                </a:lnTo>
                <a:lnTo>
                  <a:pt x="16" y="48"/>
                </a:lnTo>
                <a:lnTo>
                  <a:pt x="0" y="14"/>
                </a:lnTo>
                <a:lnTo>
                  <a:pt x="38" y="0"/>
                </a:lnTo>
                <a:lnTo>
                  <a:pt x="56" y="2"/>
                </a:lnTo>
                <a:lnTo>
                  <a:pt x="65" y="21"/>
                </a:lnTo>
                <a:lnTo>
                  <a:pt x="60" y="32"/>
                </a:lnTo>
                <a:lnTo>
                  <a:pt x="89" y="52"/>
                </a:lnTo>
                <a:lnTo>
                  <a:pt x="94" y="66"/>
                </a:lnTo>
                <a:lnTo>
                  <a:pt x="113" y="74"/>
                </a:lnTo>
                <a:lnTo>
                  <a:pt x="88" y="100"/>
                </a:lnTo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 wrap="square" lIns="90000" tIns="46800" rIns="90000" bIns="46800" anchor="ctr" anchorCtr="0">
            <a:normAutofit fontScale="25000" lnSpcReduction="20000"/>
          </a:bodyPr>
          <a:lstStyle/>
          <a:p>
            <a:pPr marL="171450" indent="-1714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sz="1000"/>
          </a:p>
        </p:txBody>
      </p:sp>
      <p:sp>
        <p:nvSpPr>
          <p:cNvPr id="80" name="î$1ïdè">
            <a:extLst>
              <a:ext uri="{FF2B5EF4-FFF2-40B4-BE49-F238E27FC236}">
                <a16:creationId xmlns:a16="http://schemas.microsoft.com/office/drawing/2014/main" id="{B22A600C-DF7B-4524-9A61-0227D380AA19}"/>
              </a:ext>
            </a:extLst>
          </p:cNvPr>
          <p:cNvSpPr/>
          <p:nvPr/>
        </p:nvSpPr>
        <p:spPr bwMode="auto">
          <a:xfrm>
            <a:off x="11012199" y="1801261"/>
            <a:ext cx="73780" cy="69593"/>
          </a:xfrm>
          <a:custGeom>
            <a:avLst/>
            <a:gdLst>
              <a:gd name="T0" fmla="*/ 2147483647 w 82"/>
              <a:gd name="T1" fmla="*/ 2147483647 h 70"/>
              <a:gd name="T2" fmla="*/ 2147483647 w 82"/>
              <a:gd name="T3" fmla="*/ 2147483647 h 70"/>
              <a:gd name="T4" fmla="*/ 2147483647 w 82"/>
              <a:gd name="T5" fmla="*/ 2147483647 h 70"/>
              <a:gd name="T6" fmla="*/ 2147483647 w 82"/>
              <a:gd name="T7" fmla="*/ 2147483647 h 70"/>
              <a:gd name="T8" fmla="*/ 2147483647 w 82"/>
              <a:gd name="T9" fmla="*/ 2147483647 h 70"/>
              <a:gd name="T10" fmla="*/ 2147483647 w 82"/>
              <a:gd name="T11" fmla="*/ 2147483647 h 70"/>
              <a:gd name="T12" fmla="*/ 2147483647 w 82"/>
              <a:gd name="T13" fmla="*/ 2147483647 h 70"/>
              <a:gd name="T14" fmla="*/ 2147483647 w 82"/>
              <a:gd name="T15" fmla="*/ 2147483647 h 70"/>
              <a:gd name="T16" fmla="*/ 2147483647 w 82"/>
              <a:gd name="T17" fmla="*/ 2147483647 h 70"/>
              <a:gd name="T18" fmla="*/ 2147483647 w 82"/>
              <a:gd name="T19" fmla="*/ 2147483647 h 70"/>
              <a:gd name="T20" fmla="*/ 2147483647 w 82"/>
              <a:gd name="T21" fmla="*/ 2147483647 h 70"/>
              <a:gd name="T22" fmla="*/ 2147483647 w 82"/>
              <a:gd name="T23" fmla="*/ 2147483647 h 70"/>
              <a:gd name="T24" fmla="*/ 2147483647 w 82"/>
              <a:gd name="T25" fmla="*/ 2147483647 h 70"/>
              <a:gd name="T26" fmla="*/ 2147483647 w 82"/>
              <a:gd name="T27" fmla="*/ 2147483647 h 70"/>
              <a:gd name="T28" fmla="*/ 2147483647 w 82"/>
              <a:gd name="T29" fmla="*/ 2147483647 h 70"/>
              <a:gd name="T30" fmla="*/ 2147483647 w 82"/>
              <a:gd name="T31" fmla="*/ 2147483647 h 70"/>
              <a:gd name="T32" fmla="*/ 2147483647 w 82"/>
              <a:gd name="T33" fmla="*/ 2147483647 h 70"/>
              <a:gd name="T34" fmla="*/ 2147483647 w 82"/>
              <a:gd name="T35" fmla="*/ 2147483647 h 70"/>
              <a:gd name="T36" fmla="*/ 2147483647 w 82"/>
              <a:gd name="T37" fmla="*/ 2147483647 h 70"/>
              <a:gd name="T38" fmla="*/ 2147483647 w 82"/>
              <a:gd name="T39" fmla="*/ 2147483647 h 70"/>
              <a:gd name="T40" fmla="*/ 2147483647 w 82"/>
              <a:gd name="T41" fmla="*/ 2147483647 h 70"/>
              <a:gd name="T42" fmla="*/ 0 w 82"/>
              <a:gd name="T43" fmla="*/ 0 h 70"/>
              <a:gd name="T44" fmla="*/ 2147483647 w 82"/>
              <a:gd name="T45" fmla="*/ 0 h 70"/>
              <a:gd name="T46" fmla="*/ 2147483647 w 82"/>
              <a:gd name="T47" fmla="*/ 2147483647 h 70"/>
              <a:gd name="T48" fmla="*/ 2147483647 w 82"/>
              <a:gd name="T49" fmla="*/ 2147483647 h 70"/>
              <a:gd name="T50" fmla="*/ 2147483647 w 82"/>
              <a:gd name="T51" fmla="*/ 2147483647 h 70"/>
              <a:gd name="T52" fmla="*/ 2147483647 w 82"/>
              <a:gd name="T53" fmla="*/ 2147483647 h 70"/>
              <a:gd name="T54" fmla="*/ 2147483647 w 82"/>
              <a:gd name="T55" fmla="*/ 2147483647 h 70"/>
              <a:gd name="T56" fmla="*/ 2147483647 w 82"/>
              <a:gd name="T57" fmla="*/ 2147483647 h 70"/>
              <a:gd name="T58" fmla="*/ 2147483647 w 82"/>
              <a:gd name="T59" fmla="*/ 2147483647 h 70"/>
              <a:gd name="T60" fmla="*/ 2147483647 w 82"/>
              <a:gd name="T61" fmla="*/ 2147483647 h 70"/>
              <a:gd name="T62" fmla="*/ 2147483647 w 82"/>
              <a:gd name="T63" fmla="*/ 2147483647 h 70"/>
              <a:gd name="T64" fmla="*/ 2147483647 w 82"/>
              <a:gd name="T65" fmla="*/ 2147483647 h 70"/>
              <a:gd name="T66" fmla="*/ 2147483647 w 82"/>
              <a:gd name="T67" fmla="*/ 2147483647 h 70"/>
              <a:gd name="T68" fmla="*/ 2147483647 w 82"/>
              <a:gd name="T69" fmla="*/ 2147483647 h 70"/>
              <a:gd name="T70" fmla="*/ 2147483647 w 82"/>
              <a:gd name="T71" fmla="*/ 2147483647 h 70"/>
              <a:gd name="T72" fmla="*/ 2147483647 w 82"/>
              <a:gd name="T73" fmla="*/ 2147483647 h 70"/>
              <a:gd name="T74" fmla="*/ 2147483647 w 82"/>
              <a:gd name="T75" fmla="*/ 2147483647 h 70"/>
              <a:gd name="T76" fmla="*/ 2147483647 w 82"/>
              <a:gd name="T77" fmla="*/ 2147483647 h 70"/>
              <a:gd name="T78" fmla="*/ 2147483647 w 82"/>
              <a:gd name="T79" fmla="*/ 2147483647 h 70"/>
              <a:gd name="T80" fmla="*/ 2147483647 w 82"/>
              <a:gd name="T81" fmla="*/ 2147483647 h 70"/>
              <a:gd name="T82" fmla="*/ 2147483647 w 82"/>
              <a:gd name="T83" fmla="*/ 2147483647 h 70"/>
              <a:gd name="T84" fmla="*/ 2147483647 w 82"/>
              <a:gd name="T85" fmla="*/ 2147483647 h 7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2"/>
              <a:gd name="T130" fmla="*/ 0 h 70"/>
              <a:gd name="T131" fmla="*/ 82 w 82"/>
              <a:gd name="T132" fmla="*/ 70 h 7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2" h="70">
                <a:moveTo>
                  <a:pt x="28" y="52"/>
                </a:moveTo>
                <a:lnTo>
                  <a:pt x="20" y="54"/>
                </a:lnTo>
                <a:lnTo>
                  <a:pt x="14" y="56"/>
                </a:lnTo>
                <a:lnTo>
                  <a:pt x="26" y="62"/>
                </a:lnTo>
                <a:lnTo>
                  <a:pt x="30" y="64"/>
                </a:lnTo>
                <a:lnTo>
                  <a:pt x="36" y="70"/>
                </a:lnTo>
                <a:lnTo>
                  <a:pt x="20" y="70"/>
                </a:lnTo>
                <a:lnTo>
                  <a:pt x="14" y="62"/>
                </a:lnTo>
                <a:lnTo>
                  <a:pt x="12" y="58"/>
                </a:lnTo>
                <a:lnTo>
                  <a:pt x="8" y="56"/>
                </a:lnTo>
                <a:lnTo>
                  <a:pt x="10" y="50"/>
                </a:lnTo>
                <a:lnTo>
                  <a:pt x="14" y="46"/>
                </a:lnTo>
                <a:lnTo>
                  <a:pt x="12" y="44"/>
                </a:lnTo>
                <a:lnTo>
                  <a:pt x="10" y="40"/>
                </a:lnTo>
                <a:lnTo>
                  <a:pt x="18" y="40"/>
                </a:lnTo>
                <a:lnTo>
                  <a:pt x="16" y="34"/>
                </a:lnTo>
                <a:lnTo>
                  <a:pt x="14" y="28"/>
                </a:lnTo>
                <a:lnTo>
                  <a:pt x="14" y="16"/>
                </a:lnTo>
                <a:lnTo>
                  <a:pt x="10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12" y="4"/>
                </a:lnTo>
                <a:lnTo>
                  <a:pt x="24" y="14"/>
                </a:lnTo>
                <a:lnTo>
                  <a:pt x="40" y="22"/>
                </a:lnTo>
                <a:lnTo>
                  <a:pt x="46" y="24"/>
                </a:lnTo>
                <a:lnTo>
                  <a:pt x="54" y="26"/>
                </a:lnTo>
                <a:lnTo>
                  <a:pt x="60" y="26"/>
                </a:lnTo>
                <a:lnTo>
                  <a:pt x="66" y="24"/>
                </a:lnTo>
                <a:lnTo>
                  <a:pt x="74" y="20"/>
                </a:lnTo>
                <a:lnTo>
                  <a:pt x="74" y="30"/>
                </a:lnTo>
                <a:lnTo>
                  <a:pt x="74" y="34"/>
                </a:lnTo>
                <a:lnTo>
                  <a:pt x="76" y="36"/>
                </a:lnTo>
                <a:lnTo>
                  <a:pt x="82" y="42"/>
                </a:lnTo>
                <a:lnTo>
                  <a:pt x="78" y="44"/>
                </a:lnTo>
                <a:lnTo>
                  <a:pt x="72" y="44"/>
                </a:lnTo>
                <a:lnTo>
                  <a:pt x="60" y="46"/>
                </a:lnTo>
                <a:lnTo>
                  <a:pt x="60" y="62"/>
                </a:lnTo>
                <a:lnTo>
                  <a:pt x="52" y="60"/>
                </a:lnTo>
                <a:lnTo>
                  <a:pt x="44" y="56"/>
                </a:lnTo>
                <a:lnTo>
                  <a:pt x="38" y="54"/>
                </a:lnTo>
                <a:lnTo>
                  <a:pt x="28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1" name="íṡḷíde">
            <a:extLst>
              <a:ext uri="{FF2B5EF4-FFF2-40B4-BE49-F238E27FC236}">
                <a16:creationId xmlns:a16="http://schemas.microsoft.com/office/drawing/2014/main" id="{157861C9-8AA2-4029-835E-C2A4E10E9061}"/>
              </a:ext>
            </a:extLst>
          </p:cNvPr>
          <p:cNvSpPr/>
          <p:nvPr/>
        </p:nvSpPr>
        <p:spPr bwMode="auto">
          <a:xfrm>
            <a:off x="10969336" y="1874995"/>
            <a:ext cx="121561" cy="145813"/>
          </a:xfrm>
          <a:custGeom>
            <a:avLst/>
            <a:gdLst>
              <a:gd name="T0" fmla="*/ 2147483647 w 136"/>
              <a:gd name="T1" fmla="*/ 2147483647 h 148"/>
              <a:gd name="T2" fmla="*/ 2147483647 w 136"/>
              <a:gd name="T3" fmla="*/ 0 h 148"/>
              <a:gd name="T4" fmla="*/ 2147483647 w 136"/>
              <a:gd name="T5" fmla="*/ 2147483647 h 148"/>
              <a:gd name="T6" fmla="*/ 2147483647 w 136"/>
              <a:gd name="T7" fmla="*/ 2147483647 h 148"/>
              <a:gd name="T8" fmla="*/ 2147483647 w 136"/>
              <a:gd name="T9" fmla="*/ 2147483647 h 148"/>
              <a:gd name="T10" fmla="*/ 2147483647 w 136"/>
              <a:gd name="T11" fmla="*/ 2147483647 h 148"/>
              <a:gd name="T12" fmla="*/ 2147483647 w 136"/>
              <a:gd name="T13" fmla="*/ 2147483647 h 148"/>
              <a:gd name="T14" fmla="*/ 2147483647 w 136"/>
              <a:gd name="T15" fmla="*/ 2147483647 h 148"/>
              <a:gd name="T16" fmla="*/ 2147483647 w 136"/>
              <a:gd name="T17" fmla="*/ 2147483647 h 148"/>
              <a:gd name="T18" fmla="*/ 2147483647 w 136"/>
              <a:gd name="T19" fmla="*/ 2147483647 h 148"/>
              <a:gd name="T20" fmla="*/ 2147483647 w 136"/>
              <a:gd name="T21" fmla="*/ 2147483647 h 148"/>
              <a:gd name="T22" fmla="*/ 2147483647 w 136"/>
              <a:gd name="T23" fmla="*/ 2147483647 h 148"/>
              <a:gd name="T24" fmla="*/ 2147483647 w 136"/>
              <a:gd name="T25" fmla="*/ 2147483647 h 148"/>
              <a:gd name="T26" fmla="*/ 2147483647 w 136"/>
              <a:gd name="T27" fmla="*/ 2147483647 h 148"/>
              <a:gd name="T28" fmla="*/ 2147483647 w 136"/>
              <a:gd name="T29" fmla="*/ 2147483647 h 148"/>
              <a:gd name="T30" fmla="*/ 2147483647 w 136"/>
              <a:gd name="T31" fmla="*/ 2147483647 h 148"/>
              <a:gd name="T32" fmla="*/ 2147483647 w 136"/>
              <a:gd name="T33" fmla="*/ 2147483647 h 148"/>
              <a:gd name="T34" fmla="*/ 2147483647 w 136"/>
              <a:gd name="T35" fmla="*/ 2147483647 h 148"/>
              <a:gd name="T36" fmla="*/ 2147483647 w 136"/>
              <a:gd name="T37" fmla="*/ 2147483647 h 148"/>
              <a:gd name="T38" fmla="*/ 2147483647 w 136"/>
              <a:gd name="T39" fmla="*/ 2147483647 h 148"/>
              <a:gd name="T40" fmla="*/ 2147483647 w 136"/>
              <a:gd name="T41" fmla="*/ 2147483647 h 148"/>
              <a:gd name="T42" fmla="*/ 2147483647 w 136"/>
              <a:gd name="T43" fmla="*/ 2147483647 h 148"/>
              <a:gd name="T44" fmla="*/ 2147483647 w 136"/>
              <a:gd name="T45" fmla="*/ 2147483647 h 148"/>
              <a:gd name="T46" fmla="*/ 2147483647 w 136"/>
              <a:gd name="T47" fmla="*/ 2147483647 h 148"/>
              <a:gd name="T48" fmla="*/ 0 w 136"/>
              <a:gd name="T49" fmla="*/ 2147483647 h 148"/>
              <a:gd name="T50" fmla="*/ 2147483647 w 136"/>
              <a:gd name="T51" fmla="*/ 2147483647 h 148"/>
              <a:gd name="T52" fmla="*/ 2147483647 w 136"/>
              <a:gd name="T53" fmla="*/ 2147483647 h 148"/>
              <a:gd name="T54" fmla="*/ 2147483647 w 136"/>
              <a:gd name="T55" fmla="*/ 2147483647 h 148"/>
              <a:gd name="T56" fmla="*/ 2147483647 w 136"/>
              <a:gd name="T57" fmla="*/ 2147483647 h 148"/>
              <a:gd name="T58" fmla="*/ 2147483647 w 136"/>
              <a:gd name="T59" fmla="*/ 2147483647 h 148"/>
              <a:gd name="T60" fmla="*/ 2147483647 w 136"/>
              <a:gd name="T61" fmla="*/ 2147483647 h 148"/>
              <a:gd name="T62" fmla="*/ 2147483647 w 136"/>
              <a:gd name="T63" fmla="*/ 2147483647 h 148"/>
              <a:gd name="T64" fmla="*/ 2147483647 w 136"/>
              <a:gd name="T65" fmla="*/ 2147483647 h 148"/>
              <a:gd name="T66" fmla="*/ 2147483647 w 136"/>
              <a:gd name="T67" fmla="*/ 2147483647 h 148"/>
              <a:gd name="T68" fmla="*/ 2147483647 w 136"/>
              <a:gd name="T69" fmla="*/ 2147483647 h 148"/>
              <a:gd name="T70" fmla="*/ 2147483647 w 136"/>
              <a:gd name="T71" fmla="*/ 2147483647 h 148"/>
              <a:gd name="T72" fmla="*/ 2147483647 w 136"/>
              <a:gd name="T73" fmla="*/ 2147483647 h 148"/>
              <a:gd name="T74" fmla="*/ 2147483647 w 136"/>
              <a:gd name="T75" fmla="*/ 2147483647 h 148"/>
              <a:gd name="T76" fmla="*/ 2147483647 w 136"/>
              <a:gd name="T77" fmla="*/ 2147483647 h 148"/>
              <a:gd name="T78" fmla="*/ 2147483647 w 136"/>
              <a:gd name="T79" fmla="*/ 2147483647 h 148"/>
              <a:gd name="T80" fmla="*/ 2147483647 w 136"/>
              <a:gd name="T81" fmla="*/ 2147483647 h 148"/>
              <a:gd name="T82" fmla="*/ 2147483647 w 136"/>
              <a:gd name="T83" fmla="*/ 2147483647 h 148"/>
              <a:gd name="T84" fmla="*/ 2147483647 w 136"/>
              <a:gd name="T85" fmla="*/ 2147483647 h 148"/>
              <a:gd name="T86" fmla="*/ 2147483647 w 136"/>
              <a:gd name="T87" fmla="*/ 2147483647 h 148"/>
              <a:gd name="T88" fmla="*/ 2147483647 w 136"/>
              <a:gd name="T89" fmla="*/ 2147483647 h 14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6"/>
              <a:gd name="T136" fmla="*/ 0 h 148"/>
              <a:gd name="T137" fmla="*/ 136 w 136"/>
              <a:gd name="T138" fmla="*/ 148 h 14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6" h="148">
                <a:moveTo>
                  <a:pt x="76" y="12"/>
                </a:moveTo>
                <a:lnTo>
                  <a:pt x="78" y="6"/>
                </a:lnTo>
                <a:lnTo>
                  <a:pt x="80" y="4"/>
                </a:lnTo>
                <a:lnTo>
                  <a:pt x="86" y="0"/>
                </a:lnTo>
                <a:lnTo>
                  <a:pt x="98" y="10"/>
                </a:lnTo>
                <a:lnTo>
                  <a:pt x="110" y="24"/>
                </a:lnTo>
                <a:lnTo>
                  <a:pt x="116" y="30"/>
                </a:lnTo>
                <a:lnTo>
                  <a:pt x="118" y="38"/>
                </a:lnTo>
                <a:lnTo>
                  <a:pt x="122" y="46"/>
                </a:lnTo>
                <a:lnTo>
                  <a:pt x="122" y="52"/>
                </a:lnTo>
                <a:lnTo>
                  <a:pt x="120" y="56"/>
                </a:lnTo>
                <a:lnTo>
                  <a:pt x="118" y="60"/>
                </a:lnTo>
                <a:lnTo>
                  <a:pt x="126" y="78"/>
                </a:lnTo>
                <a:lnTo>
                  <a:pt x="136" y="102"/>
                </a:lnTo>
                <a:lnTo>
                  <a:pt x="134" y="110"/>
                </a:lnTo>
                <a:lnTo>
                  <a:pt x="132" y="114"/>
                </a:lnTo>
                <a:lnTo>
                  <a:pt x="130" y="114"/>
                </a:lnTo>
                <a:lnTo>
                  <a:pt x="126" y="114"/>
                </a:lnTo>
                <a:lnTo>
                  <a:pt x="126" y="110"/>
                </a:lnTo>
                <a:lnTo>
                  <a:pt x="130" y="106"/>
                </a:lnTo>
                <a:lnTo>
                  <a:pt x="122" y="108"/>
                </a:lnTo>
                <a:lnTo>
                  <a:pt x="118" y="110"/>
                </a:lnTo>
                <a:lnTo>
                  <a:pt x="116" y="120"/>
                </a:lnTo>
                <a:lnTo>
                  <a:pt x="116" y="116"/>
                </a:lnTo>
                <a:lnTo>
                  <a:pt x="114" y="114"/>
                </a:lnTo>
                <a:lnTo>
                  <a:pt x="108" y="120"/>
                </a:lnTo>
                <a:lnTo>
                  <a:pt x="104" y="122"/>
                </a:lnTo>
                <a:lnTo>
                  <a:pt x="100" y="122"/>
                </a:lnTo>
                <a:lnTo>
                  <a:pt x="92" y="122"/>
                </a:lnTo>
                <a:lnTo>
                  <a:pt x="88" y="120"/>
                </a:lnTo>
                <a:lnTo>
                  <a:pt x="84" y="120"/>
                </a:lnTo>
                <a:lnTo>
                  <a:pt x="82" y="120"/>
                </a:lnTo>
                <a:lnTo>
                  <a:pt x="82" y="122"/>
                </a:lnTo>
                <a:lnTo>
                  <a:pt x="86" y="128"/>
                </a:lnTo>
                <a:lnTo>
                  <a:pt x="90" y="132"/>
                </a:lnTo>
                <a:lnTo>
                  <a:pt x="86" y="138"/>
                </a:lnTo>
                <a:lnTo>
                  <a:pt x="82" y="148"/>
                </a:lnTo>
                <a:lnTo>
                  <a:pt x="74" y="144"/>
                </a:lnTo>
                <a:lnTo>
                  <a:pt x="70" y="138"/>
                </a:lnTo>
                <a:lnTo>
                  <a:pt x="66" y="132"/>
                </a:lnTo>
                <a:lnTo>
                  <a:pt x="64" y="122"/>
                </a:lnTo>
                <a:lnTo>
                  <a:pt x="54" y="122"/>
                </a:lnTo>
                <a:lnTo>
                  <a:pt x="46" y="124"/>
                </a:lnTo>
                <a:lnTo>
                  <a:pt x="38" y="126"/>
                </a:lnTo>
                <a:lnTo>
                  <a:pt x="30" y="130"/>
                </a:lnTo>
                <a:lnTo>
                  <a:pt x="20" y="130"/>
                </a:lnTo>
                <a:lnTo>
                  <a:pt x="20" y="136"/>
                </a:lnTo>
                <a:lnTo>
                  <a:pt x="8" y="134"/>
                </a:lnTo>
                <a:lnTo>
                  <a:pt x="2" y="134"/>
                </a:lnTo>
                <a:lnTo>
                  <a:pt x="0" y="132"/>
                </a:lnTo>
                <a:lnTo>
                  <a:pt x="0" y="128"/>
                </a:lnTo>
                <a:lnTo>
                  <a:pt x="6" y="126"/>
                </a:lnTo>
                <a:lnTo>
                  <a:pt x="8" y="124"/>
                </a:lnTo>
                <a:lnTo>
                  <a:pt x="14" y="116"/>
                </a:lnTo>
                <a:lnTo>
                  <a:pt x="20" y="108"/>
                </a:lnTo>
                <a:lnTo>
                  <a:pt x="24" y="106"/>
                </a:lnTo>
                <a:lnTo>
                  <a:pt x="28" y="106"/>
                </a:lnTo>
                <a:lnTo>
                  <a:pt x="34" y="106"/>
                </a:lnTo>
                <a:lnTo>
                  <a:pt x="36" y="104"/>
                </a:lnTo>
                <a:lnTo>
                  <a:pt x="42" y="102"/>
                </a:lnTo>
                <a:lnTo>
                  <a:pt x="46" y="102"/>
                </a:lnTo>
                <a:lnTo>
                  <a:pt x="52" y="102"/>
                </a:lnTo>
                <a:lnTo>
                  <a:pt x="54" y="104"/>
                </a:lnTo>
                <a:lnTo>
                  <a:pt x="60" y="108"/>
                </a:lnTo>
                <a:lnTo>
                  <a:pt x="62" y="106"/>
                </a:lnTo>
                <a:lnTo>
                  <a:pt x="62" y="102"/>
                </a:lnTo>
                <a:lnTo>
                  <a:pt x="62" y="96"/>
                </a:lnTo>
                <a:lnTo>
                  <a:pt x="60" y="94"/>
                </a:lnTo>
                <a:lnTo>
                  <a:pt x="62" y="90"/>
                </a:lnTo>
                <a:lnTo>
                  <a:pt x="64" y="86"/>
                </a:lnTo>
                <a:lnTo>
                  <a:pt x="68" y="84"/>
                </a:lnTo>
                <a:lnTo>
                  <a:pt x="68" y="80"/>
                </a:lnTo>
                <a:lnTo>
                  <a:pt x="68" y="78"/>
                </a:lnTo>
                <a:lnTo>
                  <a:pt x="68" y="74"/>
                </a:lnTo>
                <a:lnTo>
                  <a:pt x="70" y="78"/>
                </a:lnTo>
                <a:lnTo>
                  <a:pt x="68" y="82"/>
                </a:lnTo>
                <a:lnTo>
                  <a:pt x="76" y="80"/>
                </a:lnTo>
                <a:lnTo>
                  <a:pt x="82" y="78"/>
                </a:lnTo>
                <a:lnTo>
                  <a:pt x="86" y="76"/>
                </a:lnTo>
                <a:lnTo>
                  <a:pt x="90" y="72"/>
                </a:lnTo>
                <a:lnTo>
                  <a:pt x="92" y="60"/>
                </a:lnTo>
                <a:lnTo>
                  <a:pt x="94" y="50"/>
                </a:lnTo>
                <a:lnTo>
                  <a:pt x="94" y="44"/>
                </a:lnTo>
                <a:lnTo>
                  <a:pt x="92" y="40"/>
                </a:lnTo>
                <a:lnTo>
                  <a:pt x="88" y="32"/>
                </a:lnTo>
                <a:lnTo>
                  <a:pt x="84" y="26"/>
                </a:lnTo>
                <a:lnTo>
                  <a:pt x="82" y="24"/>
                </a:lnTo>
                <a:lnTo>
                  <a:pt x="80" y="20"/>
                </a:lnTo>
                <a:lnTo>
                  <a:pt x="78" y="16"/>
                </a:lnTo>
                <a:lnTo>
                  <a:pt x="7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2" name="iṥḷíḑe">
            <a:extLst>
              <a:ext uri="{FF2B5EF4-FFF2-40B4-BE49-F238E27FC236}">
                <a16:creationId xmlns:a16="http://schemas.microsoft.com/office/drawing/2014/main" id="{3844B7CE-1EB7-4EFF-A169-7EFB36DBDF14}"/>
              </a:ext>
            </a:extLst>
          </p:cNvPr>
          <p:cNvSpPr/>
          <p:nvPr/>
        </p:nvSpPr>
        <p:spPr bwMode="auto">
          <a:xfrm>
            <a:off x="10997444" y="2004239"/>
            <a:ext cx="27404" cy="24854"/>
          </a:xfrm>
          <a:custGeom>
            <a:avLst/>
            <a:gdLst>
              <a:gd name="T0" fmla="*/ 2147483647 w 32"/>
              <a:gd name="T1" fmla="*/ 2147483647 h 26"/>
              <a:gd name="T2" fmla="*/ 2147483647 w 32"/>
              <a:gd name="T3" fmla="*/ 2147483647 h 26"/>
              <a:gd name="T4" fmla="*/ 2147483647 w 32"/>
              <a:gd name="T5" fmla="*/ 0 h 26"/>
              <a:gd name="T6" fmla="*/ 2147483647 w 32"/>
              <a:gd name="T7" fmla="*/ 0 h 26"/>
              <a:gd name="T8" fmla="*/ 2147483647 w 32"/>
              <a:gd name="T9" fmla="*/ 2147483647 h 26"/>
              <a:gd name="T10" fmla="*/ 2147483647 w 32"/>
              <a:gd name="T11" fmla="*/ 2147483647 h 26"/>
              <a:gd name="T12" fmla="*/ 2147483647 w 32"/>
              <a:gd name="T13" fmla="*/ 2147483647 h 26"/>
              <a:gd name="T14" fmla="*/ 2147483647 w 32"/>
              <a:gd name="T15" fmla="*/ 2147483647 h 26"/>
              <a:gd name="T16" fmla="*/ 2147483647 w 32"/>
              <a:gd name="T17" fmla="*/ 2147483647 h 26"/>
              <a:gd name="T18" fmla="*/ 2147483647 w 32"/>
              <a:gd name="T19" fmla="*/ 2147483647 h 26"/>
              <a:gd name="T20" fmla="*/ 2147483647 w 32"/>
              <a:gd name="T21" fmla="*/ 2147483647 h 26"/>
              <a:gd name="T22" fmla="*/ 2147483647 w 32"/>
              <a:gd name="T23" fmla="*/ 2147483647 h 26"/>
              <a:gd name="T24" fmla="*/ 2147483647 w 32"/>
              <a:gd name="T25" fmla="*/ 2147483647 h 26"/>
              <a:gd name="T26" fmla="*/ 2147483647 w 32"/>
              <a:gd name="T27" fmla="*/ 2147483647 h 26"/>
              <a:gd name="T28" fmla="*/ 0 w 32"/>
              <a:gd name="T29" fmla="*/ 2147483647 h 26"/>
              <a:gd name="T30" fmla="*/ 0 w 32"/>
              <a:gd name="T31" fmla="*/ 2147483647 h 26"/>
              <a:gd name="T32" fmla="*/ 2147483647 w 32"/>
              <a:gd name="T33" fmla="*/ 2147483647 h 26"/>
              <a:gd name="T34" fmla="*/ 2147483647 w 32"/>
              <a:gd name="T35" fmla="*/ 2147483647 h 26"/>
              <a:gd name="T36" fmla="*/ 2147483647 w 32"/>
              <a:gd name="T37" fmla="*/ 2147483647 h 26"/>
              <a:gd name="T38" fmla="*/ 2147483647 w 32"/>
              <a:gd name="T39" fmla="*/ 2147483647 h 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2"/>
              <a:gd name="T61" fmla="*/ 0 h 26"/>
              <a:gd name="T62" fmla="*/ 32 w 32"/>
              <a:gd name="T63" fmla="*/ 26 h 2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2" h="26">
                <a:moveTo>
                  <a:pt x="14" y="4"/>
                </a:moveTo>
                <a:lnTo>
                  <a:pt x="16" y="4"/>
                </a:lnTo>
                <a:lnTo>
                  <a:pt x="14" y="0"/>
                </a:lnTo>
                <a:lnTo>
                  <a:pt x="22" y="0"/>
                </a:lnTo>
                <a:lnTo>
                  <a:pt x="26" y="2"/>
                </a:lnTo>
                <a:lnTo>
                  <a:pt x="32" y="8"/>
                </a:lnTo>
                <a:lnTo>
                  <a:pt x="30" y="12"/>
                </a:lnTo>
                <a:lnTo>
                  <a:pt x="24" y="14"/>
                </a:lnTo>
                <a:lnTo>
                  <a:pt x="14" y="16"/>
                </a:lnTo>
                <a:lnTo>
                  <a:pt x="14" y="24"/>
                </a:lnTo>
                <a:lnTo>
                  <a:pt x="12" y="26"/>
                </a:lnTo>
                <a:lnTo>
                  <a:pt x="10" y="26"/>
                </a:lnTo>
                <a:lnTo>
                  <a:pt x="6" y="24"/>
                </a:lnTo>
                <a:lnTo>
                  <a:pt x="4" y="20"/>
                </a:lnTo>
                <a:lnTo>
                  <a:pt x="0" y="14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8" y="4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í$1íďe">
            <a:extLst>
              <a:ext uri="{FF2B5EF4-FFF2-40B4-BE49-F238E27FC236}">
                <a16:creationId xmlns:a16="http://schemas.microsoft.com/office/drawing/2014/main" id="{999C3B2F-B0DB-4FB6-8009-57E7C35CBA85}"/>
              </a:ext>
            </a:extLst>
          </p:cNvPr>
          <p:cNvSpPr/>
          <p:nvPr/>
        </p:nvSpPr>
        <p:spPr bwMode="auto">
          <a:xfrm>
            <a:off x="10960904" y="2010039"/>
            <a:ext cx="36539" cy="49709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0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0 h 52"/>
              <a:gd name="T14" fmla="*/ 2147483647 w 40"/>
              <a:gd name="T15" fmla="*/ 2147483647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2147483647 w 40"/>
              <a:gd name="T27" fmla="*/ 2147483647 h 52"/>
              <a:gd name="T28" fmla="*/ 2147483647 w 40"/>
              <a:gd name="T29" fmla="*/ 2147483647 h 52"/>
              <a:gd name="T30" fmla="*/ 2147483647 w 40"/>
              <a:gd name="T31" fmla="*/ 2147483647 h 52"/>
              <a:gd name="T32" fmla="*/ 2147483647 w 40"/>
              <a:gd name="T33" fmla="*/ 2147483647 h 52"/>
              <a:gd name="T34" fmla="*/ 2147483647 w 40"/>
              <a:gd name="T35" fmla="*/ 2147483647 h 52"/>
              <a:gd name="T36" fmla="*/ 2147483647 w 40"/>
              <a:gd name="T37" fmla="*/ 2147483647 h 52"/>
              <a:gd name="T38" fmla="*/ 2147483647 w 40"/>
              <a:gd name="T39" fmla="*/ 2147483647 h 52"/>
              <a:gd name="T40" fmla="*/ 2147483647 w 40"/>
              <a:gd name="T41" fmla="*/ 2147483647 h 52"/>
              <a:gd name="T42" fmla="*/ 2147483647 w 40"/>
              <a:gd name="T43" fmla="*/ 2147483647 h 52"/>
              <a:gd name="T44" fmla="*/ 2147483647 w 40"/>
              <a:gd name="T45" fmla="*/ 2147483647 h 52"/>
              <a:gd name="T46" fmla="*/ 2147483647 w 40"/>
              <a:gd name="T47" fmla="*/ 2147483647 h 52"/>
              <a:gd name="T48" fmla="*/ 2147483647 w 40"/>
              <a:gd name="T49" fmla="*/ 2147483647 h 52"/>
              <a:gd name="T50" fmla="*/ 2147483647 w 40"/>
              <a:gd name="T51" fmla="*/ 2147483647 h 52"/>
              <a:gd name="T52" fmla="*/ 2147483647 w 40"/>
              <a:gd name="T53" fmla="*/ 2147483647 h 5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0"/>
              <a:gd name="T82" fmla="*/ 0 h 52"/>
              <a:gd name="T83" fmla="*/ 40 w 40"/>
              <a:gd name="T84" fmla="*/ 52 h 5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0" h="52">
                <a:moveTo>
                  <a:pt x="12" y="24"/>
                </a:move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4" y="0"/>
                </a:lnTo>
                <a:lnTo>
                  <a:pt x="18" y="4"/>
                </a:lnTo>
                <a:lnTo>
                  <a:pt x="18" y="6"/>
                </a:lnTo>
                <a:lnTo>
                  <a:pt x="28" y="6"/>
                </a:lnTo>
                <a:lnTo>
                  <a:pt x="30" y="12"/>
                </a:lnTo>
                <a:lnTo>
                  <a:pt x="32" y="16"/>
                </a:lnTo>
                <a:lnTo>
                  <a:pt x="40" y="22"/>
                </a:lnTo>
                <a:lnTo>
                  <a:pt x="36" y="24"/>
                </a:lnTo>
                <a:lnTo>
                  <a:pt x="34" y="28"/>
                </a:lnTo>
                <a:lnTo>
                  <a:pt x="36" y="32"/>
                </a:lnTo>
                <a:lnTo>
                  <a:pt x="38" y="36"/>
                </a:lnTo>
                <a:lnTo>
                  <a:pt x="38" y="40"/>
                </a:lnTo>
                <a:lnTo>
                  <a:pt x="40" y="42"/>
                </a:lnTo>
                <a:lnTo>
                  <a:pt x="38" y="48"/>
                </a:lnTo>
                <a:lnTo>
                  <a:pt x="38" y="52"/>
                </a:lnTo>
                <a:lnTo>
                  <a:pt x="32" y="50"/>
                </a:lnTo>
                <a:lnTo>
                  <a:pt x="24" y="46"/>
                </a:lnTo>
                <a:lnTo>
                  <a:pt x="18" y="42"/>
                </a:lnTo>
                <a:lnTo>
                  <a:pt x="18" y="36"/>
                </a:lnTo>
                <a:lnTo>
                  <a:pt x="18" y="30"/>
                </a:lnTo>
                <a:lnTo>
                  <a:pt x="12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íşľídê">
            <a:extLst>
              <a:ext uri="{FF2B5EF4-FFF2-40B4-BE49-F238E27FC236}">
                <a16:creationId xmlns:a16="http://schemas.microsoft.com/office/drawing/2014/main" id="{E7582792-2048-46CD-9252-24F33BD1F064}"/>
              </a:ext>
            </a:extLst>
          </p:cNvPr>
          <p:cNvSpPr/>
          <p:nvPr/>
        </p:nvSpPr>
        <p:spPr bwMode="auto">
          <a:xfrm>
            <a:off x="10875179" y="2164965"/>
            <a:ext cx="21782" cy="56337"/>
          </a:xfrm>
          <a:custGeom>
            <a:avLst/>
            <a:gdLst>
              <a:gd name="T0" fmla="*/ 2147483647 w 24"/>
              <a:gd name="T1" fmla="*/ 0 h 56"/>
              <a:gd name="T2" fmla="*/ 2147483647 w 24"/>
              <a:gd name="T3" fmla="*/ 2147483647 h 56"/>
              <a:gd name="T4" fmla="*/ 2147483647 w 24"/>
              <a:gd name="T5" fmla="*/ 2147483647 h 56"/>
              <a:gd name="T6" fmla="*/ 2147483647 w 24"/>
              <a:gd name="T7" fmla="*/ 2147483647 h 56"/>
              <a:gd name="T8" fmla="*/ 2147483647 w 24"/>
              <a:gd name="T9" fmla="*/ 2147483647 h 56"/>
              <a:gd name="T10" fmla="*/ 2147483647 w 24"/>
              <a:gd name="T11" fmla="*/ 2147483647 h 56"/>
              <a:gd name="T12" fmla="*/ 0 w 24"/>
              <a:gd name="T13" fmla="*/ 2147483647 h 56"/>
              <a:gd name="T14" fmla="*/ 0 w 24"/>
              <a:gd name="T15" fmla="*/ 2147483647 h 56"/>
              <a:gd name="T16" fmla="*/ 2147483647 w 24"/>
              <a:gd name="T17" fmla="*/ 2147483647 h 56"/>
              <a:gd name="T18" fmla="*/ 2147483647 w 24"/>
              <a:gd name="T19" fmla="*/ 2147483647 h 56"/>
              <a:gd name="T20" fmla="*/ 2147483647 w 24"/>
              <a:gd name="T21" fmla="*/ 2147483647 h 56"/>
              <a:gd name="T22" fmla="*/ 2147483647 w 24"/>
              <a:gd name="T23" fmla="*/ 2147483647 h 56"/>
              <a:gd name="T24" fmla="*/ 2147483647 w 24"/>
              <a:gd name="T25" fmla="*/ 0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56"/>
              <a:gd name="T41" fmla="*/ 24 w 24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56">
                <a:moveTo>
                  <a:pt x="24" y="0"/>
                </a:moveTo>
                <a:lnTo>
                  <a:pt x="24" y="12"/>
                </a:lnTo>
                <a:lnTo>
                  <a:pt x="22" y="32"/>
                </a:lnTo>
                <a:lnTo>
                  <a:pt x="16" y="56"/>
                </a:lnTo>
                <a:lnTo>
                  <a:pt x="4" y="44"/>
                </a:lnTo>
                <a:lnTo>
                  <a:pt x="2" y="38"/>
                </a:lnTo>
                <a:lnTo>
                  <a:pt x="0" y="32"/>
                </a:lnTo>
                <a:lnTo>
                  <a:pt x="0" y="20"/>
                </a:lnTo>
                <a:lnTo>
                  <a:pt x="4" y="10"/>
                </a:lnTo>
                <a:lnTo>
                  <a:pt x="8" y="4"/>
                </a:lnTo>
                <a:lnTo>
                  <a:pt x="12" y="4"/>
                </a:lnTo>
                <a:lnTo>
                  <a:pt x="18" y="2"/>
                </a:lnTo>
                <a:lnTo>
                  <a:pt x="2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iṣḷîḋe">
            <a:extLst>
              <a:ext uri="{FF2B5EF4-FFF2-40B4-BE49-F238E27FC236}">
                <a16:creationId xmlns:a16="http://schemas.microsoft.com/office/drawing/2014/main" id="{11FFCDFD-E56F-410E-81CE-F612E683D09D}"/>
              </a:ext>
            </a:extLst>
          </p:cNvPr>
          <p:cNvSpPr/>
          <p:nvPr/>
        </p:nvSpPr>
        <p:spPr bwMode="auto">
          <a:xfrm>
            <a:off x="10727619" y="2256098"/>
            <a:ext cx="29512" cy="33968"/>
          </a:xfrm>
          <a:custGeom>
            <a:avLst/>
            <a:gdLst>
              <a:gd name="T0" fmla="*/ 2147483647 w 34"/>
              <a:gd name="T1" fmla="*/ 2147483647 h 36"/>
              <a:gd name="T2" fmla="*/ 2147483647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2147483647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0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4"/>
              <a:gd name="T46" fmla="*/ 0 h 36"/>
              <a:gd name="T47" fmla="*/ 34 w 34"/>
              <a:gd name="T48" fmla="*/ 36 h 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4" h="36">
                <a:moveTo>
                  <a:pt x="18" y="36"/>
                </a:moveTo>
                <a:lnTo>
                  <a:pt x="12" y="34"/>
                </a:lnTo>
                <a:lnTo>
                  <a:pt x="6" y="30"/>
                </a:lnTo>
                <a:lnTo>
                  <a:pt x="2" y="24"/>
                </a:lnTo>
                <a:lnTo>
                  <a:pt x="0" y="20"/>
                </a:lnTo>
                <a:lnTo>
                  <a:pt x="2" y="16"/>
                </a:lnTo>
                <a:lnTo>
                  <a:pt x="4" y="12"/>
                </a:lnTo>
                <a:lnTo>
                  <a:pt x="12" y="6"/>
                </a:lnTo>
                <a:lnTo>
                  <a:pt x="26" y="2"/>
                </a:lnTo>
                <a:lnTo>
                  <a:pt x="34" y="0"/>
                </a:lnTo>
                <a:lnTo>
                  <a:pt x="34" y="10"/>
                </a:lnTo>
                <a:lnTo>
                  <a:pt x="30" y="20"/>
                </a:lnTo>
                <a:lnTo>
                  <a:pt x="24" y="32"/>
                </a:lnTo>
                <a:lnTo>
                  <a:pt x="22" y="34"/>
                </a:lnTo>
                <a:lnTo>
                  <a:pt x="1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6" name="íṡļîdê">
            <a:extLst>
              <a:ext uri="{FF2B5EF4-FFF2-40B4-BE49-F238E27FC236}">
                <a16:creationId xmlns:a16="http://schemas.microsoft.com/office/drawing/2014/main" id="{F08FC40A-FC09-4076-A8D3-2485A414A8F1}"/>
              </a:ext>
            </a:extLst>
          </p:cNvPr>
          <p:cNvSpPr/>
          <p:nvPr/>
        </p:nvSpPr>
        <p:spPr bwMode="auto">
          <a:xfrm>
            <a:off x="10331316" y="2444164"/>
            <a:ext cx="33025" cy="71250"/>
          </a:xfrm>
          <a:custGeom>
            <a:avLst/>
            <a:gdLst>
              <a:gd name="T0" fmla="*/ 2147483647 w 36"/>
              <a:gd name="T1" fmla="*/ 2147483647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2147483647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0 h 70"/>
              <a:gd name="T30" fmla="*/ 2147483647 w 36"/>
              <a:gd name="T31" fmla="*/ 2147483647 h 70"/>
              <a:gd name="T32" fmla="*/ 2147483647 w 36"/>
              <a:gd name="T33" fmla="*/ 2147483647 h 70"/>
              <a:gd name="T34" fmla="*/ 2147483647 w 36"/>
              <a:gd name="T35" fmla="*/ 2147483647 h 70"/>
              <a:gd name="T36" fmla="*/ 2147483647 w 36"/>
              <a:gd name="T37" fmla="*/ 2147483647 h 70"/>
              <a:gd name="T38" fmla="*/ 2147483647 w 36"/>
              <a:gd name="T39" fmla="*/ 2147483647 h 70"/>
              <a:gd name="T40" fmla="*/ 2147483647 w 36"/>
              <a:gd name="T41" fmla="*/ 2147483647 h 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6"/>
              <a:gd name="T64" fmla="*/ 0 h 70"/>
              <a:gd name="T65" fmla="*/ 36 w 36"/>
              <a:gd name="T66" fmla="*/ 70 h 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6" h="70">
                <a:moveTo>
                  <a:pt x="36" y="52"/>
                </a:moveTo>
                <a:lnTo>
                  <a:pt x="34" y="58"/>
                </a:lnTo>
                <a:lnTo>
                  <a:pt x="30" y="64"/>
                </a:lnTo>
                <a:lnTo>
                  <a:pt x="22" y="68"/>
                </a:lnTo>
                <a:lnTo>
                  <a:pt x="16" y="70"/>
                </a:lnTo>
                <a:lnTo>
                  <a:pt x="12" y="68"/>
                </a:lnTo>
                <a:lnTo>
                  <a:pt x="8" y="64"/>
                </a:lnTo>
                <a:lnTo>
                  <a:pt x="6" y="60"/>
                </a:lnTo>
                <a:lnTo>
                  <a:pt x="4" y="54"/>
                </a:lnTo>
                <a:lnTo>
                  <a:pt x="2" y="44"/>
                </a:lnTo>
                <a:lnTo>
                  <a:pt x="0" y="34"/>
                </a:lnTo>
                <a:lnTo>
                  <a:pt x="2" y="24"/>
                </a:lnTo>
                <a:lnTo>
                  <a:pt x="4" y="18"/>
                </a:lnTo>
                <a:lnTo>
                  <a:pt x="6" y="10"/>
                </a:lnTo>
                <a:lnTo>
                  <a:pt x="8" y="0"/>
                </a:lnTo>
                <a:lnTo>
                  <a:pt x="14" y="2"/>
                </a:lnTo>
                <a:lnTo>
                  <a:pt x="16" y="8"/>
                </a:lnTo>
                <a:lnTo>
                  <a:pt x="26" y="20"/>
                </a:lnTo>
                <a:lnTo>
                  <a:pt x="34" y="36"/>
                </a:lnTo>
                <a:lnTo>
                  <a:pt x="36" y="44"/>
                </a:lnTo>
                <a:lnTo>
                  <a:pt x="36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7" name="iṧ1íḍe">
            <a:extLst>
              <a:ext uri="{FF2B5EF4-FFF2-40B4-BE49-F238E27FC236}">
                <a16:creationId xmlns:a16="http://schemas.microsoft.com/office/drawing/2014/main" id="{4A14C4BD-37CE-462D-8A53-5F03BAE5F677}"/>
              </a:ext>
            </a:extLst>
          </p:cNvPr>
          <p:cNvSpPr/>
          <p:nvPr/>
        </p:nvSpPr>
        <p:spPr bwMode="auto">
          <a:xfrm>
            <a:off x="10622219" y="2198104"/>
            <a:ext cx="133507" cy="267600"/>
          </a:xfrm>
          <a:custGeom>
            <a:avLst/>
            <a:gdLst>
              <a:gd name="T0" fmla="*/ 2147483647 w 150"/>
              <a:gd name="T1" fmla="*/ 2147483647 h 270"/>
              <a:gd name="T2" fmla="*/ 2147483647 w 150"/>
              <a:gd name="T3" fmla="*/ 2147483647 h 270"/>
              <a:gd name="T4" fmla="*/ 2147483647 w 150"/>
              <a:gd name="T5" fmla="*/ 2147483647 h 270"/>
              <a:gd name="T6" fmla="*/ 2147483647 w 150"/>
              <a:gd name="T7" fmla="*/ 2147483647 h 270"/>
              <a:gd name="T8" fmla="*/ 2147483647 w 150"/>
              <a:gd name="T9" fmla="*/ 2147483647 h 270"/>
              <a:gd name="T10" fmla="*/ 2147483647 w 150"/>
              <a:gd name="T11" fmla="*/ 2147483647 h 270"/>
              <a:gd name="T12" fmla="*/ 2147483647 w 150"/>
              <a:gd name="T13" fmla="*/ 2147483647 h 270"/>
              <a:gd name="T14" fmla="*/ 2147483647 w 150"/>
              <a:gd name="T15" fmla="*/ 2147483647 h 270"/>
              <a:gd name="T16" fmla="*/ 2147483647 w 150"/>
              <a:gd name="T17" fmla="*/ 2147483647 h 270"/>
              <a:gd name="T18" fmla="*/ 2147483647 w 150"/>
              <a:gd name="T19" fmla="*/ 2147483647 h 270"/>
              <a:gd name="T20" fmla="*/ 2147483647 w 150"/>
              <a:gd name="T21" fmla="*/ 2147483647 h 270"/>
              <a:gd name="T22" fmla="*/ 2147483647 w 150"/>
              <a:gd name="T23" fmla="*/ 2147483647 h 270"/>
              <a:gd name="T24" fmla="*/ 2147483647 w 150"/>
              <a:gd name="T25" fmla="*/ 2147483647 h 270"/>
              <a:gd name="T26" fmla="*/ 2147483647 w 150"/>
              <a:gd name="T27" fmla="*/ 2147483647 h 270"/>
              <a:gd name="T28" fmla="*/ 2147483647 w 150"/>
              <a:gd name="T29" fmla="*/ 2147483647 h 270"/>
              <a:gd name="T30" fmla="*/ 2147483647 w 150"/>
              <a:gd name="T31" fmla="*/ 2147483647 h 270"/>
              <a:gd name="T32" fmla="*/ 2147483647 w 150"/>
              <a:gd name="T33" fmla="*/ 2147483647 h 270"/>
              <a:gd name="T34" fmla="*/ 2147483647 w 150"/>
              <a:gd name="T35" fmla="*/ 2147483647 h 270"/>
              <a:gd name="T36" fmla="*/ 0 w 150"/>
              <a:gd name="T37" fmla="*/ 2147483647 h 270"/>
              <a:gd name="T38" fmla="*/ 2147483647 w 150"/>
              <a:gd name="T39" fmla="*/ 2147483647 h 270"/>
              <a:gd name="T40" fmla="*/ 2147483647 w 150"/>
              <a:gd name="T41" fmla="*/ 2147483647 h 270"/>
              <a:gd name="T42" fmla="*/ 2147483647 w 150"/>
              <a:gd name="T43" fmla="*/ 2147483647 h 270"/>
              <a:gd name="T44" fmla="*/ 2147483647 w 150"/>
              <a:gd name="T45" fmla="*/ 2147483647 h 270"/>
              <a:gd name="T46" fmla="*/ 2147483647 w 150"/>
              <a:gd name="T47" fmla="*/ 2147483647 h 270"/>
              <a:gd name="T48" fmla="*/ 2147483647 w 150"/>
              <a:gd name="T49" fmla="*/ 2147483647 h 270"/>
              <a:gd name="T50" fmla="*/ 2147483647 w 150"/>
              <a:gd name="T51" fmla="*/ 2147483647 h 270"/>
              <a:gd name="T52" fmla="*/ 2147483647 w 150"/>
              <a:gd name="T53" fmla="*/ 2147483647 h 270"/>
              <a:gd name="T54" fmla="*/ 2147483647 w 150"/>
              <a:gd name="T55" fmla="*/ 2147483647 h 270"/>
              <a:gd name="T56" fmla="*/ 2147483647 w 150"/>
              <a:gd name="T57" fmla="*/ 2147483647 h 270"/>
              <a:gd name="T58" fmla="*/ 2147483647 w 150"/>
              <a:gd name="T59" fmla="*/ 2147483647 h 270"/>
              <a:gd name="T60" fmla="*/ 2147483647 w 150"/>
              <a:gd name="T61" fmla="*/ 2147483647 h 270"/>
              <a:gd name="T62" fmla="*/ 2147483647 w 150"/>
              <a:gd name="T63" fmla="*/ 2147483647 h 270"/>
              <a:gd name="T64" fmla="*/ 2147483647 w 150"/>
              <a:gd name="T65" fmla="*/ 2147483647 h 270"/>
              <a:gd name="T66" fmla="*/ 2147483647 w 150"/>
              <a:gd name="T67" fmla="*/ 2147483647 h 270"/>
              <a:gd name="T68" fmla="*/ 2147483647 w 150"/>
              <a:gd name="T69" fmla="*/ 2147483647 h 270"/>
              <a:gd name="T70" fmla="*/ 2147483647 w 150"/>
              <a:gd name="T71" fmla="*/ 2147483647 h 270"/>
              <a:gd name="T72" fmla="*/ 2147483647 w 150"/>
              <a:gd name="T73" fmla="*/ 2147483647 h 270"/>
              <a:gd name="T74" fmla="*/ 2147483647 w 150"/>
              <a:gd name="T75" fmla="*/ 2147483647 h 270"/>
              <a:gd name="T76" fmla="*/ 2147483647 w 150"/>
              <a:gd name="T77" fmla="*/ 2147483647 h 270"/>
              <a:gd name="T78" fmla="*/ 2147483647 w 150"/>
              <a:gd name="T79" fmla="*/ 2147483647 h 270"/>
              <a:gd name="T80" fmla="*/ 2147483647 w 150"/>
              <a:gd name="T81" fmla="*/ 2147483647 h 270"/>
              <a:gd name="T82" fmla="*/ 2147483647 w 150"/>
              <a:gd name="T83" fmla="*/ 2147483647 h 270"/>
              <a:gd name="T84" fmla="*/ 2147483647 w 150"/>
              <a:gd name="T85" fmla="*/ 2147483647 h 270"/>
              <a:gd name="T86" fmla="*/ 2147483647 w 150"/>
              <a:gd name="T87" fmla="*/ 2147483647 h 270"/>
              <a:gd name="T88" fmla="*/ 2147483647 w 150"/>
              <a:gd name="T89" fmla="*/ 2147483647 h 270"/>
              <a:gd name="T90" fmla="*/ 2147483647 w 150"/>
              <a:gd name="T91" fmla="*/ 2147483647 h 270"/>
              <a:gd name="T92" fmla="*/ 2147483647 w 150"/>
              <a:gd name="T93" fmla="*/ 2147483647 h 270"/>
              <a:gd name="T94" fmla="*/ 2147483647 w 150"/>
              <a:gd name="T95" fmla="*/ 2147483647 h 270"/>
              <a:gd name="T96" fmla="*/ 2147483647 w 150"/>
              <a:gd name="T97" fmla="*/ 2147483647 h 270"/>
              <a:gd name="T98" fmla="*/ 2147483647 w 150"/>
              <a:gd name="T99" fmla="*/ 2147483647 h 27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0"/>
              <a:gd name="T151" fmla="*/ 0 h 270"/>
              <a:gd name="T152" fmla="*/ 150 w 150"/>
              <a:gd name="T153" fmla="*/ 270 h 270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0" h="270">
                <a:moveTo>
                  <a:pt x="64" y="232"/>
                </a:moveTo>
                <a:lnTo>
                  <a:pt x="70" y="228"/>
                </a:lnTo>
                <a:lnTo>
                  <a:pt x="78" y="226"/>
                </a:lnTo>
                <a:lnTo>
                  <a:pt x="96" y="220"/>
                </a:lnTo>
                <a:lnTo>
                  <a:pt x="92" y="216"/>
                </a:lnTo>
                <a:lnTo>
                  <a:pt x="90" y="216"/>
                </a:lnTo>
                <a:lnTo>
                  <a:pt x="88" y="214"/>
                </a:lnTo>
                <a:lnTo>
                  <a:pt x="112" y="200"/>
                </a:lnTo>
                <a:lnTo>
                  <a:pt x="114" y="198"/>
                </a:lnTo>
                <a:lnTo>
                  <a:pt x="116" y="194"/>
                </a:lnTo>
                <a:lnTo>
                  <a:pt x="114" y="190"/>
                </a:lnTo>
                <a:lnTo>
                  <a:pt x="114" y="186"/>
                </a:lnTo>
                <a:lnTo>
                  <a:pt x="114" y="182"/>
                </a:lnTo>
                <a:lnTo>
                  <a:pt x="112" y="176"/>
                </a:lnTo>
                <a:lnTo>
                  <a:pt x="112" y="160"/>
                </a:lnTo>
                <a:lnTo>
                  <a:pt x="106" y="146"/>
                </a:lnTo>
                <a:lnTo>
                  <a:pt x="100" y="136"/>
                </a:lnTo>
                <a:lnTo>
                  <a:pt x="86" y="118"/>
                </a:lnTo>
                <a:lnTo>
                  <a:pt x="82" y="112"/>
                </a:lnTo>
                <a:lnTo>
                  <a:pt x="76" y="106"/>
                </a:lnTo>
                <a:lnTo>
                  <a:pt x="70" y="106"/>
                </a:lnTo>
                <a:lnTo>
                  <a:pt x="68" y="102"/>
                </a:lnTo>
                <a:lnTo>
                  <a:pt x="66" y="96"/>
                </a:lnTo>
                <a:lnTo>
                  <a:pt x="60" y="92"/>
                </a:lnTo>
                <a:lnTo>
                  <a:pt x="52" y="86"/>
                </a:lnTo>
                <a:lnTo>
                  <a:pt x="42" y="78"/>
                </a:lnTo>
                <a:lnTo>
                  <a:pt x="34" y="70"/>
                </a:lnTo>
                <a:lnTo>
                  <a:pt x="32" y="64"/>
                </a:lnTo>
                <a:lnTo>
                  <a:pt x="30" y="60"/>
                </a:lnTo>
                <a:lnTo>
                  <a:pt x="38" y="58"/>
                </a:lnTo>
                <a:lnTo>
                  <a:pt x="42" y="54"/>
                </a:lnTo>
                <a:lnTo>
                  <a:pt x="42" y="48"/>
                </a:lnTo>
                <a:lnTo>
                  <a:pt x="26" y="44"/>
                </a:lnTo>
                <a:lnTo>
                  <a:pt x="14" y="38"/>
                </a:lnTo>
                <a:lnTo>
                  <a:pt x="8" y="34"/>
                </a:lnTo>
                <a:lnTo>
                  <a:pt x="4" y="30"/>
                </a:lnTo>
                <a:lnTo>
                  <a:pt x="0" y="24"/>
                </a:lnTo>
                <a:lnTo>
                  <a:pt x="0" y="18"/>
                </a:lnTo>
                <a:lnTo>
                  <a:pt x="0" y="14"/>
                </a:lnTo>
                <a:lnTo>
                  <a:pt x="10" y="14"/>
                </a:lnTo>
                <a:lnTo>
                  <a:pt x="16" y="14"/>
                </a:lnTo>
                <a:lnTo>
                  <a:pt x="26" y="12"/>
                </a:lnTo>
                <a:lnTo>
                  <a:pt x="34" y="6"/>
                </a:lnTo>
                <a:lnTo>
                  <a:pt x="42" y="2"/>
                </a:lnTo>
                <a:lnTo>
                  <a:pt x="50" y="0"/>
                </a:lnTo>
                <a:lnTo>
                  <a:pt x="56" y="2"/>
                </a:lnTo>
                <a:lnTo>
                  <a:pt x="60" y="4"/>
                </a:lnTo>
                <a:lnTo>
                  <a:pt x="66" y="6"/>
                </a:lnTo>
                <a:lnTo>
                  <a:pt x="70" y="6"/>
                </a:lnTo>
                <a:lnTo>
                  <a:pt x="72" y="12"/>
                </a:lnTo>
                <a:lnTo>
                  <a:pt x="74" y="16"/>
                </a:lnTo>
                <a:lnTo>
                  <a:pt x="82" y="24"/>
                </a:lnTo>
                <a:lnTo>
                  <a:pt x="90" y="28"/>
                </a:lnTo>
                <a:lnTo>
                  <a:pt x="98" y="30"/>
                </a:lnTo>
                <a:lnTo>
                  <a:pt x="96" y="36"/>
                </a:lnTo>
                <a:lnTo>
                  <a:pt x="94" y="42"/>
                </a:lnTo>
                <a:lnTo>
                  <a:pt x="90" y="42"/>
                </a:lnTo>
                <a:lnTo>
                  <a:pt x="84" y="42"/>
                </a:lnTo>
                <a:lnTo>
                  <a:pt x="82" y="42"/>
                </a:lnTo>
                <a:lnTo>
                  <a:pt x="82" y="48"/>
                </a:lnTo>
                <a:lnTo>
                  <a:pt x="80" y="52"/>
                </a:lnTo>
                <a:lnTo>
                  <a:pt x="76" y="56"/>
                </a:lnTo>
                <a:lnTo>
                  <a:pt x="72" y="64"/>
                </a:lnTo>
                <a:lnTo>
                  <a:pt x="70" y="70"/>
                </a:lnTo>
                <a:lnTo>
                  <a:pt x="72" y="84"/>
                </a:lnTo>
                <a:lnTo>
                  <a:pt x="76" y="88"/>
                </a:lnTo>
                <a:lnTo>
                  <a:pt x="78" y="92"/>
                </a:lnTo>
                <a:lnTo>
                  <a:pt x="86" y="96"/>
                </a:lnTo>
                <a:lnTo>
                  <a:pt x="98" y="110"/>
                </a:lnTo>
                <a:lnTo>
                  <a:pt x="110" y="124"/>
                </a:lnTo>
                <a:lnTo>
                  <a:pt x="122" y="136"/>
                </a:lnTo>
                <a:lnTo>
                  <a:pt x="138" y="148"/>
                </a:lnTo>
                <a:lnTo>
                  <a:pt x="138" y="156"/>
                </a:lnTo>
                <a:lnTo>
                  <a:pt x="142" y="170"/>
                </a:lnTo>
                <a:lnTo>
                  <a:pt x="150" y="192"/>
                </a:lnTo>
                <a:lnTo>
                  <a:pt x="146" y="198"/>
                </a:lnTo>
                <a:lnTo>
                  <a:pt x="146" y="204"/>
                </a:lnTo>
                <a:lnTo>
                  <a:pt x="146" y="210"/>
                </a:lnTo>
                <a:lnTo>
                  <a:pt x="144" y="214"/>
                </a:lnTo>
                <a:lnTo>
                  <a:pt x="138" y="220"/>
                </a:lnTo>
                <a:lnTo>
                  <a:pt x="128" y="228"/>
                </a:lnTo>
                <a:lnTo>
                  <a:pt x="120" y="232"/>
                </a:lnTo>
                <a:lnTo>
                  <a:pt x="112" y="234"/>
                </a:lnTo>
                <a:lnTo>
                  <a:pt x="104" y="242"/>
                </a:lnTo>
                <a:lnTo>
                  <a:pt x="98" y="254"/>
                </a:lnTo>
                <a:lnTo>
                  <a:pt x="88" y="266"/>
                </a:lnTo>
                <a:lnTo>
                  <a:pt x="84" y="270"/>
                </a:lnTo>
                <a:lnTo>
                  <a:pt x="78" y="270"/>
                </a:lnTo>
                <a:lnTo>
                  <a:pt x="76" y="270"/>
                </a:lnTo>
                <a:lnTo>
                  <a:pt x="74" y="268"/>
                </a:lnTo>
                <a:lnTo>
                  <a:pt x="74" y="260"/>
                </a:lnTo>
                <a:lnTo>
                  <a:pt x="74" y="252"/>
                </a:lnTo>
                <a:lnTo>
                  <a:pt x="76" y="246"/>
                </a:lnTo>
                <a:lnTo>
                  <a:pt x="76" y="242"/>
                </a:lnTo>
                <a:lnTo>
                  <a:pt x="74" y="236"/>
                </a:lnTo>
                <a:lnTo>
                  <a:pt x="70" y="236"/>
                </a:lnTo>
                <a:lnTo>
                  <a:pt x="66" y="234"/>
                </a:lnTo>
                <a:lnTo>
                  <a:pt x="62" y="234"/>
                </a:lnTo>
                <a:lnTo>
                  <a:pt x="60" y="234"/>
                </a:lnTo>
                <a:lnTo>
                  <a:pt x="64" y="2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íṣļíďé">
            <a:extLst>
              <a:ext uri="{FF2B5EF4-FFF2-40B4-BE49-F238E27FC236}">
                <a16:creationId xmlns:a16="http://schemas.microsoft.com/office/drawing/2014/main" id="{0B14DAF4-7C8E-48EB-81DF-0BA491D953FA}"/>
              </a:ext>
            </a:extLst>
          </p:cNvPr>
          <p:cNvSpPr/>
          <p:nvPr/>
        </p:nvSpPr>
        <p:spPr bwMode="auto">
          <a:xfrm>
            <a:off x="10648921" y="2356345"/>
            <a:ext cx="77293" cy="75392"/>
          </a:xfrm>
          <a:custGeom>
            <a:avLst/>
            <a:gdLst>
              <a:gd name="T0" fmla="*/ 2147483647 w 86"/>
              <a:gd name="T1" fmla="*/ 0 h 76"/>
              <a:gd name="T2" fmla="*/ 2147483647 w 86"/>
              <a:gd name="T3" fmla="*/ 0 h 76"/>
              <a:gd name="T4" fmla="*/ 2147483647 w 86"/>
              <a:gd name="T5" fmla="*/ 2147483647 h 76"/>
              <a:gd name="T6" fmla="*/ 2147483647 w 86"/>
              <a:gd name="T7" fmla="*/ 0 h 76"/>
              <a:gd name="T8" fmla="*/ 2147483647 w 86"/>
              <a:gd name="T9" fmla="*/ 0 h 76"/>
              <a:gd name="T10" fmla="*/ 2147483647 w 86"/>
              <a:gd name="T11" fmla="*/ 0 h 76"/>
              <a:gd name="T12" fmla="*/ 2147483647 w 86"/>
              <a:gd name="T13" fmla="*/ 2147483647 h 76"/>
              <a:gd name="T14" fmla="*/ 2147483647 w 86"/>
              <a:gd name="T15" fmla="*/ 2147483647 h 76"/>
              <a:gd name="T16" fmla="*/ 2147483647 w 86"/>
              <a:gd name="T17" fmla="*/ 2147483647 h 76"/>
              <a:gd name="T18" fmla="*/ 2147483647 w 86"/>
              <a:gd name="T19" fmla="*/ 2147483647 h 76"/>
              <a:gd name="T20" fmla="*/ 2147483647 w 86"/>
              <a:gd name="T21" fmla="*/ 2147483647 h 76"/>
              <a:gd name="T22" fmla="*/ 2147483647 w 86"/>
              <a:gd name="T23" fmla="*/ 2147483647 h 76"/>
              <a:gd name="T24" fmla="*/ 2147483647 w 86"/>
              <a:gd name="T25" fmla="*/ 2147483647 h 76"/>
              <a:gd name="T26" fmla="*/ 2147483647 w 86"/>
              <a:gd name="T27" fmla="*/ 2147483647 h 76"/>
              <a:gd name="T28" fmla="*/ 2147483647 w 86"/>
              <a:gd name="T29" fmla="*/ 2147483647 h 76"/>
              <a:gd name="T30" fmla="*/ 2147483647 w 86"/>
              <a:gd name="T31" fmla="*/ 2147483647 h 76"/>
              <a:gd name="T32" fmla="*/ 2147483647 w 86"/>
              <a:gd name="T33" fmla="*/ 2147483647 h 76"/>
              <a:gd name="T34" fmla="*/ 0 w 86"/>
              <a:gd name="T35" fmla="*/ 2147483647 h 76"/>
              <a:gd name="T36" fmla="*/ 2147483647 w 86"/>
              <a:gd name="T37" fmla="*/ 2147483647 h 76"/>
              <a:gd name="T38" fmla="*/ 2147483647 w 86"/>
              <a:gd name="T39" fmla="*/ 2147483647 h 76"/>
              <a:gd name="T40" fmla="*/ 2147483647 w 86"/>
              <a:gd name="T41" fmla="*/ 2147483647 h 76"/>
              <a:gd name="T42" fmla="*/ 2147483647 w 86"/>
              <a:gd name="T43" fmla="*/ 2147483647 h 76"/>
              <a:gd name="T44" fmla="*/ 2147483647 w 86"/>
              <a:gd name="T45" fmla="*/ 2147483647 h 76"/>
              <a:gd name="T46" fmla="*/ 2147483647 w 86"/>
              <a:gd name="T47" fmla="*/ 2147483647 h 76"/>
              <a:gd name="T48" fmla="*/ 2147483647 w 86"/>
              <a:gd name="T49" fmla="*/ 2147483647 h 76"/>
              <a:gd name="T50" fmla="*/ 2147483647 w 86"/>
              <a:gd name="T51" fmla="*/ 2147483647 h 76"/>
              <a:gd name="T52" fmla="*/ 2147483647 w 86"/>
              <a:gd name="T53" fmla="*/ 2147483647 h 76"/>
              <a:gd name="T54" fmla="*/ 2147483647 w 86"/>
              <a:gd name="T55" fmla="*/ 2147483647 h 76"/>
              <a:gd name="T56" fmla="*/ 2147483647 w 86"/>
              <a:gd name="T57" fmla="*/ 2147483647 h 76"/>
              <a:gd name="T58" fmla="*/ 2147483647 w 86"/>
              <a:gd name="T59" fmla="*/ 2147483647 h 76"/>
              <a:gd name="T60" fmla="*/ 2147483647 w 86"/>
              <a:gd name="T61" fmla="*/ 2147483647 h 76"/>
              <a:gd name="T62" fmla="*/ 2147483647 w 86"/>
              <a:gd name="T63" fmla="*/ 2147483647 h 76"/>
              <a:gd name="T64" fmla="*/ 2147483647 w 86"/>
              <a:gd name="T65" fmla="*/ 2147483647 h 76"/>
              <a:gd name="T66" fmla="*/ 2147483647 w 86"/>
              <a:gd name="T67" fmla="*/ 2147483647 h 76"/>
              <a:gd name="T68" fmla="*/ 2147483647 w 86"/>
              <a:gd name="T69" fmla="*/ 2147483647 h 76"/>
              <a:gd name="T70" fmla="*/ 2147483647 w 86"/>
              <a:gd name="T71" fmla="*/ 2147483647 h 76"/>
              <a:gd name="T72" fmla="*/ 2147483647 w 86"/>
              <a:gd name="T73" fmla="*/ 2147483647 h 76"/>
              <a:gd name="T74" fmla="*/ 2147483647 w 86"/>
              <a:gd name="T75" fmla="*/ 2147483647 h 76"/>
              <a:gd name="T76" fmla="*/ 2147483647 w 86"/>
              <a:gd name="T77" fmla="*/ 2147483647 h 76"/>
              <a:gd name="T78" fmla="*/ 2147483647 w 86"/>
              <a:gd name="T79" fmla="*/ 2147483647 h 76"/>
              <a:gd name="T80" fmla="*/ 2147483647 w 86"/>
              <a:gd name="T81" fmla="*/ 2147483647 h 76"/>
              <a:gd name="T82" fmla="*/ 2147483647 w 86"/>
              <a:gd name="T83" fmla="*/ 2147483647 h 76"/>
              <a:gd name="T84" fmla="*/ 2147483647 w 86"/>
              <a:gd name="T85" fmla="*/ 2147483647 h 76"/>
              <a:gd name="T86" fmla="*/ 2147483647 w 86"/>
              <a:gd name="T87" fmla="*/ 2147483647 h 76"/>
              <a:gd name="T88" fmla="*/ 2147483647 w 86"/>
              <a:gd name="T89" fmla="*/ 0 h 76"/>
              <a:gd name="T90" fmla="*/ 2147483647 w 86"/>
              <a:gd name="T91" fmla="*/ 0 h 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6"/>
              <a:gd name="T139" fmla="*/ 0 h 76"/>
              <a:gd name="T140" fmla="*/ 86 w 86"/>
              <a:gd name="T141" fmla="*/ 76 h 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6" h="76">
                <a:moveTo>
                  <a:pt x="80" y="0"/>
                </a:moveTo>
                <a:lnTo>
                  <a:pt x="78" y="0"/>
                </a:lnTo>
                <a:lnTo>
                  <a:pt x="74" y="2"/>
                </a:lnTo>
                <a:lnTo>
                  <a:pt x="70" y="0"/>
                </a:lnTo>
                <a:lnTo>
                  <a:pt x="66" y="0"/>
                </a:lnTo>
                <a:lnTo>
                  <a:pt x="62" y="0"/>
                </a:lnTo>
                <a:lnTo>
                  <a:pt x="60" y="4"/>
                </a:lnTo>
                <a:lnTo>
                  <a:pt x="58" y="10"/>
                </a:lnTo>
                <a:lnTo>
                  <a:pt x="52" y="8"/>
                </a:lnTo>
                <a:lnTo>
                  <a:pt x="46" y="4"/>
                </a:lnTo>
                <a:lnTo>
                  <a:pt x="40" y="2"/>
                </a:lnTo>
                <a:lnTo>
                  <a:pt x="30" y="2"/>
                </a:lnTo>
                <a:lnTo>
                  <a:pt x="18" y="2"/>
                </a:lnTo>
                <a:lnTo>
                  <a:pt x="10" y="6"/>
                </a:lnTo>
                <a:lnTo>
                  <a:pt x="6" y="10"/>
                </a:lnTo>
                <a:lnTo>
                  <a:pt x="2" y="14"/>
                </a:lnTo>
                <a:lnTo>
                  <a:pt x="2" y="20"/>
                </a:lnTo>
                <a:lnTo>
                  <a:pt x="0" y="26"/>
                </a:lnTo>
                <a:lnTo>
                  <a:pt x="2" y="30"/>
                </a:lnTo>
                <a:lnTo>
                  <a:pt x="4" y="36"/>
                </a:lnTo>
                <a:lnTo>
                  <a:pt x="6" y="40"/>
                </a:lnTo>
                <a:lnTo>
                  <a:pt x="8" y="46"/>
                </a:lnTo>
                <a:lnTo>
                  <a:pt x="10" y="52"/>
                </a:lnTo>
                <a:lnTo>
                  <a:pt x="10" y="54"/>
                </a:lnTo>
                <a:lnTo>
                  <a:pt x="12" y="58"/>
                </a:lnTo>
                <a:lnTo>
                  <a:pt x="14" y="62"/>
                </a:lnTo>
                <a:lnTo>
                  <a:pt x="18" y="66"/>
                </a:lnTo>
                <a:lnTo>
                  <a:pt x="24" y="66"/>
                </a:lnTo>
                <a:lnTo>
                  <a:pt x="24" y="76"/>
                </a:lnTo>
                <a:lnTo>
                  <a:pt x="30" y="74"/>
                </a:lnTo>
                <a:lnTo>
                  <a:pt x="34" y="72"/>
                </a:lnTo>
                <a:lnTo>
                  <a:pt x="40" y="68"/>
                </a:lnTo>
                <a:lnTo>
                  <a:pt x="48" y="66"/>
                </a:lnTo>
                <a:lnTo>
                  <a:pt x="66" y="60"/>
                </a:lnTo>
                <a:lnTo>
                  <a:pt x="62" y="56"/>
                </a:lnTo>
                <a:lnTo>
                  <a:pt x="60" y="56"/>
                </a:lnTo>
                <a:lnTo>
                  <a:pt x="58" y="54"/>
                </a:lnTo>
                <a:lnTo>
                  <a:pt x="82" y="40"/>
                </a:lnTo>
                <a:lnTo>
                  <a:pt x="84" y="38"/>
                </a:lnTo>
                <a:lnTo>
                  <a:pt x="86" y="34"/>
                </a:lnTo>
                <a:lnTo>
                  <a:pt x="84" y="30"/>
                </a:lnTo>
                <a:lnTo>
                  <a:pt x="84" y="26"/>
                </a:lnTo>
                <a:lnTo>
                  <a:pt x="84" y="22"/>
                </a:lnTo>
                <a:lnTo>
                  <a:pt x="82" y="16"/>
                </a:lnTo>
                <a:lnTo>
                  <a:pt x="82" y="0"/>
                </a:lnTo>
                <a:lnTo>
                  <a:pt x="8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iśliḍe">
            <a:extLst>
              <a:ext uri="{FF2B5EF4-FFF2-40B4-BE49-F238E27FC236}">
                <a16:creationId xmlns:a16="http://schemas.microsoft.com/office/drawing/2014/main" id="{E5C64249-047F-4B7C-A4CC-66443C6B25D1}"/>
              </a:ext>
            </a:extLst>
          </p:cNvPr>
          <p:cNvSpPr/>
          <p:nvPr/>
        </p:nvSpPr>
        <p:spPr bwMode="auto">
          <a:xfrm>
            <a:off x="10597626" y="2213017"/>
            <a:ext cx="124372" cy="154098"/>
          </a:xfrm>
          <a:custGeom>
            <a:avLst/>
            <a:gdLst>
              <a:gd name="T0" fmla="*/ 2147483647 w 140"/>
              <a:gd name="T1" fmla="*/ 2147483647 h 156"/>
              <a:gd name="T2" fmla="*/ 2147483647 w 140"/>
              <a:gd name="T3" fmla="*/ 2147483647 h 156"/>
              <a:gd name="T4" fmla="*/ 2147483647 w 140"/>
              <a:gd name="T5" fmla="*/ 2147483647 h 156"/>
              <a:gd name="T6" fmla="*/ 2147483647 w 140"/>
              <a:gd name="T7" fmla="*/ 2147483647 h 156"/>
              <a:gd name="T8" fmla="*/ 2147483647 w 140"/>
              <a:gd name="T9" fmla="*/ 2147483647 h 156"/>
              <a:gd name="T10" fmla="*/ 2147483647 w 140"/>
              <a:gd name="T11" fmla="*/ 2147483647 h 156"/>
              <a:gd name="T12" fmla="*/ 2147483647 w 140"/>
              <a:gd name="T13" fmla="*/ 2147483647 h 156"/>
              <a:gd name="T14" fmla="*/ 2147483647 w 140"/>
              <a:gd name="T15" fmla="*/ 2147483647 h 156"/>
              <a:gd name="T16" fmla="*/ 2147483647 w 140"/>
              <a:gd name="T17" fmla="*/ 2147483647 h 156"/>
              <a:gd name="T18" fmla="*/ 2147483647 w 140"/>
              <a:gd name="T19" fmla="*/ 2147483647 h 156"/>
              <a:gd name="T20" fmla="*/ 2147483647 w 140"/>
              <a:gd name="T21" fmla="*/ 2147483647 h 156"/>
              <a:gd name="T22" fmla="*/ 2147483647 w 140"/>
              <a:gd name="T23" fmla="*/ 2147483647 h 156"/>
              <a:gd name="T24" fmla="*/ 2147483647 w 140"/>
              <a:gd name="T25" fmla="*/ 2147483647 h 156"/>
              <a:gd name="T26" fmla="*/ 2147483647 w 140"/>
              <a:gd name="T27" fmla="*/ 2147483647 h 156"/>
              <a:gd name="T28" fmla="*/ 2147483647 w 140"/>
              <a:gd name="T29" fmla="*/ 2147483647 h 156"/>
              <a:gd name="T30" fmla="*/ 2147483647 w 140"/>
              <a:gd name="T31" fmla="*/ 2147483647 h 156"/>
              <a:gd name="T32" fmla="*/ 0 w 140"/>
              <a:gd name="T33" fmla="*/ 2147483647 h 156"/>
              <a:gd name="T34" fmla="*/ 2147483647 w 140"/>
              <a:gd name="T35" fmla="*/ 2147483647 h 156"/>
              <a:gd name="T36" fmla="*/ 2147483647 w 140"/>
              <a:gd name="T37" fmla="*/ 2147483647 h 156"/>
              <a:gd name="T38" fmla="*/ 2147483647 w 140"/>
              <a:gd name="T39" fmla="*/ 2147483647 h 156"/>
              <a:gd name="T40" fmla="*/ 2147483647 w 140"/>
              <a:gd name="T41" fmla="*/ 2147483647 h 156"/>
              <a:gd name="T42" fmla="*/ 2147483647 w 140"/>
              <a:gd name="T43" fmla="*/ 2147483647 h 156"/>
              <a:gd name="T44" fmla="*/ 2147483647 w 140"/>
              <a:gd name="T45" fmla="*/ 2147483647 h 156"/>
              <a:gd name="T46" fmla="*/ 2147483647 w 140"/>
              <a:gd name="T47" fmla="*/ 2147483647 h 156"/>
              <a:gd name="T48" fmla="*/ 2147483647 w 140"/>
              <a:gd name="T49" fmla="*/ 2147483647 h 156"/>
              <a:gd name="T50" fmla="*/ 2147483647 w 140"/>
              <a:gd name="T51" fmla="*/ 2147483647 h 156"/>
              <a:gd name="T52" fmla="*/ 2147483647 w 140"/>
              <a:gd name="T53" fmla="*/ 2147483647 h 156"/>
              <a:gd name="T54" fmla="*/ 2147483647 w 140"/>
              <a:gd name="T55" fmla="*/ 2147483647 h 156"/>
              <a:gd name="T56" fmla="*/ 2147483647 w 140"/>
              <a:gd name="T57" fmla="*/ 2147483647 h 156"/>
              <a:gd name="T58" fmla="*/ 2147483647 w 140"/>
              <a:gd name="T59" fmla="*/ 2147483647 h 156"/>
              <a:gd name="T60" fmla="*/ 2147483647 w 140"/>
              <a:gd name="T61" fmla="*/ 2147483647 h 156"/>
              <a:gd name="T62" fmla="*/ 2147483647 w 140"/>
              <a:gd name="T63" fmla="*/ 2147483647 h 156"/>
              <a:gd name="T64" fmla="*/ 2147483647 w 140"/>
              <a:gd name="T65" fmla="*/ 2147483647 h 156"/>
              <a:gd name="T66" fmla="*/ 2147483647 w 140"/>
              <a:gd name="T67" fmla="*/ 2147483647 h 156"/>
              <a:gd name="T68" fmla="*/ 2147483647 w 140"/>
              <a:gd name="T69" fmla="*/ 2147483647 h 156"/>
              <a:gd name="T70" fmla="*/ 2147483647 w 140"/>
              <a:gd name="T71" fmla="*/ 2147483647 h 156"/>
              <a:gd name="T72" fmla="*/ 2147483647 w 140"/>
              <a:gd name="T73" fmla="*/ 2147483647 h 156"/>
              <a:gd name="T74" fmla="*/ 2147483647 w 140"/>
              <a:gd name="T75" fmla="*/ 2147483647 h 156"/>
              <a:gd name="T76" fmla="*/ 2147483647 w 140"/>
              <a:gd name="T77" fmla="*/ 2147483647 h 156"/>
              <a:gd name="T78" fmla="*/ 2147483647 w 140"/>
              <a:gd name="T79" fmla="*/ 2147483647 h 15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56"/>
              <a:gd name="T122" fmla="*/ 140 w 140"/>
              <a:gd name="T123" fmla="*/ 156 h 15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56">
                <a:moveTo>
                  <a:pt x="104" y="150"/>
                </a:moveTo>
                <a:lnTo>
                  <a:pt x="102" y="124"/>
                </a:lnTo>
                <a:lnTo>
                  <a:pt x="98" y="120"/>
                </a:lnTo>
                <a:lnTo>
                  <a:pt x="94" y="116"/>
                </a:lnTo>
                <a:lnTo>
                  <a:pt x="90" y="108"/>
                </a:lnTo>
                <a:lnTo>
                  <a:pt x="88" y="102"/>
                </a:lnTo>
                <a:lnTo>
                  <a:pt x="88" y="98"/>
                </a:lnTo>
                <a:lnTo>
                  <a:pt x="86" y="94"/>
                </a:lnTo>
                <a:lnTo>
                  <a:pt x="80" y="90"/>
                </a:lnTo>
                <a:lnTo>
                  <a:pt x="74" y="84"/>
                </a:lnTo>
                <a:lnTo>
                  <a:pt x="70" y="76"/>
                </a:lnTo>
                <a:lnTo>
                  <a:pt x="66" y="76"/>
                </a:lnTo>
                <a:lnTo>
                  <a:pt x="62" y="78"/>
                </a:lnTo>
                <a:lnTo>
                  <a:pt x="58" y="82"/>
                </a:lnTo>
                <a:lnTo>
                  <a:pt x="56" y="86"/>
                </a:lnTo>
                <a:lnTo>
                  <a:pt x="52" y="88"/>
                </a:lnTo>
                <a:lnTo>
                  <a:pt x="50" y="86"/>
                </a:lnTo>
                <a:lnTo>
                  <a:pt x="48" y="84"/>
                </a:lnTo>
                <a:lnTo>
                  <a:pt x="46" y="82"/>
                </a:lnTo>
                <a:lnTo>
                  <a:pt x="44" y="80"/>
                </a:lnTo>
                <a:lnTo>
                  <a:pt x="40" y="80"/>
                </a:lnTo>
                <a:lnTo>
                  <a:pt x="36" y="84"/>
                </a:lnTo>
                <a:lnTo>
                  <a:pt x="28" y="90"/>
                </a:lnTo>
                <a:lnTo>
                  <a:pt x="26" y="70"/>
                </a:lnTo>
                <a:lnTo>
                  <a:pt x="26" y="64"/>
                </a:lnTo>
                <a:lnTo>
                  <a:pt x="26" y="58"/>
                </a:lnTo>
                <a:lnTo>
                  <a:pt x="22" y="56"/>
                </a:lnTo>
                <a:lnTo>
                  <a:pt x="18" y="56"/>
                </a:lnTo>
                <a:lnTo>
                  <a:pt x="16" y="56"/>
                </a:lnTo>
                <a:lnTo>
                  <a:pt x="12" y="56"/>
                </a:lnTo>
                <a:lnTo>
                  <a:pt x="8" y="52"/>
                </a:lnTo>
                <a:lnTo>
                  <a:pt x="6" y="44"/>
                </a:lnTo>
                <a:lnTo>
                  <a:pt x="4" y="40"/>
                </a:lnTo>
                <a:lnTo>
                  <a:pt x="0" y="38"/>
                </a:lnTo>
                <a:lnTo>
                  <a:pt x="8" y="32"/>
                </a:lnTo>
                <a:lnTo>
                  <a:pt x="10" y="28"/>
                </a:lnTo>
                <a:lnTo>
                  <a:pt x="10" y="24"/>
                </a:lnTo>
                <a:lnTo>
                  <a:pt x="12" y="22"/>
                </a:lnTo>
                <a:lnTo>
                  <a:pt x="16" y="18"/>
                </a:lnTo>
                <a:lnTo>
                  <a:pt x="20" y="22"/>
                </a:lnTo>
                <a:lnTo>
                  <a:pt x="22" y="22"/>
                </a:lnTo>
                <a:lnTo>
                  <a:pt x="26" y="20"/>
                </a:lnTo>
                <a:lnTo>
                  <a:pt x="22" y="14"/>
                </a:lnTo>
                <a:lnTo>
                  <a:pt x="20" y="8"/>
                </a:lnTo>
                <a:lnTo>
                  <a:pt x="20" y="4"/>
                </a:lnTo>
                <a:lnTo>
                  <a:pt x="22" y="2"/>
                </a:lnTo>
                <a:lnTo>
                  <a:pt x="28" y="0"/>
                </a:lnTo>
                <a:lnTo>
                  <a:pt x="28" y="4"/>
                </a:lnTo>
                <a:lnTo>
                  <a:pt x="28" y="10"/>
                </a:lnTo>
                <a:lnTo>
                  <a:pt x="32" y="16"/>
                </a:lnTo>
                <a:lnTo>
                  <a:pt x="36" y="20"/>
                </a:lnTo>
                <a:lnTo>
                  <a:pt x="42" y="24"/>
                </a:lnTo>
                <a:lnTo>
                  <a:pt x="54" y="30"/>
                </a:lnTo>
                <a:lnTo>
                  <a:pt x="70" y="34"/>
                </a:lnTo>
                <a:lnTo>
                  <a:pt x="70" y="40"/>
                </a:lnTo>
                <a:lnTo>
                  <a:pt x="66" y="44"/>
                </a:lnTo>
                <a:lnTo>
                  <a:pt x="58" y="46"/>
                </a:lnTo>
                <a:lnTo>
                  <a:pt x="60" y="50"/>
                </a:lnTo>
                <a:lnTo>
                  <a:pt x="62" y="56"/>
                </a:lnTo>
                <a:lnTo>
                  <a:pt x="70" y="64"/>
                </a:lnTo>
                <a:lnTo>
                  <a:pt x="80" y="72"/>
                </a:lnTo>
                <a:lnTo>
                  <a:pt x="88" y="78"/>
                </a:lnTo>
                <a:lnTo>
                  <a:pt x="94" y="82"/>
                </a:lnTo>
                <a:lnTo>
                  <a:pt x="96" y="88"/>
                </a:lnTo>
                <a:lnTo>
                  <a:pt x="98" y="92"/>
                </a:lnTo>
                <a:lnTo>
                  <a:pt x="104" y="92"/>
                </a:lnTo>
                <a:lnTo>
                  <a:pt x="110" y="98"/>
                </a:lnTo>
                <a:lnTo>
                  <a:pt x="114" y="104"/>
                </a:lnTo>
                <a:lnTo>
                  <a:pt x="128" y="122"/>
                </a:lnTo>
                <a:lnTo>
                  <a:pt x="134" y="132"/>
                </a:lnTo>
                <a:lnTo>
                  <a:pt x="140" y="146"/>
                </a:lnTo>
                <a:lnTo>
                  <a:pt x="138" y="146"/>
                </a:lnTo>
                <a:lnTo>
                  <a:pt x="136" y="146"/>
                </a:lnTo>
                <a:lnTo>
                  <a:pt x="132" y="148"/>
                </a:lnTo>
                <a:lnTo>
                  <a:pt x="128" y="146"/>
                </a:lnTo>
                <a:lnTo>
                  <a:pt x="124" y="146"/>
                </a:lnTo>
                <a:lnTo>
                  <a:pt x="120" y="146"/>
                </a:lnTo>
                <a:lnTo>
                  <a:pt x="118" y="150"/>
                </a:lnTo>
                <a:lnTo>
                  <a:pt x="116" y="156"/>
                </a:lnTo>
                <a:lnTo>
                  <a:pt x="110" y="154"/>
                </a:lnTo>
                <a:lnTo>
                  <a:pt x="104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işľïḋè">
            <a:extLst>
              <a:ext uri="{FF2B5EF4-FFF2-40B4-BE49-F238E27FC236}">
                <a16:creationId xmlns:a16="http://schemas.microsoft.com/office/drawing/2014/main" id="{0F77FD6A-BFC2-4AAB-8787-EA1A5A66AAF3}"/>
              </a:ext>
            </a:extLst>
          </p:cNvPr>
          <p:cNvSpPr/>
          <p:nvPr/>
        </p:nvSpPr>
        <p:spPr bwMode="auto">
          <a:xfrm>
            <a:off x="10568114" y="2249471"/>
            <a:ext cx="121561" cy="268428"/>
          </a:xfrm>
          <a:custGeom>
            <a:avLst/>
            <a:gdLst>
              <a:gd name="T0" fmla="*/ 2147483647 w 136"/>
              <a:gd name="T1" fmla="*/ 2147483647 h 272"/>
              <a:gd name="T2" fmla="*/ 2147483647 w 136"/>
              <a:gd name="T3" fmla="*/ 2147483647 h 272"/>
              <a:gd name="T4" fmla="*/ 2147483647 w 136"/>
              <a:gd name="T5" fmla="*/ 2147483647 h 272"/>
              <a:gd name="T6" fmla="*/ 2147483647 w 136"/>
              <a:gd name="T7" fmla="*/ 2147483647 h 272"/>
              <a:gd name="T8" fmla="*/ 2147483647 w 136"/>
              <a:gd name="T9" fmla="*/ 2147483647 h 272"/>
              <a:gd name="T10" fmla="*/ 2147483647 w 136"/>
              <a:gd name="T11" fmla="*/ 2147483647 h 272"/>
              <a:gd name="T12" fmla="*/ 2147483647 w 136"/>
              <a:gd name="T13" fmla="*/ 2147483647 h 272"/>
              <a:gd name="T14" fmla="*/ 2147483647 w 136"/>
              <a:gd name="T15" fmla="*/ 2147483647 h 272"/>
              <a:gd name="T16" fmla="*/ 2147483647 w 136"/>
              <a:gd name="T17" fmla="*/ 2147483647 h 272"/>
              <a:gd name="T18" fmla="*/ 2147483647 w 136"/>
              <a:gd name="T19" fmla="*/ 2147483647 h 272"/>
              <a:gd name="T20" fmla="*/ 2147483647 w 136"/>
              <a:gd name="T21" fmla="*/ 2147483647 h 272"/>
              <a:gd name="T22" fmla="*/ 2147483647 w 136"/>
              <a:gd name="T23" fmla="*/ 2147483647 h 272"/>
              <a:gd name="T24" fmla="*/ 2147483647 w 136"/>
              <a:gd name="T25" fmla="*/ 2147483647 h 272"/>
              <a:gd name="T26" fmla="*/ 2147483647 w 136"/>
              <a:gd name="T27" fmla="*/ 2147483647 h 272"/>
              <a:gd name="T28" fmla="*/ 2147483647 w 136"/>
              <a:gd name="T29" fmla="*/ 2147483647 h 272"/>
              <a:gd name="T30" fmla="*/ 2147483647 w 136"/>
              <a:gd name="T31" fmla="*/ 2147483647 h 272"/>
              <a:gd name="T32" fmla="*/ 2147483647 w 136"/>
              <a:gd name="T33" fmla="*/ 2147483647 h 272"/>
              <a:gd name="T34" fmla="*/ 2147483647 w 136"/>
              <a:gd name="T35" fmla="*/ 2147483647 h 272"/>
              <a:gd name="T36" fmla="*/ 2147483647 w 136"/>
              <a:gd name="T37" fmla="*/ 2147483647 h 272"/>
              <a:gd name="T38" fmla="*/ 2147483647 w 136"/>
              <a:gd name="T39" fmla="*/ 2147483647 h 272"/>
              <a:gd name="T40" fmla="*/ 2147483647 w 136"/>
              <a:gd name="T41" fmla="*/ 2147483647 h 272"/>
              <a:gd name="T42" fmla="*/ 2147483647 w 136"/>
              <a:gd name="T43" fmla="*/ 2147483647 h 272"/>
              <a:gd name="T44" fmla="*/ 2147483647 w 136"/>
              <a:gd name="T45" fmla="*/ 2147483647 h 272"/>
              <a:gd name="T46" fmla="*/ 2147483647 w 136"/>
              <a:gd name="T47" fmla="*/ 2147483647 h 272"/>
              <a:gd name="T48" fmla="*/ 2147483647 w 136"/>
              <a:gd name="T49" fmla="*/ 2147483647 h 272"/>
              <a:gd name="T50" fmla="*/ 2147483647 w 136"/>
              <a:gd name="T51" fmla="*/ 2147483647 h 272"/>
              <a:gd name="T52" fmla="*/ 2147483647 w 136"/>
              <a:gd name="T53" fmla="*/ 2147483647 h 272"/>
              <a:gd name="T54" fmla="*/ 2147483647 w 136"/>
              <a:gd name="T55" fmla="*/ 2147483647 h 272"/>
              <a:gd name="T56" fmla="*/ 2147483647 w 136"/>
              <a:gd name="T57" fmla="*/ 2147483647 h 272"/>
              <a:gd name="T58" fmla="*/ 2147483647 w 136"/>
              <a:gd name="T59" fmla="*/ 2147483647 h 272"/>
              <a:gd name="T60" fmla="*/ 2147483647 w 136"/>
              <a:gd name="T61" fmla="*/ 2147483647 h 272"/>
              <a:gd name="T62" fmla="*/ 2147483647 w 136"/>
              <a:gd name="T63" fmla="*/ 2147483647 h 272"/>
              <a:gd name="T64" fmla="*/ 2147483647 w 136"/>
              <a:gd name="T65" fmla="*/ 2147483647 h 272"/>
              <a:gd name="T66" fmla="*/ 2147483647 w 136"/>
              <a:gd name="T67" fmla="*/ 2147483647 h 272"/>
              <a:gd name="T68" fmla="*/ 2147483647 w 136"/>
              <a:gd name="T69" fmla="*/ 2147483647 h 272"/>
              <a:gd name="T70" fmla="*/ 2147483647 w 136"/>
              <a:gd name="T71" fmla="*/ 2147483647 h 272"/>
              <a:gd name="T72" fmla="*/ 2147483647 w 136"/>
              <a:gd name="T73" fmla="*/ 2147483647 h 272"/>
              <a:gd name="T74" fmla="*/ 2147483647 w 136"/>
              <a:gd name="T75" fmla="*/ 2147483647 h 272"/>
              <a:gd name="T76" fmla="*/ 2147483647 w 136"/>
              <a:gd name="T77" fmla="*/ 2147483647 h 272"/>
              <a:gd name="T78" fmla="*/ 2147483647 w 136"/>
              <a:gd name="T79" fmla="*/ 2147483647 h 272"/>
              <a:gd name="T80" fmla="*/ 2147483647 w 136"/>
              <a:gd name="T81" fmla="*/ 2147483647 h 272"/>
              <a:gd name="T82" fmla="*/ 2147483647 w 136"/>
              <a:gd name="T83" fmla="*/ 2147483647 h 272"/>
              <a:gd name="T84" fmla="*/ 2147483647 w 136"/>
              <a:gd name="T85" fmla="*/ 2147483647 h 272"/>
              <a:gd name="T86" fmla="*/ 2147483647 w 136"/>
              <a:gd name="T87" fmla="*/ 2147483647 h 272"/>
              <a:gd name="T88" fmla="*/ 2147483647 w 136"/>
              <a:gd name="T89" fmla="*/ 2147483647 h 272"/>
              <a:gd name="T90" fmla="*/ 2147483647 w 136"/>
              <a:gd name="T91" fmla="*/ 2147483647 h 272"/>
              <a:gd name="T92" fmla="*/ 2147483647 w 136"/>
              <a:gd name="T93" fmla="*/ 2147483647 h 272"/>
              <a:gd name="T94" fmla="*/ 2147483647 w 136"/>
              <a:gd name="T95" fmla="*/ 2147483647 h 272"/>
              <a:gd name="T96" fmla="*/ 2147483647 w 136"/>
              <a:gd name="T97" fmla="*/ 2147483647 h 272"/>
              <a:gd name="T98" fmla="*/ 2147483647 w 136"/>
              <a:gd name="T99" fmla="*/ 2147483647 h 272"/>
              <a:gd name="T100" fmla="*/ 2147483647 w 136"/>
              <a:gd name="T101" fmla="*/ 2147483647 h 272"/>
              <a:gd name="T102" fmla="*/ 2147483647 w 136"/>
              <a:gd name="T103" fmla="*/ 2147483647 h 272"/>
              <a:gd name="T104" fmla="*/ 2147483647 w 136"/>
              <a:gd name="T105" fmla="*/ 2147483647 h 272"/>
              <a:gd name="T106" fmla="*/ 2147483647 w 136"/>
              <a:gd name="T107" fmla="*/ 2147483647 h 272"/>
              <a:gd name="T108" fmla="*/ 2147483647 w 136"/>
              <a:gd name="T109" fmla="*/ 2147483647 h 272"/>
              <a:gd name="T110" fmla="*/ 2147483647 w 136"/>
              <a:gd name="T111" fmla="*/ 2147483647 h 272"/>
              <a:gd name="T112" fmla="*/ 2147483647 w 136"/>
              <a:gd name="T113" fmla="*/ 2147483647 h 27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36"/>
              <a:gd name="T172" fmla="*/ 0 h 272"/>
              <a:gd name="T173" fmla="*/ 136 w 136"/>
              <a:gd name="T174" fmla="*/ 272 h 27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36" h="272">
                <a:moveTo>
                  <a:pt x="104" y="266"/>
                </a:moveTo>
                <a:lnTo>
                  <a:pt x="96" y="266"/>
                </a:lnTo>
                <a:lnTo>
                  <a:pt x="94" y="272"/>
                </a:lnTo>
                <a:lnTo>
                  <a:pt x="92" y="272"/>
                </a:lnTo>
                <a:lnTo>
                  <a:pt x="88" y="272"/>
                </a:lnTo>
                <a:lnTo>
                  <a:pt x="84" y="272"/>
                </a:lnTo>
                <a:lnTo>
                  <a:pt x="82" y="272"/>
                </a:lnTo>
                <a:lnTo>
                  <a:pt x="76" y="264"/>
                </a:lnTo>
                <a:lnTo>
                  <a:pt x="72" y="258"/>
                </a:lnTo>
                <a:lnTo>
                  <a:pt x="68" y="254"/>
                </a:lnTo>
                <a:lnTo>
                  <a:pt x="62" y="254"/>
                </a:lnTo>
                <a:lnTo>
                  <a:pt x="56" y="242"/>
                </a:lnTo>
                <a:lnTo>
                  <a:pt x="50" y="236"/>
                </a:lnTo>
                <a:lnTo>
                  <a:pt x="44" y="230"/>
                </a:lnTo>
                <a:lnTo>
                  <a:pt x="38" y="226"/>
                </a:lnTo>
                <a:lnTo>
                  <a:pt x="34" y="232"/>
                </a:lnTo>
                <a:lnTo>
                  <a:pt x="32" y="228"/>
                </a:lnTo>
                <a:lnTo>
                  <a:pt x="30" y="220"/>
                </a:lnTo>
                <a:lnTo>
                  <a:pt x="30" y="206"/>
                </a:lnTo>
                <a:lnTo>
                  <a:pt x="32" y="172"/>
                </a:lnTo>
                <a:lnTo>
                  <a:pt x="38" y="172"/>
                </a:lnTo>
                <a:lnTo>
                  <a:pt x="42" y="166"/>
                </a:lnTo>
                <a:lnTo>
                  <a:pt x="44" y="162"/>
                </a:lnTo>
                <a:lnTo>
                  <a:pt x="44" y="156"/>
                </a:lnTo>
                <a:lnTo>
                  <a:pt x="44" y="146"/>
                </a:lnTo>
                <a:lnTo>
                  <a:pt x="40" y="134"/>
                </a:lnTo>
                <a:lnTo>
                  <a:pt x="34" y="124"/>
                </a:lnTo>
                <a:lnTo>
                  <a:pt x="30" y="116"/>
                </a:lnTo>
                <a:lnTo>
                  <a:pt x="18" y="106"/>
                </a:lnTo>
                <a:lnTo>
                  <a:pt x="20" y="100"/>
                </a:lnTo>
                <a:lnTo>
                  <a:pt x="20" y="94"/>
                </a:lnTo>
                <a:lnTo>
                  <a:pt x="22" y="88"/>
                </a:lnTo>
                <a:lnTo>
                  <a:pt x="22" y="82"/>
                </a:lnTo>
                <a:lnTo>
                  <a:pt x="22" y="74"/>
                </a:lnTo>
                <a:lnTo>
                  <a:pt x="20" y="68"/>
                </a:lnTo>
                <a:lnTo>
                  <a:pt x="12" y="58"/>
                </a:lnTo>
                <a:lnTo>
                  <a:pt x="4" y="50"/>
                </a:lnTo>
                <a:lnTo>
                  <a:pt x="2" y="44"/>
                </a:lnTo>
                <a:lnTo>
                  <a:pt x="0" y="34"/>
                </a:lnTo>
                <a:lnTo>
                  <a:pt x="2" y="26"/>
                </a:lnTo>
                <a:lnTo>
                  <a:pt x="4" y="22"/>
                </a:lnTo>
                <a:lnTo>
                  <a:pt x="8" y="16"/>
                </a:lnTo>
                <a:lnTo>
                  <a:pt x="10" y="14"/>
                </a:lnTo>
                <a:lnTo>
                  <a:pt x="22" y="6"/>
                </a:lnTo>
                <a:lnTo>
                  <a:pt x="32" y="0"/>
                </a:lnTo>
                <a:lnTo>
                  <a:pt x="36" y="2"/>
                </a:lnTo>
                <a:lnTo>
                  <a:pt x="38" y="6"/>
                </a:lnTo>
                <a:lnTo>
                  <a:pt x="40" y="14"/>
                </a:lnTo>
                <a:lnTo>
                  <a:pt x="44" y="18"/>
                </a:lnTo>
                <a:lnTo>
                  <a:pt x="48" y="18"/>
                </a:lnTo>
                <a:lnTo>
                  <a:pt x="50" y="18"/>
                </a:lnTo>
                <a:lnTo>
                  <a:pt x="54" y="18"/>
                </a:lnTo>
                <a:lnTo>
                  <a:pt x="58" y="20"/>
                </a:lnTo>
                <a:lnTo>
                  <a:pt x="58" y="26"/>
                </a:lnTo>
                <a:lnTo>
                  <a:pt x="58" y="32"/>
                </a:lnTo>
                <a:lnTo>
                  <a:pt x="60" y="52"/>
                </a:lnTo>
                <a:lnTo>
                  <a:pt x="68" y="46"/>
                </a:lnTo>
                <a:lnTo>
                  <a:pt x="72" y="42"/>
                </a:lnTo>
                <a:lnTo>
                  <a:pt x="76" y="42"/>
                </a:lnTo>
                <a:lnTo>
                  <a:pt x="78" y="44"/>
                </a:lnTo>
                <a:lnTo>
                  <a:pt x="80" y="46"/>
                </a:lnTo>
                <a:lnTo>
                  <a:pt x="82" y="48"/>
                </a:lnTo>
                <a:lnTo>
                  <a:pt x="84" y="50"/>
                </a:lnTo>
                <a:lnTo>
                  <a:pt x="88" y="48"/>
                </a:lnTo>
                <a:lnTo>
                  <a:pt x="90" y="44"/>
                </a:lnTo>
                <a:lnTo>
                  <a:pt x="94" y="40"/>
                </a:lnTo>
                <a:lnTo>
                  <a:pt x="98" y="38"/>
                </a:lnTo>
                <a:lnTo>
                  <a:pt x="102" y="38"/>
                </a:lnTo>
                <a:lnTo>
                  <a:pt x="106" y="46"/>
                </a:lnTo>
                <a:lnTo>
                  <a:pt x="112" y="52"/>
                </a:lnTo>
                <a:lnTo>
                  <a:pt x="118" y="56"/>
                </a:lnTo>
                <a:lnTo>
                  <a:pt x="120" y="60"/>
                </a:lnTo>
                <a:lnTo>
                  <a:pt x="120" y="64"/>
                </a:lnTo>
                <a:lnTo>
                  <a:pt x="122" y="70"/>
                </a:lnTo>
                <a:lnTo>
                  <a:pt x="126" y="78"/>
                </a:lnTo>
                <a:lnTo>
                  <a:pt x="130" y="82"/>
                </a:lnTo>
                <a:lnTo>
                  <a:pt x="134" y="86"/>
                </a:lnTo>
                <a:lnTo>
                  <a:pt x="136" y="112"/>
                </a:lnTo>
                <a:lnTo>
                  <a:pt x="130" y="110"/>
                </a:lnTo>
                <a:lnTo>
                  <a:pt x="120" y="110"/>
                </a:lnTo>
                <a:lnTo>
                  <a:pt x="108" y="110"/>
                </a:lnTo>
                <a:lnTo>
                  <a:pt x="100" y="114"/>
                </a:lnTo>
                <a:lnTo>
                  <a:pt x="96" y="118"/>
                </a:lnTo>
                <a:lnTo>
                  <a:pt x="92" y="122"/>
                </a:lnTo>
                <a:lnTo>
                  <a:pt x="92" y="128"/>
                </a:lnTo>
                <a:lnTo>
                  <a:pt x="90" y="134"/>
                </a:lnTo>
                <a:lnTo>
                  <a:pt x="92" y="138"/>
                </a:lnTo>
                <a:lnTo>
                  <a:pt x="94" y="144"/>
                </a:lnTo>
                <a:lnTo>
                  <a:pt x="96" y="148"/>
                </a:lnTo>
                <a:lnTo>
                  <a:pt x="98" y="154"/>
                </a:lnTo>
                <a:lnTo>
                  <a:pt x="92" y="152"/>
                </a:lnTo>
                <a:lnTo>
                  <a:pt x="86" y="150"/>
                </a:lnTo>
                <a:lnTo>
                  <a:pt x="76" y="144"/>
                </a:lnTo>
                <a:lnTo>
                  <a:pt x="68" y="136"/>
                </a:lnTo>
                <a:lnTo>
                  <a:pt x="60" y="128"/>
                </a:lnTo>
                <a:lnTo>
                  <a:pt x="52" y="128"/>
                </a:lnTo>
                <a:lnTo>
                  <a:pt x="52" y="150"/>
                </a:lnTo>
                <a:lnTo>
                  <a:pt x="50" y="158"/>
                </a:lnTo>
                <a:lnTo>
                  <a:pt x="48" y="166"/>
                </a:lnTo>
                <a:lnTo>
                  <a:pt x="48" y="176"/>
                </a:lnTo>
                <a:lnTo>
                  <a:pt x="46" y="188"/>
                </a:lnTo>
                <a:lnTo>
                  <a:pt x="48" y="192"/>
                </a:lnTo>
                <a:lnTo>
                  <a:pt x="48" y="200"/>
                </a:lnTo>
                <a:lnTo>
                  <a:pt x="52" y="204"/>
                </a:lnTo>
                <a:lnTo>
                  <a:pt x="60" y="206"/>
                </a:lnTo>
                <a:lnTo>
                  <a:pt x="60" y="216"/>
                </a:lnTo>
                <a:lnTo>
                  <a:pt x="62" y="220"/>
                </a:lnTo>
                <a:lnTo>
                  <a:pt x="66" y="224"/>
                </a:lnTo>
                <a:lnTo>
                  <a:pt x="66" y="234"/>
                </a:lnTo>
                <a:lnTo>
                  <a:pt x="68" y="238"/>
                </a:lnTo>
                <a:lnTo>
                  <a:pt x="70" y="240"/>
                </a:lnTo>
                <a:lnTo>
                  <a:pt x="74" y="244"/>
                </a:lnTo>
                <a:lnTo>
                  <a:pt x="84" y="248"/>
                </a:lnTo>
                <a:lnTo>
                  <a:pt x="104" y="2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1" name="íṣlîďe">
            <a:extLst>
              <a:ext uri="{FF2B5EF4-FFF2-40B4-BE49-F238E27FC236}">
                <a16:creationId xmlns:a16="http://schemas.microsoft.com/office/drawing/2014/main" id="{E4EE53CD-D3A5-4A79-81B7-15EA4531A144}"/>
              </a:ext>
            </a:extLst>
          </p:cNvPr>
          <p:cNvSpPr/>
          <p:nvPr/>
        </p:nvSpPr>
        <p:spPr bwMode="auto">
          <a:xfrm>
            <a:off x="10623625" y="2500502"/>
            <a:ext cx="64645" cy="101075"/>
          </a:xfrm>
          <a:custGeom>
            <a:avLst/>
            <a:gdLst>
              <a:gd name="T0" fmla="*/ 2147483647 w 72"/>
              <a:gd name="T1" fmla="*/ 2147483647 h 102"/>
              <a:gd name="T2" fmla="*/ 2147483647 w 72"/>
              <a:gd name="T3" fmla="*/ 2147483647 h 102"/>
              <a:gd name="T4" fmla="*/ 2147483647 w 72"/>
              <a:gd name="T5" fmla="*/ 2147483647 h 102"/>
              <a:gd name="T6" fmla="*/ 2147483647 w 72"/>
              <a:gd name="T7" fmla="*/ 2147483647 h 102"/>
              <a:gd name="T8" fmla="*/ 2147483647 w 72"/>
              <a:gd name="T9" fmla="*/ 2147483647 h 102"/>
              <a:gd name="T10" fmla="*/ 2147483647 w 72"/>
              <a:gd name="T11" fmla="*/ 2147483647 h 102"/>
              <a:gd name="T12" fmla="*/ 2147483647 w 72"/>
              <a:gd name="T13" fmla="*/ 2147483647 h 102"/>
              <a:gd name="T14" fmla="*/ 2147483647 w 72"/>
              <a:gd name="T15" fmla="*/ 2147483647 h 102"/>
              <a:gd name="T16" fmla="*/ 2147483647 w 72"/>
              <a:gd name="T17" fmla="*/ 2147483647 h 102"/>
              <a:gd name="T18" fmla="*/ 2147483647 w 72"/>
              <a:gd name="T19" fmla="*/ 0 h 102"/>
              <a:gd name="T20" fmla="*/ 0 w 72"/>
              <a:gd name="T21" fmla="*/ 0 h 102"/>
              <a:gd name="T22" fmla="*/ 2147483647 w 72"/>
              <a:gd name="T23" fmla="*/ 2147483647 h 102"/>
              <a:gd name="T24" fmla="*/ 2147483647 w 72"/>
              <a:gd name="T25" fmla="*/ 2147483647 h 102"/>
              <a:gd name="T26" fmla="*/ 2147483647 w 72"/>
              <a:gd name="T27" fmla="*/ 2147483647 h 102"/>
              <a:gd name="T28" fmla="*/ 2147483647 w 72"/>
              <a:gd name="T29" fmla="*/ 2147483647 h 102"/>
              <a:gd name="T30" fmla="*/ 2147483647 w 72"/>
              <a:gd name="T31" fmla="*/ 2147483647 h 102"/>
              <a:gd name="T32" fmla="*/ 2147483647 w 72"/>
              <a:gd name="T33" fmla="*/ 2147483647 h 102"/>
              <a:gd name="T34" fmla="*/ 2147483647 w 72"/>
              <a:gd name="T35" fmla="*/ 2147483647 h 102"/>
              <a:gd name="T36" fmla="*/ 2147483647 w 72"/>
              <a:gd name="T37" fmla="*/ 2147483647 h 102"/>
              <a:gd name="T38" fmla="*/ 2147483647 w 72"/>
              <a:gd name="T39" fmla="*/ 2147483647 h 102"/>
              <a:gd name="T40" fmla="*/ 2147483647 w 72"/>
              <a:gd name="T41" fmla="*/ 2147483647 h 102"/>
              <a:gd name="T42" fmla="*/ 2147483647 w 72"/>
              <a:gd name="T43" fmla="*/ 2147483647 h 102"/>
              <a:gd name="T44" fmla="*/ 2147483647 w 72"/>
              <a:gd name="T45" fmla="*/ 2147483647 h 102"/>
              <a:gd name="T46" fmla="*/ 2147483647 w 72"/>
              <a:gd name="T47" fmla="*/ 2147483647 h 102"/>
              <a:gd name="T48" fmla="*/ 2147483647 w 72"/>
              <a:gd name="T49" fmla="*/ 2147483647 h 102"/>
              <a:gd name="T50" fmla="*/ 2147483647 w 72"/>
              <a:gd name="T51" fmla="*/ 2147483647 h 102"/>
              <a:gd name="T52" fmla="*/ 2147483647 w 72"/>
              <a:gd name="T53" fmla="*/ 2147483647 h 102"/>
              <a:gd name="T54" fmla="*/ 2147483647 w 72"/>
              <a:gd name="T55" fmla="*/ 2147483647 h 102"/>
              <a:gd name="T56" fmla="*/ 2147483647 w 72"/>
              <a:gd name="T57" fmla="*/ 2147483647 h 102"/>
              <a:gd name="T58" fmla="*/ 2147483647 w 72"/>
              <a:gd name="T59" fmla="*/ 2147483647 h 102"/>
              <a:gd name="T60" fmla="*/ 2147483647 w 72"/>
              <a:gd name="T61" fmla="*/ 2147483647 h 102"/>
              <a:gd name="T62" fmla="*/ 2147483647 w 72"/>
              <a:gd name="T63" fmla="*/ 2147483647 h 102"/>
              <a:gd name="T64" fmla="*/ 2147483647 w 72"/>
              <a:gd name="T65" fmla="*/ 2147483647 h 102"/>
              <a:gd name="T66" fmla="*/ 2147483647 w 72"/>
              <a:gd name="T67" fmla="*/ 2147483647 h 1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"/>
              <a:gd name="T103" fmla="*/ 0 h 102"/>
              <a:gd name="T104" fmla="*/ 72 w 72"/>
              <a:gd name="T105" fmla="*/ 102 h 10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" h="102">
                <a:moveTo>
                  <a:pt x="42" y="12"/>
                </a:moveTo>
                <a:lnTo>
                  <a:pt x="34" y="12"/>
                </a:lnTo>
                <a:lnTo>
                  <a:pt x="32" y="18"/>
                </a:lnTo>
                <a:lnTo>
                  <a:pt x="30" y="18"/>
                </a:lnTo>
                <a:lnTo>
                  <a:pt x="26" y="18"/>
                </a:lnTo>
                <a:lnTo>
                  <a:pt x="22" y="18"/>
                </a:lnTo>
                <a:lnTo>
                  <a:pt x="20" y="18"/>
                </a:lnTo>
                <a:lnTo>
                  <a:pt x="14" y="10"/>
                </a:lnTo>
                <a:lnTo>
                  <a:pt x="10" y="4"/>
                </a:lnTo>
                <a:lnTo>
                  <a:pt x="6" y="0"/>
                </a:lnTo>
                <a:lnTo>
                  <a:pt x="0" y="0"/>
                </a:lnTo>
                <a:lnTo>
                  <a:pt x="2" y="8"/>
                </a:lnTo>
                <a:lnTo>
                  <a:pt x="4" y="14"/>
                </a:lnTo>
                <a:lnTo>
                  <a:pt x="6" y="24"/>
                </a:lnTo>
                <a:lnTo>
                  <a:pt x="10" y="36"/>
                </a:lnTo>
                <a:lnTo>
                  <a:pt x="14" y="46"/>
                </a:lnTo>
                <a:lnTo>
                  <a:pt x="18" y="54"/>
                </a:lnTo>
                <a:lnTo>
                  <a:pt x="34" y="72"/>
                </a:lnTo>
                <a:lnTo>
                  <a:pt x="50" y="86"/>
                </a:lnTo>
                <a:lnTo>
                  <a:pt x="58" y="96"/>
                </a:lnTo>
                <a:lnTo>
                  <a:pt x="66" y="102"/>
                </a:lnTo>
                <a:lnTo>
                  <a:pt x="68" y="100"/>
                </a:lnTo>
                <a:lnTo>
                  <a:pt x="70" y="100"/>
                </a:lnTo>
                <a:lnTo>
                  <a:pt x="72" y="96"/>
                </a:lnTo>
                <a:lnTo>
                  <a:pt x="72" y="90"/>
                </a:lnTo>
                <a:lnTo>
                  <a:pt x="70" y="84"/>
                </a:lnTo>
                <a:lnTo>
                  <a:pt x="66" y="74"/>
                </a:lnTo>
                <a:lnTo>
                  <a:pt x="62" y="68"/>
                </a:lnTo>
                <a:lnTo>
                  <a:pt x="60" y="64"/>
                </a:lnTo>
                <a:lnTo>
                  <a:pt x="58" y="60"/>
                </a:lnTo>
                <a:lnTo>
                  <a:pt x="58" y="40"/>
                </a:lnTo>
                <a:lnTo>
                  <a:pt x="58" y="32"/>
                </a:lnTo>
                <a:lnTo>
                  <a:pt x="52" y="24"/>
                </a:lnTo>
                <a:lnTo>
                  <a:pt x="4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îŝ1iḋe">
            <a:extLst>
              <a:ext uri="{FF2B5EF4-FFF2-40B4-BE49-F238E27FC236}">
                <a16:creationId xmlns:a16="http://schemas.microsoft.com/office/drawing/2014/main" id="{383D88CF-FC6A-4C98-885D-D2A59F7AE7C8}"/>
              </a:ext>
            </a:extLst>
          </p:cNvPr>
          <p:cNvSpPr/>
          <p:nvPr/>
        </p:nvSpPr>
        <p:spPr bwMode="auto">
          <a:xfrm>
            <a:off x="10488010" y="2105314"/>
            <a:ext cx="120156" cy="313996"/>
          </a:xfrm>
          <a:custGeom>
            <a:avLst/>
            <a:gdLst>
              <a:gd name="T0" fmla="*/ 0 w 134"/>
              <a:gd name="T1" fmla="*/ 2147483647 h 318"/>
              <a:gd name="T2" fmla="*/ 2147483647 w 134"/>
              <a:gd name="T3" fmla="*/ 2147483647 h 318"/>
              <a:gd name="T4" fmla="*/ 2147483647 w 134"/>
              <a:gd name="T5" fmla="*/ 2147483647 h 318"/>
              <a:gd name="T6" fmla="*/ 2147483647 w 134"/>
              <a:gd name="T7" fmla="*/ 2147483647 h 318"/>
              <a:gd name="T8" fmla="*/ 2147483647 w 134"/>
              <a:gd name="T9" fmla="*/ 2147483647 h 318"/>
              <a:gd name="T10" fmla="*/ 2147483647 w 134"/>
              <a:gd name="T11" fmla="*/ 2147483647 h 318"/>
              <a:gd name="T12" fmla="*/ 2147483647 w 134"/>
              <a:gd name="T13" fmla="*/ 2147483647 h 318"/>
              <a:gd name="T14" fmla="*/ 2147483647 w 134"/>
              <a:gd name="T15" fmla="*/ 2147483647 h 318"/>
              <a:gd name="T16" fmla="*/ 2147483647 w 134"/>
              <a:gd name="T17" fmla="*/ 2147483647 h 318"/>
              <a:gd name="T18" fmla="*/ 2147483647 w 134"/>
              <a:gd name="T19" fmla="*/ 2147483647 h 318"/>
              <a:gd name="T20" fmla="*/ 2147483647 w 134"/>
              <a:gd name="T21" fmla="*/ 2147483647 h 318"/>
              <a:gd name="T22" fmla="*/ 2147483647 w 134"/>
              <a:gd name="T23" fmla="*/ 2147483647 h 318"/>
              <a:gd name="T24" fmla="*/ 2147483647 w 134"/>
              <a:gd name="T25" fmla="*/ 2147483647 h 318"/>
              <a:gd name="T26" fmla="*/ 2147483647 w 134"/>
              <a:gd name="T27" fmla="*/ 2147483647 h 318"/>
              <a:gd name="T28" fmla="*/ 2147483647 w 134"/>
              <a:gd name="T29" fmla="*/ 2147483647 h 318"/>
              <a:gd name="T30" fmla="*/ 2147483647 w 134"/>
              <a:gd name="T31" fmla="*/ 2147483647 h 318"/>
              <a:gd name="T32" fmla="*/ 2147483647 w 134"/>
              <a:gd name="T33" fmla="*/ 2147483647 h 318"/>
              <a:gd name="T34" fmla="*/ 2147483647 w 134"/>
              <a:gd name="T35" fmla="*/ 2147483647 h 318"/>
              <a:gd name="T36" fmla="*/ 2147483647 w 134"/>
              <a:gd name="T37" fmla="*/ 2147483647 h 318"/>
              <a:gd name="T38" fmla="*/ 2147483647 w 134"/>
              <a:gd name="T39" fmla="*/ 2147483647 h 318"/>
              <a:gd name="T40" fmla="*/ 2147483647 w 134"/>
              <a:gd name="T41" fmla="*/ 2147483647 h 318"/>
              <a:gd name="T42" fmla="*/ 2147483647 w 134"/>
              <a:gd name="T43" fmla="*/ 2147483647 h 318"/>
              <a:gd name="T44" fmla="*/ 2147483647 w 134"/>
              <a:gd name="T45" fmla="*/ 2147483647 h 318"/>
              <a:gd name="T46" fmla="*/ 2147483647 w 134"/>
              <a:gd name="T47" fmla="*/ 2147483647 h 318"/>
              <a:gd name="T48" fmla="*/ 2147483647 w 134"/>
              <a:gd name="T49" fmla="*/ 2147483647 h 318"/>
              <a:gd name="T50" fmla="*/ 2147483647 w 134"/>
              <a:gd name="T51" fmla="*/ 2147483647 h 318"/>
              <a:gd name="T52" fmla="*/ 2147483647 w 134"/>
              <a:gd name="T53" fmla="*/ 2147483647 h 318"/>
              <a:gd name="T54" fmla="*/ 2147483647 w 134"/>
              <a:gd name="T55" fmla="*/ 2147483647 h 318"/>
              <a:gd name="T56" fmla="*/ 2147483647 w 134"/>
              <a:gd name="T57" fmla="*/ 2147483647 h 318"/>
              <a:gd name="T58" fmla="*/ 2147483647 w 134"/>
              <a:gd name="T59" fmla="*/ 2147483647 h 318"/>
              <a:gd name="T60" fmla="*/ 2147483647 w 134"/>
              <a:gd name="T61" fmla="*/ 2147483647 h 318"/>
              <a:gd name="T62" fmla="*/ 2147483647 w 134"/>
              <a:gd name="T63" fmla="*/ 2147483647 h 318"/>
              <a:gd name="T64" fmla="*/ 2147483647 w 134"/>
              <a:gd name="T65" fmla="*/ 2147483647 h 318"/>
              <a:gd name="T66" fmla="*/ 2147483647 w 134"/>
              <a:gd name="T67" fmla="*/ 2147483647 h 318"/>
              <a:gd name="T68" fmla="*/ 2147483647 w 134"/>
              <a:gd name="T69" fmla="*/ 2147483647 h 318"/>
              <a:gd name="T70" fmla="*/ 2147483647 w 134"/>
              <a:gd name="T71" fmla="*/ 2147483647 h 318"/>
              <a:gd name="T72" fmla="*/ 2147483647 w 134"/>
              <a:gd name="T73" fmla="*/ 2147483647 h 318"/>
              <a:gd name="T74" fmla="*/ 2147483647 w 134"/>
              <a:gd name="T75" fmla="*/ 2147483647 h 318"/>
              <a:gd name="T76" fmla="*/ 2147483647 w 134"/>
              <a:gd name="T77" fmla="*/ 2147483647 h 318"/>
              <a:gd name="T78" fmla="*/ 2147483647 w 134"/>
              <a:gd name="T79" fmla="*/ 2147483647 h 318"/>
              <a:gd name="T80" fmla="*/ 2147483647 w 134"/>
              <a:gd name="T81" fmla="*/ 2147483647 h 318"/>
              <a:gd name="T82" fmla="*/ 2147483647 w 134"/>
              <a:gd name="T83" fmla="*/ 2147483647 h 318"/>
              <a:gd name="T84" fmla="*/ 2147483647 w 134"/>
              <a:gd name="T85" fmla="*/ 2147483647 h 318"/>
              <a:gd name="T86" fmla="*/ 2147483647 w 134"/>
              <a:gd name="T87" fmla="*/ 2147483647 h 318"/>
              <a:gd name="T88" fmla="*/ 2147483647 w 134"/>
              <a:gd name="T89" fmla="*/ 2147483647 h 318"/>
              <a:gd name="T90" fmla="*/ 2147483647 w 134"/>
              <a:gd name="T91" fmla="*/ 2147483647 h 318"/>
              <a:gd name="T92" fmla="*/ 2147483647 w 134"/>
              <a:gd name="T93" fmla="*/ 0 h 318"/>
              <a:gd name="T94" fmla="*/ 2147483647 w 134"/>
              <a:gd name="T95" fmla="*/ 2147483647 h 318"/>
              <a:gd name="T96" fmla="*/ 2147483647 w 134"/>
              <a:gd name="T97" fmla="*/ 2147483647 h 318"/>
              <a:gd name="T98" fmla="*/ 2147483647 w 134"/>
              <a:gd name="T99" fmla="*/ 2147483647 h 318"/>
              <a:gd name="T100" fmla="*/ 2147483647 w 134"/>
              <a:gd name="T101" fmla="*/ 2147483647 h 318"/>
              <a:gd name="T102" fmla="*/ 2147483647 w 134"/>
              <a:gd name="T103" fmla="*/ 2147483647 h 318"/>
              <a:gd name="T104" fmla="*/ 2147483647 w 134"/>
              <a:gd name="T105" fmla="*/ 2147483647 h 318"/>
              <a:gd name="T106" fmla="*/ 2147483647 w 134"/>
              <a:gd name="T107" fmla="*/ 2147483647 h 318"/>
              <a:gd name="T108" fmla="*/ 2147483647 w 134"/>
              <a:gd name="T109" fmla="*/ 2147483647 h 318"/>
              <a:gd name="T110" fmla="*/ 2147483647 w 134"/>
              <a:gd name="T111" fmla="*/ 2147483647 h 318"/>
              <a:gd name="T112" fmla="*/ 2147483647 w 134"/>
              <a:gd name="T113" fmla="*/ 2147483647 h 318"/>
              <a:gd name="T114" fmla="*/ 2147483647 w 134"/>
              <a:gd name="T115" fmla="*/ 2147483647 h 318"/>
              <a:gd name="T116" fmla="*/ 2147483647 w 134"/>
              <a:gd name="T117" fmla="*/ 2147483647 h 318"/>
              <a:gd name="T118" fmla="*/ 2147483647 w 134"/>
              <a:gd name="T119" fmla="*/ 2147483647 h 318"/>
              <a:gd name="T120" fmla="*/ 2147483647 w 134"/>
              <a:gd name="T121" fmla="*/ 2147483647 h 318"/>
              <a:gd name="T122" fmla="*/ 0 w 134"/>
              <a:gd name="T123" fmla="*/ 2147483647 h 3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34"/>
              <a:gd name="T187" fmla="*/ 0 h 318"/>
              <a:gd name="T188" fmla="*/ 134 w 134"/>
              <a:gd name="T189" fmla="*/ 318 h 31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34" h="318">
                <a:moveTo>
                  <a:pt x="0" y="136"/>
                </a:moveTo>
                <a:lnTo>
                  <a:pt x="0" y="140"/>
                </a:lnTo>
                <a:lnTo>
                  <a:pt x="14" y="152"/>
                </a:lnTo>
                <a:lnTo>
                  <a:pt x="28" y="166"/>
                </a:lnTo>
                <a:lnTo>
                  <a:pt x="36" y="172"/>
                </a:lnTo>
                <a:lnTo>
                  <a:pt x="42" y="180"/>
                </a:lnTo>
                <a:lnTo>
                  <a:pt x="46" y="190"/>
                </a:lnTo>
                <a:lnTo>
                  <a:pt x="48" y="198"/>
                </a:lnTo>
                <a:lnTo>
                  <a:pt x="48" y="204"/>
                </a:lnTo>
                <a:lnTo>
                  <a:pt x="46" y="212"/>
                </a:lnTo>
                <a:lnTo>
                  <a:pt x="44" y="218"/>
                </a:lnTo>
                <a:lnTo>
                  <a:pt x="44" y="224"/>
                </a:lnTo>
                <a:lnTo>
                  <a:pt x="44" y="226"/>
                </a:lnTo>
                <a:lnTo>
                  <a:pt x="48" y="226"/>
                </a:lnTo>
                <a:lnTo>
                  <a:pt x="56" y="224"/>
                </a:lnTo>
                <a:lnTo>
                  <a:pt x="58" y="228"/>
                </a:lnTo>
                <a:lnTo>
                  <a:pt x="62" y="228"/>
                </a:lnTo>
                <a:lnTo>
                  <a:pt x="66" y="228"/>
                </a:lnTo>
                <a:lnTo>
                  <a:pt x="72" y="228"/>
                </a:lnTo>
                <a:lnTo>
                  <a:pt x="80" y="224"/>
                </a:lnTo>
                <a:lnTo>
                  <a:pt x="84" y="216"/>
                </a:lnTo>
                <a:lnTo>
                  <a:pt x="84" y="206"/>
                </a:lnTo>
                <a:lnTo>
                  <a:pt x="90" y="212"/>
                </a:lnTo>
                <a:lnTo>
                  <a:pt x="96" y="220"/>
                </a:lnTo>
                <a:lnTo>
                  <a:pt x="102" y="234"/>
                </a:lnTo>
                <a:lnTo>
                  <a:pt x="106" y="252"/>
                </a:lnTo>
                <a:lnTo>
                  <a:pt x="110" y="268"/>
                </a:lnTo>
                <a:lnTo>
                  <a:pt x="118" y="276"/>
                </a:lnTo>
                <a:lnTo>
                  <a:pt x="122" y="282"/>
                </a:lnTo>
                <a:lnTo>
                  <a:pt x="122" y="286"/>
                </a:lnTo>
                <a:lnTo>
                  <a:pt x="124" y="304"/>
                </a:lnTo>
                <a:lnTo>
                  <a:pt x="124" y="310"/>
                </a:lnTo>
                <a:lnTo>
                  <a:pt x="122" y="318"/>
                </a:lnTo>
                <a:lnTo>
                  <a:pt x="128" y="318"/>
                </a:lnTo>
                <a:lnTo>
                  <a:pt x="132" y="312"/>
                </a:lnTo>
                <a:lnTo>
                  <a:pt x="134" y="308"/>
                </a:lnTo>
                <a:lnTo>
                  <a:pt x="134" y="302"/>
                </a:lnTo>
                <a:lnTo>
                  <a:pt x="134" y="292"/>
                </a:lnTo>
                <a:lnTo>
                  <a:pt x="130" y="280"/>
                </a:lnTo>
                <a:lnTo>
                  <a:pt x="124" y="270"/>
                </a:lnTo>
                <a:lnTo>
                  <a:pt x="120" y="262"/>
                </a:lnTo>
                <a:lnTo>
                  <a:pt x="108" y="252"/>
                </a:lnTo>
                <a:lnTo>
                  <a:pt x="110" y="246"/>
                </a:lnTo>
                <a:lnTo>
                  <a:pt x="110" y="240"/>
                </a:lnTo>
                <a:lnTo>
                  <a:pt x="112" y="234"/>
                </a:lnTo>
                <a:lnTo>
                  <a:pt x="112" y="228"/>
                </a:lnTo>
                <a:lnTo>
                  <a:pt x="112" y="220"/>
                </a:lnTo>
                <a:lnTo>
                  <a:pt x="110" y="214"/>
                </a:lnTo>
                <a:lnTo>
                  <a:pt x="102" y="204"/>
                </a:lnTo>
                <a:lnTo>
                  <a:pt x="94" y="196"/>
                </a:lnTo>
                <a:lnTo>
                  <a:pt x="92" y="190"/>
                </a:lnTo>
                <a:lnTo>
                  <a:pt x="90" y="180"/>
                </a:lnTo>
                <a:lnTo>
                  <a:pt x="92" y="172"/>
                </a:lnTo>
                <a:lnTo>
                  <a:pt x="94" y="168"/>
                </a:lnTo>
                <a:lnTo>
                  <a:pt x="98" y="162"/>
                </a:lnTo>
                <a:lnTo>
                  <a:pt x="106" y="156"/>
                </a:lnTo>
                <a:lnTo>
                  <a:pt x="118" y="148"/>
                </a:lnTo>
                <a:lnTo>
                  <a:pt x="124" y="144"/>
                </a:lnTo>
                <a:lnTo>
                  <a:pt x="130" y="140"/>
                </a:lnTo>
                <a:lnTo>
                  <a:pt x="132" y="134"/>
                </a:lnTo>
                <a:lnTo>
                  <a:pt x="134" y="130"/>
                </a:lnTo>
                <a:lnTo>
                  <a:pt x="132" y="128"/>
                </a:lnTo>
                <a:lnTo>
                  <a:pt x="126" y="126"/>
                </a:lnTo>
                <a:lnTo>
                  <a:pt x="120" y="122"/>
                </a:lnTo>
                <a:lnTo>
                  <a:pt x="114" y="118"/>
                </a:lnTo>
                <a:lnTo>
                  <a:pt x="108" y="116"/>
                </a:lnTo>
                <a:lnTo>
                  <a:pt x="110" y="106"/>
                </a:lnTo>
                <a:lnTo>
                  <a:pt x="110" y="102"/>
                </a:lnTo>
                <a:lnTo>
                  <a:pt x="108" y="98"/>
                </a:lnTo>
                <a:lnTo>
                  <a:pt x="104" y="96"/>
                </a:lnTo>
                <a:lnTo>
                  <a:pt x="100" y="94"/>
                </a:lnTo>
                <a:lnTo>
                  <a:pt x="98" y="90"/>
                </a:lnTo>
                <a:lnTo>
                  <a:pt x="96" y="84"/>
                </a:lnTo>
                <a:lnTo>
                  <a:pt x="94" y="82"/>
                </a:lnTo>
                <a:lnTo>
                  <a:pt x="90" y="82"/>
                </a:lnTo>
                <a:lnTo>
                  <a:pt x="84" y="82"/>
                </a:lnTo>
                <a:lnTo>
                  <a:pt x="80" y="80"/>
                </a:lnTo>
                <a:lnTo>
                  <a:pt x="78" y="76"/>
                </a:lnTo>
                <a:lnTo>
                  <a:pt x="76" y="68"/>
                </a:lnTo>
                <a:lnTo>
                  <a:pt x="76" y="64"/>
                </a:lnTo>
                <a:lnTo>
                  <a:pt x="78" y="58"/>
                </a:lnTo>
                <a:lnTo>
                  <a:pt x="82" y="52"/>
                </a:lnTo>
                <a:lnTo>
                  <a:pt x="88" y="50"/>
                </a:lnTo>
                <a:lnTo>
                  <a:pt x="86" y="48"/>
                </a:lnTo>
                <a:lnTo>
                  <a:pt x="88" y="44"/>
                </a:lnTo>
                <a:lnTo>
                  <a:pt x="84" y="28"/>
                </a:lnTo>
                <a:lnTo>
                  <a:pt x="82" y="18"/>
                </a:lnTo>
                <a:lnTo>
                  <a:pt x="80" y="14"/>
                </a:lnTo>
                <a:lnTo>
                  <a:pt x="76" y="14"/>
                </a:lnTo>
                <a:lnTo>
                  <a:pt x="72" y="12"/>
                </a:lnTo>
                <a:lnTo>
                  <a:pt x="72" y="10"/>
                </a:lnTo>
                <a:lnTo>
                  <a:pt x="68" y="4"/>
                </a:lnTo>
                <a:lnTo>
                  <a:pt x="66" y="2"/>
                </a:lnTo>
                <a:lnTo>
                  <a:pt x="62" y="0"/>
                </a:lnTo>
                <a:lnTo>
                  <a:pt x="56" y="0"/>
                </a:lnTo>
                <a:lnTo>
                  <a:pt x="56" y="8"/>
                </a:lnTo>
                <a:lnTo>
                  <a:pt x="54" y="14"/>
                </a:lnTo>
                <a:lnTo>
                  <a:pt x="56" y="20"/>
                </a:lnTo>
                <a:lnTo>
                  <a:pt x="50" y="20"/>
                </a:lnTo>
                <a:lnTo>
                  <a:pt x="44" y="22"/>
                </a:lnTo>
                <a:lnTo>
                  <a:pt x="36" y="28"/>
                </a:lnTo>
                <a:lnTo>
                  <a:pt x="30" y="34"/>
                </a:lnTo>
                <a:lnTo>
                  <a:pt x="28" y="36"/>
                </a:lnTo>
                <a:lnTo>
                  <a:pt x="30" y="40"/>
                </a:lnTo>
                <a:lnTo>
                  <a:pt x="32" y="42"/>
                </a:lnTo>
                <a:lnTo>
                  <a:pt x="26" y="60"/>
                </a:lnTo>
                <a:lnTo>
                  <a:pt x="26" y="62"/>
                </a:lnTo>
                <a:lnTo>
                  <a:pt x="28" y="64"/>
                </a:lnTo>
                <a:lnTo>
                  <a:pt x="30" y="64"/>
                </a:lnTo>
                <a:lnTo>
                  <a:pt x="28" y="70"/>
                </a:lnTo>
                <a:lnTo>
                  <a:pt x="26" y="74"/>
                </a:lnTo>
                <a:lnTo>
                  <a:pt x="20" y="84"/>
                </a:lnTo>
                <a:lnTo>
                  <a:pt x="18" y="84"/>
                </a:lnTo>
                <a:lnTo>
                  <a:pt x="16" y="82"/>
                </a:lnTo>
                <a:lnTo>
                  <a:pt x="12" y="86"/>
                </a:lnTo>
                <a:lnTo>
                  <a:pt x="10" y="86"/>
                </a:lnTo>
                <a:lnTo>
                  <a:pt x="12" y="92"/>
                </a:lnTo>
                <a:lnTo>
                  <a:pt x="12" y="100"/>
                </a:lnTo>
                <a:lnTo>
                  <a:pt x="10" y="110"/>
                </a:lnTo>
                <a:lnTo>
                  <a:pt x="10" y="118"/>
                </a:lnTo>
                <a:lnTo>
                  <a:pt x="4" y="118"/>
                </a:lnTo>
                <a:lnTo>
                  <a:pt x="2" y="124"/>
                </a:lnTo>
                <a:lnTo>
                  <a:pt x="0" y="130"/>
                </a:lnTo>
                <a:lnTo>
                  <a:pt x="0" y="1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3" name="ïSļidè">
            <a:extLst>
              <a:ext uri="{FF2B5EF4-FFF2-40B4-BE49-F238E27FC236}">
                <a16:creationId xmlns:a16="http://schemas.microsoft.com/office/drawing/2014/main" id="{AD199E7E-953E-4E2E-BB6F-C4207C2B02DA}"/>
              </a:ext>
            </a:extLst>
          </p:cNvPr>
          <p:cNvSpPr/>
          <p:nvPr/>
        </p:nvSpPr>
        <p:spPr bwMode="auto">
          <a:xfrm>
            <a:off x="10419149" y="2143425"/>
            <a:ext cx="75185" cy="95276"/>
          </a:xfrm>
          <a:custGeom>
            <a:avLst/>
            <a:gdLst>
              <a:gd name="T0" fmla="*/ 2147483647 w 84"/>
              <a:gd name="T1" fmla="*/ 2147483647 h 96"/>
              <a:gd name="T2" fmla="*/ 2147483647 w 84"/>
              <a:gd name="T3" fmla="*/ 2147483647 h 96"/>
              <a:gd name="T4" fmla="*/ 2147483647 w 84"/>
              <a:gd name="T5" fmla="*/ 2147483647 h 96"/>
              <a:gd name="T6" fmla="*/ 2147483647 w 84"/>
              <a:gd name="T7" fmla="*/ 2147483647 h 96"/>
              <a:gd name="T8" fmla="*/ 2147483647 w 84"/>
              <a:gd name="T9" fmla="*/ 2147483647 h 96"/>
              <a:gd name="T10" fmla="*/ 2147483647 w 84"/>
              <a:gd name="T11" fmla="*/ 2147483647 h 96"/>
              <a:gd name="T12" fmla="*/ 2147483647 w 84"/>
              <a:gd name="T13" fmla="*/ 2147483647 h 96"/>
              <a:gd name="T14" fmla="*/ 2147483647 w 84"/>
              <a:gd name="T15" fmla="*/ 2147483647 h 96"/>
              <a:gd name="T16" fmla="*/ 2147483647 w 84"/>
              <a:gd name="T17" fmla="*/ 2147483647 h 96"/>
              <a:gd name="T18" fmla="*/ 2147483647 w 84"/>
              <a:gd name="T19" fmla="*/ 2147483647 h 96"/>
              <a:gd name="T20" fmla="*/ 2147483647 w 84"/>
              <a:gd name="T21" fmla="*/ 2147483647 h 96"/>
              <a:gd name="T22" fmla="*/ 2147483647 w 84"/>
              <a:gd name="T23" fmla="*/ 2147483647 h 96"/>
              <a:gd name="T24" fmla="*/ 2147483647 w 84"/>
              <a:gd name="T25" fmla="*/ 2147483647 h 96"/>
              <a:gd name="T26" fmla="*/ 2147483647 w 84"/>
              <a:gd name="T27" fmla="*/ 2147483647 h 96"/>
              <a:gd name="T28" fmla="*/ 2147483647 w 84"/>
              <a:gd name="T29" fmla="*/ 2147483647 h 96"/>
              <a:gd name="T30" fmla="*/ 2147483647 w 84"/>
              <a:gd name="T31" fmla="*/ 2147483647 h 96"/>
              <a:gd name="T32" fmla="*/ 2147483647 w 84"/>
              <a:gd name="T33" fmla="*/ 2147483647 h 96"/>
              <a:gd name="T34" fmla="*/ 0 w 84"/>
              <a:gd name="T35" fmla="*/ 2147483647 h 96"/>
              <a:gd name="T36" fmla="*/ 2147483647 w 84"/>
              <a:gd name="T37" fmla="*/ 0 h 96"/>
              <a:gd name="T38" fmla="*/ 2147483647 w 84"/>
              <a:gd name="T39" fmla="*/ 2147483647 h 96"/>
              <a:gd name="T40" fmla="*/ 2147483647 w 84"/>
              <a:gd name="T41" fmla="*/ 2147483647 h 96"/>
              <a:gd name="T42" fmla="*/ 2147483647 w 84"/>
              <a:gd name="T43" fmla="*/ 2147483647 h 96"/>
              <a:gd name="T44" fmla="*/ 2147483647 w 84"/>
              <a:gd name="T45" fmla="*/ 2147483647 h 96"/>
              <a:gd name="T46" fmla="*/ 2147483647 w 84"/>
              <a:gd name="T47" fmla="*/ 2147483647 h 96"/>
              <a:gd name="T48" fmla="*/ 2147483647 w 84"/>
              <a:gd name="T49" fmla="*/ 2147483647 h 96"/>
              <a:gd name="T50" fmla="*/ 2147483647 w 84"/>
              <a:gd name="T51" fmla="*/ 2147483647 h 96"/>
              <a:gd name="T52" fmla="*/ 2147483647 w 84"/>
              <a:gd name="T53" fmla="*/ 2147483647 h 96"/>
              <a:gd name="T54" fmla="*/ 2147483647 w 84"/>
              <a:gd name="T55" fmla="*/ 2147483647 h 96"/>
              <a:gd name="T56" fmla="*/ 2147483647 w 84"/>
              <a:gd name="T57" fmla="*/ 2147483647 h 96"/>
              <a:gd name="T58" fmla="*/ 2147483647 w 84"/>
              <a:gd name="T59" fmla="*/ 2147483647 h 96"/>
              <a:gd name="T60" fmla="*/ 2147483647 w 84"/>
              <a:gd name="T61" fmla="*/ 2147483647 h 96"/>
              <a:gd name="T62" fmla="*/ 2147483647 w 84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4"/>
              <a:gd name="T97" fmla="*/ 0 h 96"/>
              <a:gd name="T98" fmla="*/ 84 w 84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4" h="96">
                <a:moveTo>
                  <a:pt x="82" y="82"/>
                </a:moveTo>
                <a:lnTo>
                  <a:pt x="80" y="86"/>
                </a:lnTo>
                <a:lnTo>
                  <a:pt x="78" y="96"/>
                </a:lnTo>
                <a:lnTo>
                  <a:pt x="74" y="88"/>
                </a:lnTo>
                <a:lnTo>
                  <a:pt x="72" y="84"/>
                </a:lnTo>
                <a:lnTo>
                  <a:pt x="70" y="76"/>
                </a:lnTo>
                <a:lnTo>
                  <a:pt x="64" y="70"/>
                </a:lnTo>
                <a:lnTo>
                  <a:pt x="58" y="72"/>
                </a:lnTo>
                <a:lnTo>
                  <a:pt x="52" y="72"/>
                </a:lnTo>
                <a:lnTo>
                  <a:pt x="50" y="70"/>
                </a:lnTo>
                <a:lnTo>
                  <a:pt x="48" y="68"/>
                </a:lnTo>
                <a:lnTo>
                  <a:pt x="46" y="66"/>
                </a:lnTo>
                <a:lnTo>
                  <a:pt x="46" y="72"/>
                </a:lnTo>
                <a:lnTo>
                  <a:pt x="40" y="80"/>
                </a:lnTo>
                <a:lnTo>
                  <a:pt x="32" y="84"/>
                </a:lnTo>
                <a:lnTo>
                  <a:pt x="26" y="86"/>
                </a:lnTo>
                <a:lnTo>
                  <a:pt x="24" y="76"/>
                </a:lnTo>
                <a:lnTo>
                  <a:pt x="22" y="70"/>
                </a:lnTo>
                <a:lnTo>
                  <a:pt x="22" y="62"/>
                </a:lnTo>
                <a:lnTo>
                  <a:pt x="20" y="58"/>
                </a:lnTo>
                <a:lnTo>
                  <a:pt x="18" y="54"/>
                </a:lnTo>
                <a:lnTo>
                  <a:pt x="14" y="52"/>
                </a:lnTo>
                <a:lnTo>
                  <a:pt x="14" y="50"/>
                </a:lnTo>
                <a:lnTo>
                  <a:pt x="16" y="40"/>
                </a:lnTo>
                <a:lnTo>
                  <a:pt x="10" y="36"/>
                </a:lnTo>
                <a:lnTo>
                  <a:pt x="8" y="34"/>
                </a:lnTo>
                <a:lnTo>
                  <a:pt x="6" y="30"/>
                </a:lnTo>
                <a:lnTo>
                  <a:pt x="6" y="28"/>
                </a:lnTo>
                <a:lnTo>
                  <a:pt x="8" y="26"/>
                </a:lnTo>
                <a:lnTo>
                  <a:pt x="10" y="26"/>
                </a:lnTo>
                <a:lnTo>
                  <a:pt x="12" y="22"/>
                </a:lnTo>
                <a:lnTo>
                  <a:pt x="10" y="18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20" y="6"/>
                </a:lnTo>
                <a:lnTo>
                  <a:pt x="24" y="10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8" y="22"/>
                </a:lnTo>
                <a:lnTo>
                  <a:pt x="30" y="24"/>
                </a:lnTo>
                <a:lnTo>
                  <a:pt x="34" y="26"/>
                </a:lnTo>
                <a:lnTo>
                  <a:pt x="38" y="26"/>
                </a:lnTo>
                <a:lnTo>
                  <a:pt x="46" y="26"/>
                </a:lnTo>
                <a:lnTo>
                  <a:pt x="70" y="26"/>
                </a:lnTo>
                <a:lnTo>
                  <a:pt x="70" y="30"/>
                </a:lnTo>
                <a:lnTo>
                  <a:pt x="52" y="50"/>
                </a:lnTo>
                <a:lnTo>
                  <a:pt x="56" y="56"/>
                </a:lnTo>
                <a:lnTo>
                  <a:pt x="60" y="60"/>
                </a:lnTo>
                <a:lnTo>
                  <a:pt x="62" y="62"/>
                </a:lnTo>
                <a:lnTo>
                  <a:pt x="66" y="60"/>
                </a:lnTo>
                <a:lnTo>
                  <a:pt x="68" y="56"/>
                </a:lnTo>
                <a:lnTo>
                  <a:pt x="68" y="52"/>
                </a:lnTo>
                <a:lnTo>
                  <a:pt x="70" y="50"/>
                </a:lnTo>
                <a:lnTo>
                  <a:pt x="74" y="56"/>
                </a:lnTo>
                <a:lnTo>
                  <a:pt x="78" y="66"/>
                </a:lnTo>
                <a:lnTo>
                  <a:pt x="78" y="76"/>
                </a:lnTo>
                <a:lnTo>
                  <a:pt x="82" y="78"/>
                </a:lnTo>
                <a:lnTo>
                  <a:pt x="84" y="80"/>
                </a:lnTo>
                <a:lnTo>
                  <a:pt x="82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4" name="íšļiḍe">
            <a:extLst>
              <a:ext uri="{FF2B5EF4-FFF2-40B4-BE49-F238E27FC236}">
                <a16:creationId xmlns:a16="http://schemas.microsoft.com/office/drawing/2014/main" id="{A0DB2AE5-7104-46FF-8B66-C00728984B65}"/>
              </a:ext>
            </a:extLst>
          </p:cNvPr>
          <p:cNvSpPr/>
          <p:nvPr/>
        </p:nvSpPr>
        <p:spPr bwMode="auto">
          <a:xfrm>
            <a:off x="10151432" y="1976071"/>
            <a:ext cx="387169" cy="496262"/>
          </a:xfrm>
          <a:custGeom>
            <a:avLst/>
            <a:gdLst>
              <a:gd name="T0" fmla="*/ 2147483647 w 434"/>
              <a:gd name="T1" fmla="*/ 2147483647 h 502"/>
              <a:gd name="T2" fmla="*/ 2147483647 w 434"/>
              <a:gd name="T3" fmla="*/ 2147483647 h 502"/>
              <a:gd name="T4" fmla="*/ 2147483647 w 434"/>
              <a:gd name="T5" fmla="*/ 2147483647 h 502"/>
              <a:gd name="T6" fmla="*/ 2147483647 w 434"/>
              <a:gd name="T7" fmla="*/ 2147483647 h 502"/>
              <a:gd name="T8" fmla="*/ 2147483647 w 434"/>
              <a:gd name="T9" fmla="*/ 2147483647 h 502"/>
              <a:gd name="T10" fmla="*/ 2147483647 w 434"/>
              <a:gd name="T11" fmla="*/ 2147483647 h 502"/>
              <a:gd name="T12" fmla="*/ 2147483647 w 434"/>
              <a:gd name="T13" fmla="*/ 2147483647 h 502"/>
              <a:gd name="T14" fmla="*/ 2147483647 w 434"/>
              <a:gd name="T15" fmla="*/ 2147483647 h 502"/>
              <a:gd name="T16" fmla="*/ 2147483647 w 434"/>
              <a:gd name="T17" fmla="*/ 2147483647 h 502"/>
              <a:gd name="T18" fmla="*/ 2147483647 w 434"/>
              <a:gd name="T19" fmla="*/ 2147483647 h 502"/>
              <a:gd name="T20" fmla="*/ 2147483647 w 434"/>
              <a:gd name="T21" fmla="*/ 2147483647 h 502"/>
              <a:gd name="T22" fmla="*/ 2147483647 w 434"/>
              <a:gd name="T23" fmla="*/ 2147483647 h 502"/>
              <a:gd name="T24" fmla="*/ 2147483647 w 434"/>
              <a:gd name="T25" fmla="*/ 2147483647 h 502"/>
              <a:gd name="T26" fmla="*/ 2147483647 w 434"/>
              <a:gd name="T27" fmla="*/ 2147483647 h 502"/>
              <a:gd name="T28" fmla="*/ 2147483647 w 434"/>
              <a:gd name="T29" fmla="*/ 2147483647 h 502"/>
              <a:gd name="T30" fmla="*/ 2147483647 w 434"/>
              <a:gd name="T31" fmla="*/ 2147483647 h 502"/>
              <a:gd name="T32" fmla="*/ 2147483647 w 434"/>
              <a:gd name="T33" fmla="*/ 2147483647 h 502"/>
              <a:gd name="T34" fmla="*/ 2147483647 w 434"/>
              <a:gd name="T35" fmla="*/ 2147483647 h 502"/>
              <a:gd name="T36" fmla="*/ 2147483647 w 434"/>
              <a:gd name="T37" fmla="*/ 2147483647 h 502"/>
              <a:gd name="T38" fmla="*/ 2147483647 w 434"/>
              <a:gd name="T39" fmla="*/ 2147483647 h 502"/>
              <a:gd name="T40" fmla="*/ 2147483647 w 434"/>
              <a:gd name="T41" fmla="*/ 2147483647 h 502"/>
              <a:gd name="T42" fmla="*/ 2147483647 w 434"/>
              <a:gd name="T43" fmla="*/ 2147483647 h 502"/>
              <a:gd name="T44" fmla="*/ 2147483647 w 434"/>
              <a:gd name="T45" fmla="*/ 2147483647 h 502"/>
              <a:gd name="T46" fmla="*/ 2147483647 w 434"/>
              <a:gd name="T47" fmla="*/ 2147483647 h 502"/>
              <a:gd name="T48" fmla="*/ 2147483647 w 434"/>
              <a:gd name="T49" fmla="*/ 2147483647 h 502"/>
              <a:gd name="T50" fmla="*/ 2147483647 w 434"/>
              <a:gd name="T51" fmla="*/ 2147483647 h 502"/>
              <a:gd name="T52" fmla="*/ 2147483647 w 434"/>
              <a:gd name="T53" fmla="*/ 2147483647 h 502"/>
              <a:gd name="T54" fmla="*/ 2147483647 w 434"/>
              <a:gd name="T55" fmla="*/ 2147483647 h 502"/>
              <a:gd name="T56" fmla="*/ 2147483647 w 434"/>
              <a:gd name="T57" fmla="*/ 2147483647 h 502"/>
              <a:gd name="T58" fmla="*/ 2147483647 w 434"/>
              <a:gd name="T59" fmla="*/ 2147483647 h 502"/>
              <a:gd name="T60" fmla="*/ 2147483647 w 434"/>
              <a:gd name="T61" fmla="*/ 2147483647 h 502"/>
              <a:gd name="T62" fmla="*/ 0 w 434"/>
              <a:gd name="T63" fmla="*/ 2147483647 h 502"/>
              <a:gd name="T64" fmla="*/ 2147483647 w 434"/>
              <a:gd name="T65" fmla="*/ 2147483647 h 502"/>
              <a:gd name="T66" fmla="*/ 2147483647 w 434"/>
              <a:gd name="T67" fmla="*/ 2147483647 h 502"/>
              <a:gd name="T68" fmla="*/ 2147483647 w 434"/>
              <a:gd name="T69" fmla="*/ 2147483647 h 502"/>
              <a:gd name="T70" fmla="*/ 2147483647 w 434"/>
              <a:gd name="T71" fmla="*/ 2147483647 h 502"/>
              <a:gd name="T72" fmla="*/ 2147483647 w 434"/>
              <a:gd name="T73" fmla="*/ 2147483647 h 502"/>
              <a:gd name="T74" fmla="*/ 2147483647 w 434"/>
              <a:gd name="T75" fmla="*/ 2147483647 h 502"/>
              <a:gd name="T76" fmla="*/ 2147483647 w 434"/>
              <a:gd name="T77" fmla="*/ 2147483647 h 502"/>
              <a:gd name="T78" fmla="*/ 2147483647 w 434"/>
              <a:gd name="T79" fmla="*/ 2147483647 h 502"/>
              <a:gd name="T80" fmla="*/ 2147483647 w 434"/>
              <a:gd name="T81" fmla="*/ 2147483647 h 502"/>
              <a:gd name="T82" fmla="*/ 2147483647 w 434"/>
              <a:gd name="T83" fmla="*/ 2147483647 h 502"/>
              <a:gd name="T84" fmla="*/ 2147483647 w 434"/>
              <a:gd name="T85" fmla="*/ 2147483647 h 502"/>
              <a:gd name="T86" fmla="*/ 2147483647 w 434"/>
              <a:gd name="T87" fmla="*/ 0 h 502"/>
              <a:gd name="T88" fmla="*/ 2147483647 w 434"/>
              <a:gd name="T89" fmla="*/ 2147483647 h 502"/>
              <a:gd name="T90" fmla="*/ 2147483647 w 434"/>
              <a:gd name="T91" fmla="*/ 2147483647 h 502"/>
              <a:gd name="T92" fmla="*/ 2147483647 w 434"/>
              <a:gd name="T93" fmla="*/ 2147483647 h 502"/>
              <a:gd name="T94" fmla="*/ 2147483647 w 434"/>
              <a:gd name="T95" fmla="*/ 2147483647 h 502"/>
              <a:gd name="T96" fmla="*/ 2147483647 w 434"/>
              <a:gd name="T97" fmla="*/ 2147483647 h 502"/>
              <a:gd name="T98" fmla="*/ 2147483647 w 434"/>
              <a:gd name="T99" fmla="*/ 2147483647 h 502"/>
              <a:gd name="T100" fmla="*/ 2147483647 w 434"/>
              <a:gd name="T101" fmla="*/ 2147483647 h 502"/>
              <a:gd name="T102" fmla="*/ 2147483647 w 434"/>
              <a:gd name="T103" fmla="*/ 2147483647 h 502"/>
              <a:gd name="T104" fmla="*/ 2147483647 w 434"/>
              <a:gd name="T105" fmla="*/ 2147483647 h 502"/>
              <a:gd name="T106" fmla="*/ 2147483647 w 434"/>
              <a:gd name="T107" fmla="*/ 2147483647 h 502"/>
              <a:gd name="T108" fmla="*/ 2147483647 w 434"/>
              <a:gd name="T109" fmla="*/ 2147483647 h 502"/>
              <a:gd name="T110" fmla="*/ 2147483647 w 434"/>
              <a:gd name="T111" fmla="*/ 2147483647 h 502"/>
              <a:gd name="T112" fmla="*/ 2147483647 w 434"/>
              <a:gd name="T113" fmla="*/ 2147483647 h 502"/>
              <a:gd name="T114" fmla="*/ 2147483647 w 434"/>
              <a:gd name="T115" fmla="*/ 2147483647 h 502"/>
              <a:gd name="T116" fmla="*/ 2147483647 w 434"/>
              <a:gd name="T117" fmla="*/ 2147483647 h 50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4"/>
              <a:gd name="T178" fmla="*/ 0 h 502"/>
              <a:gd name="T179" fmla="*/ 434 w 434"/>
              <a:gd name="T180" fmla="*/ 502 h 50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4" h="502">
                <a:moveTo>
                  <a:pt x="434" y="132"/>
                </a:moveTo>
                <a:lnTo>
                  <a:pt x="434" y="140"/>
                </a:lnTo>
                <a:lnTo>
                  <a:pt x="432" y="146"/>
                </a:lnTo>
                <a:lnTo>
                  <a:pt x="434" y="152"/>
                </a:lnTo>
                <a:lnTo>
                  <a:pt x="428" y="152"/>
                </a:lnTo>
                <a:lnTo>
                  <a:pt x="422" y="154"/>
                </a:lnTo>
                <a:lnTo>
                  <a:pt x="414" y="160"/>
                </a:lnTo>
                <a:lnTo>
                  <a:pt x="408" y="166"/>
                </a:lnTo>
                <a:lnTo>
                  <a:pt x="406" y="168"/>
                </a:lnTo>
                <a:lnTo>
                  <a:pt x="408" y="172"/>
                </a:lnTo>
                <a:lnTo>
                  <a:pt x="410" y="174"/>
                </a:lnTo>
                <a:lnTo>
                  <a:pt x="404" y="192"/>
                </a:lnTo>
                <a:lnTo>
                  <a:pt x="404" y="194"/>
                </a:lnTo>
                <a:lnTo>
                  <a:pt x="406" y="196"/>
                </a:lnTo>
                <a:lnTo>
                  <a:pt x="408" y="196"/>
                </a:lnTo>
                <a:lnTo>
                  <a:pt x="406" y="202"/>
                </a:lnTo>
                <a:lnTo>
                  <a:pt x="404" y="206"/>
                </a:lnTo>
                <a:lnTo>
                  <a:pt x="398" y="216"/>
                </a:lnTo>
                <a:lnTo>
                  <a:pt x="396" y="216"/>
                </a:lnTo>
                <a:lnTo>
                  <a:pt x="394" y="214"/>
                </a:lnTo>
                <a:lnTo>
                  <a:pt x="390" y="218"/>
                </a:lnTo>
                <a:lnTo>
                  <a:pt x="388" y="218"/>
                </a:lnTo>
                <a:lnTo>
                  <a:pt x="390" y="222"/>
                </a:lnTo>
                <a:lnTo>
                  <a:pt x="390" y="226"/>
                </a:lnTo>
                <a:lnTo>
                  <a:pt x="388" y="250"/>
                </a:lnTo>
                <a:lnTo>
                  <a:pt x="384" y="250"/>
                </a:lnTo>
                <a:lnTo>
                  <a:pt x="382" y="248"/>
                </a:lnTo>
                <a:lnTo>
                  <a:pt x="380" y="246"/>
                </a:lnTo>
                <a:lnTo>
                  <a:pt x="378" y="236"/>
                </a:lnTo>
                <a:lnTo>
                  <a:pt x="374" y="226"/>
                </a:lnTo>
                <a:lnTo>
                  <a:pt x="370" y="220"/>
                </a:lnTo>
                <a:lnTo>
                  <a:pt x="368" y="222"/>
                </a:lnTo>
                <a:lnTo>
                  <a:pt x="368" y="226"/>
                </a:lnTo>
                <a:lnTo>
                  <a:pt x="366" y="230"/>
                </a:lnTo>
                <a:lnTo>
                  <a:pt x="362" y="232"/>
                </a:lnTo>
                <a:lnTo>
                  <a:pt x="360" y="230"/>
                </a:lnTo>
                <a:lnTo>
                  <a:pt x="356" y="226"/>
                </a:lnTo>
                <a:lnTo>
                  <a:pt x="352" y="220"/>
                </a:lnTo>
                <a:lnTo>
                  <a:pt x="370" y="200"/>
                </a:lnTo>
                <a:lnTo>
                  <a:pt x="370" y="196"/>
                </a:lnTo>
                <a:lnTo>
                  <a:pt x="346" y="196"/>
                </a:lnTo>
                <a:lnTo>
                  <a:pt x="338" y="196"/>
                </a:lnTo>
                <a:lnTo>
                  <a:pt x="334" y="196"/>
                </a:lnTo>
                <a:lnTo>
                  <a:pt x="330" y="194"/>
                </a:lnTo>
                <a:lnTo>
                  <a:pt x="328" y="192"/>
                </a:lnTo>
                <a:lnTo>
                  <a:pt x="328" y="190"/>
                </a:lnTo>
                <a:lnTo>
                  <a:pt x="328" y="186"/>
                </a:lnTo>
                <a:lnTo>
                  <a:pt x="328" y="182"/>
                </a:lnTo>
                <a:lnTo>
                  <a:pt x="324" y="180"/>
                </a:lnTo>
                <a:lnTo>
                  <a:pt x="320" y="176"/>
                </a:lnTo>
                <a:lnTo>
                  <a:pt x="306" y="170"/>
                </a:lnTo>
                <a:lnTo>
                  <a:pt x="302" y="172"/>
                </a:lnTo>
                <a:lnTo>
                  <a:pt x="300" y="174"/>
                </a:lnTo>
                <a:lnTo>
                  <a:pt x="300" y="176"/>
                </a:lnTo>
                <a:lnTo>
                  <a:pt x="302" y="180"/>
                </a:lnTo>
                <a:lnTo>
                  <a:pt x="306" y="184"/>
                </a:lnTo>
                <a:lnTo>
                  <a:pt x="310" y="188"/>
                </a:lnTo>
                <a:lnTo>
                  <a:pt x="312" y="192"/>
                </a:lnTo>
                <a:lnTo>
                  <a:pt x="310" y="196"/>
                </a:lnTo>
                <a:lnTo>
                  <a:pt x="308" y="196"/>
                </a:lnTo>
                <a:lnTo>
                  <a:pt x="306" y="198"/>
                </a:lnTo>
                <a:lnTo>
                  <a:pt x="306" y="200"/>
                </a:lnTo>
                <a:lnTo>
                  <a:pt x="308" y="204"/>
                </a:lnTo>
                <a:lnTo>
                  <a:pt x="310" y="206"/>
                </a:lnTo>
                <a:lnTo>
                  <a:pt x="316" y="210"/>
                </a:lnTo>
                <a:lnTo>
                  <a:pt x="314" y="220"/>
                </a:lnTo>
                <a:lnTo>
                  <a:pt x="314" y="222"/>
                </a:lnTo>
                <a:lnTo>
                  <a:pt x="318" y="224"/>
                </a:lnTo>
                <a:lnTo>
                  <a:pt x="320" y="228"/>
                </a:lnTo>
                <a:lnTo>
                  <a:pt x="322" y="232"/>
                </a:lnTo>
                <a:lnTo>
                  <a:pt x="322" y="240"/>
                </a:lnTo>
                <a:lnTo>
                  <a:pt x="324" y="246"/>
                </a:lnTo>
                <a:lnTo>
                  <a:pt x="326" y="256"/>
                </a:lnTo>
                <a:lnTo>
                  <a:pt x="318" y="256"/>
                </a:lnTo>
                <a:lnTo>
                  <a:pt x="310" y="256"/>
                </a:lnTo>
                <a:lnTo>
                  <a:pt x="312" y="256"/>
                </a:lnTo>
                <a:lnTo>
                  <a:pt x="302" y="260"/>
                </a:lnTo>
                <a:lnTo>
                  <a:pt x="298" y="266"/>
                </a:lnTo>
                <a:lnTo>
                  <a:pt x="296" y="282"/>
                </a:lnTo>
                <a:lnTo>
                  <a:pt x="292" y="288"/>
                </a:lnTo>
                <a:lnTo>
                  <a:pt x="286" y="290"/>
                </a:lnTo>
                <a:lnTo>
                  <a:pt x="280" y="292"/>
                </a:lnTo>
                <a:lnTo>
                  <a:pt x="272" y="296"/>
                </a:lnTo>
                <a:lnTo>
                  <a:pt x="270" y="300"/>
                </a:lnTo>
                <a:lnTo>
                  <a:pt x="266" y="306"/>
                </a:lnTo>
                <a:lnTo>
                  <a:pt x="260" y="318"/>
                </a:lnTo>
                <a:lnTo>
                  <a:pt x="246" y="334"/>
                </a:lnTo>
                <a:lnTo>
                  <a:pt x="232" y="352"/>
                </a:lnTo>
                <a:lnTo>
                  <a:pt x="226" y="358"/>
                </a:lnTo>
                <a:lnTo>
                  <a:pt x="222" y="360"/>
                </a:lnTo>
                <a:lnTo>
                  <a:pt x="212" y="364"/>
                </a:lnTo>
                <a:lnTo>
                  <a:pt x="206" y="366"/>
                </a:lnTo>
                <a:lnTo>
                  <a:pt x="202" y="370"/>
                </a:lnTo>
                <a:lnTo>
                  <a:pt x="200" y="376"/>
                </a:lnTo>
                <a:lnTo>
                  <a:pt x="198" y="382"/>
                </a:lnTo>
                <a:lnTo>
                  <a:pt x="200" y="388"/>
                </a:lnTo>
                <a:lnTo>
                  <a:pt x="202" y="398"/>
                </a:lnTo>
                <a:lnTo>
                  <a:pt x="206" y="406"/>
                </a:lnTo>
                <a:lnTo>
                  <a:pt x="208" y="416"/>
                </a:lnTo>
                <a:lnTo>
                  <a:pt x="206" y="426"/>
                </a:lnTo>
                <a:lnTo>
                  <a:pt x="204" y="432"/>
                </a:lnTo>
                <a:lnTo>
                  <a:pt x="202" y="436"/>
                </a:lnTo>
                <a:lnTo>
                  <a:pt x="202" y="442"/>
                </a:lnTo>
                <a:lnTo>
                  <a:pt x="202" y="446"/>
                </a:lnTo>
                <a:lnTo>
                  <a:pt x="204" y="450"/>
                </a:lnTo>
                <a:lnTo>
                  <a:pt x="206" y="452"/>
                </a:lnTo>
                <a:lnTo>
                  <a:pt x="206" y="456"/>
                </a:lnTo>
                <a:lnTo>
                  <a:pt x="204" y="464"/>
                </a:lnTo>
                <a:lnTo>
                  <a:pt x="198" y="468"/>
                </a:lnTo>
                <a:lnTo>
                  <a:pt x="194" y="472"/>
                </a:lnTo>
                <a:lnTo>
                  <a:pt x="192" y="478"/>
                </a:lnTo>
                <a:lnTo>
                  <a:pt x="194" y="484"/>
                </a:lnTo>
                <a:lnTo>
                  <a:pt x="196" y="486"/>
                </a:lnTo>
                <a:lnTo>
                  <a:pt x="188" y="488"/>
                </a:lnTo>
                <a:lnTo>
                  <a:pt x="186" y="490"/>
                </a:lnTo>
                <a:lnTo>
                  <a:pt x="184" y="492"/>
                </a:lnTo>
                <a:lnTo>
                  <a:pt x="182" y="496"/>
                </a:lnTo>
                <a:lnTo>
                  <a:pt x="178" y="500"/>
                </a:lnTo>
                <a:lnTo>
                  <a:pt x="174" y="502"/>
                </a:lnTo>
                <a:lnTo>
                  <a:pt x="170" y="502"/>
                </a:lnTo>
                <a:lnTo>
                  <a:pt x="164" y="500"/>
                </a:lnTo>
                <a:lnTo>
                  <a:pt x="160" y="496"/>
                </a:lnTo>
                <a:lnTo>
                  <a:pt x="154" y="490"/>
                </a:lnTo>
                <a:lnTo>
                  <a:pt x="150" y="482"/>
                </a:lnTo>
                <a:lnTo>
                  <a:pt x="142" y="466"/>
                </a:lnTo>
                <a:lnTo>
                  <a:pt x="138" y="450"/>
                </a:lnTo>
                <a:lnTo>
                  <a:pt x="134" y="438"/>
                </a:lnTo>
                <a:lnTo>
                  <a:pt x="126" y="420"/>
                </a:lnTo>
                <a:lnTo>
                  <a:pt x="118" y="404"/>
                </a:lnTo>
                <a:lnTo>
                  <a:pt x="110" y="388"/>
                </a:lnTo>
                <a:lnTo>
                  <a:pt x="100" y="360"/>
                </a:lnTo>
                <a:lnTo>
                  <a:pt x="86" y="332"/>
                </a:lnTo>
                <a:lnTo>
                  <a:pt x="82" y="316"/>
                </a:lnTo>
                <a:lnTo>
                  <a:pt x="78" y="302"/>
                </a:lnTo>
                <a:lnTo>
                  <a:pt x="76" y="284"/>
                </a:lnTo>
                <a:lnTo>
                  <a:pt x="76" y="268"/>
                </a:lnTo>
                <a:lnTo>
                  <a:pt x="74" y="260"/>
                </a:lnTo>
                <a:lnTo>
                  <a:pt x="72" y="256"/>
                </a:lnTo>
                <a:lnTo>
                  <a:pt x="68" y="248"/>
                </a:lnTo>
                <a:lnTo>
                  <a:pt x="66" y="258"/>
                </a:lnTo>
                <a:lnTo>
                  <a:pt x="62" y="268"/>
                </a:lnTo>
                <a:lnTo>
                  <a:pt x="58" y="276"/>
                </a:lnTo>
                <a:lnTo>
                  <a:pt x="54" y="278"/>
                </a:lnTo>
                <a:lnTo>
                  <a:pt x="50" y="278"/>
                </a:lnTo>
                <a:lnTo>
                  <a:pt x="44" y="276"/>
                </a:lnTo>
                <a:lnTo>
                  <a:pt x="38" y="274"/>
                </a:lnTo>
                <a:lnTo>
                  <a:pt x="28" y="266"/>
                </a:lnTo>
                <a:lnTo>
                  <a:pt x="20" y="256"/>
                </a:lnTo>
                <a:lnTo>
                  <a:pt x="14" y="248"/>
                </a:lnTo>
                <a:lnTo>
                  <a:pt x="20" y="246"/>
                </a:lnTo>
                <a:lnTo>
                  <a:pt x="24" y="244"/>
                </a:lnTo>
                <a:lnTo>
                  <a:pt x="30" y="240"/>
                </a:lnTo>
                <a:lnTo>
                  <a:pt x="32" y="234"/>
                </a:lnTo>
                <a:lnTo>
                  <a:pt x="24" y="238"/>
                </a:lnTo>
                <a:lnTo>
                  <a:pt x="24" y="240"/>
                </a:lnTo>
                <a:lnTo>
                  <a:pt x="20" y="242"/>
                </a:lnTo>
                <a:lnTo>
                  <a:pt x="14" y="238"/>
                </a:lnTo>
                <a:lnTo>
                  <a:pt x="8" y="232"/>
                </a:lnTo>
                <a:lnTo>
                  <a:pt x="2" y="224"/>
                </a:lnTo>
                <a:lnTo>
                  <a:pt x="0" y="220"/>
                </a:lnTo>
                <a:lnTo>
                  <a:pt x="0" y="214"/>
                </a:lnTo>
                <a:lnTo>
                  <a:pt x="2" y="212"/>
                </a:lnTo>
                <a:lnTo>
                  <a:pt x="4" y="210"/>
                </a:lnTo>
                <a:lnTo>
                  <a:pt x="8" y="210"/>
                </a:lnTo>
                <a:lnTo>
                  <a:pt x="12" y="210"/>
                </a:lnTo>
                <a:lnTo>
                  <a:pt x="16" y="212"/>
                </a:lnTo>
                <a:lnTo>
                  <a:pt x="20" y="214"/>
                </a:lnTo>
                <a:lnTo>
                  <a:pt x="30" y="212"/>
                </a:lnTo>
                <a:lnTo>
                  <a:pt x="36" y="208"/>
                </a:lnTo>
                <a:lnTo>
                  <a:pt x="38" y="204"/>
                </a:lnTo>
                <a:lnTo>
                  <a:pt x="36" y="196"/>
                </a:lnTo>
                <a:lnTo>
                  <a:pt x="32" y="192"/>
                </a:lnTo>
                <a:lnTo>
                  <a:pt x="24" y="184"/>
                </a:lnTo>
                <a:lnTo>
                  <a:pt x="22" y="182"/>
                </a:lnTo>
                <a:lnTo>
                  <a:pt x="20" y="178"/>
                </a:lnTo>
                <a:lnTo>
                  <a:pt x="20" y="170"/>
                </a:lnTo>
                <a:lnTo>
                  <a:pt x="18" y="168"/>
                </a:lnTo>
                <a:lnTo>
                  <a:pt x="14" y="168"/>
                </a:lnTo>
                <a:lnTo>
                  <a:pt x="10" y="164"/>
                </a:lnTo>
                <a:lnTo>
                  <a:pt x="8" y="160"/>
                </a:lnTo>
                <a:lnTo>
                  <a:pt x="10" y="156"/>
                </a:lnTo>
                <a:lnTo>
                  <a:pt x="14" y="150"/>
                </a:lnTo>
                <a:lnTo>
                  <a:pt x="18" y="144"/>
                </a:lnTo>
                <a:lnTo>
                  <a:pt x="22" y="142"/>
                </a:lnTo>
                <a:lnTo>
                  <a:pt x="26" y="144"/>
                </a:lnTo>
                <a:lnTo>
                  <a:pt x="30" y="146"/>
                </a:lnTo>
                <a:lnTo>
                  <a:pt x="34" y="146"/>
                </a:lnTo>
                <a:lnTo>
                  <a:pt x="38" y="142"/>
                </a:lnTo>
                <a:lnTo>
                  <a:pt x="44" y="136"/>
                </a:lnTo>
                <a:lnTo>
                  <a:pt x="52" y="124"/>
                </a:lnTo>
                <a:lnTo>
                  <a:pt x="56" y="118"/>
                </a:lnTo>
                <a:lnTo>
                  <a:pt x="58" y="110"/>
                </a:lnTo>
                <a:lnTo>
                  <a:pt x="62" y="104"/>
                </a:lnTo>
                <a:lnTo>
                  <a:pt x="66" y="98"/>
                </a:lnTo>
                <a:lnTo>
                  <a:pt x="68" y="92"/>
                </a:lnTo>
                <a:lnTo>
                  <a:pt x="72" y="88"/>
                </a:lnTo>
                <a:lnTo>
                  <a:pt x="72" y="74"/>
                </a:lnTo>
                <a:lnTo>
                  <a:pt x="74" y="70"/>
                </a:lnTo>
                <a:lnTo>
                  <a:pt x="78" y="68"/>
                </a:lnTo>
                <a:lnTo>
                  <a:pt x="78" y="66"/>
                </a:lnTo>
                <a:lnTo>
                  <a:pt x="80" y="62"/>
                </a:lnTo>
                <a:lnTo>
                  <a:pt x="72" y="58"/>
                </a:lnTo>
                <a:lnTo>
                  <a:pt x="62" y="50"/>
                </a:lnTo>
                <a:lnTo>
                  <a:pt x="54" y="38"/>
                </a:lnTo>
                <a:lnTo>
                  <a:pt x="52" y="34"/>
                </a:lnTo>
                <a:lnTo>
                  <a:pt x="52" y="30"/>
                </a:lnTo>
                <a:lnTo>
                  <a:pt x="50" y="28"/>
                </a:lnTo>
                <a:lnTo>
                  <a:pt x="54" y="22"/>
                </a:lnTo>
                <a:lnTo>
                  <a:pt x="58" y="18"/>
                </a:lnTo>
                <a:lnTo>
                  <a:pt x="62" y="20"/>
                </a:lnTo>
                <a:lnTo>
                  <a:pt x="66" y="22"/>
                </a:lnTo>
                <a:lnTo>
                  <a:pt x="68" y="22"/>
                </a:lnTo>
                <a:lnTo>
                  <a:pt x="72" y="24"/>
                </a:lnTo>
                <a:lnTo>
                  <a:pt x="80" y="22"/>
                </a:lnTo>
                <a:lnTo>
                  <a:pt x="88" y="18"/>
                </a:lnTo>
                <a:lnTo>
                  <a:pt x="98" y="10"/>
                </a:lnTo>
                <a:lnTo>
                  <a:pt x="108" y="4"/>
                </a:lnTo>
                <a:lnTo>
                  <a:pt x="114" y="0"/>
                </a:lnTo>
                <a:lnTo>
                  <a:pt x="120" y="0"/>
                </a:lnTo>
                <a:lnTo>
                  <a:pt x="128" y="0"/>
                </a:lnTo>
                <a:lnTo>
                  <a:pt x="134" y="4"/>
                </a:lnTo>
                <a:lnTo>
                  <a:pt x="136" y="4"/>
                </a:lnTo>
                <a:lnTo>
                  <a:pt x="142" y="6"/>
                </a:lnTo>
                <a:lnTo>
                  <a:pt x="142" y="12"/>
                </a:lnTo>
                <a:lnTo>
                  <a:pt x="140" y="16"/>
                </a:lnTo>
                <a:lnTo>
                  <a:pt x="134" y="24"/>
                </a:lnTo>
                <a:lnTo>
                  <a:pt x="132" y="32"/>
                </a:lnTo>
                <a:lnTo>
                  <a:pt x="130" y="38"/>
                </a:lnTo>
                <a:lnTo>
                  <a:pt x="132" y="42"/>
                </a:lnTo>
                <a:lnTo>
                  <a:pt x="134" y="48"/>
                </a:lnTo>
                <a:lnTo>
                  <a:pt x="142" y="56"/>
                </a:lnTo>
                <a:lnTo>
                  <a:pt x="140" y="58"/>
                </a:lnTo>
                <a:lnTo>
                  <a:pt x="138" y="58"/>
                </a:lnTo>
                <a:lnTo>
                  <a:pt x="132" y="60"/>
                </a:lnTo>
                <a:lnTo>
                  <a:pt x="134" y="68"/>
                </a:lnTo>
                <a:lnTo>
                  <a:pt x="134" y="72"/>
                </a:lnTo>
                <a:lnTo>
                  <a:pt x="136" y="76"/>
                </a:lnTo>
                <a:lnTo>
                  <a:pt x="138" y="80"/>
                </a:lnTo>
                <a:lnTo>
                  <a:pt x="146" y="84"/>
                </a:lnTo>
                <a:lnTo>
                  <a:pt x="156" y="88"/>
                </a:lnTo>
                <a:lnTo>
                  <a:pt x="164" y="96"/>
                </a:lnTo>
                <a:lnTo>
                  <a:pt x="172" y="104"/>
                </a:lnTo>
                <a:lnTo>
                  <a:pt x="168" y="112"/>
                </a:lnTo>
                <a:lnTo>
                  <a:pt x="166" y="122"/>
                </a:lnTo>
                <a:lnTo>
                  <a:pt x="168" y="126"/>
                </a:lnTo>
                <a:lnTo>
                  <a:pt x="170" y="128"/>
                </a:lnTo>
                <a:lnTo>
                  <a:pt x="176" y="132"/>
                </a:lnTo>
                <a:lnTo>
                  <a:pt x="198" y="142"/>
                </a:lnTo>
                <a:lnTo>
                  <a:pt x="210" y="150"/>
                </a:lnTo>
                <a:lnTo>
                  <a:pt x="220" y="154"/>
                </a:lnTo>
                <a:lnTo>
                  <a:pt x="230" y="150"/>
                </a:lnTo>
                <a:lnTo>
                  <a:pt x="234" y="152"/>
                </a:lnTo>
                <a:lnTo>
                  <a:pt x="238" y="152"/>
                </a:lnTo>
                <a:lnTo>
                  <a:pt x="244" y="158"/>
                </a:lnTo>
                <a:lnTo>
                  <a:pt x="248" y="164"/>
                </a:lnTo>
                <a:lnTo>
                  <a:pt x="264" y="168"/>
                </a:lnTo>
                <a:lnTo>
                  <a:pt x="278" y="170"/>
                </a:lnTo>
                <a:lnTo>
                  <a:pt x="288" y="170"/>
                </a:lnTo>
                <a:lnTo>
                  <a:pt x="296" y="170"/>
                </a:lnTo>
                <a:lnTo>
                  <a:pt x="298" y="168"/>
                </a:lnTo>
                <a:lnTo>
                  <a:pt x="298" y="166"/>
                </a:lnTo>
                <a:lnTo>
                  <a:pt x="298" y="162"/>
                </a:lnTo>
                <a:lnTo>
                  <a:pt x="296" y="158"/>
                </a:lnTo>
                <a:lnTo>
                  <a:pt x="294" y="154"/>
                </a:lnTo>
                <a:lnTo>
                  <a:pt x="294" y="148"/>
                </a:lnTo>
                <a:lnTo>
                  <a:pt x="294" y="144"/>
                </a:lnTo>
                <a:lnTo>
                  <a:pt x="298" y="142"/>
                </a:lnTo>
                <a:lnTo>
                  <a:pt x="304" y="140"/>
                </a:lnTo>
                <a:lnTo>
                  <a:pt x="306" y="148"/>
                </a:lnTo>
                <a:lnTo>
                  <a:pt x="308" y="158"/>
                </a:lnTo>
                <a:lnTo>
                  <a:pt x="314" y="164"/>
                </a:lnTo>
                <a:lnTo>
                  <a:pt x="318" y="166"/>
                </a:lnTo>
                <a:lnTo>
                  <a:pt x="322" y="166"/>
                </a:lnTo>
                <a:lnTo>
                  <a:pt x="342" y="166"/>
                </a:lnTo>
                <a:lnTo>
                  <a:pt x="348" y="166"/>
                </a:lnTo>
                <a:lnTo>
                  <a:pt x="352" y="164"/>
                </a:lnTo>
                <a:lnTo>
                  <a:pt x="354" y="162"/>
                </a:lnTo>
                <a:lnTo>
                  <a:pt x="358" y="158"/>
                </a:lnTo>
                <a:lnTo>
                  <a:pt x="360" y="150"/>
                </a:lnTo>
                <a:lnTo>
                  <a:pt x="364" y="140"/>
                </a:lnTo>
                <a:lnTo>
                  <a:pt x="368" y="134"/>
                </a:lnTo>
                <a:lnTo>
                  <a:pt x="376" y="126"/>
                </a:lnTo>
                <a:lnTo>
                  <a:pt x="382" y="122"/>
                </a:lnTo>
                <a:lnTo>
                  <a:pt x="392" y="118"/>
                </a:lnTo>
                <a:lnTo>
                  <a:pt x="394" y="120"/>
                </a:lnTo>
                <a:lnTo>
                  <a:pt x="396" y="120"/>
                </a:lnTo>
                <a:lnTo>
                  <a:pt x="400" y="122"/>
                </a:lnTo>
                <a:lnTo>
                  <a:pt x="402" y="120"/>
                </a:lnTo>
                <a:lnTo>
                  <a:pt x="406" y="118"/>
                </a:lnTo>
                <a:lnTo>
                  <a:pt x="406" y="116"/>
                </a:lnTo>
                <a:lnTo>
                  <a:pt x="412" y="116"/>
                </a:lnTo>
                <a:lnTo>
                  <a:pt x="420" y="124"/>
                </a:lnTo>
                <a:lnTo>
                  <a:pt x="420" y="128"/>
                </a:lnTo>
                <a:lnTo>
                  <a:pt x="420" y="130"/>
                </a:lnTo>
                <a:lnTo>
                  <a:pt x="424" y="134"/>
                </a:lnTo>
                <a:lnTo>
                  <a:pt x="430" y="136"/>
                </a:lnTo>
                <a:lnTo>
                  <a:pt x="434" y="136"/>
                </a:lnTo>
                <a:lnTo>
                  <a:pt x="434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ïṩ1íḑe">
            <a:extLst>
              <a:ext uri="{FF2B5EF4-FFF2-40B4-BE49-F238E27FC236}">
                <a16:creationId xmlns:a16="http://schemas.microsoft.com/office/drawing/2014/main" id="{F8FBABBC-1712-45AF-83FE-6025F54583E5}"/>
              </a:ext>
            </a:extLst>
          </p:cNvPr>
          <p:cNvSpPr/>
          <p:nvPr/>
        </p:nvSpPr>
        <p:spPr bwMode="auto">
          <a:xfrm>
            <a:off x="10424067" y="2111941"/>
            <a:ext cx="45673" cy="28168"/>
          </a:xfrm>
          <a:custGeom>
            <a:avLst/>
            <a:gdLst>
              <a:gd name="T0" fmla="*/ 2147483647 w 50"/>
              <a:gd name="T1" fmla="*/ 2147483647 h 28"/>
              <a:gd name="T2" fmla="*/ 2147483647 w 50"/>
              <a:gd name="T3" fmla="*/ 2147483647 h 28"/>
              <a:gd name="T4" fmla="*/ 2147483647 w 50"/>
              <a:gd name="T5" fmla="*/ 2147483647 h 28"/>
              <a:gd name="T6" fmla="*/ 2147483647 w 50"/>
              <a:gd name="T7" fmla="*/ 2147483647 h 28"/>
              <a:gd name="T8" fmla="*/ 2147483647 w 50"/>
              <a:gd name="T9" fmla="*/ 0 h 28"/>
              <a:gd name="T10" fmla="*/ 2147483647 w 50"/>
              <a:gd name="T11" fmla="*/ 2147483647 h 28"/>
              <a:gd name="T12" fmla="*/ 2147483647 w 50"/>
              <a:gd name="T13" fmla="*/ 2147483647 h 28"/>
              <a:gd name="T14" fmla="*/ 2147483647 w 50"/>
              <a:gd name="T15" fmla="*/ 2147483647 h 28"/>
              <a:gd name="T16" fmla="*/ 0 w 50"/>
              <a:gd name="T17" fmla="*/ 2147483647 h 28"/>
              <a:gd name="T18" fmla="*/ 2147483647 w 50"/>
              <a:gd name="T19" fmla="*/ 2147483647 h 28"/>
              <a:gd name="T20" fmla="*/ 2147483647 w 50"/>
              <a:gd name="T21" fmla="*/ 2147483647 h 28"/>
              <a:gd name="T22" fmla="*/ 2147483647 w 50"/>
              <a:gd name="T23" fmla="*/ 2147483647 h 28"/>
              <a:gd name="T24" fmla="*/ 2147483647 w 50"/>
              <a:gd name="T25" fmla="*/ 2147483647 h 28"/>
              <a:gd name="T26" fmla="*/ 2147483647 w 50"/>
              <a:gd name="T27" fmla="*/ 2147483647 h 28"/>
              <a:gd name="T28" fmla="*/ 2147483647 w 50"/>
              <a:gd name="T29" fmla="*/ 2147483647 h 28"/>
              <a:gd name="T30" fmla="*/ 2147483647 w 50"/>
              <a:gd name="T31" fmla="*/ 2147483647 h 28"/>
              <a:gd name="T32" fmla="*/ 2147483647 w 50"/>
              <a:gd name="T33" fmla="*/ 2147483647 h 28"/>
              <a:gd name="T34" fmla="*/ 2147483647 w 50"/>
              <a:gd name="T35" fmla="*/ 2147483647 h 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0"/>
              <a:gd name="T55" fmla="*/ 0 h 28"/>
              <a:gd name="T56" fmla="*/ 50 w 50"/>
              <a:gd name="T57" fmla="*/ 28 h 2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0" h="28">
                <a:moveTo>
                  <a:pt x="50" y="20"/>
                </a:moveTo>
                <a:lnTo>
                  <a:pt x="46" y="14"/>
                </a:lnTo>
                <a:lnTo>
                  <a:pt x="36" y="6"/>
                </a:lnTo>
                <a:lnTo>
                  <a:pt x="26" y="2"/>
                </a:lnTo>
                <a:lnTo>
                  <a:pt x="16" y="0"/>
                </a:lnTo>
                <a:lnTo>
                  <a:pt x="12" y="2"/>
                </a:lnTo>
                <a:lnTo>
                  <a:pt x="8" y="4"/>
                </a:lnTo>
                <a:lnTo>
                  <a:pt x="4" y="10"/>
                </a:lnTo>
                <a:lnTo>
                  <a:pt x="0" y="14"/>
                </a:lnTo>
                <a:lnTo>
                  <a:pt x="2" y="18"/>
                </a:lnTo>
                <a:lnTo>
                  <a:pt x="2" y="20"/>
                </a:lnTo>
                <a:lnTo>
                  <a:pt x="10" y="28"/>
                </a:lnTo>
                <a:lnTo>
                  <a:pt x="16" y="28"/>
                </a:lnTo>
                <a:lnTo>
                  <a:pt x="36" y="28"/>
                </a:lnTo>
                <a:lnTo>
                  <a:pt x="42" y="28"/>
                </a:lnTo>
                <a:lnTo>
                  <a:pt x="46" y="26"/>
                </a:lnTo>
                <a:lnTo>
                  <a:pt x="50" y="22"/>
                </a:lnTo>
                <a:lnTo>
                  <a:pt x="50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î$ļîḋê">
            <a:extLst>
              <a:ext uri="{FF2B5EF4-FFF2-40B4-BE49-F238E27FC236}">
                <a16:creationId xmlns:a16="http://schemas.microsoft.com/office/drawing/2014/main" id="{3DD2B8FF-398A-4863-8DA2-B470B33FB6C4}"/>
              </a:ext>
            </a:extLst>
          </p:cNvPr>
          <p:cNvSpPr/>
          <p:nvPr/>
        </p:nvSpPr>
        <p:spPr bwMode="auto">
          <a:xfrm>
            <a:off x="10300398" y="2074660"/>
            <a:ext cx="117346" cy="68764"/>
          </a:xfrm>
          <a:custGeom>
            <a:avLst/>
            <a:gdLst>
              <a:gd name="T0" fmla="*/ 2147483647 w 132"/>
              <a:gd name="T1" fmla="*/ 2147483647 h 70"/>
              <a:gd name="T2" fmla="*/ 2147483647 w 132"/>
              <a:gd name="T3" fmla="*/ 2147483647 h 70"/>
              <a:gd name="T4" fmla="*/ 2147483647 w 132"/>
              <a:gd name="T5" fmla="*/ 2147483647 h 70"/>
              <a:gd name="T6" fmla="*/ 2147483647 w 132"/>
              <a:gd name="T7" fmla="*/ 2147483647 h 70"/>
              <a:gd name="T8" fmla="*/ 2147483647 w 132"/>
              <a:gd name="T9" fmla="*/ 2147483647 h 70"/>
              <a:gd name="T10" fmla="*/ 2147483647 w 132"/>
              <a:gd name="T11" fmla="*/ 2147483647 h 70"/>
              <a:gd name="T12" fmla="*/ 2147483647 w 132"/>
              <a:gd name="T13" fmla="*/ 2147483647 h 70"/>
              <a:gd name="T14" fmla="*/ 2147483647 w 132"/>
              <a:gd name="T15" fmla="*/ 2147483647 h 70"/>
              <a:gd name="T16" fmla="*/ 2147483647 w 132"/>
              <a:gd name="T17" fmla="*/ 2147483647 h 70"/>
              <a:gd name="T18" fmla="*/ 2147483647 w 132"/>
              <a:gd name="T19" fmla="*/ 2147483647 h 70"/>
              <a:gd name="T20" fmla="*/ 2147483647 w 132"/>
              <a:gd name="T21" fmla="*/ 2147483647 h 70"/>
              <a:gd name="T22" fmla="*/ 2147483647 w 132"/>
              <a:gd name="T23" fmla="*/ 2147483647 h 70"/>
              <a:gd name="T24" fmla="*/ 2147483647 w 132"/>
              <a:gd name="T25" fmla="*/ 2147483647 h 70"/>
              <a:gd name="T26" fmla="*/ 2147483647 w 132"/>
              <a:gd name="T27" fmla="*/ 2147483647 h 70"/>
              <a:gd name="T28" fmla="*/ 2147483647 w 132"/>
              <a:gd name="T29" fmla="*/ 2147483647 h 70"/>
              <a:gd name="T30" fmla="*/ 2147483647 w 132"/>
              <a:gd name="T31" fmla="*/ 0 h 70"/>
              <a:gd name="T32" fmla="*/ 2147483647 w 132"/>
              <a:gd name="T33" fmla="*/ 0 h 70"/>
              <a:gd name="T34" fmla="*/ 2147483647 w 132"/>
              <a:gd name="T35" fmla="*/ 2147483647 h 70"/>
              <a:gd name="T36" fmla="*/ 2147483647 w 132"/>
              <a:gd name="T37" fmla="*/ 2147483647 h 70"/>
              <a:gd name="T38" fmla="*/ 2147483647 w 132"/>
              <a:gd name="T39" fmla="*/ 2147483647 h 70"/>
              <a:gd name="T40" fmla="*/ 2147483647 w 132"/>
              <a:gd name="T41" fmla="*/ 2147483647 h 70"/>
              <a:gd name="T42" fmla="*/ 2147483647 w 132"/>
              <a:gd name="T43" fmla="*/ 2147483647 h 70"/>
              <a:gd name="T44" fmla="*/ 0 w 132"/>
              <a:gd name="T45" fmla="*/ 2147483647 h 70"/>
              <a:gd name="T46" fmla="*/ 2147483647 w 132"/>
              <a:gd name="T47" fmla="*/ 2147483647 h 70"/>
              <a:gd name="T48" fmla="*/ 2147483647 w 132"/>
              <a:gd name="T49" fmla="*/ 2147483647 h 70"/>
              <a:gd name="T50" fmla="*/ 2147483647 w 132"/>
              <a:gd name="T51" fmla="*/ 2147483647 h 70"/>
              <a:gd name="T52" fmla="*/ 2147483647 w 132"/>
              <a:gd name="T53" fmla="*/ 2147483647 h 70"/>
              <a:gd name="T54" fmla="*/ 2147483647 w 132"/>
              <a:gd name="T55" fmla="*/ 2147483647 h 70"/>
              <a:gd name="T56" fmla="*/ 2147483647 w 132"/>
              <a:gd name="T57" fmla="*/ 2147483647 h 70"/>
              <a:gd name="T58" fmla="*/ 2147483647 w 132"/>
              <a:gd name="T59" fmla="*/ 2147483647 h 70"/>
              <a:gd name="T60" fmla="*/ 2147483647 w 132"/>
              <a:gd name="T61" fmla="*/ 2147483647 h 70"/>
              <a:gd name="T62" fmla="*/ 2147483647 w 132"/>
              <a:gd name="T63" fmla="*/ 2147483647 h 70"/>
              <a:gd name="T64" fmla="*/ 2147483647 w 132"/>
              <a:gd name="T65" fmla="*/ 2147483647 h 70"/>
              <a:gd name="T66" fmla="*/ 2147483647 w 132"/>
              <a:gd name="T67" fmla="*/ 2147483647 h 70"/>
              <a:gd name="T68" fmla="*/ 2147483647 w 132"/>
              <a:gd name="T69" fmla="*/ 2147483647 h 70"/>
              <a:gd name="T70" fmla="*/ 2147483647 w 132"/>
              <a:gd name="T71" fmla="*/ 2147483647 h 70"/>
              <a:gd name="T72" fmla="*/ 2147483647 w 132"/>
              <a:gd name="T73" fmla="*/ 2147483647 h 70"/>
              <a:gd name="T74" fmla="*/ 2147483647 w 132"/>
              <a:gd name="T75" fmla="*/ 2147483647 h 70"/>
              <a:gd name="T76" fmla="*/ 2147483647 w 132"/>
              <a:gd name="T77" fmla="*/ 2147483647 h 70"/>
              <a:gd name="T78" fmla="*/ 2147483647 w 132"/>
              <a:gd name="T79" fmla="*/ 2147483647 h 70"/>
              <a:gd name="T80" fmla="*/ 2147483647 w 132"/>
              <a:gd name="T81" fmla="*/ 2147483647 h 70"/>
              <a:gd name="T82" fmla="*/ 2147483647 w 132"/>
              <a:gd name="T83" fmla="*/ 2147483647 h 70"/>
              <a:gd name="T84" fmla="*/ 2147483647 w 132"/>
              <a:gd name="T85" fmla="*/ 2147483647 h 70"/>
              <a:gd name="T86" fmla="*/ 2147483647 w 132"/>
              <a:gd name="T87" fmla="*/ 2147483647 h 70"/>
              <a:gd name="T88" fmla="*/ 2147483647 w 132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2"/>
              <a:gd name="T136" fmla="*/ 0 h 70"/>
              <a:gd name="T137" fmla="*/ 132 w 132"/>
              <a:gd name="T138" fmla="*/ 70 h 7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2" h="70">
                <a:moveTo>
                  <a:pt x="128" y="46"/>
                </a:moveTo>
                <a:lnTo>
                  <a:pt x="110" y="46"/>
                </a:lnTo>
                <a:lnTo>
                  <a:pt x="104" y="44"/>
                </a:lnTo>
                <a:lnTo>
                  <a:pt x="98" y="40"/>
                </a:lnTo>
                <a:lnTo>
                  <a:pt x="96" y="40"/>
                </a:lnTo>
                <a:lnTo>
                  <a:pt x="94" y="40"/>
                </a:lnTo>
                <a:lnTo>
                  <a:pt x="90" y="40"/>
                </a:lnTo>
                <a:lnTo>
                  <a:pt x="84" y="38"/>
                </a:lnTo>
                <a:lnTo>
                  <a:pt x="80" y="36"/>
                </a:lnTo>
                <a:lnTo>
                  <a:pt x="76" y="32"/>
                </a:lnTo>
                <a:lnTo>
                  <a:pt x="74" y="30"/>
                </a:lnTo>
                <a:lnTo>
                  <a:pt x="62" y="26"/>
                </a:lnTo>
                <a:lnTo>
                  <a:pt x="52" y="22"/>
                </a:lnTo>
                <a:lnTo>
                  <a:pt x="44" y="16"/>
                </a:lnTo>
                <a:lnTo>
                  <a:pt x="34" y="8"/>
                </a:lnTo>
                <a:lnTo>
                  <a:pt x="22" y="0"/>
                </a:lnTo>
                <a:lnTo>
                  <a:pt x="20" y="0"/>
                </a:lnTo>
                <a:lnTo>
                  <a:pt x="18" y="2"/>
                </a:lnTo>
                <a:lnTo>
                  <a:pt x="16" y="4"/>
                </a:lnTo>
                <a:lnTo>
                  <a:pt x="12" y="4"/>
                </a:lnTo>
                <a:lnTo>
                  <a:pt x="6" y="4"/>
                </a:lnTo>
                <a:lnTo>
                  <a:pt x="2" y="12"/>
                </a:lnTo>
                <a:lnTo>
                  <a:pt x="0" y="22"/>
                </a:lnTo>
                <a:lnTo>
                  <a:pt x="2" y="26"/>
                </a:lnTo>
                <a:lnTo>
                  <a:pt x="4" y="28"/>
                </a:lnTo>
                <a:lnTo>
                  <a:pt x="10" y="32"/>
                </a:lnTo>
                <a:lnTo>
                  <a:pt x="32" y="42"/>
                </a:lnTo>
                <a:lnTo>
                  <a:pt x="44" y="50"/>
                </a:lnTo>
                <a:lnTo>
                  <a:pt x="54" y="54"/>
                </a:lnTo>
                <a:lnTo>
                  <a:pt x="64" y="50"/>
                </a:lnTo>
                <a:lnTo>
                  <a:pt x="68" y="52"/>
                </a:lnTo>
                <a:lnTo>
                  <a:pt x="72" y="52"/>
                </a:lnTo>
                <a:lnTo>
                  <a:pt x="78" y="58"/>
                </a:lnTo>
                <a:lnTo>
                  <a:pt x="82" y="64"/>
                </a:lnTo>
                <a:lnTo>
                  <a:pt x="98" y="68"/>
                </a:lnTo>
                <a:lnTo>
                  <a:pt x="112" y="70"/>
                </a:lnTo>
                <a:lnTo>
                  <a:pt x="122" y="70"/>
                </a:lnTo>
                <a:lnTo>
                  <a:pt x="130" y="70"/>
                </a:lnTo>
                <a:lnTo>
                  <a:pt x="132" y="68"/>
                </a:lnTo>
                <a:lnTo>
                  <a:pt x="132" y="66"/>
                </a:lnTo>
                <a:lnTo>
                  <a:pt x="132" y="62"/>
                </a:lnTo>
                <a:lnTo>
                  <a:pt x="130" y="58"/>
                </a:lnTo>
                <a:lnTo>
                  <a:pt x="128" y="54"/>
                </a:lnTo>
                <a:lnTo>
                  <a:pt x="128" y="48"/>
                </a:lnTo>
                <a:lnTo>
                  <a:pt x="12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ïṧḷíḑe">
            <a:extLst>
              <a:ext uri="{FF2B5EF4-FFF2-40B4-BE49-F238E27FC236}">
                <a16:creationId xmlns:a16="http://schemas.microsoft.com/office/drawing/2014/main" id="{99FC44F8-2425-4B90-B82F-5F4D6344449E}"/>
              </a:ext>
            </a:extLst>
          </p:cNvPr>
          <p:cNvSpPr/>
          <p:nvPr/>
        </p:nvSpPr>
        <p:spPr bwMode="auto">
          <a:xfrm>
            <a:off x="10030574" y="1954530"/>
            <a:ext cx="214313" cy="238603"/>
          </a:xfrm>
          <a:custGeom>
            <a:avLst/>
            <a:gdLst>
              <a:gd name="T0" fmla="*/ 2147483647 w 240"/>
              <a:gd name="T1" fmla="*/ 2147483647 h 242"/>
              <a:gd name="T2" fmla="*/ 2147483647 w 240"/>
              <a:gd name="T3" fmla="*/ 2147483647 h 242"/>
              <a:gd name="T4" fmla="*/ 2147483647 w 240"/>
              <a:gd name="T5" fmla="*/ 2147483647 h 242"/>
              <a:gd name="T6" fmla="*/ 2147483647 w 240"/>
              <a:gd name="T7" fmla="*/ 2147483647 h 242"/>
              <a:gd name="T8" fmla="*/ 2147483647 w 240"/>
              <a:gd name="T9" fmla="*/ 2147483647 h 242"/>
              <a:gd name="T10" fmla="*/ 2147483647 w 240"/>
              <a:gd name="T11" fmla="*/ 2147483647 h 242"/>
              <a:gd name="T12" fmla="*/ 2147483647 w 240"/>
              <a:gd name="T13" fmla="*/ 2147483647 h 242"/>
              <a:gd name="T14" fmla="*/ 2147483647 w 240"/>
              <a:gd name="T15" fmla="*/ 2147483647 h 242"/>
              <a:gd name="T16" fmla="*/ 2147483647 w 240"/>
              <a:gd name="T17" fmla="*/ 2147483647 h 242"/>
              <a:gd name="T18" fmla="*/ 2147483647 w 240"/>
              <a:gd name="T19" fmla="*/ 2147483647 h 242"/>
              <a:gd name="T20" fmla="*/ 2147483647 w 240"/>
              <a:gd name="T21" fmla="*/ 2147483647 h 242"/>
              <a:gd name="T22" fmla="*/ 2147483647 w 240"/>
              <a:gd name="T23" fmla="*/ 2147483647 h 242"/>
              <a:gd name="T24" fmla="*/ 2147483647 w 240"/>
              <a:gd name="T25" fmla="*/ 2147483647 h 242"/>
              <a:gd name="T26" fmla="*/ 2147483647 w 240"/>
              <a:gd name="T27" fmla="*/ 2147483647 h 242"/>
              <a:gd name="T28" fmla="*/ 2147483647 w 240"/>
              <a:gd name="T29" fmla="*/ 2147483647 h 242"/>
              <a:gd name="T30" fmla="*/ 2147483647 w 240"/>
              <a:gd name="T31" fmla="*/ 2147483647 h 242"/>
              <a:gd name="T32" fmla="*/ 2147483647 w 240"/>
              <a:gd name="T33" fmla="*/ 2147483647 h 242"/>
              <a:gd name="T34" fmla="*/ 2147483647 w 240"/>
              <a:gd name="T35" fmla="*/ 2147483647 h 242"/>
              <a:gd name="T36" fmla="*/ 0 w 240"/>
              <a:gd name="T37" fmla="*/ 2147483647 h 242"/>
              <a:gd name="T38" fmla="*/ 2147483647 w 240"/>
              <a:gd name="T39" fmla="*/ 2147483647 h 242"/>
              <a:gd name="T40" fmla="*/ 2147483647 w 240"/>
              <a:gd name="T41" fmla="*/ 2147483647 h 242"/>
              <a:gd name="T42" fmla="*/ 2147483647 w 240"/>
              <a:gd name="T43" fmla="*/ 2147483647 h 242"/>
              <a:gd name="T44" fmla="*/ 2147483647 w 240"/>
              <a:gd name="T45" fmla="*/ 2147483647 h 242"/>
              <a:gd name="T46" fmla="*/ 2147483647 w 240"/>
              <a:gd name="T47" fmla="*/ 2147483647 h 242"/>
              <a:gd name="T48" fmla="*/ 2147483647 w 240"/>
              <a:gd name="T49" fmla="*/ 2147483647 h 242"/>
              <a:gd name="T50" fmla="*/ 2147483647 w 240"/>
              <a:gd name="T51" fmla="*/ 2147483647 h 242"/>
              <a:gd name="T52" fmla="*/ 2147483647 w 240"/>
              <a:gd name="T53" fmla="*/ 2147483647 h 242"/>
              <a:gd name="T54" fmla="*/ 2147483647 w 240"/>
              <a:gd name="T55" fmla="*/ 2147483647 h 242"/>
              <a:gd name="T56" fmla="*/ 2147483647 w 240"/>
              <a:gd name="T57" fmla="*/ 2147483647 h 242"/>
              <a:gd name="T58" fmla="*/ 2147483647 w 240"/>
              <a:gd name="T59" fmla="*/ 2147483647 h 242"/>
              <a:gd name="T60" fmla="*/ 2147483647 w 240"/>
              <a:gd name="T61" fmla="*/ 2147483647 h 242"/>
              <a:gd name="T62" fmla="*/ 2147483647 w 240"/>
              <a:gd name="T63" fmla="*/ 2147483647 h 242"/>
              <a:gd name="T64" fmla="*/ 2147483647 w 240"/>
              <a:gd name="T65" fmla="*/ 2147483647 h 242"/>
              <a:gd name="T66" fmla="*/ 2147483647 w 240"/>
              <a:gd name="T67" fmla="*/ 2147483647 h 242"/>
              <a:gd name="T68" fmla="*/ 2147483647 w 240"/>
              <a:gd name="T69" fmla="*/ 2147483647 h 242"/>
              <a:gd name="T70" fmla="*/ 2147483647 w 240"/>
              <a:gd name="T71" fmla="*/ 2147483647 h 242"/>
              <a:gd name="T72" fmla="*/ 2147483647 w 240"/>
              <a:gd name="T73" fmla="*/ 2147483647 h 242"/>
              <a:gd name="T74" fmla="*/ 2147483647 w 240"/>
              <a:gd name="T75" fmla="*/ 2147483647 h 242"/>
              <a:gd name="T76" fmla="*/ 2147483647 w 240"/>
              <a:gd name="T77" fmla="*/ 2147483647 h 242"/>
              <a:gd name="T78" fmla="*/ 2147483647 w 240"/>
              <a:gd name="T79" fmla="*/ 2147483647 h 242"/>
              <a:gd name="T80" fmla="*/ 2147483647 w 240"/>
              <a:gd name="T81" fmla="*/ 2147483647 h 242"/>
              <a:gd name="T82" fmla="*/ 2147483647 w 240"/>
              <a:gd name="T83" fmla="*/ 2147483647 h 242"/>
              <a:gd name="T84" fmla="*/ 2147483647 w 240"/>
              <a:gd name="T85" fmla="*/ 2147483647 h 242"/>
              <a:gd name="T86" fmla="*/ 2147483647 w 240"/>
              <a:gd name="T87" fmla="*/ 2147483647 h 242"/>
              <a:gd name="T88" fmla="*/ 2147483647 w 240"/>
              <a:gd name="T89" fmla="*/ 2147483647 h 242"/>
              <a:gd name="T90" fmla="*/ 2147483647 w 240"/>
              <a:gd name="T91" fmla="*/ 2147483647 h 242"/>
              <a:gd name="T92" fmla="*/ 2147483647 w 240"/>
              <a:gd name="T93" fmla="*/ 2147483647 h 242"/>
              <a:gd name="T94" fmla="*/ 2147483647 w 240"/>
              <a:gd name="T95" fmla="*/ 2147483647 h 2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40"/>
              <a:gd name="T145" fmla="*/ 0 h 242"/>
              <a:gd name="T146" fmla="*/ 240 w 240"/>
              <a:gd name="T147" fmla="*/ 242 h 2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40" h="242">
                <a:moveTo>
                  <a:pt x="238" y="28"/>
                </a:moveTo>
                <a:lnTo>
                  <a:pt x="234" y="26"/>
                </a:lnTo>
                <a:lnTo>
                  <a:pt x="230" y="26"/>
                </a:lnTo>
                <a:lnTo>
                  <a:pt x="224" y="24"/>
                </a:lnTo>
                <a:lnTo>
                  <a:pt x="218" y="24"/>
                </a:lnTo>
                <a:lnTo>
                  <a:pt x="214" y="22"/>
                </a:lnTo>
                <a:lnTo>
                  <a:pt x="210" y="18"/>
                </a:lnTo>
                <a:lnTo>
                  <a:pt x="206" y="10"/>
                </a:lnTo>
                <a:lnTo>
                  <a:pt x="200" y="4"/>
                </a:lnTo>
                <a:lnTo>
                  <a:pt x="192" y="0"/>
                </a:lnTo>
                <a:lnTo>
                  <a:pt x="184" y="0"/>
                </a:lnTo>
                <a:lnTo>
                  <a:pt x="174" y="2"/>
                </a:lnTo>
                <a:lnTo>
                  <a:pt x="164" y="2"/>
                </a:lnTo>
                <a:lnTo>
                  <a:pt x="154" y="4"/>
                </a:lnTo>
                <a:lnTo>
                  <a:pt x="148" y="6"/>
                </a:lnTo>
                <a:lnTo>
                  <a:pt x="142" y="8"/>
                </a:lnTo>
                <a:lnTo>
                  <a:pt x="140" y="12"/>
                </a:lnTo>
                <a:lnTo>
                  <a:pt x="138" y="16"/>
                </a:lnTo>
                <a:lnTo>
                  <a:pt x="140" y="20"/>
                </a:lnTo>
                <a:lnTo>
                  <a:pt x="142" y="24"/>
                </a:lnTo>
                <a:lnTo>
                  <a:pt x="146" y="28"/>
                </a:lnTo>
                <a:lnTo>
                  <a:pt x="148" y="34"/>
                </a:lnTo>
                <a:lnTo>
                  <a:pt x="146" y="40"/>
                </a:lnTo>
                <a:lnTo>
                  <a:pt x="140" y="48"/>
                </a:lnTo>
                <a:lnTo>
                  <a:pt x="136" y="54"/>
                </a:lnTo>
                <a:lnTo>
                  <a:pt x="132" y="60"/>
                </a:lnTo>
                <a:lnTo>
                  <a:pt x="132" y="64"/>
                </a:lnTo>
                <a:lnTo>
                  <a:pt x="132" y="68"/>
                </a:lnTo>
                <a:lnTo>
                  <a:pt x="132" y="70"/>
                </a:lnTo>
                <a:lnTo>
                  <a:pt x="126" y="76"/>
                </a:lnTo>
                <a:lnTo>
                  <a:pt x="124" y="80"/>
                </a:lnTo>
                <a:lnTo>
                  <a:pt x="122" y="84"/>
                </a:lnTo>
                <a:lnTo>
                  <a:pt x="122" y="88"/>
                </a:lnTo>
                <a:lnTo>
                  <a:pt x="126" y="90"/>
                </a:lnTo>
                <a:lnTo>
                  <a:pt x="124" y="94"/>
                </a:lnTo>
                <a:lnTo>
                  <a:pt x="120" y="96"/>
                </a:lnTo>
                <a:lnTo>
                  <a:pt x="114" y="96"/>
                </a:lnTo>
                <a:lnTo>
                  <a:pt x="106" y="96"/>
                </a:lnTo>
                <a:lnTo>
                  <a:pt x="104" y="100"/>
                </a:lnTo>
                <a:lnTo>
                  <a:pt x="100" y="104"/>
                </a:lnTo>
                <a:lnTo>
                  <a:pt x="98" y="106"/>
                </a:lnTo>
                <a:lnTo>
                  <a:pt x="96" y="108"/>
                </a:lnTo>
                <a:lnTo>
                  <a:pt x="90" y="108"/>
                </a:lnTo>
                <a:lnTo>
                  <a:pt x="86" y="108"/>
                </a:lnTo>
                <a:lnTo>
                  <a:pt x="82" y="112"/>
                </a:lnTo>
                <a:lnTo>
                  <a:pt x="80" y="116"/>
                </a:lnTo>
                <a:lnTo>
                  <a:pt x="82" y="120"/>
                </a:lnTo>
                <a:lnTo>
                  <a:pt x="84" y="126"/>
                </a:lnTo>
                <a:lnTo>
                  <a:pt x="84" y="128"/>
                </a:lnTo>
                <a:lnTo>
                  <a:pt x="80" y="132"/>
                </a:lnTo>
                <a:lnTo>
                  <a:pt x="68" y="136"/>
                </a:lnTo>
                <a:lnTo>
                  <a:pt x="54" y="138"/>
                </a:lnTo>
                <a:lnTo>
                  <a:pt x="44" y="138"/>
                </a:lnTo>
                <a:lnTo>
                  <a:pt x="34" y="138"/>
                </a:lnTo>
                <a:lnTo>
                  <a:pt x="24" y="136"/>
                </a:lnTo>
                <a:lnTo>
                  <a:pt x="12" y="136"/>
                </a:lnTo>
                <a:lnTo>
                  <a:pt x="0" y="134"/>
                </a:lnTo>
                <a:lnTo>
                  <a:pt x="6" y="136"/>
                </a:lnTo>
                <a:lnTo>
                  <a:pt x="12" y="140"/>
                </a:lnTo>
                <a:lnTo>
                  <a:pt x="18" y="148"/>
                </a:lnTo>
                <a:lnTo>
                  <a:pt x="24" y="154"/>
                </a:lnTo>
                <a:lnTo>
                  <a:pt x="28" y="154"/>
                </a:lnTo>
                <a:lnTo>
                  <a:pt x="32" y="156"/>
                </a:lnTo>
                <a:lnTo>
                  <a:pt x="34" y="162"/>
                </a:lnTo>
                <a:lnTo>
                  <a:pt x="36" y="170"/>
                </a:lnTo>
                <a:lnTo>
                  <a:pt x="42" y="174"/>
                </a:lnTo>
                <a:lnTo>
                  <a:pt x="46" y="178"/>
                </a:lnTo>
                <a:lnTo>
                  <a:pt x="44" y="182"/>
                </a:lnTo>
                <a:lnTo>
                  <a:pt x="40" y="184"/>
                </a:lnTo>
                <a:lnTo>
                  <a:pt x="30" y="190"/>
                </a:lnTo>
                <a:lnTo>
                  <a:pt x="26" y="192"/>
                </a:lnTo>
                <a:lnTo>
                  <a:pt x="24" y="198"/>
                </a:lnTo>
                <a:lnTo>
                  <a:pt x="22" y="202"/>
                </a:lnTo>
                <a:lnTo>
                  <a:pt x="22" y="210"/>
                </a:lnTo>
                <a:lnTo>
                  <a:pt x="30" y="216"/>
                </a:lnTo>
                <a:lnTo>
                  <a:pt x="34" y="216"/>
                </a:lnTo>
                <a:lnTo>
                  <a:pt x="42" y="218"/>
                </a:lnTo>
                <a:lnTo>
                  <a:pt x="72" y="218"/>
                </a:lnTo>
                <a:lnTo>
                  <a:pt x="80" y="216"/>
                </a:lnTo>
                <a:lnTo>
                  <a:pt x="88" y="214"/>
                </a:lnTo>
                <a:lnTo>
                  <a:pt x="104" y="208"/>
                </a:lnTo>
                <a:lnTo>
                  <a:pt x="108" y="220"/>
                </a:lnTo>
                <a:lnTo>
                  <a:pt x="114" y="230"/>
                </a:lnTo>
                <a:lnTo>
                  <a:pt x="118" y="234"/>
                </a:lnTo>
                <a:lnTo>
                  <a:pt x="122" y="238"/>
                </a:lnTo>
                <a:lnTo>
                  <a:pt x="128" y="240"/>
                </a:lnTo>
                <a:lnTo>
                  <a:pt x="136" y="242"/>
                </a:lnTo>
                <a:lnTo>
                  <a:pt x="136" y="236"/>
                </a:lnTo>
                <a:lnTo>
                  <a:pt x="138" y="234"/>
                </a:lnTo>
                <a:lnTo>
                  <a:pt x="140" y="232"/>
                </a:lnTo>
                <a:lnTo>
                  <a:pt x="144" y="232"/>
                </a:lnTo>
                <a:lnTo>
                  <a:pt x="148" y="232"/>
                </a:lnTo>
                <a:lnTo>
                  <a:pt x="152" y="234"/>
                </a:lnTo>
                <a:lnTo>
                  <a:pt x="156" y="236"/>
                </a:lnTo>
                <a:lnTo>
                  <a:pt x="166" y="234"/>
                </a:lnTo>
                <a:lnTo>
                  <a:pt x="172" y="230"/>
                </a:lnTo>
                <a:lnTo>
                  <a:pt x="174" y="226"/>
                </a:lnTo>
                <a:lnTo>
                  <a:pt x="172" y="218"/>
                </a:lnTo>
                <a:lnTo>
                  <a:pt x="168" y="214"/>
                </a:lnTo>
                <a:lnTo>
                  <a:pt x="160" y="206"/>
                </a:lnTo>
                <a:lnTo>
                  <a:pt x="158" y="204"/>
                </a:lnTo>
                <a:lnTo>
                  <a:pt x="156" y="200"/>
                </a:lnTo>
                <a:lnTo>
                  <a:pt x="156" y="192"/>
                </a:lnTo>
                <a:lnTo>
                  <a:pt x="154" y="190"/>
                </a:lnTo>
                <a:lnTo>
                  <a:pt x="150" y="190"/>
                </a:lnTo>
                <a:lnTo>
                  <a:pt x="146" y="186"/>
                </a:lnTo>
                <a:lnTo>
                  <a:pt x="144" y="182"/>
                </a:lnTo>
                <a:lnTo>
                  <a:pt x="146" y="178"/>
                </a:lnTo>
                <a:lnTo>
                  <a:pt x="150" y="172"/>
                </a:lnTo>
                <a:lnTo>
                  <a:pt x="154" y="166"/>
                </a:lnTo>
                <a:lnTo>
                  <a:pt x="158" y="164"/>
                </a:lnTo>
                <a:lnTo>
                  <a:pt x="162" y="166"/>
                </a:lnTo>
                <a:lnTo>
                  <a:pt x="166" y="168"/>
                </a:lnTo>
                <a:lnTo>
                  <a:pt x="170" y="168"/>
                </a:lnTo>
                <a:lnTo>
                  <a:pt x="174" y="164"/>
                </a:lnTo>
                <a:lnTo>
                  <a:pt x="180" y="158"/>
                </a:lnTo>
                <a:lnTo>
                  <a:pt x="188" y="146"/>
                </a:lnTo>
                <a:lnTo>
                  <a:pt x="192" y="140"/>
                </a:lnTo>
                <a:lnTo>
                  <a:pt x="194" y="132"/>
                </a:lnTo>
                <a:lnTo>
                  <a:pt x="198" y="126"/>
                </a:lnTo>
                <a:lnTo>
                  <a:pt x="202" y="120"/>
                </a:lnTo>
                <a:lnTo>
                  <a:pt x="204" y="114"/>
                </a:lnTo>
                <a:lnTo>
                  <a:pt x="208" y="110"/>
                </a:lnTo>
                <a:lnTo>
                  <a:pt x="208" y="96"/>
                </a:lnTo>
                <a:lnTo>
                  <a:pt x="210" y="92"/>
                </a:lnTo>
                <a:lnTo>
                  <a:pt x="214" y="90"/>
                </a:lnTo>
                <a:lnTo>
                  <a:pt x="214" y="88"/>
                </a:lnTo>
                <a:lnTo>
                  <a:pt x="216" y="84"/>
                </a:lnTo>
                <a:lnTo>
                  <a:pt x="208" y="80"/>
                </a:lnTo>
                <a:lnTo>
                  <a:pt x="198" y="72"/>
                </a:lnTo>
                <a:lnTo>
                  <a:pt x="190" y="60"/>
                </a:lnTo>
                <a:lnTo>
                  <a:pt x="188" y="56"/>
                </a:lnTo>
                <a:lnTo>
                  <a:pt x="188" y="52"/>
                </a:lnTo>
                <a:lnTo>
                  <a:pt x="186" y="50"/>
                </a:lnTo>
                <a:lnTo>
                  <a:pt x="190" y="44"/>
                </a:lnTo>
                <a:lnTo>
                  <a:pt x="194" y="40"/>
                </a:lnTo>
                <a:lnTo>
                  <a:pt x="198" y="42"/>
                </a:lnTo>
                <a:lnTo>
                  <a:pt x="202" y="44"/>
                </a:lnTo>
                <a:lnTo>
                  <a:pt x="204" y="44"/>
                </a:lnTo>
                <a:lnTo>
                  <a:pt x="208" y="46"/>
                </a:lnTo>
                <a:lnTo>
                  <a:pt x="216" y="44"/>
                </a:lnTo>
                <a:lnTo>
                  <a:pt x="224" y="40"/>
                </a:lnTo>
                <a:lnTo>
                  <a:pt x="240" y="28"/>
                </a:lnTo>
                <a:lnTo>
                  <a:pt x="238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8" name="îsḻidè">
            <a:extLst>
              <a:ext uri="{FF2B5EF4-FFF2-40B4-BE49-F238E27FC236}">
                <a16:creationId xmlns:a16="http://schemas.microsoft.com/office/drawing/2014/main" id="{DB2F29BA-5397-419E-B3E0-86C1DC284655}"/>
              </a:ext>
            </a:extLst>
          </p:cNvPr>
          <p:cNvSpPr/>
          <p:nvPr/>
        </p:nvSpPr>
        <p:spPr bwMode="auto">
          <a:xfrm>
            <a:off x="10016521" y="1923876"/>
            <a:ext cx="178477" cy="166525"/>
          </a:xfrm>
          <a:custGeom>
            <a:avLst/>
            <a:gdLst>
              <a:gd name="T0" fmla="*/ 2147483647 w 200"/>
              <a:gd name="T1" fmla="*/ 2147483647 h 168"/>
              <a:gd name="T2" fmla="*/ 2147483647 w 200"/>
              <a:gd name="T3" fmla="*/ 2147483647 h 168"/>
              <a:gd name="T4" fmla="*/ 2147483647 w 200"/>
              <a:gd name="T5" fmla="*/ 2147483647 h 168"/>
              <a:gd name="T6" fmla="*/ 2147483647 w 200"/>
              <a:gd name="T7" fmla="*/ 2147483647 h 168"/>
              <a:gd name="T8" fmla="*/ 2147483647 w 200"/>
              <a:gd name="T9" fmla="*/ 0 h 168"/>
              <a:gd name="T10" fmla="*/ 2147483647 w 200"/>
              <a:gd name="T11" fmla="*/ 2147483647 h 168"/>
              <a:gd name="T12" fmla="*/ 2147483647 w 200"/>
              <a:gd name="T13" fmla="*/ 2147483647 h 168"/>
              <a:gd name="T14" fmla="*/ 2147483647 w 200"/>
              <a:gd name="T15" fmla="*/ 2147483647 h 168"/>
              <a:gd name="T16" fmla="*/ 2147483647 w 200"/>
              <a:gd name="T17" fmla="*/ 2147483647 h 168"/>
              <a:gd name="T18" fmla="*/ 2147483647 w 200"/>
              <a:gd name="T19" fmla="*/ 2147483647 h 168"/>
              <a:gd name="T20" fmla="*/ 2147483647 w 200"/>
              <a:gd name="T21" fmla="*/ 2147483647 h 168"/>
              <a:gd name="T22" fmla="*/ 2147483647 w 200"/>
              <a:gd name="T23" fmla="*/ 2147483647 h 168"/>
              <a:gd name="T24" fmla="*/ 2147483647 w 200"/>
              <a:gd name="T25" fmla="*/ 2147483647 h 168"/>
              <a:gd name="T26" fmla="*/ 2147483647 w 200"/>
              <a:gd name="T27" fmla="*/ 2147483647 h 168"/>
              <a:gd name="T28" fmla="*/ 0 w 200"/>
              <a:gd name="T29" fmla="*/ 2147483647 h 168"/>
              <a:gd name="T30" fmla="*/ 2147483647 w 200"/>
              <a:gd name="T31" fmla="*/ 2147483647 h 168"/>
              <a:gd name="T32" fmla="*/ 2147483647 w 200"/>
              <a:gd name="T33" fmla="*/ 2147483647 h 168"/>
              <a:gd name="T34" fmla="*/ 2147483647 w 200"/>
              <a:gd name="T35" fmla="*/ 2147483647 h 168"/>
              <a:gd name="T36" fmla="*/ 2147483647 w 200"/>
              <a:gd name="T37" fmla="*/ 2147483647 h 168"/>
              <a:gd name="T38" fmla="*/ 2147483647 w 200"/>
              <a:gd name="T39" fmla="*/ 2147483647 h 168"/>
              <a:gd name="T40" fmla="*/ 2147483647 w 200"/>
              <a:gd name="T41" fmla="*/ 2147483647 h 168"/>
              <a:gd name="T42" fmla="*/ 2147483647 w 200"/>
              <a:gd name="T43" fmla="*/ 2147483647 h 168"/>
              <a:gd name="T44" fmla="*/ 2147483647 w 200"/>
              <a:gd name="T45" fmla="*/ 2147483647 h 168"/>
              <a:gd name="T46" fmla="*/ 2147483647 w 200"/>
              <a:gd name="T47" fmla="*/ 2147483647 h 168"/>
              <a:gd name="T48" fmla="*/ 2147483647 w 200"/>
              <a:gd name="T49" fmla="*/ 2147483647 h 168"/>
              <a:gd name="T50" fmla="*/ 2147483647 w 200"/>
              <a:gd name="T51" fmla="*/ 2147483647 h 168"/>
              <a:gd name="T52" fmla="*/ 2147483647 w 200"/>
              <a:gd name="T53" fmla="*/ 2147483647 h 168"/>
              <a:gd name="T54" fmla="*/ 2147483647 w 200"/>
              <a:gd name="T55" fmla="*/ 2147483647 h 168"/>
              <a:gd name="T56" fmla="*/ 2147483647 w 200"/>
              <a:gd name="T57" fmla="*/ 2147483647 h 168"/>
              <a:gd name="T58" fmla="*/ 2147483647 w 200"/>
              <a:gd name="T59" fmla="*/ 2147483647 h 168"/>
              <a:gd name="T60" fmla="*/ 2147483647 w 200"/>
              <a:gd name="T61" fmla="*/ 2147483647 h 168"/>
              <a:gd name="T62" fmla="*/ 2147483647 w 200"/>
              <a:gd name="T63" fmla="*/ 2147483647 h 168"/>
              <a:gd name="T64" fmla="*/ 2147483647 w 200"/>
              <a:gd name="T65" fmla="*/ 2147483647 h 168"/>
              <a:gd name="T66" fmla="*/ 2147483647 w 200"/>
              <a:gd name="T67" fmla="*/ 2147483647 h 168"/>
              <a:gd name="T68" fmla="*/ 2147483647 w 200"/>
              <a:gd name="T69" fmla="*/ 2147483647 h 168"/>
              <a:gd name="T70" fmla="*/ 2147483647 w 200"/>
              <a:gd name="T71" fmla="*/ 2147483647 h 168"/>
              <a:gd name="T72" fmla="*/ 2147483647 w 200"/>
              <a:gd name="T73" fmla="*/ 2147483647 h 168"/>
              <a:gd name="T74" fmla="*/ 2147483647 w 200"/>
              <a:gd name="T75" fmla="*/ 2147483647 h 168"/>
              <a:gd name="T76" fmla="*/ 2147483647 w 200"/>
              <a:gd name="T77" fmla="*/ 2147483647 h 168"/>
              <a:gd name="T78" fmla="*/ 2147483647 w 200"/>
              <a:gd name="T79" fmla="*/ 2147483647 h 168"/>
              <a:gd name="T80" fmla="*/ 2147483647 w 200"/>
              <a:gd name="T81" fmla="*/ 2147483647 h 168"/>
              <a:gd name="T82" fmla="*/ 2147483647 w 200"/>
              <a:gd name="T83" fmla="*/ 2147483647 h 168"/>
              <a:gd name="T84" fmla="*/ 2147483647 w 200"/>
              <a:gd name="T85" fmla="*/ 2147483647 h 168"/>
              <a:gd name="T86" fmla="*/ 2147483647 w 200"/>
              <a:gd name="T87" fmla="*/ 2147483647 h 168"/>
              <a:gd name="T88" fmla="*/ 2147483647 w 200"/>
              <a:gd name="T89" fmla="*/ 2147483647 h 168"/>
              <a:gd name="T90" fmla="*/ 2147483647 w 200"/>
              <a:gd name="T91" fmla="*/ 2147483647 h 168"/>
              <a:gd name="T92" fmla="*/ 2147483647 w 200"/>
              <a:gd name="T93" fmla="*/ 2147483647 h 1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00"/>
              <a:gd name="T142" fmla="*/ 0 h 168"/>
              <a:gd name="T143" fmla="*/ 200 w 200"/>
              <a:gd name="T144" fmla="*/ 168 h 16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00" h="168">
                <a:moveTo>
                  <a:pt x="184" y="22"/>
                </a:moveTo>
                <a:lnTo>
                  <a:pt x="174" y="26"/>
                </a:lnTo>
                <a:lnTo>
                  <a:pt x="168" y="26"/>
                </a:lnTo>
                <a:lnTo>
                  <a:pt x="160" y="28"/>
                </a:lnTo>
                <a:lnTo>
                  <a:pt x="156" y="26"/>
                </a:lnTo>
                <a:lnTo>
                  <a:pt x="152" y="24"/>
                </a:lnTo>
                <a:lnTo>
                  <a:pt x="148" y="18"/>
                </a:lnTo>
                <a:lnTo>
                  <a:pt x="144" y="8"/>
                </a:lnTo>
                <a:lnTo>
                  <a:pt x="142" y="0"/>
                </a:lnTo>
                <a:lnTo>
                  <a:pt x="136" y="0"/>
                </a:lnTo>
                <a:lnTo>
                  <a:pt x="130" y="6"/>
                </a:lnTo>
                <a:lnTo>
                  <a:pt x="122" y="16"/>
                </a:lnTo>
                <a:lnTo>
                  <a:pt x="114" y="24"/>
                </a:lnTo>
                <a:lnTo>
                  <a:pt x="108" y="26"/>
                </a:lnTo>
                <a:lnTo>
                  <a:pt x="102" y="28"/>
                </a:lnTo>
                <a:lnTo>
                  <a:pt x="74" y="28"/>
                </a:lnTo>
                <a:lnTo>
                  <a:pt x="60" y="20"/>
                </a:lnTo>
                <a:lnTo>
                  <a:pt x="46" y="42"/>
                </a:lnTo>
                <a:lnTo>
                  <a:pt x="40" y="50"/>
                </a:lnTo>
                <a:lnTo>
                  <a:pt x="36" y="54"/>
                </a:lnTo>
                <a:lnTo>
                  <a:pt x="30" y="56"/>
                </a:lnTo>
                <a:lnTo>
                  <a:pt x="24" y="58"/>
                </a:lnTo>
                <a:lnTo>
                  <a:pt x="16" y="56"/>
                </a:lnTo>
                <a:lnTo>
                  <a:pt x="12" y="56"/>
                </a:lnTo>
                <a:lnTo>
                  <a:pt x="10" y="56"/>
                </a:lnTo>
                <a:lnTo>
                  <a:pt x="4" y="58"/>
                </a:lnTo>
                <a:lnTo>
                  <a:pt x="4" y="50"/>
                </a:lnTo>
                <a:lnTo>
                  <a:pt x="4" y="56"/>
                </a:lnTo>
                <a:lnTo>
                  <a:pt x="0" y="72"/>
                </a:lnTo>
                <a:lnTo>
                  <a:pt x="0" y="84"/>
                </a:lnTo>
                <a:lnTo>
                  <a:pt x="0" y="92"/>
                </a:lnTo>
                <a:lnTo>
                  <a:pt x="4" y="104"/>
                </a:lnTo>
                <a:lnTo>
                  <a:pt x="8" y="116"/>
                </a:lnTo>
                <a:lnTo>
                  <a:pt x="10" y="122"/>
                </a:lnTo>
                <a:lnTo>
                  <a:pt x="12" y="126"/>
                </a:lnTo>
                <a:lnTo>
                  <a:pt x="18" y="130"/>
                </a:lnTo>
                <a:lnTo>
                  <a:pt x="26" y="132"/>
                </a:lnTo>
                <a:lnTo>
                  <a:pt x="26" y="136"/>
                </a:lnTo>
                <a:lnTo>
                  <a:pt x="24" y="138"/>
                </a:lnTo>
                <a:lnTo>
                  <a:pt x="18" y="146"/>
                </a:lnTo>
                <a:lnTo>
                  <a:pt x="14" y="152"/>
                </a:lnTo>
                <a:lnTo>
                  <a:pt x="12" y="156"/>
                </a:lnTo>
                <a:lnTo>
                  <a:pt x="12" y="160"/>
                </a:lnTo>
                <a:lnTo>
                  <a:pt x="12" y="162"/>
                </a:lnTo>
                <a:lnTo>
                  <a:pt x="16" y="164"/>
                </a:lnTo>
                <a:lnTo>
                  <a:pt x="28" y="166"/>
                </a:lnTo>
                <a:lnTo>
                  <a:pt x="40" y="166"/>
                </a:lnTo>
                <a:lnTo>
                  <a:pt x="50" y="168"/>
                </a:lnTo>
                <a:lnTo>
                  <a:pt x="60" y="168"/>
                </a:lnTo>
                <a:lnTo>
                  <a:pt x="70" y="168"/>
                </a:lnTo>
                <a:lnTo>
                  <a:pt x="84" y="166"/>
                </a:lnTo>
                <a:lnTo>
                  <a:pt x="96" y="162"/>
                </a:lnTo>
                <a:lnTo>
                  <a:pt x="100" y="158"/>
                </a:lnTo>
                <a:lnTo>
                  <a:pt x="100" y="156"/>
                </a:lnTo>
                <a:lnTo>
                  <a:pt x="98" y="150"/>
                </a:lnTo>
                <a:lnTo>
                  <a:pt x="96" y="146"/>
                </a:lnTo>
                <a:lnTo>
                  <a:pt x="98" y="142"/>
                </a:lnTo>
                <a:lnTo>
                  <a:pt x="102" y="138"/>
                </a:lnTo>
                <a:lnTo>
                  <a:pt x="106" y="138"/>
                </a:lnTo>
                <a:lnTo>
                  <a:pt x="112" y="138"/>
                </a:lnTo>
                <a:lnTo>
                  <a:pt x="114" y="136"/>
                </a:lnTo>
                <a:lnTo>
                  <a:pt x="116" y="134"/>
                </a:lnTo>
                <a:lnTo>
                  <a:pt x="120" y="130"/>
                </a:lnTo>
                <a:lnTo>
                  <a:pt x="122" y="126"/>
                </a:lnTo>
                <a:lnTo>
                  <a:pt x="130" y="126"/>
                </a:lnTo>
                <a:lnTo>
                  <a:pt x="136" y="126"/>
                </a:lnTo>
                <a:lnTo>
                  <a:pt x="140" y="124"/>
                </a:lnTo>
                <a:lnTo>
                  <a:pt x="142" y="120"/>
                </a:lnTo>
                <a:lnTo>
                  <a:pt x="138" y="118"/>
                </a:lnTo>
                <a:lnTo>
                  <a:pt x="138" y="114"/>
                </a:lnTo>
                <a:lnTo>
                  <a:pt x="140" y="110"/>
                </a:lnTo>
                <a:lnTo>
                  <a:pt x="142" y="106"/>
                </a:lnTo>
                <a:lnTo>
                  <a:pt x="148" y="100"/>
                </a:lnTo>
                <a:lnTo>
                  <a:pt x="148" y="98"/>
                </a:lnTo>
                <a:lnTo>
                  <a:pt x="148" y="94"/>
                </a:lnTo>
                <a:lnTo>
                  <a:pt x="148" y="90"/>
                </a:lnTo>
                <a:lnTo>
                  <a:pt x="152" y="84"/>
                </a:lnTo>
                <a:lnTo>
                  <a:pt x="156" y="78"/>
                </a:lnTo>
                <a:lnTo>
                  <a:pt x="162" y="70"/>
                </a:lnTo>
                <a:lnTo>
                  <a:pt x="164" y="64"/>
                </a:lnTo>
                <a:lnTo>
                  <a:pt x="162" y="58"/>
                </a:lnTo>
                <a:lnTo>
                  <a:pt x="158" y="54"/>
                </a:lnTo>
                <a:lnTo>
                  <a:pt x="156" y="50"/>
                </a:lnTo>
                <a:lnTo>
                  <a:pt x="154" y="46"/>
                </a:lnTo>
                <a:lnTo>
                  <a:pt x="156" y="42"/>
                </a:lnTo>
                <a:lnTo>
                  <a:pt x="158" y="38"/>
                </a:lnTo>
                <a:lnTo>
                  <a:pt x="164" y="36"/>
                </a:lnTo>
                <a:lnTo>
                  <a:pt x="170" y="34"/>
                </a:lnTo>
                <a:lnTo>
                  <a:pt x="180" y="32"/>
                </a:lnTo>
                <a:lnTo>
                  <a:pt x="190" y="32"/>
                </a:lnTo>
                <a:lnTo>
                  <a:pt x="200" y="30"/>
                </a:lnTo>
                <a:lnTo>
                  <a:pt x="200" y="28"/>
                </a:lnTo>
                <a:lnTo>
                  <a:pt x="192" y="26"/>
                </a:lnTo>
                <a:lnTo>
                  <a:pt x="184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9" name="îšḻïḑè">
            <a:extLst>
              <a:ext uri="{FF2B5EF4-FFF2-40B4-BE49-F238E27FC236}">
                <a16:creationId xmlns:a16="http://schemas.microsoft.com/office/drawing/2014/main" id="{20ED9640-8860-4EAF-8D8A-521D35192FCF}"/>
              </a:ext>
            </a:extLst>
          </p:cNvPr>
          <p:cNvSpPr/>
          <p:nvPr/>
        </p:nvSpPr>
        <p:spPr bwMode="auto">
          <a:xfrm>
            <a:off x="10289156" y="1685273"/>
            <a:ext cx="429329" cy="183924"/>
          </a:xfrm>
          <a:custGeom>
            <a:avLst/>
            <a:gdLst>
              <a:gd name="T0" fmla="*/ 2147483647 w 482"/>
              <a:gd name="T1" fmla="*/ 2147483647 h 186"/>
              <a:gd name="T2" fmla="*/ 2147483647 w 482"/>
              <a:gd name="T3" fmla="*/ 2147483647 h 186"/>
              <a:gd name="T4" fmla="*/ 2147483647 w 482"/>
              <a:gd name="T5" fmla="*/ 2147483647 h 186"/>
              <a:gd name="T6" fmla="*/ 2147483647 w 482"/>
              <a:gd name="T7" fmla="*/ 2147483647 h 186"/>
              <a:gd name="T8" fmla="*/ 2147483647 w 482"/>
              <a:gd name="T9" fmla="*/ 2147483647 h 186"/>
              <a:gd name="T10" fmla="*/ 2147483647 w 482"/>
              <a:gd name="T11" fmla="*/ 2147483647 h 186"/>
              <a:gd name="T12" fmla="*/ 2147483647 w 482"/>
              <a:gd name="T13" fmla="*/ 2147483647 h 186"/>
              <a:gd name="T14" fmla="*/ 2147483647 w 482"/>
              <a:gd name="T15" fmla="*/ 2147483647 h 186"/>
              <a:gd name="T16" fmla="*/ 2147483647 w 482"/>
              <a:gd name="T17" fmla="*/ 2147483647 h 186"/>
              <a:gd name="T18" fmla="*/ 2147483647 w 482"/>
              <a:gd name="T19" fmla="*/ 2147483647 h 186"/>
              <a:gd name="T20" fmla="*/ 2147483647 w 482"/>
              <a:gd name="T21" fmla="*/ 2147483647 h 186"/>
              <a:gd name="T22" fmla="*/ 2147483647 w 482"/>
              <a:gd name="T23" fmla="*/ 2147483647 h 186"/>
              <a:gd name="T24" fmla="*/ 2147483647 w 482"/>
              <a:gd name="T25" fmla="*/ 2147483647 h 186"/>
              <a:gd name="T26" fmla="*/ 2147483647 w 482"/>
              <a:gd name="T27" fmla="*/ 2147483647 h 186"/>
              <a:gd name="T28" fmla="*/ 2147483647 w 482"/>
              <a:gd name="T29" fmla="*/ 2147483647 h 186"/>
              <a:gd name="T30" fmla="*/ 2147483647 w 482"/>
              <a:gd name="T31" fmla="*/ 2147483647 h 186"/>
              <a:gd name="T32" fmla="*/ 2147483647 w 482"/>
              <a:gd name="T33" fmla="*/ 2147483647 h 186"/>
              <a:gd name="T34" fmla="*/ 2147483647 w 482"/>
              <a:gd name="T35" fmla="*/ 2147483647 h 186"/>
              <a:gd name="T36" fmla="*/ 2147483647 w 482"/>
              <a:gd name="T37" fmla="*/ 2147483647 h 186"/>
              <a:gd name="T38" fmla="*/ 2147483647 w 482"/>
              <a:gd name="T39" fmla="*/ 2147483647 h 186"/>
              <a:gd name="T40" fmla="*/ 2147483647 w 482"/>
              <a:gd name="T41" fmla="*/ 2147483647 h 186"/>
              <a:gd name="T42" fmla="*/ 2147483647 w 482"/>
              <a:gd name="T43" fmla="*/ 2147483647 h 186"/>
              <a:gd name="T44" fmla="*/ 2147483647 w 482"/>
              <a:gd name="T45" fmla="*/ 2147483647 h 186"/>
              <a:gd name="T46" fmla="*/ 2147483647 w 482"/>
              <a:gd name="T47" fmla="*/ 2147483647 h 186"/>
              <a:gd name="T48" fmla="*/ 2147483647 w 482"/>
              <a:gd name="T49" fmla="*/ 2147483647 h 186"/>
              <a:gd name="T50" fmla="*/ 2147483647 w 482"/>
              <a:gd name="T51" fmla="*/ 2147483647 h 186"/>
              <a:gd name="T52" fmla="*/ 2147483647 w 482"/>
              <a:gd name="T53" fmla="*/ 2147483647 h 186"/>
              <a:gd name="T54" fmla="*/ 2147483647 w 482"/>
              <a:gd name="T55" fmla="*/ 2147483647 h 186"/>
              <a:gd name="T56" fmla="*/ 2147483647 w 482"/>
              <a:gd name="T57" fmla="*/ 2147483647 h 186"/>
              <a:gd name="T58" fmla="*/ 2147483647 w 482"/>
              <a:gd name="T59" fmla="*/ 2147483647 h 186"/>
              <a:gd name="T60" fmla="*/ 2147483647 w 482"/>
              <a:gd name="T61" fmla="*/ 2147483647 h 186"/>
              <a:gd name="T62" fmla="*/ 2147483647 w 482"/>
              <a:gd name="T63" fmla="*/ 2147483647 h 186"/>
              <a:gd name="T64" fmla="*/ 2147483647 w 482"/>
              <a:gd name="T65" fmla="*/ 2147483647 h 186"/>
              <a:gd name="T66" fmla="*/ 2147483647 w 482"/>
              <a:gd name="T67" fmla="*/ 2147483647 h 186"/>
              <a:gd name="T68" fmla="*/ 2147483647 w 482"/>
              <a:gd name="T69" fmla="*/ 2147483647 h 186"/>
              <a:gd name="T70" fmla="*/ 2147483647 w 482"/>
              <a:gd name="T71" fmla="*/ 2147483647 h 186"/>
              <a:gd name="T72" fmla="*/ 2147483647 w 482"/>
              <a:gd name="T73" fmla="*/ 2147483647 h 186"/>
              <a:gd name="T74" fmla="*/ 2147483647 w 482"/>
              <a:gd name="T75" fmla="*/ 2147483647 h 186"/>
              <a:gd name="T76" fmla="*/ 2147483647 w 482"/>
              <a:gd name="T77" fmla="*/ 2147483647 h 186"/>
              <a:gd name="T78" fmla="*/ 2147483647 w 482"/>
              <a:gd name="T79" fmla="*/ 2147483647 h 186"/>
              <a:gd name="T80" fmla="*/ 2147483647 w 482"/>
              <a:gd name="T81" fmla="*/ 2147483647 h 186"/>
              <a:gd name="T82" fmla="*/ 2147483647 w 482"/>
              <a:gd name="T83" fmla="*/ 2147483647 h 186"/>
              <a:gd name="T84" fmla="*/ 2147483647 w 482"/>
              <a:gd name="T85" fmla="*/ 2147483647 h 186"/>
              <a:gd name="T86" fmla="*/ 2147483647 w 482"/>
              <a:gd name="T87" fmla="*/ 2147483647 h 186"/>
              <a:gd name="T88" fmla="*/ 2147483647 w 482"/>
              <a:gd name="T89" fmla="*/ 2147483647 h 186"/>
              <a:gd name="T90" fmla="*/ 2147483647 w 482"/>
              <a:gd name="T91" fmla="*/ 2147483647 h 186"/>
              <a:gd name="T92" fmla="*/ 2147483647 w 482"/>
              <a:gd name="T93" fmla="*/ 2147483647 h 186"/>
              <a:gd name="T94" fmla="*/ 2147483647 w 482"/>
              <a:gd name="T95" fmla="*/ 2147483647 h 186"/>
              <a:gd name="T96" fmla="*/ 2147483647 w 482"/>
              <a:gd name="T97" fmla="*/ 2147483647 h 186"/>
              <a:gd name="T98" fmla="*/ 2147483647 w 482"/>
              <a:gd name="T99" fmla="*/ 0 h 186"/>
              <a:gd name="T100" fmla="*/ 2147483647 w 482"/>
              <a:gd name="T101" fmla="*/ 2147483647 h 186"/>
              <a:gd name="T102" fmla="*/ 2147483647 w 482"/>
              <a:gd name="T103" fmla="*/ 2147483647 h 186"/>
              <a:gd name="T104" fmla="*/ 2147483647 w 482"/>
              <a:gd name="T105" fmla="*/ 2147483647 h 186"/>
              <a:gd name="T106" fmla="*/ 2147483647 w 482"/>
              <a:gd name="T107" fmla="*/ 2147483647 h 186"/>
              <a:gd name="T108" fmla="*/ 2147483647 w 482"/>
              <a:gd name="T109" fmla="*/ 2147483647 h 186"/>
              <a:gd name="T110" fmla="*/ 2147483647 w 482"/>
              <a:gd name="T111" fmla="*/ 2147483647 h 186"/>
              <a:gd name="T112" fmla="*/ 2147483647 w 482"/>
              <a:gd name="T113" fmla="*/ 2147483647 h 186"/>
              <a:gd name="T114" fmla="*/ 2147483647 w 482"/>
              <a:gd name="T115" fmla="*/ 2147483647 h 186"/>
              <a:gd name="T116" fmla="*/ 2147483647 w 482"/>
              <a:gd name="T117" fmla="*/ 2147483647 h 186"/>
              <a:gd name="T118" fmla="*/ 2147483647 w 482"/>
              <a:gd name="T119" fmla="*/ 2147483647 h 186"/>
              <a:gd name="T120" fmla="*/ 2147483647 w 482"/>
              <a:gd name="T121" fmla="*/ 2147483647 h 186"/>
              <a:gd name="T122" fmla="*/ 2147483647 w 482"/>
              <a:gd name="T123" fmla="*/ 2147483647 h 186"/>
              <a:gd name="T124" fmla="*/ 0 w 482"/>
              <a:gd name="T125" fmla="*/ 2147483647 h 1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82"/>
              <a:gd name="T190" fmla="*/ 0 h 186"/>
              <a:gd name="T191" fmla="*/ 482 w 482"/>
              <a:gd name="T192" fmla="*/ 186 h 1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82" h="186">
                <a:moveTo>
                  <a:pt x="0" y="50"/>
                </a:moveTo>
                <a:lnTo>
                  <a:pt x="4" y="56"/>
                </a:lnTo>
                <a:lnTo>
                  <a:pt x="6" y="60"/>
                </a:lnTo>
                <a:lnTo>
                  <a:pt x="12" y="64"/>
                </a:lnTo>
                <a:lnTo>
                  <a:pt x="20" y="66"/>
                </a:lnTo>
                <a:lnTo>
                  <a:pt x="34" y="72"/>
                </a:lnTo>
                <a:lnTo>
                  <a:pt x="40" y="74"/>
                </a:lnTo>
                <a:lnTo>
                  <a:pt x="48" y="78"/>
                </a:lnTo>
                <a:lnTo>
                  <a:pt x="60" y="86"/>
                </a:lnTo>
                <a:lnTo>
                  <a:pt x="64" y="92"/>
                </a:lnTo>
                <a:lnTo>
                  <a:pt x="68" y="100"/>
                </a:lnTo>
                <a:lnTo>
                  <a:pt x="72" y="114"/>
                </a:lnTo>
                <a:lnTo>
                  <a:pt x="76" y="120"/>
                </a:lnTo>
                <a:lnTo>
                  <a:pt x="80" y="126"/>
                </a:lnTo>
                <a:lnTo>
                  <a:pt x="110" y="126"/>
                </a:lnTo>
                <a:lnTo>
                  <a:pt x="118" y="130"/>
                </a:lnTo>
                <a:lnTo>
                  <a:pt x="128" y="134"/>
                </a:lnTo>
                <a:lnTo>
                  <a:pt x="138" y="134"/>
                </a:lnTo>
                <a:lnTo>
                  <a:pt x="146" y="140"/>
                </a:lnTo>
                <a:lnTo>
                  <a:pt x="156" y="146"/>
                </a:lnTo>
                <a:lnTo>
                  <a:pt x="164" y="154"/>
                </a:lnTo>
                <a:lnTo>
                  <a:pt x="172" y="162"/>
                </a:lnTo>
                <a:lnTo>
                  <a:pt x="180" y="166"/>
                </a:lnTo>
                <a:lnTo>
                  <a:pt x="214" y="166"/>
                </a:lnTo>
                <a:lnTo>
                  <a:pt x="214" y="168"/>
                </a:lnTo>
                <a:lnTo>
                  <a:pt x="258" y="168"/>
                </a:lnTo>
                <a:lnTo>
                  <a:pt x="268" y="174"/>
                </a:lnTo>
                <a:lnTo>
                  <a:pt x="280" y="180"/>
                </a:lnTo>
                <a:lnTo>
                  <a:pt x="296" y="184"/>
                </a:lnTo>
                <a:lnTo>
                  <a:pt x="310" y="186"/>
                </a:lnTo>
                <a:lnTo>
                  <a:pt x="318" y="184"/>
                </a:lnTo>
                <a:lnTo>
                  <a:pt x="324" y="180"/>
                </a:lnTo>
                <a:lnTo>
                  <a:pt x="334" y="172"/>
                </a:lnTo>
                <a:lnTo>
                  <a:pt x="362" y="172"/>
                </a:lnTo>
                <a:lnTo>
                  <a:pt x="374" y="168"/>
                </a:lnTo>
                <a:lnTo>
                  <a:pt x="384" y="162"/>
                </a:lnTo>
                <a:lnTo>
                  <a:pt x="392" y="156"/>
                </a:lnTo>
                <a:lnTo>
                  <a:pt x="396" y="150"/>
                </a:lnTo>
                <a:lnTo>
                  <a:pt x="396" y="146"/>
                </a:lnTo>
                <a:lnTo>
                  <a:pt x="396" y="142"/>
                </a:lnTo>
                <a:lnTo>
                  <a:pt x="394" y="140"/>
                </a:lnTo>
                <a:lnTo>
                  <a:pt x="390" y="138"/>
                </a:lnTo>
                <a:lnTo>
                  <a:pt x="384" y="134"/>
                </a:lnTo>
                <a:lnTo>
                  <a:pt x="382" y="134"/>
                </a:lnTo>
                <a:lnTo>
                  <a:pt x="382" y="130"/>
                </a:lnTo>
                <a:lnTo>
                  <a:pt x="384" y="126"/>
                </a:lnTo>
                <a:lnTo>
                  <a:pt x="388" y="124"/>
                </a:lnTo>
                <a:lnTo>
                  <a:pt x="390" y="124"/>
                </a:lnTo>
                <a:lnTo>
                  <a:pt x="394" y="126"/>
                </a:lnTo>
                <a:lnTo>
                  <a:pt x="398" y="128"/>
                </a:lnTo>
                <a:lnTo>
                  <a:pt x="404" y="128"/>
                </a:lnTo>
                <a:lnTo>
                  <a:pt x="410" y="126"/>
                </a:lnTo>
                <a:lnTo>
                  <a:pt x="416" y="124"/>
                </a:lnTo>
                <a:lnTo>
                  <a:pt x="418" y="120"/>
                </a:lnTo>
                <a:lnTo>
                  <a:pt x="422" y="118"/>
                </a:lnTo>
                <a:lnTo>
                  <a:pt x="432" y="116"/>
                </a:lnTo>
                <a:lnTo>
                  <a:pt x="436" y="116"/>
                </a:lnTo>
                <a:lnTo>
                  <a:pt x="440" y="114"/>
                </a:lnTo>
                <a:lnTo>
                  <a:pt x="440" y="108"/>
                </a:lnTo>
                <a:lnTo>
                  <a:pt x="442" y="106"/>
                </a:lnTo>
                <a:lnTo>
                  <a:pt x="442" y="102"/>
                </a:lnTo>
                <a:lnTo>
                  <a:pt x="444" y="98"/>
                </a:lnTo>
                <a:lnTo>
                  <a:pt x="462" y="96"/>
                </a:lnTo>
                <a:lnTo>
                  <a:pt x="482" y="94"/>
                </a:lnTo>
                <a:lnTo>
                  <a:pt x="476" y="86"/>
                </a:lnTo>
                <a:lnTo>
                  <a:pt x="468" y="80"/>
                </a:lnTo>
                <a:lnTo>
                  <a:pt x="458" y="74"/>
                </a:lnTo>
                <a:lnTo>
                  <a:pt x="448" y="72"/>
                </a:lnTo>
                <a:lnTo>
                  <a:pt x="442" y="74"/>
                </a:lnTo>
                <a:lnTo>
                  <a:pt x="434" y="76"/>
                </a:lnTo>
                <a:lnTo>
                  <a:pt x="416" y="76"/>
                </a:lnTo>
                <a:lnTo>
                  <a:pt x="410" y="76"/>
                </a:lnTo>
                <a:lnTo>
                  <a:pt x="408" y="72"/>
                </a:lnTo>
                <a:lnTo>
                  <a:pt x="404" y="68"/>
                </a:lnTo>
                <a:lnTo>
                  <a:pt x="404" y="62"/>
                </a:lnTo>
                <a:lnTo>
                  <a:pt x="402" y="40"/>
                </a:lnTo>
                <a:lnTo>
                  <a:pt x="384" y="32"/>
                </a:lnTo>
                <a:lnTo>
                  <a:pt x="374" y="30"/>
                </a:lnTo>
                <a:lnTo>
                  <a:pt x="368" y="30"/>
                </a:lnTo>
                <a:lnTo>
                  <a:pt x="362" y="30"/>
                </a:lnTo>
                <a:lnTo>
                  <a:pt x="356" y="32"/>
                </a:lnTo>
                <a:lnTo>
                  <a:pt x="344" y="40"/>
                </a:lnTo>
                <a:lnTo>
                  <a:pt x="334" y="48"/>
                </a:lnTo>
                <a:lnTo>
                  <a:pt x="326" y="50"/>
                </a:lnTo>
                <a:lnTo>
                  <a:pt x="318" y="50"/>
                </a:lnTo>
                <a:lnTo>
                  <a:pt x="304" y="48"/>
                </a:lnTo>
                <a:lnTo>
                  <a:pt x="290" y="46"/>
                </a:lnTo>
                <a:lnTo>
                  <a:pt x="264" y="34"/>
                </a:lnTo>
                <a:lnTo>
                  <a:pt x="252" y="28"/>
                </a:lnTo>
                <a:lnTo>
                  <a:pt x="240" y="26"/>
                </a:lnTo>
                <a:lnTo>
                  <a:pt x="226" y="24"/>
                </a:lnTo>
                <a:lnTo>
                  <a:pt x="212" y="26"/>
                </a:lnTo>
                <a:lnTo>
                  <a:pt x="204" y="28"/>
                </a:lnTo>
                <a:lnTo>
                  <a:pt x="198" y="26"/>
                </a:lnTo>
                <a:lnTo>
                  <a:pt x="196" y="24"/>
                </a:lnTo>
                <a:lnTo>
                  <a:pt x="192" y="22"/>
                </a:lnTo>
                <a:lnTo>
                  <a:pt x="186" y="14"/>
                </a:lnTo>
                <a:lnTo>
                  <a:pt x="180" y="8"/>
                </a:lnTo>
                <a:lnTo>
                  <a:pt x="170" y="4"/>
                </a:lnTo>
                <a:lnTo>
                  <a:pt x="152" y="0"/>
                </a:lnTo>
                <a:lnTo>
                  <a:pt x="134" y="0"/>
                </a:lnTo>
                <a:lnTo>
                  <a:pt x="128" y="2"/>
                </a:lnTo>
                <a:lnTo>
                  <a:pt x="126" y="2"/>
                </a:lnTo>
                <a:lnTo>
                  <a:pt x="124" y="4"/>
                </a:lnTo>
                <a:lnTo>
                  <a:pt x="126" y="8"/>
                </a:lnTo>
                <a:lnTo>
                  <a:pt x="128" y="12"/>
                </a:lnTo>
                <a:lnTo>
                  <a:pt x="132" y="18"/>
                </a:lnTo>
                <a:lnTo>
                  <a:pt x="138" y="24"/>
                </a:lnTo>
                <a:lnTo>
                  <a:pt x="140" y="26"/>
                </a:lnTo>
                <a:lnTo>
                  <a:pt x="140" y="30"/>
                </a:lnTo>
                <a:lnTo>
                  <a:pt x="138" y="34"/>
                </a:lnTo>
                <a:lnTo>
                  <a:pt x="134" y="36"/>
                </a:lnTo>
                <a:lnTo>
                  <a:pt x="130" y="38"/>
                </a:lnTo>
                <a:lnTo>
                  <a:pt x="124" y="38"/>
                </a:lnTo>
                <a:lnTo>
                  <a:pt x="114" y="38"/>
                </a:lnTo>
                <a:lnTo>
                  <a:pt x="104" y="36"/>
                </a:lnTo>
                <a:lnTo>
                  <a:pt x="86" y="30"/>
                </a:lnTo>
                <a:lnTo>
                  <a:pt x="68" y="24"/>
                </a:lnTo>
                <a:lnTo>
                  <a:pt x="62" y="24"/>
                </a:lnTo>
                <a:lnTo>
                  <a:pt x="54" y="22"/>
                </a:lnTo>
                <a:lnTo>
                  <a:pt x="46" y="24"/>
                </a:lnTo>
                <a:lnTo>
                  <a:pt x="38" y="24"/>
                </a:lnTo>
                <a:lnTo>
                  <a:pt x="24" y="30"/>
                </a:lnTo>
                <a:lnTo>
                  <a:pt x="10" y="42"/>
                </a:lnTo>
                <a:lnTo>
                  <a:pt x="0" y="52"/>
                </a:lnTo>
                <a:lnTo>
                  <a:pt x="0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ïślíḓé">
            <a:extLst>
              <a:ext uri="{FF2B5EF4-FFF2-40B4-BE49-F238E27FC236}">
                <a16:creationId xmlns:a16="http://schemas.microsoft.com/office/drawing/2014/main" id="{BDF5C395-D691-4E0B-A4A5-A71268370185}"/>
              </a:ext>
            </a:extLst>
          </p:cNvPr>
          <p:cNvSpPr/>
          <p:nvPr/>
        </p:nvSpPr>
        <p:spPr bwMode="auto">
          <a:xfrm>
            <a:off x="10836533" y="1843513"/>
            <a:ext cx="67456" cy="90305"/>
          </a:xfrm>
          <a:custGeom>
            <a:avLst/>
            <a:gdLst>
              <a:gd name="T0" fmla="*/ 2147483647 w 76"/>
              <a:gd name="T1" fmla="*/ 2147483647 h 92"/>
              <a:gd name="T2" fmla="*/ 2147483647 w 76"/>
              <a:gd name="T3" fmla="*/ 2147483647 h 92"/>
              <a:gd name="T4" fmla="*/ 2147483647 w 76"/>
              <a:gd name="T5" fmla="*/ 2147483647 h 92"/>
              <a:gd name="T6" fmla="*/ 2147483647 w 76"/>
              <a:gd name="T7" fmla="*/ 2147483647 h 92"/>
              <a:gd name="T8" fmla="*/ 2147483647 w 76"/>
              <a:gd name="T9" fmla="*/ 2147483647 h 92"/>
              <a:gd name="T10" fmla="*/ 2147483647 w 76"/>
              <a:gd name="T11" fmla="*/ 2147483647 h 92"/>
              <a:gd name="T12" fmla="*/ 2147483647 w 76"/>
              <a:gd name="T13" fmla="*/ 2147483647 h 92"/>
              <a:gd name="T14" fmla="*/ 2147483647 w 76"/>
              <a:gd name="T15" fmla="*/ 2147483647 h 92"/>
              <a:gd name="T16" fmla="*/ 2147483647 w 76"/>
              <a:gd name="T17" fmla="*/ 2147483647 h 92"/>
              <a:gd name="T18" fmla="*/ 2147483647 w 76"/>
              <a:gd name="T19" fmla="*/ 2147483647 h 92"/>
              <a:gd name="T20" fmla="*/ 2147483647 w 76"/>
              <a:gd name="T21" fmla="*/ 2147483647 h 92"/>
              <a:gd name="T22" fmla="*/ 2147483647 w 76"/>
              <a:gd name="T23" fmla="*/ 2147483647 h 92"/>
              <a:gd name="T24" fmla="*/ 2147483647 w 76"/>
              <a:gd name="T25" fmla="*/ 2147483647 h 92"/>
              <a:gd name="T26" fmla="*/ 2147483647 w 76"/>
              <a:gd name="T27" fmla="*/ 2147483647 h 92"/>
              <a:gd name="T28" fmla="*/ 2147483647 w 76"/>
              <a:gd name="T29" fmla="*/ 2147483647 h 92"/>
              <a:gd name="T30" fmla="*/ 2147483647 w 76"/>
              <a:gd name="T31" fmla="*/ 0 h 92"/>
              <a:gd name="T32" fmla="*/ 2147483647 w 76"/>
              <a:gd name="T33" fmla="*/ 2147483647 h 92"/>
              <a:gd name="T34" fmla="*/ 2147483647 w 76"/>
              <a:gd name="T35" fmla="*/ 2147483647 h 92"/>
              <a:gd name="T36" fmla="*/ 2147483647 w 76"/>
              <a:gd name="T37" fmla="*/ 2147483647 h 92"/>
              <a:gd name="T38" fmla="*/ 2147483647 w 76"/>
              <a:gd name="T39" fmla="*/ 2147483647 h 92"/>
              <a:gd name="T40" fmla="*/ 2147483647 w 76"/>
              <a:gd name="T41" fmla="*/ 2147483647 h 92"/>
              <a:gd name="T42" fmla="*/ 2147483647 w 76"/>
              <a:gd name="T43" fmla="*/ 2147483647 h 92"/>
              <a:gd name="T44" fmla="*/ 2147483647 w 76"/>
              <a:gd name="T45" fmla="*/ 2147483647 h 92"/>
              <a:gd name="T46" fmla="*/ 2147483647 w 76"/>
              <a:gd name="T47" fmla="*/ 2147483647 h 92"/>
              <a:gd name="T48" fmla="*/ 2147483647 w 76"/>
              <a:gd name="T49" fmla="*/ 2147483647 h 92"/>
              <a:gd name="T50" fmla="*/ 2147483647 w 76"/>
              <a:gd name="T51" fmla="*/ 2147483647 h 92"/>
              <a:gd name="T52" fmla="*/ 2147483647 w 76"/>
              <a:gd name="T53" fmla="*/ 2147483647 h 92"/>
              <a:gd name="T54" fmla="*/ 2147483647 w 76"/>
              <a:gd name="T55" fmla="*/ 2147483647 h 92"/>
              <a:gd name="T56" fmla="*/ 2147483647 w 76"/>
              <a:gd name="T57" fmla="*/ 2147483647 h 92"/>
              <a:gd name="T58" fmla="*/ 2147483647 w 76"/>
              <a:gd name="T59" fmla="*/ 2147483647 h 92"/>
              <a:gd name="T60" fmla="*/ 0 w 76"/>
              <a:gd name="T61" fmla="*/ 2147483647 h 92"/>
              <a:gd name="T62" fmla="*/ 2147483647 w 76"/>
              <a:gd name="T63" fmla="*/ 2147483647 h 92"/>
              <a:gd name="T64" fmla="*/ 2147483647 w 76"/>
              <a:gd name="T65" fmla="*/ 2147483647 h 92"/>
              <a:gd name="T66" fmla="*/ 2147483647 w 76"/>
              <a:gd name="T67" fmla="*/ 2147483647 h 92"/>
              <a:gd name="T68" fmla="*/ 2147483647 w 76"/>
              <a:gd name="T69" fmla="*/ 2147483647 h 92"/>
              <a:gd name="T70" fmla="*/ 2147483647 w 76"/>
              <a:gd name="T71" fmla="*/ 2147483647 h 92"/>
              <a:gd name="T72" fmla="*/ 2147483647 w 76"/>
              <a:gd name="T73" fmla="*/ 2147483647 h 92"/>
              <a:gd name="T74" fmla="*/ 2147483647 w 76"/>
              <a:gd name="T75" fmla="*/ 2147483647 h 92"/>
              <a:gd name="T76" fmla="*/ 2147483647 w 76"/>
              <a:gd name="T77" fmla="*/ 2147483647 h 92"/>
              <a:gd name="T78" fmla="*/ 2147483647 w 76"/>
              <a:gd name="T79" fmla="*/ 2147483647 h 92"/>
              <a:gd name="T80" fmla="*/ 2147483647 w 76"/>
              <a:gd name="T81" fmla="*/ 2147483647 h 92"/>
              <a:gd name="T82" fmla="*/ 2147483647 w 76"/>
              <a:gd name="T83" fmla="*/ 2147483647 h 92"/>
              <a:gd name="T84" fmla="*/ 2147483647 w 76"/>
              <a:gd name="T85" fmla="*/ 2147483647 h 92"/>
              <a:gd name="T86" fmla="*/ 2147483647 w 76"/>
              <a:gd name="T87" fmla="*/ 2147483647 h 92"/>
              <a:gd name="T88" fmla="*/ 2147483647 w 76"/>
              <a:gd name="T89" fmla="*/ 2147483647 h 92"/>
              <a:gd name="T90" fmla="*/ 2147483647 w 76"/>
              <a:gd name="T91" fmla="*/ 2147483647 h 92"/>
              <a:gd name="T92" fmla="*/ 2147483647 w 76"/>
              <a:gd name="T93" fmla="*/ 2147483647 h 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6"/>
              <a:gd name="T142" fmla="*/ 0 h 92"/>
              <a:gd name="T143" fmla="*/ 76 w 76"/>
              <a:gd name="T144" fmla="*/ 92 h 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6" h="92">
                <a:moveTo>
                  <a:pt x="70" y="78"/>
                </a:moveTo>
                <a:lnTo>
                  <a:pt x="62" y="70"/>
                </a:lnTo>
                <a:lnTo>
                  <a:pt x="54" y="64"/>
                </a:lnTo>
                <a:lnTo>
                  <a:pt x="56" y="60"/>
                </a:lnTo>
                <a:lnTo>
                  <a:pt x="58" y="58"/>
                </a:lnTo>
                <a:lnTo>
                  <a:pt x="66" y="54"/>
                </a:lnTo>
                <a:lnTo>
                  <a:pt x="74" y="50"/>
                </a:lnTo>
                <a:lnTo>
                  <a:pt x="76" y="46"/>
                </a:lnTo>
                <a:lnTo>
                  <a:pt x="76" y="42"/>
                </a:lnTo>
                <a:lnTo>
                  <a:pt x="76" y="36"/>
                </a:lnTo>
                <a:lnTo>
                  <a:pt x="74" y="32"/>
                </a:lnTo>
                <a:lnTo>
                  <a:pt x="70" y="28"/>
                </a:lnTo>
                <a:lnTo>
                  <a:pt x="70" y="24"/>
                </a:lnTo>
                <a:lnTo>
                  <a:pt x="70" y="16"/>
                </a:lnTo>
                <a:lnTo>
                  <a:pt x="74" y="8"/>
                </a:lnTo>
                <a:lnTo>
                  <a:pt x="70" y="0"/>
                </a:lnTo>
                <a:lnTo>
                  <a:pt x="70" y="2"/>
                </a:lnTo>
                <a:lnTo>
                  <a:pt x="66" y="4"/>
                </a:lnTo>
                <a:lnTo>
                  <a:pt x="62" y="6"/>
                </a:lnTo>
                <a:lnTo>
                  <a:pt x="58" y="4"/>
                </a:lnTo>
                <a:lnTo>
                  <a:pt x="54" y="2"/>
                </a:lnTo>
                <a:lnTo>
                  <a:pt x="48" y="12"/>
                </a:lnTo>
                <a:lnTo>
                  <a:pt x="44" y="18"/>
                </a:lnTo>
                <a:lnTo>
                  <a:pt x="42" y="22"/>
                </a:lnTo>
                <a:lnTo>
                  <a:pt x="44" y="28"/>
                </a:lnTo>
                <a:lnTo>
                  <a:pt x="32" y="28"/>
                </a:lnTo>
                <a:lnTo>
                  <a:pt x="26" y="26"/>
                </a:lnTo>
                <a:lnTo>
                  <a:pt x="22" y="24"/>
                </a:lnTo>
                <a:lnTo>
                  <a:pt x="12" y="36"/>
                </a:lnTo>
                <a:lnTo>
                  <a:pt x="4" y="48"/>
                </a:lnTo>
                <a:lnTo>
                  <a:pt x="0" y="56"/>
                </a:lnTo>
                <a:lnTo>
                  <a:pt x="10" y="56"/>
                </a:lnTo>
                <a:lnTo>
                  <a:pt x="18" y="60"/>
                </a:lnTo>
                <a:lnTo>
                  <a:pt x="24" y="70"/>
                </a:lnTo>
                <a:lnTo>
                  <a:pt x="28" y="80"/>
                </a:lnTo>
                <a:lnTo>
                  <a:pt x="24" y="84"/>
                </a:lnTo>
                <a:lnTo>
                  <a:pt x="24" y="86"/>
                </a:lnTo>
                <a:lnTo>
                  <a:pt x="26" y="88"/>
                </a:lnTo>
                <a:lnTo>
                  <a:pt x="32" y="90"/>
                </a:lnTo>
                <a:lnTo>
                  <a:pt x="46" y="90"/>
                </a:lnTo>
                <a:lnTo>
                  <a:pt x="56" y="92"/>
                </a:lnTo>
                <a:lnTo>
                  <a:pt x="56" y="88"/>
                </a:lnTo>
                <a:lnTo>
                  <a:pt x="68" y="88"/>
                </a:lnTo>
                <a:lnTo>
                  <a:pt x="72" y="86"/>
                </a:lnTo>
                <a:lnTo>
                  <a:pt x="74" y="84"/>
                </a:lnTo>
                <a:lnTo>
                  <a:pt x="74" y="80"/>
                </a:lnTo>
                <a:lnTo>
                  <a:pt x="70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1" name="iśliḑe">
            <a:extLst>
              <a:ext uri="{FF2B5EF4-FFF2-40B4-BE49-F238E27FC236}">
                <a16:creationId xmlns:a16="http://schemas.microsoft.com/office/drawing/2014/main" id="{CB0D3265-D7A8-46C0-BDE9-FB8718824C4A}"/>
              </a:ext>
            </a:extLst>
          </p:cNvPr>
          <p:cNvSpPr/>
          <p:nvPr/>
        </p:nvSpPr>
        <p:spPr bwMode="auto">
          <a:xfrm>
            <a:off x="10885719" y="1922220"/>
            <a:ext cx="57619" cy="75392"/>
          </a:xfrm>
          <a:custGeom>
            <a:avLst/>
            <a:gdLst>
              <a:gd name="T0" fmla="*/ 2147483647 w 64"/>
              <a:gd name="T1" fmla="*/ 0 h 76"/>
              <a:gd name="T2" fmla="*/ 2147483647 w 64"/>
              <a:gd name="T3" fmla="*/ 2147483647 h 76"/>
              <a:gd name="T4" fmla="*/ 2147483647 w 64"/>
              <a:gd name="T5" fmla="*/ 2147483647 h 76"/>
              <a:gd name="T6" fmla="*/ 2147483647 w 64"/>
              <a:gd name="T7" fmla="*/ 2147483647 h 76"/>
              <a:gd name="T8" fmla="*/ 2147483647 w 64"/>
              <a:gd name="T9" fmla="*/ 2147483647 h 76"/>
              <a:gd name="T10" fmla="*/ 0 w 64"/>
              <a:gd name="T11" fmla="*/ 2147483647 h 76"/>
              <a:gd name="T12" fmla="*/ 0 w 64"/>
              <a:gd name="T13" fmla="*/ 2147483647 h 76"/>
              <a:gd name="T14" fmla="*/ 2147483647 w 64"/>
              <a:gd name="T15" fmla="*/ 2147483647 h 76"/>
              <a:gd name="T16" fmla="*/ 2147483647 w 64"/>
              <a:gd name="T17" fmla="*/ 2147483647 h 76"/>
              <a:gd name="T18" fmla="*/ 2147483647 w 64"/>
              <a:gd name="T19" fmla="*/ 2147483647 h 76"/>
              <a:gd name="T20" fmla="*/ 2147483647 w 64"/>
              <a:gd name="T21" fmla="*/ 2147483647 h 76"/>
              <a:gd name="T22" fmla="*/ 2147483647 w 64"/>
              <a:gd name="T23" fmla="*/ 2147483647 h 76"/>
              <a:gd name="T24" fmla="*/ 2147483647 w 64"/>
              <a:gd name="T25" fmla="*/ 2147483647 h 76"/>
              <a:gd name="T26" fmla="*/ 2147483647 w 64"/>
              <a:gd name="T27" fmla="*/ 2147483647 h 76"/>
              <a:gd name="T28" fmla="*/ 2147483647 w 64"/>
              <a:gd name="T29" fmla="*/ 2147483647 h 76"/>
              <a:gd name="T30" fmla="*/ 2147483647 w 64"/>
              <a:gd name="T31" fmla="*/ 2147483647 h 76"/>
              <a:gd name="T32" fmla="*/ 2147483647 w 64"/>
              <a:gd name="T33" fmla="*/ 2147483647 h 76"/>
              <a:gd name="T34" fmla="*/ 2147483647 w 64"/>
              <a:gd name="T35" fmla="*/ 2147483647 h 76"/>
              <a:gd name="T36" fmla="*/ 2147483647 w 64"/>
              <a:gd name="T37" fmla="*/ 2147483647 h 76"/>
              <a:gd name="T38" fmla="*/ 2147483647 w 64"/>
              <a:gd name="T39" fmla="*/ 2147483647 h 76"/>
              <a:gd name="T40" fmla="*/ 2147483647 w 64"/>
              <a:gd name="T41" fmla="*/ 2147483647 h 76"/>
              <a:gd name="T42" fmla="*/ 2147483647 w 64"/>
              <a:gd name="T43" fmla="*/ 2147483647 h 76"/>
              <a:gd name="T44" fmla="*/ 2147483647 w 64"/>
              <a:gd name="T45" fmla="*/ 2147483647 h 76"/>
              <a:gd name="T46" fmla="*/ 2147483647 w 64"/>
              <a:gd name="T47" fmla="*/ 2147483647 h 76"/>
              <a:gd name="T48" fmla="*/ 2147483647 w 64"/>
              <a:gd name="T49" fmla="*/ 0 h 7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64"/>
              <a:gd name="T76" fmla="*/ 0 h 76"/>
              <a:gd name="T77" fmla="*/ 64 w 64"/>
              <a:gd name="T78" fmla="*/ 76 h 7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64" h="76">
                <a:moveTo>
                  <a:pt x="18" y="0"/>
                </a:moveTo>
                <a:lnTo>
                  <a:pt x="18" y="2"/>
                </a:lnTo>
                <a:lnTo>
                  <a:pt x="18" y="4"/>
                </a:lnTo>
                <a:lnTo>
                  <a:pt x="16" y="6"/>
                </a:lnTo>
                <a:lnTo>
                  <a:pt x="12" y="8"/>
                </a:lnTo>
                <a:lnTo>
                  <a:pt x="0" y="8"/>
                </a:lnTo>
                <a:lnTo>
                  <a:pt x="0" y="12"/>
                </a:lnTo>
                <a:lnTo>
                  <a:pt x="2" y="16"/>
                </a:lnTo>
                <a:lnTo>
                  <a:pt x="4" y="20"/>
                </a:lnTo>
                <a:lnTo>
                  <a:pt x="6" y="28"/>
                </a:lnTo>
                <a:lnTo>
                  <a:pt x="8" y="40"/>
                </a:lnTo>
                <a:lnTo>
                  <a:pt x="14" y="56"/>
                </a:lnTo>
                <a:lnTo>
                  <a:pt x="20" y="70"/>
                </a:lnTo>
                <a:lnTo>
                  <a:pt x="24" y="74"/>
                </a:lnTo>
                <a:lnTo>
                  <a:pt x="30" y="76"/>
                </a:lnTo>
                <a:lnTo>
                  <a:pt x="40" y="74"/>
                </a:lnTo>
                <a:lnTo>
                  <a:pt x="50" y="70"/>
                </a:lnTo>
                <a:lnTo>
                  <a:pt x="60" y="64"/>
                </a:lnTo>
                <a:lnTo>
                  <a:pt x="64" y="60"/>
                </a:lnTo>
                <a:lnTo>
                  <a:pt x="64" y="58"/>
                </a:lnTo>
                <a:lnTo>
                  <a:pt x="64" y="50"/>
                </a:lnTo>
                <a:lnTo>
                  <a:pt x="58" y="42"/>
                </a:lnTo>
                <a:lnTo>
                  <a:pt x="52" y="32"/>
                </a:lnTo>
                <a:lnTo>
                  <a:pt x="46" y="26"/>
                </a:lnTo>
                <a:lnTo>
                  <a:pt x="1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îśḻîḍe">
            <a:extLst>
              <a:ext uri="{FF2B5EF4-FFF2-40B4-BE49-F238E27FC236}">
                <a16:creationId xmlns:a16="http://schemas.microsoft.com/office/drawing/2014/main" id="{783A14FB-87B5-4FD4-AA69-81F49765587E}"/>
              </a:ext>
            </a:extLst>
          </p:cNvPr>
          <p:cNvSpPr/>
          <p:nvPr/>
        </p:nvSpPr>
        <p:spPr bwMode="auto">
          <a:xfrm>
            <a:off x="9502871" y="2208046"/>
            <a:ext cx="235394" cy="349621"/>
          </a:xfrm>
          <a:custGeom>
            <a:avLst/>
            <a:gdLst>
              <a:gd name="T0" fmla="*/ 2147483647 w 264"/>
              <a:gd name="T1" fmla="*/ 2147483647 h 354"/>
              <a:gd name="T2" fmla="*/ 2147483647 w 264"/>
              <a:gd name="T3" fmla="*/ 2147483647 h 354"/>
              <a:gd name="T4" fmla="*/ 2147483647 w 264"/>
              <a:gd name="T5" fmla="*/ 2147483647 h 354"/>
              <a:gd name="T6" fmla="*/ 2147483647 w 264"/>
              <a:gd name="T7" fmla="*/ 2147483647 h 354"/>
              <a:gd name="T8" fmla="*/ 2147483647 w 264"/>
              <a:gd name="T9" fmla="*/ 2147483647 h 354"/>
              <a:gd name="T10" fmla="*/ 2147483647 w 264"/>
              <a:gd name="T11" fmla="*/ 2147483647 h 354"/>
              <a:gd name="T12" fmla="*/ 2147483647 w 264"/>
              <a:gd name="T13" fmla="*/ 2147483647 h 354"/>
              <a:gd name="T14" fmla="*/ 2147483647 w 264"/>
              <a:gd name="T15" fmla="*/ 2147483647 h 354"/>
              <a:gd name="T16" fmla="*/ 2147483647 w 264"/>
              <a:gd name="T17" fmla="*/ 2147483647 h 354"/>
              <a:gd name="T18" fmla="*/ 2147483647 w 264"/>
              <a:gd name="T19" fmla="*/ 2147483647 h 354"/>
              <a:gd name="T20" fmla="*/ 2147483647 w 264"/>
              <a:gd name="T21" fmla="*/ 2147483647 h 354"/>
              <a:gd name="T22" fmla="*/ 2147483647 w 264"/>
              <a:gd name="T23" fmla="*/ 2147483647 h 354"/>
              <a:gd name="T24" fmla="*/ 2147483647 w 264"/>
              <a:gd name="T25" fmla="*/ 2147483647 h 354"/>
              <a:gd name="T26" fmla="*/ 2147483647 w 264"/>
              <a:gd name="T27" fmla="*/ 2147483647 h 354"/>
              <a:gd name="T28" fmla="*/ 2147483647 w 264"/>
              <a:gd name="T29" fmla="*/ 2147483647 h 354"/>
              <a:gd name="T30" fmla="*/ 2147483647 w 264"/>
              <a:gd name="T31" fmla="*/ 2147483647 h 354"/>
              <a:gd name="T32" fmla="*/ 2147483647 w 264"/>
              <a:gd name="T33" fmla="*/ 2147483647 h 354"/>
              <a:gd name="T34" fmla="*/ 2147483647 w 264"/>
              <a:gd name="T35" fmla="*/ 2147483647 h 354"/>
              <a:gd name="T36" fmla="*/ 2147483647 w 264"/>
              <a:gd name="T37" fmla="*/ 2147483647 h 354"/>
              <a:gd name="T38" fmla="*/ 2147483647 w 264"/>
              <a:gd name="T39" fmla="*/ 2147483647 h 354"/>
              <a:gd name="T40" fmla="*/ 2147483647 w 264"/>
              <a:gd name="T41" fmla="*/ 2147483647 h 354"/>
              <a:gd name="T42" fmla="*/ 2147483647 w 264"/>
              <a:gd name="T43" fmla="*/ 2147483647 h 354"/>
              <a:gd name="T44" fmla="*/ 2147483647 w 264"/>
              <a:gd name="T45" fmla="*/ 2147483647 h 354"/>
              <a:gd name="T46" fmla="*/ 2147483647 w 264"/>
              <a:gd name="T47" fmla="*/ 2147483647 h 354"/>
              <a:gd name="T48" fmla="*/ 2147483647 w 264"/>
              <a:gd name="T49" fmla="*/ 2147483647 h 354"/>
              <a:gd name="T50" fmla="*/ 2147483647 w 264"/>
              <a:gd name="T51" fmla="*/ 2147483647 h 354"/>
              <a:gd name="T52" fmla="*/ 2147483647 w 264"/>
              <a:gd name="T53" fmla="*/ 2147483647 h 354"/>
              <a:gd name="T54" fmla="*/ 2147483647 w 264"/>
              <a:gd name="T55" fmla="*/ 2147483647 h 354"/>
              <a:gd name="T56" fmla="*/ 2147483647 w 264"/>
              <a:gd name="T57" fmla="*/ 2147483647 h 354"/>
              <a:gd name="T58" fmla="*/ 2147483647 w 264"/>
              <a:gd name="T59" fmla="*/ 2147483647 h 354"/>
              <a:gd name="T60" fmla="*/ 2147483647 w 264"/>
              <a:gd name="T61" fmla="*/ 2147483647 h 354"/>
              <a:gd name="T62" fmla="*/ 2147483647 w 264"/>
              <a:gd name="T63" fmla="*/ 2147483647 h 354"/>
              <a:gd name="T64" fmla="*/ 2147483647 w 264"/>
              <a:gd name="T65" fmla="*/ 2147483647 h 354"/>
              <a:gd name="T66" fmla="*/ 2147483647 w 264"/>
              <a:gd name="T67" fmla="*/ 2147483647 h 354"/>
              <a:gd name="T68" fmla="*/ 2147483647 w 264"/>
              <a:gd name="T69" fmla="*/ 2147483647 h 354"/>
              <a:gd name="T70" fmla="*/ 2147483647 w 264"/>
              <a:gd name="T71" fmla="*/ 2147483647 h 354"/>
              <a:gd name="T72" fmla="*/ 2147483647 w 264"/>
              <a:gd name="T73" fmla="*/ 2147483647 h 354"/>
              <a:gd name="T74" fmla="*/ 2147483647 w 264"/>
              <a:gd name="T75" fmla="*/ 2147483647 h 354"/>
              <a:gd name="T76" fmla="*/ 2147483647 w 264"/>
              <a:gd name="T77" fmla="*/ 2147483647 h 354"/>
              <a:gd name="T78" fmla="*/ 2147483647 w 264"/>
              <a:gd name="T79" fmla="*/ 2147483647 h 354"/>
              <a:gd name="T80" fmla="*/ 2147483647 w 264"/>
              <a:gd name="T81" fmla="*/ 2147483647 h 354"/>
              <a:gd name="T82" fmla="*/ 2147483647 w 264"/>
              <a:gd name="T83" fmla="*/ 2147483647 h 354"/>
              <a:gd name="T84" fmla="*/ 2147483647 w 264"/>
              <a:gd name="T85" fmla="*/ 2147483647 h 354"/>
              <a:gd name="T86" fmla="*/ 2147483647 w 264"/>
              <a:gd name="T87" fmla="*/ 2147483647 h 354"/>
              <a:gd name="T88" fmla="*/ 2147483647 w 264"/>
              <a:gd name="T89" fmla="*/ 2147483647 h 354"/>
              <a:gd name="T90" fmla="*/ 2147483647 w 264"/>
              <a:gd name="T91" fmla="*/ 0 h 354"/>
              <a:gd name="T92" fmla="*/ 2147483647 w 264"/>
              <a:gd name="T93" fmla="*/ 2147483647 h 354"/>
              <a:gd name="T94" fmla="*/ 2147483647 w 264"/>
              <a:gd name="T95" fmla="*/ 2147483647 h 354"/>
              <a:gd name="T96" fmla="*/ 2147483647 w 264"/>
              <a:gd name="T97" fmla="*/ 2147483647 h 354"/>
              <a:gd name="T98" fmla="*/ 2147483647 w 264"/>
              <a:gd name="T99" fmla="*/ 2147483647 h 354"/>
              <a:gd name="T100" fmla="*/ 2147483647 w 264"/>
              <a:gd name="T101" fmla="*/ 2147483647 h 354"/>
              <a:gd name="T102" fmla="*/ 2147483647 w 264"/>
              <a:gd name="T103" fmla="*/ 2147483647 h 354"/>
              <a:gd name="T104" fmla="*/ 2147483647 w 264"/>
              <a:gd name="T105" fmla="*/ 2147483647 h 354"/>
              <a:gd name="T106" fmla="*/ 2147483647 w 264"/>
              <a:gd name="T107" fmla="*/ 2147483647 h 354"/>
              <a:gd name="T108" fmla="*/ 2147483647 w 264"/>
              <a:gd name="T109" fmla="*/ 2147483647 h 354"/>
              <a:gd name="T110" fmla="*/ 0 w 264"/>
              <a:gd name="T111" fmla="*/ 2147483647 h 354"/>
              <a:gd name="T112" fmla="*/ 2147483647 w 264"/>
              <a:gd name="T113" fmla="*/ 2147483647 h 354"/>
              <a:gd name="T114" fmla="*/ 2147483647 w 264"/>
              <a:gd name="T115" fmla="*/ 2147483647 h 354"/>
              <a:gd name="T116" fmla="*/ 2147483647 w 264"/>
              <a:gd name="T117" fmla="*/ 2147483647 h 35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4"/>
              <a:gd name="T178" fmla="*/ 0 h 354"/>
              <a:gd name="T179" fmla="*/ 264 w 264"/>
              <a:gd name="T180" fmla="*/ 354 h 35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4" h="354">
                <a:moveTo>
                  <a:pt x="18" y="220"/>
                </a:moveTo>
                <a:lnTo>
                  <a:pt x="20" y="220"/>
                </a:lnTo>
                <a:lnTo>
                  <a:pt x="20" y="226"/>
                </a:lnTo>
                <a:lnTo>
                  <a:pt x="24" y="232"/>
                </a:lnTo>
                <a:lnTo>
                  <a:pt x="26" y="240"/>
                </a:lnTo>
                <a:lnTo>
                  <a:pt x="28" y="248"/>
                </a:lnTo>
                <a:lnTo>
                  <a:pt x="28" y="260"/>
                </a:lnTo>
                <a:lnTo>
                  <a:pt x="40" y="260"/>
                </a:lnTo>
                <a:lnTo>
                  <a:pt x="40" y="264"/>
                </a:lnTo>
                <a:lnTo>
                  <a:pt x="42" y="266"/>
                </a:lnTo>
                <a:lnTo>
                  <a:pt x="46" y="270"/>
                </a:lnTo>
                <a:lnTo>
                  <a:pt x="52" y="274"/>
                </a:lnTo>
                <a:lnTo>
                  <a:pt x="54" y="276"/>
                </a:lnTo>
                <a:lnTo>
                  <a:pt x="54" y="282"/>
                </a:lnTo>
                <a:lnTo>
                  <a:pt x="58" y="288"/>
                </a:lnTo>
                <a:lnTo>
                  <a:pt x="62" y="290"/>
                </a:lnTo>
                <a:lnTo>
                  <a:pt x="70" y="300"/>
                </a:lnTo>
                <a:lnTo>
                  <a:pt x="80" y="308"/>
                </a:lnTo>
                <a:lnTo>
                  <a:pt x="84" y="312"/>
                </a:lnTo>
                <a:lnTo>
                  <a:pt x="88" y="316"/>
                </a:lnTo>
                <a:lnTo>
                  <a:pt x="88" y="322"/>
                </a:lnTo>
                <a:lnTo>
                  <a:pt x="88" y="326"/>
                </a:lnTo>
                <a:lnTo>
                  <a:pt x="90" y="328"/>
                </a:lnTo>
                <a:lnTo>
                  <a:pt x="98" y="336"/>
                </a:lnTo>
                <a:lnTo>
                  <a:pt x="104" y="338"/>
                </a:lnTo>
                <a:lnTo>
                  <a:pt x="112" y="342"/>
                </a:lnTo>
                <a:lnTo>
                  <a:pt x="112" y="338"/>
                </a:lnTo>
                <a:lnTo>
                  <a:pt x="116" y="338"/>
                </a:lnTo>
                <a:lnTo>
                  <a:pt x="120" y="342"/>
                </a:lnTo>
                <a:lnTo>
                  <a:pt x="124" y="338"/>
                </a:lnTo>
                <a:lnTo>
                  <a:pt x="132" y="338"/>
                </a:lnTo>
                <a:lnTo>
                  <a:pt x="134" y="342"/>
                </a:lnTo>
                <a:lnTo>
                  <a:pt x="136" y="346"/>
                </a:lnTo>
                <a:lnTo>
                  <a:pt x="146" y="354"/>
                </a:lnTo>
                <a:lnTo>
                  <a:pt x="150" y="352"/>
                </a:lnTo>
                <a:lnTo>
                  <a:pt x="156" y="350"/>
                </a:lnTo>
                <a:lnTo>
                  <a:pt x="178" y="350"/>
                </a:lnTo>
                <a:lnTo>
                  <a:pt x="186" y="350"/>
                </a:lnTo>
                <a:lnTo>
                  <a:pt x="192" y="346"/>
                </a:lnTo>
                <a:lnTo>
                  <a:pt x="198" y="342"/>
                </a:lnTo>
                <a:lnTo>
                  <a:pt x="202" y="338"/>
                </a:lnTo>
                <a:lnTo>
                  <a:pt x="228" y="338"/>
                </a:lnTo>
                <a:lnTo>
                  <a:pt x="224" y="330"/>
                </a:lnTo>
                <a:lnTo>
                  <a:pt x="220" y="324"/>
                </a:lnTo>
                <a:lnTo>
                  <a:pt x="216" y="318"/>
                </a:lnTo>
                <a:lnTo>
                  <a:pt x="212" y="314"/>
                </a:lnTo>
                <a:lnTo>
                  <a:pt x="210" y="300"/>
                </a:lnTo>
                <a:lnTo>
                  <a:pt x="206" y="296"/>
                </a:lnTo>
                <a:lnTo>
                  <a:pt x="204" y="292"/>
                </a:lnTo>
                <a:lnTo>
                  <a:pt x="190" y="284"/>
                </a:lnTo>
                <a:lnTo>
                  <a:pt x="184" y="278"/>
                </a:lnTo>
                <a:lnTo>
                  <a:pt x="180" y="274"/>
                </a:lnTo>
                <a:lnTo>
                  <a:pt x="180" y="272"/>
                </a:lnTo>
                <a:lnTo>
                  <a:pt x="182" y="270"/>
                </a:lnTo>
                <a:lnTo>
                  <a:pt x="186" y="268"/>
                </a:lnTo>
                <a:lnTo>
                  <a:pt x="192" y="266"/>
                </a:lnTo>
                <a:lnTo>
                  <a:pt x="196" y="262"/>
                </a:lnTo>
                <a:lnTo>
                  <a:pt x="198" y="252"/>
                </a:lnTo>
                <a:lnTo>
                  <a:pt x="198" y="244"/>
                </a:lnTo>
                <a:lnTo>
                  <a:pt x="198" y="234"/>
                </a:lnTo>
                <a:lnTo>
                  <a:pt x="200" y="226"/>
                </a:lnTo>
                <a:lnTo>
                  <a:pt x="204" y="224"/>
                </a:lnTo>
                <a:lnTo>
                  <a:pt x="210" y="222"/>
                </a:lnTo>
                <a:lnTo>
                  <a:pt x="212" y="212"/>
                </a:lnTo>
                <a:lnTo>
                  <a:pt x="214" y="204"/>
                </a:lnTo>
                <a:lnTo>
                  <a:pt x="222" y="190"/>
                </a:lnTo>
                <a:lnTo>
                  <a:pt x="232" y="178"/>
                </a:lnTo>
                <a:lnTo>
                  <a:pt x="232" y="170"/>
                </a:lnTo>
                <a:lnTo>
                  <a:pt x="232" y="162"/>
                </a:lnTo>
                <a:lnTo>
                  <a:pt x="232" y="138"/>
                </a:lnTo>
                <a:lnTo>
                  <a:pt x="234" y="134"/>
                </a:lnTo>
                <a:lnTo>
                  <a:pt x="236" y="126"/>
                </a:lnTo>
                <a:lnTo>
                  <a:pt x="238" y="120"/>
                </a:lnTo>
                <a:lnTo>
                  <a:pt x="238" y="108"/>
                </a:lnTo>
                <a:lnTo>
                  <a:pt x="246" y="106"/>
                </a:lnTo>
                <a:lnTo>
                  <a:pt x="254" y="102"/>
                </a:lnTo>
                <a:lnTo>
                  <a:pt x="260" y="96"/>
                </a:lnTo>
                <a:lnTo>
                  <a:pt x="264" y="92"/>
                </a:lnTo>
                <a:lnTo>
                  <a:pt x="260" y="88"/>
                </a:lnTo>
                <a:lnTo>
                  <a:pt x="258" y="84"/>
                </a:lnTo>
                <a:lnTo>
                  <a:pt x="254" y="80"/>
                </a:lnTo>
                <a:lnTo>
                  <a:pt x="250" y="76"/>
                </a:lnTo>
                <a:lnTo>
                  <a:pt x="246" y="68"/>
                </a:lnTo>
                <a:lnTo>
                  <a:pt x="242" y="58"/>
                </a:lnTo>
                <a:lnTo>
                  <a:pt x="238" y="38"/>
                </a:lnTo>
                <a:lnTo>
                  <a:pt x="236" y="28"/>
                </a:lnTo>
                <a:lnTo>
                  <a:pt x="232" y="18"/>
                </a:lnTo>
                <a:lnTo>
                  <a:pt x="230" y="12"/>
                </a:lnTo>
                <a:lnTo>
                  <a:pt x="222" y="8"/>
                </a:lnTo>
                <a:lnTo>
                  <a:pt x="216" y="4"/>
                </a:lnTo>
                <a:lnTo>
                  <a:pt x="212" y="0"/>
                </a:lnTo>
                <a:lnTo>
                  <a:pt x="206" y="0"/>
                </a:lnTo>
                <a:lnTo>
                  <a:pt x="204" y="4"/>
                </a:lnTo>
                <a:lnTo>
                  <a:pt x="194" y="10"/>
                </a:lnTo>
                <a:lnTo>
                  <a:pt x="188" y="16"/>
                </a:lnTo>
                <a:lnTo>
                  <a:pt x="178" y="22"/>
                </a:lnTo>
                <a:lnTo>
                  <a:pt x="174" y="16"/>
                </a:lnTo>
                <a:lnTo>
                  <a:pt x="44" y="16"/>
                </a:lnTo>
                <a:lnTo>
                  <a:pt x="44" y="54"/>
                </a:lnTo>
                <a:lnTo>
                  <a:pt x="32" y="54"/>
                </a:lnTo>
                <a:lnTo>
                  <a:pt x="28" y="62"/>
                </a:lnTo>
                <a:lnTo>
                  <a:pt x="34" y="130"/>
                </a:lnTo>
                <a:lnTo>
                  <a:pt x="24" y="132"/>
                </a:lnTo>
                <a:lnTo>
                  <a:pt x="18" y="136"/>
                </a:lnTo>
                <a:lnTo>
                  <a:pt x="14" y="142"/>
                </a:lnTo>
                <a:lnTo>
                  <a:pt x="12" y="150"/>
                </a:lnTo>
                <a:lnTo>
                  <a:pt x="8" y="156"/>
                </a:lnTo>
                <a:lnTo>
                  <a:pt x="6" y="164"/>
                </a:lnTo>
                <a:lnTo>
                  <a:pt x="6" y="182"/>
                </a:lnTo>
                <a:lnTo>
                  <a:pt x="4" y="186"/>
                </a:lnTo>
                <a:lnTo>
                  <a:pt x="0" y="192"/>
                </a:lnTo>
                <a:lnTo>
                  <a:pt x="0" y="194"/>
                </a:lnTo>
                <a:lnTo>
                  <a:pt x="2" y="194"/>
                </a:lnTo>
                <a:lnTo>
                  <a:pt x="10" y="198"/>
                </a:lnTo>
                <a:lnTo>
                  <a:pt x="12" y="206"/>
                </a:lnTo>
                <a:lnTo>
                  <a:pt x="14" y="208"/>
                </a:lnTo>
                <a:lnTo>
                  <a:pt x="16" y="212"/>
                </a:lnTo>
                <a:lnTo>
                  <a:pt x="18" y="218"/>
                </a:lnTo>
                <a:lnTo>
                  <a:pt x="18" y="2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3" name="îšlíḍè">
            <a:extLst>
              <a:ext uri="{FF2B5EF4-FFF2-40B4-BE49-F238E27FC236}">
                <a16:creationId xmlns:a16="http://schemas.microsoft.com/office/drawing/2014/main" id="{95DE316E-9991-4D4A-9769-A673AF05D18A}"/>
              </a:ext>
            </a:extLst>
          </p:cNvPr>
          <p:cNvSpPr/>
          <p:nvPr/>
        </p:nvSpPr>
        <p:spPr bwMode="auto">
          <a:xfrm>
            <a:off x="9779722" y="2406882"/>
            <a:ext cx="148965" cy="239432"/>
          </a:xfrm>
          <a:custGeom>
            <a:avLst/>
            <a:gdLst>
              <a:gd name="T0" fmla="*/ 2147483647 w 168"/>
              <a:gd name="T1" fmla="*/ 2147483647 h 244"/>
              <a:gd name="T2" fmla="*/ 2147483647 w 168"/>
              <a:gd name="T3" fmla="*/ 2147483647 h 244"/>
              <a:gd name="T4" fmla="*/ 2147483647 w 168"/>
              <a:gd name="T5" fmla="*/ 2147483647 h 244"/>
              <a:gd name="T6" fmla="*/ 2147483647 w 168"/>
              <a:gd name="T7" fmla="*/ 2147483647 h 244"/>
              <a:gd name="T8" fmla="*/ 2147483647 w 168"/>
              <a:gd name="T9" fmla="*/ 2147483647 h 244"/>
              <a:gd name="T10" fmla="*/ 2147483647 w 168"/>
              <a:gd name="T11" fmla="*/ 2147483647 h 244"/>
              <a:gd name="T12" fmla="*/ 2147483647 w 168"/>
              <a:gd name="T13" fmla="*/ 2147483647 h 244"/>
              <a:gd name="T14" fmla="*/ 2147483647 w 168"/>
              <a:gd name="T15" fmla="*/ 2147483647 h 244"/>
              <a:gd name="T16" fmla="*/ 2147483647 w 168"/>
              <a:gd name="T17" fmla="*/ 2147483647 h 244"/>
              <a:gd name="T18" fmla="*/ 2147483647 w 168"/>
              <a:gd name="T19" fmla="*/ 2147483647 h 244"/>
              <a:gd name="T20" fmla="*/ 2147483647 w 168"/>
              <a:gd name="T21" fmla="*/ 2147483647 h 244"/>
              <a:gd name="T22" fmla="*/ 2147483647 w 168"/>
              <a:gd name="T23" fmla="*/ 2147483647 h 244"/>
              <a:gd name="T24" fmla="*/ 2147483647 w 168"/>
              <a:gd name="T25" fmla="*/ 2147483647 h 244"/>
              <a:gd name="T26" fmla="*/ 2147483647 w 168"/>
              <a:gd name="T27" fmla="*/ 2147483647 h 244"/>
              <a:gd name="T28" fmla="*/ 2147483647 w 168"/>
              <a:gd name="T29" fmla="*/ 2147483647 h 244"/>
              <a:gd name="T30" fmla="*/ 2147483647 w 168"/>
              <a:gd name="T31" fmla="*/ 2147483647 h 244"/>
              <a:gd name="T32" fmla="*/ 2147483647 w 168"/>
              <a:gd name="T33" fmla="*/ 2147483647 h 244"/>
              <a:gd name="T34" fmla="*/ 2147483647 w 168"/>
              <a:gd name="T35" fmla="*/ 2147483647 h 244"/>
              <a:gd name="T36" fmla="*/ 2147483647 w 168"/>
              <a:gd name="T37" fmla="*/ 2147483647 h 244"/>
              <a:gd name="T38" fmla="*/ 2147483647 w 168"/>
              <a:gd name="T39" fmla="*/ 2147483647 h 244"/>
              <a:gd name="T40" fmla="*/ 2147483647 w 168"/>
              <a:gd name="T41" fmla="*/ 2147483647 h 244"/>
              <a:gd name="T42" fmla="*/ 2147483647 w 168"/>
              <a:gd name="T43" fmla="*/ 2147483647 h 244"/>
              <a:gd name="T44" fmla="*/ 2147483647 w 168"/>
              <a:gd name="T45" fmla="*/ 2147483647 h 244"/>
              <a:gd name="T46" fmla="*/ 2147483647 w 168"/>
              <a:gd name="T47" fmla="*/ 2147483647 h 244"/>
              <a:gd name="T48" fmla="*/ 2147483647 w 168"/>
              <a:gd name="T49" fmla="*/ 2147483647 h 244"/>
              <a:gd name="T50" fmla="*/ 2147483647 w 168"/>
              <a:gd name="T51" fmla="*/ 2147483647 h 244"/>
              <a:gd name="T52" fmla="*/ 2147483647 w 168"/>
              <a:gd name="T53" fmla="*/ 2147483647 h 244"/>
              <a:gd name="T54" fmla="*/ 2147483647 w 168"/>
              <a:gd name="T55" fmla="*/ 2147483647 h 244"/>
              <a:gd name="T56" fmla="*/ 2147483647 w 168"/>
              <a:gd name="T57" fmla="*/ 2147483647 h 244"/>
              <a:gd name="T58" fmla="*/ 2147483647 w 168"/>
              <a:gd name="T59" fmla="*/ 2147483647 h 244"/>
              <a:gd name="T60" fmla="*/ 2147483647 w 168"/>
              <a:gd name="T61" fmla="*/ 2147483647 h 244"/>
              <a:gd name="T62" fmla="*/ 2147483647 w 168"/>
              <a:gd name="T63" fmla="*/ 2147483647 h 244"/>
              <a:gd name="T64" fmla="*/ 0 w 168"/>
              <a:gd name="T65" fmla="*/ 2147483647 h 244"/>
              <a:gd name="T66" fmla="*/ 2147483647 w 168"/>
              <a:gd name="T67" fmla="*/ 2147483647 h 244"/>
              <a:gd name="T68" fmla="*/ 2147483647 w 168"/>
              <a:gd name="T69" fmla="*/ 2147483647 h 2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68"/>
              <a:gd name="T106" fmla="*/ 0 h 244"/>
              <a:gd name="T107" fmla="*/ 168 w 168"/>
              <a:gd name="T108" fmla="*/ 244 h 2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68" h="244">
                <a:moveTo>
                  <a:pt x="18" y="146"/>
                </a:moveTo>
                <a:lnTo>
                  <a:pt x="24" y="142"/>
                </a:lnTo>
                <a:lnTo>
                  <a:pt x="32" y="138"/>
                </a:lnTo>
                <a:lnTo>
                  <a:pt x="38" y="134"/>
                </a:lnTo>
                <a:lnTo>
                  <a:pt x="44" y="130"/>
                </a:lnTo>
                <a:lnTo>
                  <a:pt x="50" y="128"/>
                </a:lnTo>
                <a:lnTo>
                  <a:pt x="56" y="128"/>
                </a:lnTo>
                <a:lnTo>
                  <a:pt x="60" y="130"/>
                </a:lnTo>
                <a:lnTo>
                  <a:pt x="64" y="128"/>
                </a:lnTo>
                <a:lnTo>
                  <a:pt x="66" y="126"/>
                </a:lnTo>
                <a:lnTo>
                  <a:pt x="70" y="122"/>
                </a:lnTo>
                <a:lnTo>
                  <a:pt x="74" y="114"/>
                </a:lnTo>
                <a:lnTo>
                  <a:pt x="90" y="94"/>
                </a:lnTo>
                <a:lnTo>
                  <a:pt x="100" y="86"/>
                </a:lnTo>
                <a:lnTo>
                  <a:pt x="106" y="74"/>
                </a:lnTo>
                <a:lnTo>
                  <a:pt x="92" y="72"/>
                </a:lnTo>
                <a:lnTo>
                  <a:pt x="80" y="70"/>
                </a:lnTo>
                <a:lnTo>
                  <a:pt x="66" y="64"/>
                </a:lnTo>
                <a:lnTo>
                  <a:pt x="54" y="60"/>
                </a:lnTo>
                <a:lnTo>
                  <a:pt x="44" y="52"/>
                </a:lnTo>
                <a:lnTo>
                  <a:pt x="34" y="44"/>
                </a:lnTo>
                <a:lnTo>
                  <a:pt x="30" y="32"/>
                </a:lnTo>
                <a:lnTo>
                  <a:pt x="28" y="24"/>
                </a:lnTo>
                <a:lnTo>
                  <a:pt x="28" y="16"/>
                </a:lnTo>
                <a:lnTo>
                  <a:pt x="38" y="6"/>
                </a:lnTo>
                <a:lnTo>
                  <a:pt x="38" y="10"/>
                </a:lnTo>
                <a:lnTo>
                  <a:pt x="38" y="12"/>
                </a:lnTo>
                <a:lnTo>
                  <a:pt x="38" y="16"/>
                </a:lnTo>
                <a:lnTo>
                  <a:pt x="42" y="20"/>
                </a:lnTo>
                <a:lnTo>
                  <a:pt x="48" y="24"/>
                </a:lnTo>
                <a:lnTo>
                  <a:pt x="52" y="28"/>
                </a:lnTo>
                <a:lnTo>
                  <a:pt x="58" y="28"/>
                </a:lnTo>
                <a:lnTo>
                  <a:pt x="62" y="28"/>
                </a:lnTo>
                <a:lnTo>
                  <a:pt x="66" y="24"/>
                </a:lnTo>
                <a:lnTo>
                  <a:pt x="70" y="20"/>
                </a:lnTo>
                <a:lnTo>
                  <a:pt x="74" y="20"/>
                </a:lnTo>
                <a:lnTo>
                  <a:pt x="86" y="20"/>
                </a:lnTo>
                <a:lnTo>
                  <a:pt x="96" y="18"/>
                </a:lnTo>
                <a:lnTo>
                  <a:pt x="106" y="16"/>
                </a:lnTo>
                <a:lnTo>
                  <a:pt x="118" y="12"/>
                </a:lnTo>
                <a:lnTo>
                  <a:pt x="132" y="12"/>
                </a:lnTo>
                <a:lnTo>
                  <a:pt x="136" y="12"/>
                </a:lnTo>
                <a:lnTo>
                  <a:pt x="140" y="10"/>
                </a:lnTo>
                <a:lnTo>
                  <a:pt x="144" y="6"/>
                </a:lnTo>
                <a:lnTo>
                  <a:pt x="148" y="2"/>
                </a:lnTo>
                <a:lnTo>
                  <a:pt x="152" y="2"/>
                </a:lnTo>
                <a:lnTo>
                  <a:pt x="156" y="0"/>
                </a:lnTo>
                <a:lnTo>
                  <a:pt x="162" y="2"/>
                </a:lnTo>
                <a:lnTo>
                  <a:pt x="168" y="2"/>
                </a:lnTo>
                <a:lnTo>
                  <a:pt x="164" y="6"/>
                </a:lnTo>
                <a:lnTo>
                  <a:pt x="162" y="14"/>
                </a:lnTo>
                <a:lnTo>
                  <a:pt x="162" y="26"/>
                </a:lnTo>
                <a:lnTo>
                  <a:pt x="160" y="36"/>
                </a:lnTo>
                <a:lnTo>
                  <a:pt x="154" y="50"/>
                </a:lnTo>
                <a:lnTo>
                  <a:pt x="144" y="76"/>
                </a:lnTo>
                <a:lnTo>
                  <a:pt x="126" y="112"/>
                </a:lnTo>
                <a:lnTo>
                  <a:pt x="106" y="142"/>
                </a:lnTo>
                <a:lnTo>
                  <a:pt x="96" y="156"/>
                </a:lnTo>
                <a:lnTo>
                  <a:pt x="84" y="170"/>
                </a:lnTo>
                <a:lnTo>
                  <a:pt x="70" y="182"/>
                </a:lnTo>
                <a:lnTo>
                  <a:pt x="56" y="196"/>
                </a:lnTo>
                <a:lnTo>
                  <a:pt x="40" y="208"/>
                </a:lnTo>
                <a:lnTo>
                  <a:pt x="32" y="218"/>
                </a:lnTo>
                <a:lnTo>
                  <a:pt x="10" y="244"/>
                </a:lnTo>
                <a:lnTo>
                  <a:pt x="4" y="240"/>
                </a:lnTo>
                <a:lnTo>
                  <a:pt x="0" y="236"/>
                </a:lnTo>
                <a:lnTo>
                  <a:pt x="0" y="170"/>
                </a:lnTo>
                <a:lnTo>
                  <a:pt x="8" y="152"/>
                </a:lnTo>
                <a:lnTo>
                  <a:pt x="14" y="148"/>
                </a:lnTo>
                <a:lnTo>
                  <a:pt x="18" y="1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iŝľîḓé">
            <a:extLst>
              <a:ext uri="{FF2B5EF4-FFF2-40B4-BE49-F238E27FC236}">
                <a16:creationId xmlns:a16="http://schemas.microsoft.com/office/drawing/2014/main" id="{EAD08ED5-18BD-4534-83E2-ABB0E3C4AE5E}"/>
              </a:ext>
            </a:extLst>
          </p:cNvPr>
          <p:cNvSpPr/>
          <p:nvPr/>
        </p:nvSpPr>
        <p:spPr bwMode="auto">
          <a:xfrm>
            <a:off x="9327205" y="2581693"/>
            <a:ext cx="25999" cy="24026"/>
          </a:xfrm>
          <a:custGeom>
            <a:avLst/>
            <a:gdLst>
              <a:gd name="T0" fmla="*/ 2147483647 w 28"/>
              <a:gd name="T1" fmla="*/ 2147483647 h 24"/>
              <a:gd name="T2" fmla="*/ 2147483647 w 28"/>
              <a:gd name="T3" fmla="*/ 2147483647 h 24"/>
              <a:gd name="T4" fmla="*/ 2147483647 w 28"/>
              <a:gd name="T5" fmla="*/ 2147483647 h 24"/>
              <a:gd name="T6" fmla="*/ 0 w 28"/>
              <a:gd name="T7" fmla="*/ 2147483647 h 24"/>
              <a:gd name="T8" fmla="*/ 2147483647 w 28"/>
              <a:gd name="T9" fmla="*/ 2147483647 h 24"/>
              <a:gd name="T10" fmla="*/ 2147483647 w 28"/>
              <a:gd name="T11" fmla="*/ 2147483647 h 24"/>
              <a:gd name="T12" fmla="*/ 2147483647 w 28"/>
              <a:gd name="T13" fmla="*/ 0 h 24"/>
              <a:gd name="T14" fmla="*/ 2147483647 w 28"/>
              <a:gd name="T15" fmla="*/ 2147483647 h 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"/>
              <a:gd name="T26" fmla="*/ 28 w 28"/>
              <a:gd name="T27" fmla="*/ 24 h 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">
                <a:moveTo>
                  <a:pt x="28" y="24"/>
                </a:moveTo>
                <a:lnTo>
                  <a:pt x="18" y="24"/>
                </a:lnTo>
                <a:lnTo>
                  <a:pt x="12" y="24"/>
                </a:lnTo>
                <a:lnTo>
                  <a:pt x="0" y="22"/>
                </a:lnTo>
                <a:lnTo>
                  <a:pt x="6" y="2"/>
                </a:lnTo>
                <a:lnTo>
                  <a:pt x="28" y="4"/>
                </a:lnTo>
                <a:lnTo>
                  <a:pt x="28" y="0"/>
                </a:lnTo>
                <a:lnTo>
                  <a:pt x="28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5" name="iṣļiďê">
            <a:extLst>
              <a:ext uri="{FF2B5EF4-FFF2-40B4-BE49-F238E27FC236}">
                <a16:creationId xmlns:a16="http://schemas.microsoft.com/office/drawing/2014/main" id="{D8879404-7C04-412B-BA57-A470775D94E2}"/>
              </a:ext>
            </a:extLst>
          </p:cNvPr>
          <p:cNvSpPr/>
          <p:nvPr/>
        </p:nvSpPr>
        <p:spPr bwMode="auto">
          <a:xfrm>
            <a:off x="9798694" y="2839351"/>
            <a:ext cx="110319" cy="246060"/>
          </a:xfrm>
          <a:custGeom>
            <a:avLst/>
            <a:gdLst>
              <a:gd name="T0" fmla="*/ 2147483647 w 124"/>
              <a:gd name="T1" fmla="*/ 2147483647 h 250"/>
              <a:gd name="T2" fmla="*/ 2147483647 w 124"/>
              <a:gd name="T3" fmla="*/ 2147483647 h 250"/>
              <a:gd name="T4" fmla="*/ 2147483647 w 124"/>
              <a:gd name="T5" fmla="*/ 2147483647 h 250"/>
              <a:gd name="T6" fmla="*/ 2147483647 w 124"/>
              <a:gd name="T7" fmla="*/ 2147483647 h 250"/>
              <a:gd name="T8" fmla="*/ 2147483647 w 124"/>
              <a:gd name="T9" fmla="*/ 2147483647 h 250"/>
              <a:gd name="T10" fmla="*/ 2147483647 w 124"/>
              <a:gd name="T11" fmla="*/ 2147483647 h 250"/>
              <a:gd name="T12" fmla="*/ 2147483647 w 124"/>
              <a:gd name="T13" fmla="*/ 2147483647 h 250"/>
              <a:gd name="T14" fmla="*/ 2147483647 w 124"/>
              <a:gd name="T15" fmla="*/ 2147483647 h 250"/>
              <a:gd name="T16" fmla="*/ 2147483647 w 124"/>
              <a:gd name="T17" fmla="*/ 2147483647 h 250"/>
              <a:gd name="T18" fmla="*/ 2147483647 w 124"/>
              <a:gd name="T19" fmla="*/ 0 h 250"/>
              <a:gd name="T20" fmla="*/ 2147483647 w 124"/>
              <a:gd name="T21" fmla="*/ 2147483647 h 250"/>
              <a:gd name="T22" fmla="*/ 2147483647 w 124"/>
              <a:gd name="T23" fmla="*/ 2147483647 h 250"/>
              <a:gd name="T24" fmla="*/ 2147483647 w 124"/>
              <a:gd name="T25" fmla="*/ 2147483647 h 250"/>
              <a:gd name="T26" fmla="*/ 2147483647 w 124"/>
              <a:gd name="T27" fmla="*/ 2147483647 h 250"/>
              <a:gd name="T28" fmla="*/ 2147483647 w 124"/>
              <a:gd name="T29" fmla="*/ 2147483647 h 250"/>
              <a:gd name="T30" fmla="*/ 2147483647 w 124"/>
              <a:gd name="T31" fmla="*/ 2147483647 h 250"/>
              <a:gd name="T32" fmla="*/ 2147483647 w 124"/>
              <a:gd name="T33" fmla="*/ 2147483647 h 250"/>
              <a:gd name="T34" fmla="*/ 2147483647 w 124"/>
              <a:gd name="T35" fmla="*/ 2147483647 h 250"/>
              <a:gd name="T36" fmla="*/ 2147483647 w 124"/>
              <a:gd name="T37" fmla="*/ 2147483647 h 250"/>
              <a:gd name="T38" fmla="*/ 2147483647 w 124"/>
              <a:gd name="T39" fmla="*/ 2147483647 h 250"/>
              <a:gd name="T40" fmla="*/ 2147483647 w 124"/>
              <a:gd name="T41" fmla="*/ 2147483647 h 250"/>
              <a:gd name="T42" fmla="*/ 2147483647 w 124"/>
              <a:gd name="T43" fmla="*/ 2147483647 h 250"/>
              <a:gd name="T44" fmla="*/ 2147483647 w 124"/>
              <a:gd name="T45" fmla="*/ 2147483647 h 250"/>
              <a:gd name="T46" fmla="*/ 2147483647 w 124"/>
              <a:gd name="T47" fmla="*/ 2147483647 h 250"/>
              <a:gd name="T48" fmla="*/ 2147483647 w 124"/>
              <a:gd name="T49" fmla="*/ 2147483647 h 250"/>
              <a:gd name="T50" fmla="*/ 2147483647 w 124"/>
              <a:gd name="T51" fmla="*/ 2147483647 h 250"/>
              <a:gd name="T52" fmla="*/ 2147483647 w 124"/>
              <a:gd name="T53" fmla="*/ 2147483647 h 250"/>
              <a:gd name="T54" fmla="*/ 2147483647 w 124"/>
              <a:gd name="T55" fmla="*/ 2147483647 h 250"/>
              <a:gd name="T56" fmla="*/ 0 w 124"/>
              <a:gd name="T57" fmla="*/ 2147483647 h 250"/>
              <a:gd name="T58" fmla="*/ 2147483647 w 124"/>
              <a:gd name="T59" fmla="*/ 2147483647 h 250"/>
              <a:gd name="T60" fmla="*/ 2147483647 w 124"/>
              <a:gd name="T61" fmla="*/ 2147483647 h 250"/>
              <a:gd name="T62" fmla="*/ 2147483647 w 124"/>
              <a:gd name="T63" fmla="*/ 2147483647 h 250"/>
              <a:gd name="T64" fmla="*/ 2147483647 w 124"/>
              <a:gd name="T65" fmla="*/ 2147483647 h 250"/>
              <a:gd name="T66" fmla="*/ 2147483647 w 124"/>
              <a:gd name="T67" fmla="*/ 2147483647 h 250"/>
              <a:gd name="T68" fmla="*/ 2147483647 w 124"/>
              <a:gd name="T69" fmla="*/ 2147483647 h 2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4"/>
              <a:gd name="T106" fmla="*/ 0 h 250"/>
              <a:gd name="T107" fmla="*/ 124 w 124"/>
              <a:gd name="T108" fmla="*/ 250 h 2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4" h="250">
                <a:moveTo>
                  <a:pt x="26" y="84"/>
                </a:moveTo>
                <a:lnTo>
                  <a:pt x="30" y="84"/>
                </a:lnTo>
                <a:lnTo>
                  <a:pt x="32" y="82"/>
                </a:lnTo>
                <a:lnTo>
                  <a:pt x="38" y="76"/>
                </a:lnTo>
                <a:lnTo>
                  <a:pt x="40" y="70"/>
                </a:lnTo>
                <a:lnTo>
                  <a:pt x="44" y="68"/>
                </a:lnTo>
                <a:lnTo>
                  <a:pt x="48" y="68"/>
                </a:lnTo>
                <a:lnTo>
                  <a:pt x="56" y="68"/>
                </a:lnTo>
                <a:lnTo>
                  <a:pt x="62" y="66"/>
                </a:lnTo>
                <a:lnTo>
                  <a:pt x="64" y="64"/>
                </a:lnTo>
                <a:lnTo>
                  <a:pt x="74" y="56"/>
                </a:lnTo>
                <a:lnTo>
                  <a:pt x="88" y="32"/>
                </a:lnTo>
                <a:lnTo>
                  <a:pt x="90" y="30"/>
                </a:lnTo>
                <a:lnTo>
                  <a:pt x="92" y="28"/>
                </a:lnTo>
                <a:lnTo>
                  <a:pt x="96" y="26"/>
                </a:lnTo>
                <a:lnTo>
                  <a:pt x="100" y="26"/>
                </a:lnTo>
                <a:lnTo>
                  <a:pt x="104" y="18"/>
                </a:lnTo>
                <a:lnTo>
                  <a:pt x="104" y="12"/>
                </a:lnTo>
                <a:lnTo>
                  <a:pt x="106" y="6"/>
                </a:lnTo>
                <a:lnTo>
                  <a:pt x="110" y="0"/>
                </a:lnTo>
                <a:lnTo>
                  <a:pt x="110" y="8"/>
                </a:lnTo>
                <a:lnTo>
                  <a:pt x="112" y="16"/>
                </a:lnTo>
                <a:lnTo>
                  <a:pt x="118" y="32"/>
                </a:lnTo>
                <a:lnTo>
                  <a:pt x="122" y="52"/>
                </a:lnTo>
                <a:lnTo>
                  <a:pt x="124" y="58"/>
                </a:lnTo>
                <a:lnTo>
                  <a:pt x="124" y="68"/>
                </a:lnTo>
                <a:lnTo>
                  <a:pt x="122" y="72"/>
                </a:lnTo>
                <a:lnTo>
                  <a:pt x="120" y="74"/>
                </a:lnTo>
                <a:lnTo>
                  <a:pt x="118" y="72"/>
                </a:lnTo>
                <a:lnTo>
                  <a:pt x="118" y="70"/>
                </a:lnTo>
                <a:lnTo>
                  <a:pt x="116" y="64"/>
                </a:lnTo>
                <a:lnTo>
                  <a:pt x="112" y="68"/>
                </a:lnTo>
                <a:lnTo>
                  <a:pt x="110" y="70"/>
                </a:lnTo>
                <a:lnTo>
                  <a:pt x="110" y="78"/>
                </a:lnTo>
                <a:lnTo>
                  <a:pt x="110" y="82"/>
                </a:lnTo>
                <a:lnTo>
                  <a:pt x="112" y="86"/>
                </a:lnTo>
                <a:lnTo>
                  <a:pt x="114" y="86"/>
                </a:lnTo>
                <a:lnTo>
                  <a:pt x="114" y="90"/>
                </a:lnTo>
                <a:lnTo>
                  <a:pt x="112" y="96"/>
                </a:lnTo>
                <a:lnTo>
                  <a:pt x="106" y="106"/>
                </a:lnTo>
                <a:lnTo>
                  <a:pt x="98" y="118"/>
                </a:lnTo>
                <a:lnTo>
                  <a:pt x="82" y="162"/>
                </a:lnTo>
                <a:lnTo>
                  <a:pt x="74" y="182"/>
                </a:lnTo>
                <a:lnTo>
                  <a:pt x="70" y="206"/>
                </a:lnTo>
                <a:lnTo>
                  <a:pt x="66" y="216"/>
                </a:lnTo>
                <a:lnTo>
                  <a:pt x="64" y="222"/>
                </a:lnTo>
                <a:lnTo>
                  <a:pt x="60" y="230"/>
                </a:lnTo>
                <a:lnTo>
                  <a:pt x="58" y="240"/>
                </a:lnTo>
                <a:lnTo>
                  <a:pt x="48" y="242"/>
                </a:lnTo>
                <a:lnTo>
                  <a:pt x="42" y="246"/>
                </a:lnTo>
                <a:lnTo>
                  <a:pt x="38" y="250"/>
                </a:lnTo>
                <a:lnTo>
                  <a:pt x="28" y="250"/>
                </a:lnTo>
                <a:lnTo>
                  <a:pt x="20" y="250"/>
                </a:lnTo>
                <a:lnTo>
                  <a:pt x="14" y="244"/>
                </a:lnTo>
                <a:lnTo>
                  <a:pt x="10" y="238"/>
                </a:lnTo>
                <a:lnTo>
                  <a:pt x="8" y="228"/>
                </a:lnTo>
                <a:lnTo>
                  <a:pt x="2" y="210"/>
                </a:lnTo>
                <a:lnTo>
                  <a:pt x="0" y="192"/>
                </a:lnTo>
                <a:lnTo>
                  <a:pt x="2" y="182"/>
                </a:lnTo>
                <a:lnTo>
                  <a:pt x="6" y="174"/>
                </a:lnTo>
                <a:lnTo>
                  <a:pt x="10" y="168"/>
                </a:lnTo>
                <a:lnTo>
                  <a:pt x="12" y="164"/>
                </a:lnTo>
                <a:lnTo>
                  <a:pt x="22" y="152"/>
                </a:lnTo>
                <a:lnTo>
                  <a:pt x="24" y="144"/>
                </a:lnTo>
                <a:lnTo>
                  <a:pt x="26" y="136"/>
                </a:lnTo>
                <a:lnTo>
                  <a:pt x="24" y="128"/>
                </a:lnTo>
                <a:lnTo>
                  <a:pt x="20" y="120"/>
                </a:lnTo>
                <a:lnTo>
                  <a:pt x="18" y="114"/>
                </a:lnTo>
                <a:lnTo>
                  <a:pt x="16" y="108"/>
                </a:lnTo>
                <a:lnTo>
                  <a:pt x="26" y="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6" name="îṣ1iḋè">
            <a:extLst>
              <a:ext uri="{FF2B5EF4-FFF2-40B4-BE49-F238E27FC236}">
                <a16:creationId xmlns:a16="http://schemas.microsoft.com/office/drawing/2014/main" id="{AF572D4E-7E2A-40A0-8409-A8C7A4B29CEE}"/>
              </a:ext>
            </a:extLst>
          </p:cNvPr>
          <p:cNvSpPr/>
          <p:nvPr/>
        </p:nvSpPr>
        <p:spPr bwMode="auto">
          <a:xfrm>
            <a:off x="9531681" y="2050634"/>
            <a:ext cx="161613" cy="180610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2147483647 h 182"/>
              <a:gd name="T4" fmla="*/ 2147483647 w 182"/>
              <a:gd name="T5" fmla="*/ 2147483647 h 182"/>
              <a:gd name="T6" fmla="*/ 2147483647 w 182"/>
              <a:gd name="T7" fmla="*/ 2147483647 h 182"/>
              <a:gd name="T8" fmla="*/ 2147483647 w 182"/>
              <a:gd name="T9" fmla="*/ 2147483647 h 182"/>
              <a:gd name="T10" fmla="*/ 2147483647 w 182"/>
              <a:gd name="T11" fmla="*/ 2147483647 h 182"/>
              <a:gd name="T12" fmla="*/ 0 w 182"/>
              <a:gd name="T13" fmla="*/ 2147483647 h 182"/>
              <a:gd name="T14" fmla="*/ 2147483647 w 182"/>
              <a:gd name="T15" fmla="*/ 2147483647 h 182"/>
              <a:gd name="T16" fmla="*/ 2147483647 w 182"/>
              <a:gd name="T17" fmla="*/ 2147483647 h 182"/>
              <a:gd name="T18" fmla="*/ 0 w 182"/>
              <a:gd name="T19" fmla="*/ 2147483647 h 182"/>
              <a:gd name="T20" fmla="*/ 2147483647 w 182"/>
              <a:gd name="T21" fmla="*/ 0 h 182"/>
              <a:gd name="T22" fmla="*/ 2147483647 w 182"/>
              <a:gd name="T23" fmla="*/ 2147483647 h 182"/>
              <a:gd name="T24" fmla="*/ 2147483647 w 182"/>
              <a:gd name="T25" fmla="*/ 2147483647 h 182"/>
              <a:gd name="T26" fmla="*/ 2147483647 w 182"/>
              <a:gd name="T27" fmla="*/ 2147483647 h 182"/>
              <a:gd name="T28" fmla="*/ 2147483647 w 182"/>
              <a:gd name="T29" fmla="*/ 2147483647 h 182"/>
              <a:gd name="T30" fmla="*/ 2147483647 w 182"/>
              <a:gd name="T31" fmla="*/ 2147483647 h 182"/>
              <a:gd name="T32" fmla="*/ 2147483647 w 182"/>
              <a:gd name="T33" fmla="*/ 2147483647 h 182"/>
              <a:gd name="T34" fmla="*/ 2147483647 w 182"/>
              <a:gd name="T35" fmla="*/ 2147483647 h 182"/>
              <a:gd name="T36" fmla="*/ 2147483647 w 182"/>
              <a:gd name="T37" fmla="*/ 2147483647 h 182"/>
              <a:gd name="T38" fmla="*/ 2147483647 w 182"/>
              <a:gd name="T39" fmla="*/ 2147483647 h 182"/>
              <a:gd name="T40" fmla="*/ 2147483647 w 182"/>
              <a:gd name="T41" fmla="*/ 2147483647 h 182"/>
              <a:gd name="T42" fmla="*/ 2147483647 w 182"/>
              <a:gd name="T43" fmla="*/ 2147483647 h 182"/>
              <a:gd name="T44" fmla="*/ 2147483647 w 182"/>
              <a:gd name="T45" fmla="*/ 2147483647 h 182"/>
              <a:gd name="T46" fmla="*/ 2147483647 w 182"/>
              <a:gd name="T47" fmla="*/ 2147483647 h 182"/>
              <a:gd name="T48" fmla="*/ 2147483647 w 182"/>
              <a:gd name="T49" fmla="*/ 2147483647 h 182"/>
              <a:gd name="T50" fmla="*/ 2147483647 w 182"/>
              <a:gd name="T51" fmla="*/ 2147483647 h 182"/>
              <a:gd name="T52" fmla="*/ 2147483647 w 182"/>
              <a:gd name="T53" fmla="*/ 2147483647 h 182"/>
              <a:gd name="T54" fmla="*/ 2147483647 w 182"/>
              <a:gd name="T55" fmla="*/ 2147483647 h 182"/>
              <a:gd name="T56" fmla="*/ 2147483647 w 182"/>
              <a:gd name="T57" fmla="*/ 2147483647 h 182"/>
              <a:gd name="T58" fmla="*/ 2147483647 w 182"/>
              <a:gd name="T59" fmla="*/ 2147483647 h 182"/>
              <a:gd name="T60" fmla="*/ 2147483647 w 182"/>
              <a:gd name="T61" fmla="*/ 2147483647 h 182"/>
              <a:gd name="T62" fmla="*/ 2147483647 w 182"/>
              <a:gd name="T63" fmla="*/ 2147483647 h 18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82"/>
              <a:gd name="T97" fmla="*/ 0 h 182"/>
              <a:gd name="T98" fmla="*/ 182 w 182"/>
              <a:gd name="T99" fmla="*/ 182 h 18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82" h="182">
                <a:moveTo>
                  <a:pt x="180" y="160"/>
                </a:moveTo>
                <a:lnTo>
                  <a:pt x="174" y="160"/>
                </a:lnTo>
                <a:lnTo>
                  <a:pt x="172" y="164"/>
                </a:lnTo>
                <a:lnTo>
                  <a:pt x="162" y="170"/>
                </a:lnTo>
                <a:lnTo>
                  <a:pt x="156" y="176"/>
                </a:lnTo>
                <a:lnTo>
                  <a:pt x="146" y="182"/>
                </a:lnTo>
                <a:lnTo>
                  <a:pt x="142" y="176"/>
                </a:lnTo>
                <a:lnTo>
                  <a:pt x="12" y="176"/>
                </a:lnTo>
                <a:lnTo>
                  <a:pt x="8" y="50"/>
                </a:lnTo>
                <a:lnTo>
                  <a:pt x="8" y="44"/>
                </a:lnTo>
                <a:lnTo>
                  <a:pt x="4" y="40"/>
                </a:lnTo>
                <a:lnTo>
                  <a:pt x="2" y="38"/>
                </a:lnTo>
                <a:lnTo>
                  <a:pt x="0" y="30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36" y="8"/>
                </a:lnTo>
                <a:lnTo>
                  <a:pt x="54" y="12"/>
                </a:lnTo>
                <a:lnTo>
                  <a:pt x="68" y="14"/>
                </a:lnTo>
                <a:lnTo>
                  <a:pt x="76" y="12"/>
                </a:lnTo>
                <a:lnTo>
                  <a:pt x="84" y="8"/>
                </a:lnTo>
                <a:lnTo>
                  <a:pt x="92" y="4"/>
                </a:lnTo>
                <a:lnTo>
                  <a:pt x="100" y="2"/>
                </a:lnTo>
                <a:lnTo>
                  <a:pt x="104" y="2"/>
                </a:lnTo>
                <a:lnTo>
                  <a:pt x="108" y="6"/>
                </a:lnTo>
                <a:lnTo>
                  <a:pt x="112" y="8"/>
                </a:lnTo>
                <a:lnTo>
                  <a:pt x="118" y="10"/>
                </a:lnTo>
                <a:lnTo>
                  <a:pt x="124" y="10"/>
                </a:lnTo>
                <a:lnTo>
                  <a:pt x="132" y="8"/>
                </a:lnTo>
                <a:lnTo>
                  <a:pt x="138" y="8"/>
                </a:lnTo>
                <a:lnTo>
                  <a:pt x="140" y="8"/>
                </a:lnTo>
                <a:lnTo>
                  <a:pt x="142" y="10"/>
                </a:lnTo>
                <a:lnTo>
                  <a:pt x="146" y="14"/>
                </a:lnTo>
                <a:lnTo>
                  <a:pt x="152" y="22"/>
                </a:lnTo>
                <a:lnTo>
                  <a:pt x="156" y="32"/>
                </a:lnTo>
                <a:lnTo>
                  <a:pt x="158" y="42"/>
                </a:lnTo>
                <a:lnTo>
                  <a:pt x="154" y="56"/>
                </a:lnTo>
                <a:lnTo>
                  <a:pt x="154" y="64"/>
                </a:lnTo>
                <a:lnTo>
                  <a:pt x="158" y="66"/>
                </a:lnTo>
                <a:lnTo>
                  <a:pt x="152" y="68"/>
                </a:lnTo>
                <a:lnTo>
                  <a:pt x="152" y="66"/>
                </a:lnTo>
                <a:lnTo>
                  <a:pt x="150" y="66"/>
                </a:lnTo>
                <a:lnTo>
                  <a:pt x="146" y="66"/>
                </a:lnTo>
                <a:lnTo>
                  <a:pt x="142" y="64"/>
                </a:lnTo>
                <a:lnTo>
                  <a:pt x="134" y="52"/>
                </a:lnTo>
                <a:lnTo>
                  <a:pt x="128" y="40"/>
                </a:lnTo>
                <a:lnTo>
                  <a:pt x="120" y="32"/>
                </a:lnTo>
                <a:lnTo>
                  <a:pt x="122" y="38"/>
                </a:lnTo>
                <a:lnTo>
                  <a:pt x="124" y="46"/>
                </a:lnTo>
                <a:lnTo>
                  <a:pt x="136" y="66"/>
                </a:lnTo>
                <a:lnTo>
                  <a:pt x="156" y="102"/>
                </a:lnTo>
                <a:lnTo>
                  <a:pt x="162" y="112"/>
                </a:lnTo>
                <a:lnTo>
                  <a:pt x="168" y="120"/>
                </a:lnTo>
                <a:lnTo>
                  <a:pt x="174" y="126"/>
                </a:lnTo>
                <a:lnTo>
                  <a:pt x="176" y="138"/>
                </a:lnTo>
                <a:lnTo>
                  <a:pt x="178" y="150"/>
                </a:lnTo>
                <a:lnTo>
                  <a:pt x="182" y="160"/>
                </a:lnTo>
                <a:lnTo>
                  <a:pt x="180" y="1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7" name="iṥļïḑê">
            <a:extLst>
              <a:ext uri="{FF2B5EF4-FFF2-40B4-BE49-F238E27FC236}">
                <a16:creationId xmlns:a16="http://schemas.microsoft.com/office/drawing/2014/main" id="{AAAED30F-3450-4A1F-A2E9-DF87D3E14662}"/>
              </a:ext>
            </a:extLst>
          </p:cNvPr>
          <p:cNvSpPr/>
          <p:nvPr/>
        </p:nvSpPr>
        <p:spPr bwMode="auto">
          <a:xfrm>
            <a:off x="9322287" y="2020809"/>
            <a:ext cx="220637" cy="248544"/>
          </a:xfrm>
          <a:custGeom>
            <a:avLst/>
            <a:gdLst>
              <a:gd name="T0" fmla="*/ 2147483647 w 247"/>
              <a:gd name="T1" fmla="*/ 2147483647 h 252"/>
              <a:gd name="T2" fmla="*/ 2147483647 w 247"/>
              <a:gd name="T3" fmla="*/ 2147483647 h 252"/>
              <a:gd name="T4" fmla="*/ 2147483647 w 247"/>
              <a:gd name="T5" fmla="*/ 2147483647 h 252"/>
              <a:gd name="T6" fmla="*/ 2147483647 w 247"/>
              <a:gd name="T7" fmla="*/ 2147483647 h 252"/>
              <a:gd name="T8" fmla="*/ 2147483647 w 247"/>
              <a:gd name="T9" fmla="*/ 2147483647 h 252"/>
              <a:gd name="T10" fmla="*/ 2147483647 w 247"/>
              <a:gd name="T11" fmla="*/ 2147483647 h 252"/>
              <a:gd name="T12" fmla="*/ 2147483647 w 247"/>
              <a:gd name="T13" fmla="*/ 2147483647 h 252"/>
              <a:gd name="T14" fmla="*/ 2147483647 w 247"/>
              <a:gd name="T15" fmla="*/ 2147483647 h 252"/>
              <a:gd name="T16" fmla="*/ 2147483647 w 247"/>
              <a:gd name="T17" fmla="*/ 2147483647 h 252"/>
              <a:gd name="T18" fmla="*/ 2147483647 w 247"/>
              <a:gd name="T19" fmla="*/ 2147483647 h 252"/>
              <a:gd name="T20" fmla="*/ 2147483647 w 247"/>
              <a:gd name="T21" fmla="*/ 2147483647 h 252"/>
              <a:gd name="T22" fmla="*/ 2147483647 w 247"/>
              <a:gd name="T23" fmla="*/ 2147483647 h 252"/>
              <a:gd name="T24" fmla="*/ 2147483647 w 247"/>
              <a:gd name="T25" fmla="*/ 2147483647 h 252"/>
              <a:gd name="T26" fmla="*/ 2147483647 w 247"/>
              <a:gd name="T27" fmla="*/ 2147483647 h 252"/>
              <a:gd name="T28" fmla="*/ 2147483647 w 247"/>
              <a:gd name="T29" fmla="*/ 2147483647 h 252"/>
              <a:gd name="T30" fmla="*/ 2147483647 w 247"/>
              <a:gd name="T31" fmla="*/ 2147483647 h 252"/>
              <a:gd name="T32" fmla="*/ 2147483647 w 247"/>
              <a:gd name="T33" fmla="*/ 2147483647 h 252"/>
              <a:gd name="T34" fmla="*/ 2147483647 w 247"/>
              <a:gd name="T35" fmla="*/ 2147483647 h 252"/>
              <a:gd name="T36" fmla="*/ 2147483647 w 247"/>
              <a:gd name="T37" fmla="*/ 2147483647 h 252"/>
              <a:gd name="T38" fmla="*/ 2147483647 w 247"/>
              <a:gd name="T39" fmla="*/ 2147483647 h 252"/>
              <a:gd name="T40" fmla="*/ 2147483647 w 247"/>
              <a:gd name="T41" fmla="*/ 2147483647 h 252"/>
              <a:gd name="T42" fmla="*/ 2147483647 w 247"/>
              <a:gd name="T43" fmla="*/ 2147483647 h 252"/>
              <a:gd name="T44" fmla="*/ 2147483647 w 247"/>
              <a:gd name="T45" fmla="*/ 2147483647 h 252"/>
              <a:gd name="T46" fmla="*/ 2147483647 w 247"/>
              <a:gd name="T47" fmla="*/ 2147483647 h 252"/>
              <a:gd name="T48" fmla="*/ 2147483647 w 247"/>
              <a:gd name="T49" fmla="*/ 0 h 252"/>
              <a:gd name="T50" fmla="*/ 2147483647 w 247"/>
              <a:gd name="T51" fmla="*/ 2147483647 h 252"/>
              <a:gd name="T52" fmla="*/ 2147483647 w 247"/>
              <a:gd name="T53" fmla="*/ 2147483647 h 252"/>
              <a:gd name="T54" fmla="*/ 2147483647 w 247"/>
              <a:gd name="T55" fmla="*/ 2147483647 h 252"/>
              <a:gd name="T56" fmla="*/ 2147483647 w 247"/>
              <a:gd name="T57" fmla="*/ 2147483647 h 252"/>
              <a:gd name="T58" fmla="*/ 2147483647 w 247"/>
              <a:gd name="T59" fmla="*/ 2147483647 h 252"/>
              <a:gd name="T60" fmla="*/ 0 w 247"/>
              <a:gd name="T61" fmla="*/ 2147483647 h 252"/>
              <a:gd name="T62" fmla="*/ 2147483647 w 247"/>
              <a:gd name="T63" fmla="*/ 2147483647 h 252"/>
              <a:gd name="T64" fmla="*/ 2147483647 w 247"/>
              <a:gd name="T65" fmla="*/ 2147483647 h 252"/>
              <a:gd name="T66" fmla="*/ 2147483647 w 247"/>
              <a:gd name="T67" fmla="*/ 2147483647 h 252"/>
              <a:gd name="T68" fmla="*/ 2147483647 w 247"/>
              <a:gd name="T69" fmla="*/ 2147483647 h 252"/>
              <a:gd name="T70" fmla="*/ 2147483647 w 247"/>
              <a:gd name="T71" fmla="*/ 2147483647 h 252"/>
              <a:gd name="T72" fmla="*/ 2147483647 w 247"/>
              <a:gd name="T73" fmla="*/ 2147483647 h 252"/>
              <a:gd name="T74" fmla="*/ 2147483647 w 247"/>
              <a:gd name="T75" fmla="*/ 2147483647 h 252"/>
              <a:gd name="T76" fmla="*/ 2147483647 w 247"/>
              <a:gd name="T77" fmla="*/ 2147483647 h 252"/>
              <a:gd name="T78" fmla="*/ 2147483647 w 247"/>
              <a:gd name="T79" fmla="*/ 2147483647 h 252"/>
              <a:gd name="T80" fmla="*/ 2147483647 w 247"/>
              <a:gd name="T81" fmla="*/ 2147483647 h 252"/>
              <a:gd name="T82" fmla="*/ 2147483647 w 247"/>
              <a:gd name="T83" fmla="*/ 2147483647 h 252"/>
              <a:gd name="T84" fmla="*/ 2147483647 w 247"/>
              <a:gd name="T85" fmla="*/ 2147483647 h 252"/>
              <a:gd name="T86" fmla="*/ 2147483647 w 247"/>
              <a:gd name="T87" fmla="*/ 2147483647 h 252"/>
              <a:gd name="T88" fmla="*/ 2147483647 w 247"/>
              <a:gd name="T89" fmla="*/ 2147483647 h 2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7"/>
              <a:gd name="T136" fmla="*/ 0 h 252"/>
              <a:gd name="T137" fmla="*/ 247 w 247"/>
              <a:gd name="T138" fmla="*/ 252 h 2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7" h="252">
                <a:moveTo>
                  <a:pt x="247" y="206"/>
                </a:moveTo>
                <a:lnTo>
                  <a:pt x="243" y="80"/>
                </a:lnTo>
                <a:lnTo>
                  <a:pt x="243" y="74"/>
                </a:lnTo>
                <a:lnTo>
                  <a:pt x="239" y="70"/>
                </a:lnTo>
                <a:lnTo>
                  <a:pt x="237" y="68"/>
                </a:lnTo>
                <a:lnTo>
                  <a:pt x="235" y="60"/>
                </a:lnTo>
                <a:lnTo>
                  <a:pt x="235" y="56"/>
                </a:lnTo>
                <a:lnTo>
                  <a:pt x="237" y="52"/>
                </a:lnTo>
                <a:lnTo>
                  <a:pt x="239" y="48"/>
                </a:lnTo>
                <a:lnTo>
                  <a:pt x="241" y="44"/>
                </a:lnTo>
                <a:lnTo>
                  <a:pt x="237" y="42"/>
                </a:lnTo>
                <a:lnTo>
                  <a:pt x="235" y="40"/>
                </a:lnTo>
                <a:lnTo>
                  <a:pt x="235" y="38"/>
                </a:lnTo>
                <a:lnTo>
                  <a:pt x="237" y="34"/>
                </a:lnTo>
                <a:lnTo>
                  <a:pt x="241" y="30"/>
                </a:lnTo>
                <a:lnTo>
                  <a:pt x="215" y="20"/>
                </a:lnTo>
                <a:lnTo>
                  <a:pt x="209" y="16"/>
                </a:lnTo>
                <a:lnTo>
                  <a:pt x="203" y="12"/>
                </a:lnTo>
                <a:lnTo>
                  <a:pt x="197" y="6"/>
                </a:lnTo>
                <a:lnTo>
                  <a:pt x="193" y="4"/>
                </a:lnTo>
                <a:lnTo>
                  <a:pt x="189" y="4"/>
                </a:lnTo>
                <a:lnTo>
                  <a:pt x="181" y="6"/>
                </a:lnTo>
                <a:lnTo>
                  <a:pt x="171" y="12"/>
                </a:lnTo>
                <a:lnTo>
                  <a:pt x="163" y="20"/>
                </a:lnTo>
                <a:lnTo>
                  <a:pt x="163" y="24"/>
                </a:lnTo>
                <a:lnTo>
                  <a:pt x="161" y="28"/>
                </a:lnTo>
                <a:lnTo>
                  <a:pt x="163" y="36"/>
                </a:lnTo>
                <a:lnTo>
                  <a:pt x="163" y="38"/>
                </a:lnTo>
                <a:lnTo>
                  <a:pt x="165" y="40"/>
                </a:lnTo>
                <a:lnTo>
                  <a:pt x="163" y="44"/>
                </a:lnTo>
                <a:lnTo>
                  <a:pt x="161" y="48"/>
                </a:lnTo>
                <a:lnTo>
                  <a:pt x="157" y="52"/>
                </a:lnTo>
                <a:lnTo>
                  <a:pt x="149" y="54"/>
                </a:lnTo>
                <a:lnTo>
                  <a:pt x="145" y="54"/>
                </a:lnTo>
                <a:lnTo>
                  <a:pt x="139" y="52"/>
                </a:lnTo>
                <a:lnTo>
                  <a:pt x="133" y="46"/>
                </a:lnTo>
                <a:lnTo>
                  <a:pt x="125" y="40"/>
                </a:lnTo>
                <a:lnTo>
                  <a:pt x="115" y="38"/>
                </a:lnTo>
                <a:lnTo>
                  <a:pt x="111" y="36"/>
                </a:lnTo>
                <a:lnTo>
                  <a:pt x="107" y="36"/>
                </a:lnTo>
                <a:lnTo>
                  <a:pt x="103" y="36"/>
                </a:lnTo>
                <a:lnTo>
                  <a:pt x="99" y="34"/>
                </a:lnTo>
                <a:lnTo>
                  <a:pt x="93" y="30"/>
                </a:lnTo>
                <a:lnTo>
                  <a:pt x="89" y="24"/>
                </a:lnTo>
                <a:lnTo>
                  <a:pt x="85" y="18"/>
                </a:lnTo>
                <a:lnTo>
                  <a:pt x="81" y="16"/>
                </a:lnTo>
                <a:lnTo>
                  <a:pt x="77" y="14"/>
                </a:lnTo>
                <a:lnTo>
                  <a:pt x="53" y="10"/>
                </a:lnTo>
                <a:lnTo>
                  <a:pt x="42" y="6"/>
                </a:lnTo>
                <a:lnTo>
                  <a:pt x="30" y="0"/>
                </a:lnTo>
                <a:lnTo>
                  <a:pt x="26" y="4"/>
                </a:lnTo>
                <a:lnTo>
                  <a:pt x="26" y="10"/>
                </a:lnTo>
                <a:lnTo>
                  <a:pt x="26" y="12"/>
                </a:lnTo>
                <a:lnTo>
                  <a:pt x="26" y="18"/>
                </a:lnTo>
                <a:lnTo>
                  <a:pt x="18" y="24"/>
                </a:lnTo>
                <a:lnTo>
                  <a:pt x="12" y="30"/>
                </a:lnTo>
                <a:lnTo>
                  <a:pt x="8" y="36"/>
                </a:lnTo>
                <a:lnTo>
                  <a:pt x="8" y="40"/>
                </a:lnTo>
                <a:lnTo>
                  <a:pt x="10" y="40"/>
                </a:lnTo>
                <a:lnTo>
                  <a:pt x="4" y="52"/>
                </a:lnTo>
                <a:lnTo>
                  <a:pt x="0" y="56"/>
                </a:lnTo>
                <a:lnTo>
                  <a:pt x="0" y="62"/>
                </a:lnTo>
                <a:lnTo>
                  <a:pt x="0" y="68"/>
                </a:lnTo>
                <a:lnTo>
                  <a:pt x="2" y="74"/>
                </a:lnTo>
                <a:lnTo>
                  <a:pt x="4" y="80"/>
                </a:lnTo>
                <a:lnTo>
                  <a:pt x="4" y="88"/>
                </a:lnTo>
                <a:lnTo>
                  <a:pt x="6" y="120"/>
                </a:lnTo>
                <a:lnTo>
                  <a:pt x="2" y="124"/>
                </a:lnTo>
                <a:lnTo>
                  <a:pt x="0" y="132"/>
                </a:lnTo>
                <a:lnTo>
                  <a:pt x="2" y="136"/>
                </a:lnTo>
                <a:lnTo>
                  <a:pt x="4" y="140"/>
                </a:lnTo>
                <a:lnTo>
                  <a:pt x="10" y="152"/>
                </a:lnTo>
                <a:lnTo>
                  <a:pt x="12" y="158"/>
                </a:lnTo>
                <a:lnTo>
                  <a:pt x="18" y="162"/>
                </a:lnTo>
                <a:lnTo>
                  <a:pt x="28" y="166"/>
                </a:lnTo>
                <a:lnTo>
                  <a:pt x="32" y="168"/>
                </a:lnTo>
                <a:lnTo>
                  <a:pt x="36" y="174"/>
                </a:lnTo>
                <a:lnTo>
                  <a:pt x="40" y="182"/>
                </a:lnTo>
                <a:lnTo>
                  <a:pt x="42" y="182"/>
                </a:lnTo>
                <a:lnTo>
                  <a:pt x="46" y="182"/>
                </a:lnTo>
                <a:lnTo>
                  <a:pt x="55" y="182"/>
                </a:lnTo>
                <a:lnTo>
                  <a:pt x="61" y="184"/>
                </a:lnTo>
                <a:lnTo>
                  <a:pt x="67" y="186"/>
                </a:lnTo>
                <a:lnTo>
                  <a:pt x="71" y="190"/>
                </a:lnTo>
                <a:lnTo>
                  <a:pt x="75" y="196"/>
                </a:lnTo>
                <a:lnTo>
                  <a:pt x="105" y="182"/>
                </a:lnTo>
                <a:lnTo>
                  <a:pt x="231" y="252"/>
                </a:lnTo>
                <a:lnTo>
                  <a:pt x="235" y="244"/>
                </a:lnTo>
                <a:lnTo>
                  <a:pt x="247" y="244"/>
                </a:lnTo>
                <a:lnTo>
                  <a:pt x="247" y="20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íşľïḋê">
            <a:extLst>
              <a:ext uri="{FF2B5EF4-FFF2-40B4-BE49-F238E27FC236}">
                <a16:creationId xmlns:a16="http://schemas.microsoft.com/office/drawing/2014/main" id="{274D5510-F389-48A1-AB55-BDB8080CD161}"/>
              </a:ext>
            </a:extLst>
          </p:cNvPr>
          <p:cNvSpPr/>
          <p:nvPr/>
        </p:nvSpPr>
        <p:spPr bwMode="auto">
          <a:xfrm>
            <a:off x="9294180" y="1949559"/>
            <a:ext cx="54808" cy="133386"/>
          </a:xfrm>
          <a:custGeom>
            <a:avLst/>
            <a:gdLst>
              <a:gd name="T0" fmla="*/ 2147483647 w 62"/>
              <a:gd name="T1" fmla="*/ 2147483647 h 134"/>
              <a:gd name="T2" fmla="*/ 2147483647 w 62"/>
              <a:gd name="T3" fmla="*/ 2147483647 h 134"/>
              <a:gd name="T4" fmla="*/ 2147483647 w 62"/>
              <a:gd name="T5" fmla="*/ 2147483647 h 134"/>
              <a:gd name="T6" fmla="*/ 2147483647 w 62"/>
              <a:gd name="T7" fmla="*/ 2147483647 h 134"/>
              <a:gd name="T8" fmla="*/ 2147483647 w 62"/>
              <a:gd name="T9" fmla="*/ 2147483647 h 134"/>
              <a:gd name="T10" fmla="*/ 2147483647 w 62"/>
              <a:gd name="T11" fmla="*/ 2147483647 h 134"/>
              <a:gd name="T12" fmla="*/ 2147483647 w 62"/>
              <a:gd name="T13" fmla="*/ 2147483647 h 134"/>
              <a:gd name="T14" fmla="*/ 2147483647 w 62"/>
              <a:gd name="T15" fmla="*/ 2147483647 h 134"/>
              <a:gd name="T16" fmla="*/ 2147483647 w 62"/>
              <a:gd name="T17" fmla="*/ 2147483647 h 134"/>
              <a:gd name="T18" fmla="*/ 0 w 62"/>
              <a:gd name="T19" fmla="*/ 2147483647 h 134"/>
              <a:gd name="T20" fmla="*/ 0 w 62"/>
              <a:gd name="T21" fmla="*/ 2147483647 h 134"/>
              <a:gd name="T22" fmla="*/ 0 w 62"/>
              <a:gd name="T23" fmla="*/ 2147483647 h 134"/>
              <a:gd name="T24" fmla="*/ 2147483647 w 62"/>
              <a:gd name="T25" fmla="*/ 2147483647 h 134"/>
              <a:gd name="T26" fmla="*/ 2147483647 w 62"/>
              <a:gd name="T27" fmla="*/ 2147483647 h 134"/>
              <a:gd name="T28" fmla="*/ 2147483647 w 62"/>
              <a:gd name="T29" fmla="*/ 2147483647 h 134"/>
              <a:gd name="T30" fmla="*/ 2147483647 w 62"/>
              <a:gd name="T31" fmla="*/ 2147483647 h 134"/>
              <a:gd name="T32" fmla="*/ 2147483647 w 62"/>
              <a:gd name="T33" fmla="*/ 2147483647 h 134"/>
              <a:gd name="T34" fmla="*/ 2147483647 w 62"/>
              <a:gd name="T35" fmla="*/ 2147483647 h 134"/>
              <a:gd name="T36" fmla="*/ 2147483647 w 62"/>
              <a:gd name="T37" fmla="*/ 2147483647 h 134"/>
              <a:gd name="T38" fmla="*/ 2147483647 w 62"/>
              <a:gd name="T39" fmla="*/ 2147483647 h 134"/>
              <a:gd name="T40" fmla="*/ 2147483647 w 62"/>
              <a:gd name="T41" fmla="*/ 2147483647 h 134"/>
              <a:gd name="T42" fmla="*/ 2147483647 w 62"/>
              <a:gd name="T43" fmla="*/ 0 h 134"/>
              <a:gd name="T44" fmla="*/ 2147483647 w 62"/>
              <a:gd name="T45" fmla="*/ 0 h 134"/>
              <a:gd name="T46" fmla="*/ 2147483647 w 62"/>
              <a:gd name="T47" fmla="*/ 0 h 134"/>
              <a:gd name="T48" fmla="*/ 2147483647 w 62"/>
              <a:gd name="T49" fmla="*/ 2147483647 h 134"/>
              <a:gd name="T50" fmla="*/ 2147483647 w 62"/>
              <a:gd name="T51" fmla="*/ 2147483647 h 134"/>
              <a:gd name="T52" fmla="*/ 2147483647 w 62"/>
              <a:gd name="T53" fmla="*/ 2147483647 h 134"/>
              <a:gd name="T54" fmla="*/ 2147483647 w 62"/>
              <a:gd name="T55" fmla="*/ 2147483647 h 134"/>
              <a:gd name="T56" fmla="*/ 2147483647 w 62"/>
              <a:gd name="T57" fmla="*/ 2147483647 h 134"/>
              <a:gd name="T58" fmla="*/ 2147483647 w 62"/>
              <a:gd name="T59" fmla="*/ 2147483647 h 134"/>
              <a:gd name="T60" fmla="*/ 2147483647 w 62"/>
              <a:gd name="T61" fmla="*/ 2147483647 h 134"/>
              <a:gd name="T62" fmla="*/ 2147483647 w 62"/>
              <a:gd name="T63" fmla="*/ 2147483647 h 134"/>
              <a:gd name="T64" fmla="*/ 2147483647 w 62"/>
              <a:gd name="T65" fmla="*/ 2147483647 h 134"/>
              <a:gd name="T66" fmla="*/ 2147483647 w 62"/>
              <a:gd name="T67" fmla="*/ 2147483647 h 134"/>
              <a:gd name="T68" fmla="*/ 2147483647 w 62"/>
              <a:gd name="T69" fmla="*/ 2147483647 h 134"/>
              <a:gd name="T70" fmla="*/ 2147483647 w 62"/>
              <a:gd name="T71" fmla="*/ 2147483647 h 134"/>
              <a:gd name="T72" fmla="*/ 2147483647 w 62"/>
              <a:gd name="T73" fmla="*/ 2147483647 h 134"/>
              <a:gd name="T74" fmla="*/ 2147483647 w 62"/>
              <a:gd name="T75" fmla="*/ 2147483647 h 134"/>
              <a:gd name="T76" fmla="*/ 2147483647 w 62"/>
              <a:gd name="T77" fmla="*/ 2147483647 h 134"/>
              <a:gd name="T78" fmla="*/ 2147483647 w 62"/>
              <a:gd name="T79" fmla="*/ 2147483647 h 134"/>
              <a:gd name="T80" fmla="*/ 2147483647 w 62"/>
              <a:gd name="T81" fmla="*/ 2147483647 h 134"/>
              <a:gd name="T82" fmla="*/ 2147483647 w 62"/>
              <a:gd name="T83" fmla="*/ 2147483647 h 134"/>
              <a:gd name="T84" fmla="*/ 2147483647 w 62"/>
              <a:gd name="T85" fmla="*/ 2147483647 h 134"/>
              <a:gd name="T86" fmla="*/ 2147483647 w 62"/>
              <a:gd name="T87" fmla="*/ 2147483647 h 134"/>
              <a:gd name="T88" fmla="*/ 2147483647 w 62"/>
              <a:gd name="T89" fmla="*/ 2147483647 h 134"/>
              <a:gd name="T90" fmla="*/ 2147483647 w 62"/>
              <a:gd name="T91" fmla="*/ 2147483647 h 134"/>
              <a:gd name="T92" fmla="*/ 2147483647 w 62"/>
              <a:gd name="T93" fmla="*/ 2147483647 h 134"/>
              <a:gd name="T94" fmla="*/ 2147483647 w 62"/>
              <a:gd name="T95" fmla="*/ 2147483647 h 134"/>
              <a:gd name="T96" fmla="*/ 2147483647 w 62"/>
              <a:gd name="T97" fmla="*/ 2147483647 h 134"/>
              <a:gd name="T98" fmla="*/ 2147483647 w 62"/>
              <a:gd name="T99" fmla="*/ 2147483647 h 134"/>
              <a:gd name="T100" fmla="*/ 2147483647 w 62"/>
              <a:gd name="T101" fmla="*/ 2147483647 h 134"/>
              <a:gd name="T102" fmla="*/ 2147483647 w 62"/>
              <a:gd name="T103" fmla="*/ 2147483647 h 134"/>
              <a:gd name="T104" fmla="*/ 2147483647 w 62"/>
              <a:gd name="T105" fmla="*/ 2147483647 h 134"/>
              <a:gd name="T106" fmla="*/ 2147483647 w 62"/>
              <a:gd name="T107" fmla="*/ 2147483647 h 134"/>
              <a:gd name="T108" fmla="*/ 2147483647 w 62"/>
              <a:gd name="T109" fmla="*/ 2147483647 h 134"/>
              <a:gd name="T110" fmla="*/ 2147483647 w 62"/>
              <a:gd name="T111" fmla="*/ 2147483647 h 13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62"/>
              <a:gd name="T169" fmla="*/ 0 h 134"/>
              <a:gd name="T170" fmla="*/ 62 w 62"/>
              <a:gd name="T171" fmla="*/ 134 h 13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62" h="134">
                <a:moveTo>
                  <a:pt x="30" y="128"/>
                </a:moveTo>
                <a:lnTo>
                  <a:pt x="30" y="130"/>
                </a:lnTo>
                <a:lnTo>
                  <a:pt x="26" y="104"/>
                </a:lnTo>
                <a:lnTo>
                  <a:pt x="22" y="98"/>
                </a:lnTo>
                <a:lnTo>
                  <a:pt x="18" y="92"/>
                </a:lnTo>
                <a:lnTo>
                  <a:pt x="14" y="86"/>
                </a:lnTo>
                <a:lnTo>
                  <a:pt x="10" y="82"/>
                </a:lnTo>
                <a:lnTo>
                  <a:pt x="8" y="78"/>
                </a:lnTo>
                <a:lnTo>
                  <a:pt x="4" y="74"/>
                </a:lnTo>
                <a:lnTo>
                  <a:pt x="0" y="68"/>
                </a:lnTo>
                <a:lnTo>
                  <a:pt x="0" y="62"/>
                </a:lnTo>
                <a:lnTo>
                  <a:pt x="0" y="58"/>
                </a:lnTo>
                <a:lnTo>
                  <a:pt x="2" y="56"/>
                </a:lnTo>
                <a:lnTo>
                  <a:pt x="6" y="54"/>
                </a:lnTo>
                <a:lnTo>
                  <a:pt x="8" y="50"/>
                </a:lnTo>
                <a:lnTo>
                  <a:pt x="10" y="42"/>
                </a:lnTo>
                <a:lnTo>
                  <a:pt x="10" y="36"/>
                </a:lnTo>
                <a:lnTo>
                  <a:pt x="10" y="24"/>
                </a:lnTo>
                <a:lnTo>
                  <a:pt x="12" y="14"/>
                </a:lnTo>
                <a:lnTo>
                  <a:pt x="14" y="4"/>
                </a:lnTo>
                <a:lnTo>
                  <a:pt x="14" y="2"/>
                </a:lnTo>
                <a:lnTo>
                  <a:pt x="20" y="0"/>
                </a:lnTo>
                <a:lnTo>
                  <a:pt x="30" y="0"/>
                </a:lnTo>
                <a:lnTo>
                  <a:pt x="34" y="0"/>
                </a:lnTo>
                <a:lnTo>
                  <a:pt x="38" y="2"/>
                </a:lnTo>
                <a:lnTo>
                  <a:pt x="42" y="2"/>
                </a:lnTo>
                <a:lnTo>
                  <a:pt x="48" y="4"/>
                </a:lnTo>
                <a:lnTo>
                  <a:pt x="46" y="8"/>
                </a:lnTo>
                <a:lnTo>
                  <a:pt x="44" y="12"/>
                </a:lnTo>
                <a:lnTo>
                  <a:pt x="44" y="16"/>
                </a:lnTo>
                <a:lnTo>
                  <a:pt x="42" y="20"/>
                </a:lnTo>
                <a:lnTo>
                  <a:pt x="44" y="24"/>
                </a:lnTo>
                <a:lnTo>
                  <a:pt x="46" y="28"/>
                </a:lnTo>
                <a:lnTo>
                  <a:pt x="50" y="30"/>
                </a:lnTo>
                <a:lnTo>
                  <a:pt x="52" y="32"/>
                </a:lnTo>
                <a:lnTo>
                  <a:pt x="50" y="42"/>
                </a:lnTo>
                <a:lnTo>
                  <a:pt x="46" y="46"/>
                </a:lnTo>
                <a:lnTo>
                  <a:pt x="42" y="52"/>
                </a:lnTo>
                <a:lnTo>
                  <a:pt x="40" y="58"/>
                </a:lnTo>
                <a:lnTo>
                  <a:pt x="42" y="60"/>
                </a:lnTo>
                <a:lnTo>
                  <a:pt x="46" y="64"/>
                </a:lnTo>
                <a:lnTo>
                  <a:pt x="54" y="66"/>
                </a:lnTo>
                <a:lnTo>
                  <a:pt x="62" y="72"/>
                </a:lnTo>
                <a:lnTo>
                  <a:pt x="58" y="76"/>
                </a:lnTo>
                <a:lnTo>
                  <a:pt x="58" y="82"/>
                </a:lnTo>
                <a:lnTo>
                  <a:pt x="58" y="84"/>
                </a:lnTo>
                <a:lnTo>
                  <a:pt x="58" y="90"/>
                </a:lnTo>
                <a:lnTo>
                  <a:pt x="50" y="96"/>
                </a:lnTo>
                <a:lnTo>
                  <a:pt x="44" y="102"/>
                </a:lnTo>
                <a:lnTo>
                  <a:pt x="40" y="108"/>
                </a:lnTo>
                <a:lnTo>
                  <a:pt x="40" y="112"/>
                </a:lnTo>
                <a:lnTo>
                  <a:pt x="42" y="112"/>
                </a:lnTo>
                <a:lnTo>
                  <a:pt x="36" y="124"/>
                </a:lnTo>
                <a:lnTo>
                  <a:pt x="32" y="128"/>
                </a:lnTo>
                <a:lnTo>
                  <a:pt x="32" y="134"/>
                </a:lnTo>
                <a:lnTo>
                  <a:pt x="30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9" name="iṡḷïdê">
            <a:extLst>
              <a:ext uri="{FF2B5EF4-FFF2-40B4-BE49-F238E27FC236}">
                <a16:creationId xmlns:a16="http://schemas.microsoft.com/office/drawing/2014/main" id="{BCED092C-90CB-4B24-AC71-502D7AB95A32}"/>
              </a:ext>
            </a:extLst>
          </p:cNvPr>
          <p:cNvSpPr/>
          <p:nvPr/>
        </p:nvSpPr>
        <p:spPr bwMode="auto">
          <a:xfrm>
            <a:off x="9074245" y="1952873"/>
            <a:ext cx="283877" cy="326423"/>
          </a:xfrm>
          <a:custGeom>
            <a:avLst/>
            <a:gdLst>
              <a:gd name="T0" fmla="*/ 2147483647 w 318"/>
              <a:gd name="T1" fmla="*/ 2147483647 h 332"/>
              <a:gd name="T2" fmla="*/ 2147483647 w 318"/>
              <a:gd name="T3" fmla="*/ 2147483647 h 332"/>
              <a:gd name="T4" fmla="*/ 2147483647 w 318"/>
              <a:gd name="T5" fmla="*/ 2147483647 h 332"/>
              <a:gd name="T6" fmla="*/ 2147483647 w 318"/>
              <a:gd name="T7" fmla="*/ 2147483647 h 332"/>
              <a:gd name="T8" fmla="*/ 2147483647 w 318"/>
              <a:gd name="T9" fmla="*/ 2147483647 h 332"/>
              <a:gd name="T10" fmla="*/ 2147483647 w 318"/>
              <a:gd name="T11" fmla="*/ 2147483647 h 332"/>
              <a:gd name="T12" fmla="*/ 2147483647 w 318"/>
              <a:gd name="T13" fmla="*/ 2147483647 h 332"/>
              <a:gd name="T14" fmla="*/ 2147483647 w 318"/>
              <a:gd name="T15" fmla="*/ 2147483647 h 332"/>
              <a:gd name="T16" fmla="*/ 2147483647 w 318"/>
              <a:gd name="T17" fmla="*/ 0 h 332"/>
              <a:gd name="T18" fmla="*/ 2147483647 w 318"/>
              <a:gd name="T19" fmla="*/ 2147483647 h 332"/>
              <a:gd name="T20" fmla="*/ 2147483647 w 318"/>
              <a:gd name="T21" fmla="*/ 2147483647 h 332"/>
              <a:gd name="T22" fmla="*/ 2147483647 w 318"/>
              <a:gd name="T23" fmla="*/ 2147483647 h 332"/>
              <a:gd name="T24" fmla="*/ 2147483647 w 318"/>
              <a:gd name="T25" fmla="*/ 2147483647 h 332"/>
              <a:gd name="T26" fmla="*/ 2147483647 w 318"/>
              <a:gd name="T27" fmla="*/ 2147483647 h 332"/>
              <a:gd name="T28" fmla="*/ 2147483647 w 318"/>
              <a:gd name="T29" fmla="*/ 2147483647 h 332"/>
              <a:gd name="T30" fmla="*/ 2147483647 w 318"/>
              <a:gd name="T31" fmla="*/ 2147483647 h 332"/>
              <a:gd name="T32" fmla="*/ 2147483647 w 318"/>
              <a:gd name="T33" fmla="*/ 2147483647 h 332"/>
              <a:gd name="T34" fmla="*/ 2147483647 w 318"/>
              <a:gd name="T35" fmla="*/ 2147483647 h 332"/>
              <a:gd name="T36" fmla="*/ 2147483647 w 318"/>
              <a:gd name="T37" fmla="*/ 2147483647 h 332"/>
              <a:gd name="T38" fmla="*/ 2147483647 w 318"/>
              <a:gd name="T39" fmla="*/ 2147483647 h 332"/>
              <a:gd name="T40" fmla="*/ 2147483647 w 318"/>
              <a:gd name="T41" fmla="*/ 2147483647 h 332"/>
              <a:gd name="T42" fmla="*/ 2147483647 w 318"/>
              <a:gd name="T43" fmla="*/ 2147483647 h 332"/>
              <a:gd name="T44" fmla="*/ 2147483647 w 318"/>
              <a:gd name="T45" fmla="*/ 2147483647 h 332"/>
              <a:gd name="T46" fmla="*/ 2147483647 w 318"/>
              <a:gd name="T47" fmla="*/ 2147483647 h 332"/>
              <a:gd name="T48" fmla="*/ 2147483647 w 318"/>
              <a:gd name="T49" fmla="*/ 2147483647 h 332"/>
              <a:gd name="T50" fmla="*/ 2147483647 w 318"/>
              <a:gd name="T51" fmla="*/ 2147483647 h 332"/>
              <a:gd name="T52" fmla="*/ 2147483647 w 318"/>
              <a:gd name="T53" fmla="*/ 2147483647 h 332"/>
              <a:gd name="T54" fmla="*/ 2147483647 w 318"/>
              <a:gd name="T55" fmla="*/ 2147483647 h 332"/>
              <a:gd name="T56" fmla="*/ 2147483647 w 318"/>
              <a:gd name="T57" fmla="*/ 2147483647 h 332"/>
              <a:gd name="T58" fmla="*/ 2147483647 w 318"/>
              <a:gd name="T59" fmla="*/ 2147483647 h 332"/>
              <a:gd name="T60" fmla="*/ 2147483647 w 318"/>
              <a:gd name="T61" fmla="*/ 2147483647 h 332"/>
              <a:gd name="T62" fmla="*/ 2147483647 w 318"/>
              <a:gd name="T63" fmla="*/ 2147483647 h 332"/>
              <a:gd name="T64" fmla="*/ 0 w 318"/>
              <a:gd name="T65" fmla="*/ 2147483647 h 332"/>
              <a:gd name="T66" fmla="*/ 2147483647 w 318"/>
              <a:gd name="T67" fmla="*/ 2147483647 h 332"/>
              <a:gd name="T68" fmla="*/ 2147483647 w 318"/>
              <a:gd name="T69" fmla="*/ 2147483647 h 332"/>
              <a:gd name="T70" fmla="*/ 2147483647 w 318"/>
              <a:gd name="T71" fmla="*/ 2147483647 h 332"/>
              <a:gd name="T72" fmla="*/ 2147483647 w 318"/>
              <a:gd name="T73" fmla="*/ 2147483647 h 332"/>
              <a:gd name="T74" fmla="*/ 2147483647 w 318"/>
              <a:gd name="T75" fmla="*/ 2147483647 h 332"/>
              <a:gd name="T76" fmla="*/ 2147483647 w 318"/>
              <a:gd name="T77" fmla="*/ 2147483647 h 332"/>
              <a:gd name="T78" fmla="*/ 2147483647 w 318"/>
              <a:gd name="T79" fmla="*/ 2147483647 h 332"/>
              <a:gd name="T80" fmla="*/ 2147483647 w 318"/>
              <a:gd name="T81" fmla="*/ 2147483647 h 332"/>
              <a:gd name="T82" fmla="*/ 2147483647 w 318"/>
              <a:gd name="T83" fmla="*/ 2147483647 h 332"/>
              <a:gd name="T84" fmla="*/ 2147483647 w 318"/>
              <a:gd name="T85" fmla="*/ 2147483647 h 332"/>
              <a:gd name="T86" fmla="*/ 2147483647 w 318"/>
              <a:gd name="T87" fmla="*/ 2147483647 h 3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18"/>
              <a:gd name="T133" fmla="*/ 0 h 332"/>
              <a:gd name="T134" fmla="*/ 318 w 318"/>
              <a:gd name="T135" fmla="*/ 332 h 33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18" h="332">
                <a:moveTo>
                  <a:pt x="98" y="36"/>
                </a:moveTo>
                <a:lnTo>
                  <a:pt x="110" y="34"/>
                </a:lnTo>
                <a:lnTo>
                  <a:pt x="116" y="30"/>
                </a:lnTo>
                <a:lnTo>
                  <a:pt x="124" y="26"/>
                </a:lnTo>
                <a:lnTo>
                  <a:pt x="132" y="20"/>
                </a:lnTo>
                <a:lnTo>
                  <a:pt x="146" y="14"/>
                </a:lnTo>
                <a:lnTo>
                  <a:pt x="166" y="8"/>
                </a:lnTo>
                <a:lnTo>
                  <a:pt x="186" y="4"/>
                </a:lnTo>
                <a:lnTo>
                  <a:pt x="198" y="4"/>
                </a:lnTo>
                <a:lnTo>
                  <a:pt x="202" y="4"/>
                </a:lnTo>
                <a:lnTo>
                  <a:pt x="206" y="6"/>
                </a:lnTo>
                <a:lnTo>
                  <a:pt x="210" y="8"/>
                </a:lnTo>
                <a:lnTo>
                  <a:pt x="214" y="8"/>
                </a:lnTo>
                <a:lnTo>
                  <a:pt x="220" y="6"/>
                </a:lnTo>
                <a:lnTo>
                  <a:pt x="222" y="4"/>
                </a:lnTo>
                <a:lnTo>
                  <a:pt x="224" y="2"/>
                </a:lnTo>
                <a:lnTo>
                  <a:pt x="230" y="0"/>
                </a:lnTo>
                <a:lnTo>
                  <a:pt x="248" y="0"/>
                </a:lnTo>
                <a:lnTo>
                  <a:pt x="260" y="0"/>
                </a:lnTo>
                <a:lnTo>
                  <a:pt x="258" y="10"/>
                </a:lnTo>
                <a:lnTo>
                  <a:pt x="256" y="22"/>
                </a:lnTo>
                <a:lnTo>
                  <a:pt x="256" y="34"/>
                </a:lnTo>
                <a:lnTo>
                  <a:pt x="256" y="40"/>
                </a:lnTo>
                <a:lnTo>
                  <a:pt x="254" y="48"/>
                </a:lnTo>
                <a:lnTo>
                  <a:pt x="252" y="52"/>
                </a:lnTo>
                <a:lnTo>
                  <a:pt x="248" y="54"/>
                </a:lnTo>
                <a:lnTo>
                  <a:pt x="246" y="56"/>
                </a:lnTo>
                <a:lnTo>
                  <a:pt x="246" y="60"/>
                </a:lnTo>
                <a:lnTo>
                  <a:pt x="246" y="66"/>
                </a:lnTo>
                <a:lnTo>
                  <a:pt x="250" y="72"/>
                </a:lnTo>
                <a:lnTo>
                  <a:pt x="254" y="76"/>
                </a:lnTo>
                <a:lnTo>
                  <a:pt x="256" y="80"/>
                </a:lnTo>
                <a:lnTo>
                  <a:pt x="260" y="84"/>
                </a:lnTo>
                <a:lnTo>
                  <a:pt x="264" y="90"/>
                </a:lnTo>
                <a:lnTo>
                  <a:pt x="268" y="96"/>
                </a:lnTo>
                <a:lnTo>
                  <a:pt x="272" y="102"/>
                </a:lnTo>
                <a:lnTo>
                  <a:pt x="276" y="128"/>
                </a:lnTo>
                <a:lnTo>
                  <a:pt x="276" y="126"/>
                </a:lnTo>
                <a:lnTo>
                  <a:pt x="278" y="132"/>
                </a:lnTo>
                <a:lnTo>
                  <a:pt x="278" y="138"/>
                </a:lnTo>
                <a:lnTo>
                  <a:pt x="280" y="144"/>
                </a:lnTo>
                <a:lnTo>
                  <a:pt x="282" y="150"/>
                </a:lnTo>
                <a:lnTo>
                  <a:pt x="282" y="158"/>
                </a:lnTo>
                <a:lnTo>
                  <a:pt x="284" y="190"/>
                </a:lnTo>
                <a:lnTo>
                  <a:pt x="280" y="194"/>
                </a:lnTo>
                <a:lnTo>
                  <a:pt x="278" y="202"/>
                </a:lnTo>
                <a:lnTo>
                  <a:pt x="280" y="206"/>
                </a:lnTo>
                <a:lnTo>
                  <a:pt x="282" y="210"/>
                </a:lnTo>
                <a:lnTo>
                  <a:pt x="288" y="222"/>
                </a:lnTo>
                <a:lnTo>
                  <a:pt x="290" y="228"/>
                </a:lnTo>
                <a:lnTo>
                  <a:pt x="296" y="232"/>
                </a:lnTo>
                <a:lnTo>
                  <a:pt x="306" y="236"/>
                </a:lnTo>
                <a:lnTo>
                  <a:pt x="310" y="238"/>
                </a:lnTo>
                <a:lnTo>
                  <a:pt x="314" y="244"/>
                </a:lnTo>
                <a:lnTo>
                  <a:pt x="318" y="252"/>
                </a:lnTo>
                <a:lnTo>
                  <a:pt x="248" y="300"/>
                </a:lnTo>
                <a:lnTo>
                  <a:pt x="220" y="328"/>
                </a:lnTo>
                <a:lnTo>
                  <a:pt x="182" y="332"/>
                </a:lnTo>
                <a:lnTo>
                  <a:pt x="182" y="318"/>
                </a:lnTo>
                <a:lnTo>
                  <a:pt x="170" y="314"/>
                </a:lnTo>
                <a:lnTo>
                  <a:pt x="160" y="310"/>
                </a:lnTo>
                <a:lnTo>
                  <a:pt x="152" y="302"/>
                </a:lnTo>
                <a:lnTo>
                  <a:pt x="148" y="298"/>
                </a:lnTo>
                <a:lnTo>
                  <a:pt x="148" y="294"/>
                </a:lnTo>
                <a:lnTo>
                  <a:pt x="0" y="182"/>
                </a:lnTo>
                <a:lnTo>
                  <a:pt x="0" y="160"/>
                </a:lnTo>
                <a:lnTo>
                  <a:pt x="8" y="148"/>
                </a:lnTo>
                <a:lnTo>
                  <a:pt x="18" y="144"/>
                </a:lnTo>
                <a:lnTo>
                  <a:pt x="32" y="138"/>
                </a:lnTo>
                <a:lnTo>
                  <a:pt x="48" y="132"/>
                </a:lnTo>
                <a:lnTo>
                  <a:pt x="54" y="128"/>
                </a:lnTo>
                <a:lnTo>
                  <a:pt x="56" y="124"/>
                </a:lnTo>
                <a:lnTo>
                  <a:pt x="60" y="118"/>
                </a:lnTo>
                <a:lnTo>
                  <a:pt x="66" y="116"/>
                </a:lnTo>
                <a:lnTo>
                  <a:pt x="70" y="114"/>
                </a:lnTo>
                <a:lnTo>
                  <a:pt x="72" y="112"/>
                </a:lnTo>
                <a:lnTo>
                  <a:pt x="72" y="110"/>
                </a:lnTo>
                <a:lnTo>
                  <a:pt x="72" y="102"/>
                </a:lnTo>
                <a:lnTo>
                  <a:pt x="80" y="100"/>
                </a:lnTo>
                <a:lnTo>
                  <a:pt x="84" y="96"/>
                </a:lnTo>
                <a:lnTo>
                  <a:pt x="90" y="92"/>
                </a:lnTo>
                <a:lnTo>
                  <a:pt x="96" y="92"/>
                </a:lnTo>
                <a:lnTo>
                  <a:pt x="106" y="92"/>
                </a:lnTo>
                <a:lnTo>
                  <a:pt x="110" y="92"/>
                </a:lnTo>
                <a:lnTo>
                  <a:pt x="112" y="90"/>
                </a:lnTo>
                <a:lnTo>
                  <a:pt x="112" y="86"/>
                </a:lnTo>
                <a:lnTo>
                  <a:pt x="104" y="60"/>
                </a:lnTo>
                <a:lnTo>
                  <a:pt x="96" y="36"/>
                </a:lnTo>
                <a:lnTo>
                  <a:pt x="98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0" name="iṡľîďê">
            <a:extLst>
              <a:ext uri="{FF2B5EF4-FFF2-40B4-BE49-F238E27FC236}">
                <a16:creationId xmlns:a16="http://schemas.microsoft.com/office/drawing/2014/main" id="{0BE0B114-321A-4FE6-AF85-DD82651A8E42}"/>
              </a:ext>
            </a:extLst>
          </p:cNvPr>
          <p:cNvSpPr/>
          <p:nvPr/>
        </p:nvSpPr>
        <p:spPr bwMode="auto">
          <a:xfrm>
            <a:off x="9014519" y="1976071"/>
            <a:ext cx="160208" cy="151613"/>
          </a:xfrm>
          <a:custGeom>
            <a:avLst/>
            <a:gdLst>
              <a:gd name="T0" fmla="*/ 2147483647 w 180"/>
              <a:gd name="T1" fmla="*/ 2147483647 h 154"/>
              <a:gd name="T2" fmla="*/ 2147483647 w 180"/>
              <a:gd name="T3" fmla="*/ 2147483647 h 154"/>
              <a:gd name="T4" fmla="*/ 2147483647 w 180"/>
              <a:gd name="T5" fmla="*/ 2147483647 h 154"/>
              <a:gd name="T6" fmla="*/ 2147483647 w 180"/>
              <a:gd name="T7" fmla="*/ 2147483647 h 154"/>
              <a:gd name="T8" fmla="*/ 2147483647 w 180"/>
              <a:gd name="T9" fmla="*/ 2147483647 h 154"/>
              <a:gd name="T10" fmla="*/ 2147483647 w 180"/>
              <a:gd name="T11" fmla="*/ 2147483647 h 154"/>
              <a:gd name="T12" fmla="*/ 2147483647 w 180"/>
              <a:gd name="T13" fmla="*/ 2147483647 h 154"/>
              <a:gd name="T14" fmla="*/ 2147483647 w 180"/>
              <a:gd name="T15" fmla="*/ 2147483647 h 154"/>
              <a:gd name="T16" fmla="*/ 2147483647 w 180"/>
              <a:gd name="T17" fmla="*/ 2147483647 h 154"/>
              <a:gd name="T18" fmla="*/ 2147483647 w 180"/>
              <a:gd name="T19" fmla="*/ 2147483647 h 154"/>
              <a:gd name="T20" fmla="*/ 2147483647 w 180"/>
              <a:gd name="T21" fmla="*/ 2147483647 h 154"/>
              <a:gd name="T22" fmla="*/ 2147483647 w 180"/>
              <a:gd name="T23" fmla="*/ 2147483647 h 154"/>
              <a:gd name="T24" fmla="*/ 2147483647 w 180"/>
              <a:gd name="T25" fmla="*/ 2147483647 h 154"/>
              <a:gd name="T26" fmla="*/ 2147483647 w 180"/>
              <a:gd name="T27" fmla="*/ 2147483647 h 154"/>
              <a:gd name="T28" fmla="*/ 2147483647 w 180"/>
              <a:gd name="T29" fmla="*/ 2147483647 h 154"/>
              <a:gd name="T30" fmla="*/ 2147483647 w 180"/>
              <a:gd name="T31" fmla="*/ 2147483647 h 154"/>
              <a:gd name="T32" fmla="*/ 2147483647 w 180"/>
              <a:gd name="T33" fmla="*/ 2147483647 h 154"/>
              <a:gd name="T34" fmla="*/ 2147483647 w 180"/>
              <a:gd name="T35" fmla="*/ 2147483647 h 154"/>
              <a:gd name="T36" fmla="*/ 2147483647 w 180"/>
              <a:gd name="T37" fmla="*/ 2147483647 h 154"/>
              <a:gd name="T38" fmla="*/ 2147483647 w 180"/>
              <a:gd name="T39" fmla="*/ 2147483647 h 154"/>
              <a:gd name="T40" fmla="*/ 2147483647 w 180"/>
              <a:gd name="T41" fmla="*/ 2147483647 h 154"/>
              <a:gd name="T42" fmla="*/ 2147483647 w 180"/>
              <a:gd name="T43" fmla="*/ 2147483647 h 154"/>
              <a:gd name="T44" fmla="*/ 2147483647 w 180"/>
              <a:gd name="T45" fmla="*/ 2147483647 h 154"/>
              <a:gd name="T46" fmla="*/ 2147483647 w 180"/>
              <a:gd name="T47" fmla="*/ 2147483647 h 154"/>
              <a:gd name="T48" fmla="*/ 2147483647 w 180"/>
              <a:gd name="T49" fmla="*/ 2147483647 h 154"/>
              <a:gd name="T50" fmla="*/ 2147483647 w 180"/>
              <a:gd name="T51" fmla="*/ 2147483647 h 154"/>
              <a:gd name="T52" fmla="*/ 2147483647 w 180"/>
              <a:gd name="T53" fmla="*/ 2147483647 h 154"/>
              <a:gd name="T54" fmla="*/ 2147483647 w 180"/>
              <a:gd name="T55" fmla="*/ 2147483647 h 154"/>
              <a:gd name="T56" fmla="*/ 2147483647 w 180"/>
              <a:gd name="T57" fmla="*/ 2147483647 h 154"/>
              <a:gd name="T58" fmla="*/ 2147483647 w 180"/>
              <a:gd name="T59" fmla="*/ 2147483647 h 154"/>
              <a:gd name="T60" fmla="*/ 2147483647 w 180"/>
              <a:gd name="T61" fmla="*/ 2147483647 h 154"/>
              <a:gd name="T62" fmla="*/ 2147483647 w 180"/>
              <a:gd name="T63" fmla="*/ 0 h 154"/>
              <a:gd name="T64" fmla="*/ 2147483647 w 180"/>
              <a:gd name="T65" fmla="*/ 2147483647 h 154"/>
              <a:gd name="T66" fmla="*/ 2147483647 w 180"/>
              <a:gd name="T67" fmla="*/ 2147483647 h 154"/>
              <a:gd name="T68" fmla="*/ 2147483647 w 180"/>
              <a:gd name="T69" fmla="*/ 2147483647 h 154"/>
              <a:gd name="T70" fmla="*/ 2147483647 w 180"/>
              <a:gd name="T71" fmla="*/ 2147483647 h 154"/>
              <a:gd name="T72" fmla="*/ 2147483647 w 180"/>
              <a:gd name="T73" fmla="*/ 2147483647 h 154"/>
              <a:gd name="T74" fmla="*/ 2147483647 w 180"/>
              <a:gd name="T75" fmla="*/ 2147483647 h 154"/>
              <a:gd name="T76" fmla="*/ 2147483647 w 180"/>
              <a:gd name="T77" fmla="*/ 2147483647 h 154"/>
              <a:gd name="T78" fmla="*/ 2147483647 w 180"/>
              <a:gd name="T79" fmla="*/ 2147483647 h 154"/>
              <a:gd name="T80" fmla="*/ 2147483647 w 180"/>
              <a:gd name="T81" fmla="*/ 2147483647 h 154"/>
              <a:gd name="T82" fmla="*/ 2147483647 w 180"/>
              <a:gd name="T83" fmla="*/ 2147483647 h 154"/>
              <a:gd name="T84" fmla="*/ 2147483647 w 180"/>
              <a:gd name="T85" fmla="*/ 2147483647 h 154"/>
              <a:gd name="T86" fmla="*/ 2147483647 w 180"/>
              <a:gd name="T87" fmla="*/ 2147483647 h 154"/>
              <a:gd name="T88" fmla="*/ 2147483647 w 180"/>
              <a:gd name="T89" fmla="*/ 2147483647 h 154"/>
              <a:gd name="T90" fmla="*/ 2147483647 w 180"/>
              <a:gd name="T91" fmla="*/ 2147483647 h 154"/>
              <a:gd name="T92" fmla="*/ 2147483647 w 180"/>
              <a:gd name="T93" fmla="*/ 2147483647 h 154"/>
              <a:gd name="T94" fmla="*/ 2147483647 w 180"/>
              <a:gd name="T95" fmla="*/ 2147483647 h 154"/>
              <a:gd name="T96" fmla="*/ 2147483647 w 180"/>
              <a:gd name="T97" fmla="*/ 2147483647 h 154"/>
              <a:gd name="T98" fmla="*/ 2147483647 w 180"/>
              <a:gd name="T99" fmla="*/ 2147483647 h 154"/>
              <a:gd name="T100" fmla="*/ 2147483647 w 180"/>
              <a:gd name="T101" fmla="*/ 2147483647 h 154"/>
              <a:gd name="T102" fmla="*/ 2147483647 w 180"/>
              <a:gd name="T103" fmla="*/ 2147483647 h 154"/>
              <a:gd name="T104" fmla="*/ 2147483647 w 180"/>
              <a:gd name="T105" fmla="*/ 2147483647 h 154"/>
              <a:gd name="T106" fmla="*/ 0 w 180"/>
              <a:gd name="T107" fmla="*/ 2147483647 h 154"/>
              <a:gd name="T108" fmla="*/ 2147483647 w 180"/>
              <a:gd name="T109" fmla="*/ 2147483647 h 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80"/>
              <a:gd name="T166" fmla="*/ 0 h 154"/>
              <a:gd name="T167" fmla="*/ 180 w 180"/>
              <a:gd name="T168" fmla="*/ 154 h 15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80" h="154">
                <a:moveTo>
                  <a:pt x="68" y="152"/>
                </a:moveTo>
                <a:lnTo>
                  <a:pt x="68" y="136"/>
                </a:lnTo>
                <a:lnTo>
                  <a:pt x="76" y="124"/>
                </a:lnTo>
                <a:lnTo>
                  <a:pt x="86" y="120"/>
                </a:lnTo>
                <a:lnTo>
                  <a:pt x="100" y="114"/>
                </a:lnTo>
                <a:lnTo>
                  <a:pt x="116" y="108"/>
                </a:lnTo>
                <a:lnTo>
                  <a:pt x="122" y="104"/>
                </a:lnTo>
                <a:lnTo>
                  <a:pt x="124" y="100"/>
                </a:lnTo>
                <a:lnTo>
                  <a:pt x="128" y="94"/>
                </a:lnTo>
                <a:lnTo>
                  <a:pt x="134" y="92"/>
                </a:lnTo>
                <a:lnTo>
                  <a:pt x="138" y="90"/>
                </a:lnTo>
                <a:lnTo>
                  <a:pt x="140" y="88"/>
                </a:lnTo>
                <a:lnTo>
                  <a:pt x="140" y="86"/>
                </a:lnTo>
                <a:lnTo>
                  <a:pt x="140" y="78"/>
                </a:lnTo>
                <a:lnTo>
                  <a:pt x="148" y="76"/>
                </a:lnTo>
                <a:lnTo>
                  <a:pt x="152" y="72"/>
                </a:lnTo>
                <a:lnTo>
                  <a:pt x="158" y="68"/>
                </a:lnTo>
                <a:lnTo>
                  <a:pt x="164" y="68"/>
                </a:lnTo>
                <a:lnTo>
                  <a:pt x="174" y="68"/>
                </a:lnTo>
                <a:lnTo>
                  <a:pt x="178" y="68"/>
                </a:lnTo>
                <a:lnTo>
                  <a:pt x="180" y="66"/>
                </a:lnTo>
                <a:lnTo>
                  <a:pt x="180" y="62"/>
                </a:lnTo>
                <a:lnTo>
                  <a:pt x="172" y="36"/>
                </a:lnTo>
                <a:lnTo>
                  <a:pt x="164" y="12"/>
                </a:lnTo>
                <a:lnTo>
                  <a:pt x="166" y="12"/>
                </a:lnTo>
                <a:lnTo>
                  <a:pt x="148" y="14"/>
                </a:lnTo>
                <a:lnTo>
                  <a:pt x="136" y="12"/>
                </a:lnTo>
                <a:lnTo>
                  <a:pt x="126" y="10"/>
                </a:lnTo>
                <a:lnTo>
                  <a:pt x="124" y="8"/>
                </a:lnTo>
                <a:lnTo>
                  <a:pt x="124" y="4"/>
                </a:lnTo>
                <a:lnTo>
                  <a:pt x="122" y="2"/>
                </a:lnTo>
                <a:lnTo>
                  <a:pt x="118" y="0"/>
                </a:lnTo>
                <a:lnTo>
                  <a:pt x="114" y="2"/>
                </a:lnTo>
                <a:lnTo>
                  <a:pt x="110" y="4"/>
                </a:lnTo>
                <a:lnTo>
                  <a:pt x="106" y="14"/>
                </a:lnTo>
                <a:lnTo>
                  <a:pt x="102" y="26"/>
                </a:lnTo>
                <a:lnTo>
                  <a:pt x="98" y="32"/>
                </a:lnTo>
                <a:lnTo>
                  <a:pt x="92" y="40"/>
                </a:lnTo>
                <a:lnTo>
                  <a:pt x="82" y="44"/>
                </a:lnTo>
                <a:lnTo>
                  <a:pt x="74" y="52"/>
                </a:lnTo>
                <a:lnTo>
                  <a:pt x="66" y="58"/>
                </a:lnTo>
                <a:lnTo>
                  <a:pt x="62" y="64"/>
                </a:lnTo>
                <a:lnTo>
                  <a:pt x="60" y="70"/>
                </a:lnTo>
                <a:lnTo>
                  <a:pt x="60" y="82"/>
                </a:lnTo>
                <a:lnTo>
                  <a:pt x="58" y="94"/>
                </a:lnTo>
                <a:lnTo>
                  <a:pt x="54" y="108"/>
                </a:lnTo>
                <a:lnTo>
                  <a:pt x="50" y="114"/>
                </a:lnTo>
                <a:lnTo>
                  <a:pt x="44" y="118"/>
                </a:lnTo>
                <a:lnTo>
                  <a:pt x="32" y="130"/>
                </a:lnTo>
                <a:lnTo>
                  <a:pt x="24" y="136"/>
                </a:lnTo>
                <a:lnTo>
                  <a:pt x="18" y="140"/>
                </a:lnTo>
                <a:lnTo>
                  <a:pt x="12" y="142"/>
                </a:lnTo>
                <a:lnTo>
                  <a:pt x="4" y="146"/>
                </a:lnTo>
                <a:lnTo>
                  <a:pt x="0" y="154"/>
                </a:lnTo>
                <a:lnTo>
                  <a:pt x="68" y="1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1" name="îṡľïďê">
            <a:extLst>
              <a:ext uri="{FF2B5EF4-FFF2-40B4-BE49-F238E27FC236}">
                <a16:creationId xmlns:a16="http://schemas.microsoft.com/office/drawing/2014/main" id="{A294DF61-8A72-42E5-B3F2-5A554AE42437}"/>
              </a:ext>
            </a:extLst>
          </p:cNvPr>
          <p:cNvSpPr/>
          <p:nvPr/>
        </p:nvSpPr>
        <p:spPr bwMode="auto">
          <a:xfrm>
            <a:off x="8960413" y="2125198"/>
            <a:ext cx="112426" cy="115988"/>
          </a:xfrm>
          <a:custGeom>
            <a:avLst/>
            <a:gdLst>
              <a:gd name="T0" fmla="*/ 2147483647 w 126"/>
              <a:gd name="T1" fmla="*/ 0 h 116"/>
              <a:gd name="T2" fmla="*/ 2147483647 w 126"/>
              <a:gd name="T3" fmla="*/ 2147483647 h 116"/>
              <a:gd name="T4" fmla="*/ 2147483647 w 126"/>
              <a:gd name="T5" fmla="*/ 2147483647 h 116"/>
              <a:gd name="T6" fmla="*/ 2147483647 w 126"/>
              <a:gd name="T7" fmla="*/ 2147483647 h 116"/>
              <a:gd name="T8" fmla="*/ 2147483647 w 126"/>
              <a:gd name="T9" fmla="*/ 2147483647 h 116"/>
              <a:gd name="T10" fmla="*/ 2147483647 w 126"/>
              <a:gd name="T11" fmla="*/ 2147483647 h 116"/>
              <a:gd name="T12" fmla="*/ 2147483647 w 126"/>
              <a:gd name="T13" fmla="*/ 2147483647 h 116"/>
              <a:gd name="T14" fmla="*/ 0 w 126"/>
              <a:gd name="T15" fmla="*/ 2147483647 h 116"/>
              <a:gd name="T16" fmla="*/ 0 w 126"/>
              <a:gd name="T17" fmla="*/ 2147483647 h 116"/>
              <a:gd name="T18" fmla="*/ 2147483647 w 126"/>
              <a:gd name="T19" fmla="*/ 2147483647 h 116"/>
              <a:gd name="T20" fmla="*/ 2147483647 w 126"/>
              <a:gd name="T21" fmla="*/ 2147483647 h 116"/>
              <a:gd name="T22" fmla="*/ 2147483647 w 126"/>
              <a:gd name="T23" fmla="*/ 2147483647 h 116"/>
              <a:gd name="T24" fmla="*/ 2147483647 w 126"/>
              <a:gd name="T25" fmla="*/ 2147483647 h 116"/>
              <a:gd name="T26" fmla="*/ 2147483647 w 126"/>
              <a:gd name="T27" fmla="*/ 2147483647 h 116"/>
              <a:gd name="T28" fmla="*/ 2147483647 w 126"/>
              <a:gd name="T29" fmla="*/ 2147483647 h 116"/>
              <a:gd name="T30" fmla="*/ 2147483647 w 126"/>
              <a:gd name="T31" fmla="*/ 2147483647 h 116"/>
              <a:gd name="T32" fmla="*/ 2147483647 w 126"/>
              <a:gd name="T33" fmla="*/ 2147483647 h 116"/>
              <a:gd name="T34" fmla="*/ 2147483647 w 126"/>
              <a:gd name="T35" fmla="*/ 0 h 1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116"/>
              <a:gd name="T56" fmla="*/ 126 w 126"/>
              <a:gd name="T57" fmla="*/ 116 h 1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116">
                <a:moveTo>
                  <a:pt x="126" y="0"/>
                </a:move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0" y="108"/>
                </a:lnTo>
                <a:lnTo>
                  <a:pt x="2" y="100"/>
                </a:lnTo>
                <a:lnTo>
                  <a:pt x="10" y="88"/>
                </a:lnTo>
                <a:lnTo>
                  <a:pt x="20" y="74"/>
                </a:lnTo>
                <a:lnTo>
                  <a:pt x="24" y="66"/>
                </a:lnTo>
                <a:lnTo>
                  <a:pt x="38" y="42"/>
                </a:lnTo>
                <a:lnTo>
                  <a:pt x="50" y="20"/>
                </a:lnTo>
                <a:lnTo>
                  <a:pt x="56" y="12"/>
                </a:lnTo>
                <a:lnTo>
                  <a:pt x="60" y="2"/>
                </a:lnTo>
                <a:lnTo>
                  <a:pt x="1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2" name="iṥļïḍê">
            <a:extLst>
              <a:ext uri="{FF2B5EF4-FFF2-40B4-BE49-F238E27FC236}">
                <a16:creationId xmlns:a16="http://schemas.microsoft.com/office/drawing/2014/main" id="{62AF15CF-96E4-4F49-BA97-559B2FC5B1A3}"/>
              </a:ext>
            </a:extLst>
          </p:cNvPr>
          <p:cNvSpPr/>
          <p:nvPr/>
        </p:nvSpPr>
        <p:spPr bwMode="auto">
          <a:xfrm>
            <a:off x="8960413" y="2125198"/>
            <a:ext cx="165829" cy="236118"/>
          </a:xfrm>
          <a:custGeom>
            <a:avLst/>
            <a:gdLst>
              <a:gd name="T0" fmla="*/ 2147483647 w 186"/>
              <a:gd name="T1" fmla="*/ 0 h 238"/>
              <a:gd name="T2" fmla="*/ 2147483647 w 186"/>
              <a:gd name="T3" fmla="*/ 0 h 238"/>
              <a:gd name="T4" fmla="*/ 2147483647 w 186"/>
              <a:gd name="T5" fmla="*/ 2147483647 h 238"/>
              <a:gd name="T6" fmla="*/ 2147483647 w 186"/>
              <a:gd name="T7" fmla="*/ 2147483647 h 238"/>
              <a:gd name="T8" fmla="*/ 2147483647 w 186"/>
              <a:gd name="T9" fmla="*/ 2147483647 h 238"/>
              <a:gd name="T10" fmla="*/ 2147483647 w 186"/>
              <a:gd name="T11" fmla="*/ 2147483647 h 238"/>
              <a:gd name="T12" fmla="*/ 2147483647 w 186"/>
              <a:gd name="T13" fmla="*/ 2147483647 h 238"/>
              <a:gd name="T14" fmla="*/ 2147483647 w 186"/>
              <a:gd name="T15" fmla="*/ 2147483647 h 238"/>
              <a:gd name="T16" fmla="*/ 0 w 186"/>
              <a:gd name="T17" fmla="*/ 2147483647 h 238"/>
              <a:gd name="T18" fmla="*/ 2147483647 w 186"/>
              <a:gd name="T19" fmla="*/ 2147483647 h 238"/>
              <a:gd name="T20" fmla="*/ 2147483647 w 186"/>
              <a:gd name="T21" fmla="*/ 2147483647 h 238"/>
              <a:gd name="T22" fmla="*/ 2147483647 w 186"/>
              <a:gd name="T23" fmla="*/ 2147483647 h 238"/>
              <a:gd name="T24" fmla="*/ 2147483647 w 186"/>
              <a:gd name="T25" fmla="*/ 2147483647 h 238"/>
              <a:gd name="T26" fmla="*/ 2147483647 w 186"/>
              <a:gd name="T27" fmla="*/ 2147483647 h 238"/>
              <a:gd name="T28" fmla="*/ 2147483647 w 186"/>
              <a:gd name="T29" fmla="*/ 2147483647 h 238"/>
              <a:gd name="T30" fmla="*/ 2147483647 w 186"/>
              <a:gd name="T31" fmla="*/ 2147483647 h 238"/>
              <a:gd name="T32" fmla="*/ 2147483647 w 186"/>
              <a:gd name="T33" fmla="*/ 2147483647 h 238"/>
              <a:gd name="T34" fmla="*/ 2147483647 w 186"/>
              <a:gd name="T35" fmla="*/ 2147483647 h 238"/>
              <a:gd name="T36" fmla="*/ 2147483647 w 186"/>
              <a:gd name="T37" fmla="*/ 2147483647 h 238"/>
              <a:gd name="T38" fmla="*/ 2147483647 w 186"/>
              <a:gd name="T39" fmla="*/ 2147483647 h 238"/>
              <a:gd name="T40" fmla="*/ 2147483647 w 186"/>
              <a:gd name="T41" fmla="*/ 2147483647 h 238"/>
              <a:gd name="T42" fmla="*/ 2147483647 w 186"/>
              <a:gd name="T43" fmla="*/ 2147483647 h 238"/>
              <a:gd name="T44" fmla="*/ 2147483647 w 186"/>
              <a:gd name="T45" fmla="*/ 2147483647 h 238"/>
              <a:gd name="T46" fmla="*/ 2147483647 w 186"/>
              <a:gd name="T47" fmla="*/ 2147483647 h 238"/>
              <a:gd name="T48" fmla="*/ 2147483647 w 186"/>
              <a:gd name="T49" fmla="*/ 2147483647 h 238"/>
              <a:gd name="T50" fmla="*/ 2147483647 w 186"/>
              <a:gd name="T51" fmla="*/ 2147483647 h 238"/>
              <a:gd name="T52" fmla="*/ 2147483647 w 186"/>
              <a:gd name="T53" fmla="*/ 2147483647 h 238"/>
              <a:gd name="T54" fmla="*/ 2147483647 w 186"/>
              <a:gd name="T55" fmla="*/ 2147483647 h 238"/>
              <a:gd name="T56" fmla="*/ 2147483647 w 186"/>
              <a:gd name="T57" fmla="*/ 2147483647 h 238"/>
              <a:gd name="T58" fmla="*/ 2147483647 w 186"/>
              <a:gd name="T59" fmla="*/ 2147483647 h 238"/>
              <a:gd name="T60" fmla="*/ 2147483647 w 186"/>
              <a:gd name="T61" fmla="*/ 2147483647 h 238"/>
              <a:gd name="T62" fmla="*/ 2147483647 w 186"/>
              <a:gd name="T63" fmla="*/ 2147483647 h 238"/>
              <a:gd name="T64" fmla="*/ 2147483647 w 186"/>
              <a:gd name="T65" fmla="*/ 2147483647 h 238"/>
              <a:gd name="T66" fmla="*/ 2147483647 w 186"/>
              <a:gd name="T67" fmla="*/ 2147483647 h 238"/>
              <a:gd name="T68" fmla="*/ 2147483647 w 186"/>
              <a:gd name="T69" fmla="*/ 2147483647 h 238"/>
              <a:gd name="T70" fmla="*/ 2147483647 w 186"/>
              <a:gd name="T71" fmla="*/ 2147483647 h 238"/>
              <a:gd name="T72" fmla="*/ 2147483647 w 186"/>
              <a:gd name="T73" fmla="*/ 2147483647 h 238"/>
              <a:gd name="T74" fmla="*/ 2147483647 w 186"/>
              <a:gd name="T75" fmla="*/ 2147483647 h 238"/>
              <a:gd name="T76" fmla="*/ 2147483647 w 186"/>
              <a:gd name="T77" fmla="*/ 2147483647 h 238"/>
              <a:gd name="T78" fmla="*/ 2147483647 w 186"/>
              <a:gd name="T79" fmla="*/ 2147483647 h 238"/>
              <a:gd name="T80" fmla="*/ 2147483647 w 186"/>
              <a:gd name="T81" fmla="*/ 2147483647 h 238"/>
              <a:gd name="T82" fmla="*/ 2147483647 w 186"/>
              <a:gd name="T83" fmla="*/ 2147483647 h 238"/>
              <a:gd name="T84" fmla="*/ 2147483647 w 186"/>
              <a:gd name="T85" fmla="*/ 2147483647 h 238"/>
              <a:gd name="T86" fmla="*/ 2147483647 w 186"/>
              <a:gd name="T87" fmla="*/ 2147483647 h 238"/>
              <a:gd name="T88" fmla="*/ 2147483647 w 186"/>
              <a:gd name="T89" fmla="*/ 2147483647 h 238"/>
              <a:gd name="T90" fmla="*/ 2147483647 w 186"/>
              <a:gd name="T91" fmla="*/ 2147483647 h 238"/>
              <a:gd name="T92" fmla="*/ 2147483647 w 186"/>
              <a:gd name="T93" fmla="*/ 2147483647 h 238"/>
              <a:gd name="T94" fmla="*/ 2147483647 w 186"/>
              <a:gd name="T95" fmla="*/ 2147483647 h 238"/>
              <a:gd name="T96" fmla="*/ 2147483647 w 186"/>
              <a:gd name="T97" fmla="*/ 2147483647 h 238"/>
              <a:gd name="T98" fmla="*/ 2147483647 w 186"/>
              <a:gd name="T99" fmla="*/ 2147483647 h 238"/>
              <a:gd name="T100" fmla="*/ 2147483647 w 186"/>
              <a:gd name="T101" fmla="*/ 2147483647 h 238"/>
              <a:gd name="T102" fmla="*/ 2147483647 w 186"/>
              <a:gd name="T103" fmla="*/ 2147483647 h 238"/>
              <a:gd name="T104" fmla="*/ 2147483647 w 186"/>
              <a:gd name="T105" fmla="*/ 2147483647 h 238"/>
              <a:gd name="T106" fmla="*/ 2147483647 w 186"/>
              <a:gd name="T107" fmla="*/ 2147483647 h 238"/>
              <a:gd name="T108" fmla="*/ 2147483647 w 186"/>
              <a:gd name="T109" fmla="*/ 2147483647 h 238"/>
              <a:gd name="T110" fmla="*/ 2147483647 w 186"/>
              <a:gd name="T111" fmla="*/ 2147483647 h 238"/>
              <a:gd name="T112" fmla="*/ 2147483647 w 186"/>
              <a:gd name="T113" fmla="*/ 2147483647 h 238"/>
              <a:gd name="T114" fmla="*/ 2147483647 w 186"/>
              <a:gd name="T115" fmla="*/ 2147483647 h 238"/>
              <a:gd name="T116" fmla="*/ 2147483647 w 186"/>
              <a:gd name="T117" fmla="*/ 2147483647 h 238"/>
              <a:gd name="T118" fmla="*/ 2147483647 w 186"/>
              <a:gd name="T119" fmla="*/ 2147483647 h 238"/>
              <a:gd name="T120" fmla="*/ 2147483647 w 186"/>
              <a:gd name="T121" fmla="*/ 0 h 2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6"/>
              <a:gd name="T184" fmla="*/ 0 h 238"/>
              <a:gd name="T185" fmla="*/ 186 w 186"/>
              <a:gd name="T186" fmla="*/ 238 h 23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6" h="238">
                <a:moveTo>
                  <a:pt x="128" y="0"/>
                </a:moveTo>
                <a:lnTo>
                  <a:pt x="126" y="0"/>
                </a:lnTo>
                <a:lnTo>
                  <a:pt x="126" y="32"/>
                </a:lnTo>
                <a:lnTo>
                  <a:pt x="76" y="32"/>
                </a:lnTo>
                <a:lnTo>
                  <a:pt x="76" y="78"/>
                </a:lnTo>
                <a:lnTo>
                  <a:pt x="66" y="82"/>
                </a:lnTo>
                <a:lnTo>
                  <a:pt x="58" y="90"/>
                </a:lnTo>
                <a:lnTo>
                  <a:pt x="56" y="116"/>
                </a:lnTo>
                <a:lnTo>
                  <a:pt x="0" y="116"/>
                </a:lnTo>
                <a:lnTo>
                  <a:pt x="2" y="124"/>
                </a:lnTo>
                <a:lnTo>
                  <a:pt x="6" y="128"/>
                </a:lnTo>
                <a:lnTo>
                  <a:pt x="10" y="134"/>
                </a:lnTo>
                <a:lnTo>
                  <a:pt x="12" y="138"/>
                </a:lnTo>
                <a:lnTo>
                  <a:pt x="10" y="142"/>
                </a:lnTo>
                <a:lnTo>
                  <a:pt x="8" y="146"/>
                </a:lnTo>
                <a:lnTo>
                  <a:pt x="6" y="150"/>
                </a:lnTo>
                <a:lnTo>
                  <a:pt x="6" y="152"/>
                </a:lnTo>
                <a:lnTo>
                  <a:pt x="6" y="156"/>
                </a:lnTo>
                <a:lnTo>
                  <a:pt x="10" y="158"/>
                </a:lnTo>
                <a:lnTo>
                  <a:pt x="14" y="166"/>
                </a:lnTo>
                <a:lnTo>
                  <a:pt x="12" y="166"/>
                </a:lnTo>
                <a:lnTo>
                  <a:pt x="14" y="176"/>
                </a:lnTo>
                <a:lnTo>
                  <a:pt x="12" y="186"/>
                </a:lnTo>
                <a:lnTo>
                  <a:pt x="10" y="196"/>
                </a:lnTo>
                <a:lnTo>
                  <a:pt x="6" y="206"/>
                </a:lnTo>
                <a:lnTo>
                  <a:pt x="10" y="206"/>
                </a:lnTo>
                <a:lnTo>
                  <a:pt x="12" y="206"/>
                </a:lnTo>
                <a:lnTo>
                  <a:pt x="16" y="206"/>
                </a:lnTo>
                <a:lnTo>
                  <a:pt x="18" y="204"/>
                </a:lnTo>
                <a:lnTo>
                  <a:pt x="22" y="202"/>
                </a:lnTo>
                <a:lnTo>
                  <a:pt x="26" y="202"/>
                </a:lnTo>
                <a:lnTo>
                  <a:pt x="34" y="204"/>
                </a:lnTo>
                <a:lnTo>
                  <a:pt x="42" y="208"/>
                </a:lnTo>
                <a:lnTo>
                  <a:pt x="48" y="210"/>
                </a:lnTo>
                <a:lnTo>
                  <a:pt x="50" y="216"/>
                </a:lnTo>
                <a:lnTo>
                  <a:pt x="60" y="230"/>
                </a:lnTo>
                <a:lnTo>
                  <a:pt x="64" y="234"/>
                </a:lnTo>
                <a:lnTo>
                  <a:pt x="70" y="238"/>
                </a:lnTo>
                <a:lnTo>
                  <a:pt x="76" y="228"/>
                </a:lnTo>
                <a:lnTo>
                  <a:pt x="78" y="222"/>
                </a:lnTo>
                <a:lnTo>
                  <a:pt x="82" y="222"/>
                </a:lnTo>
                <a:lnTo>
                  <a:pt x="88" y="220"/>
                </a:lnTo>
                <a:lnTo>
                  <a:pt x="86" y="226"/>
                </a:lnTo>
                <a:lnTo>
                  <a:pt x="88" y="230"/>
                </a:lnTo>
                <a:lnTo>
                  <a:pt x="92" y="224"/>
                </a:lnTo>
                <a:lnTo>
                  <a:pt x="94" y="224"/>
                </a:lnTo>
                <a:lnTo>
                  <a:pt x="96" y="222"/>
                </a:lnTo>
                <a:lnTo>
                  <a:pt x="98" y="224"/>
                </a:lnTo>
                <a:lnTo>
                  <a:pt x="100" y="226"/>
                </a:lnTo>
                <a:lnTo>
                  <a:pt x="102" y="228"/>
                </a:lnTo>
                <a:lnTo>
                  <a:pt x="106" y="226"/>
                </a:lnTo>
                <a:lnTo>
                  <a:pt x="110" y="224"/>
                </a:lnTo>
                <a:lnTo>
                  <a:pt x="172" y="224"/>
                </a:lnTo>
                <a:lnTo>
                  <a:pt x="174" y="216"/>
                </a:lnTo>
                <a:lnTo>
                  <a:pt x="176" y="208"/>
                </a:lnTo>
                <a:lnTo>
                  <a:pt x="172" y="208"/>
                </a:lnTo>
                <a:lnTo>
                  <a:pt x="170" y="206"/>
                </a:lnTo>
                <a:lnTo>
                  <a:pt x="158" y="50"/>
                </a:lnTo>
                <a:lnTo>
                  <a:pt x="186" y="50"/>
                </a:lnTo>
                <a:lnTo>
                  <a:pt x="128" y="6"/>
                </a:lnTo>
                <a:lnTo>
                  <a:pt x="1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3" name="îślîḋê">
            <a:extLst>
              <a:ext uri="{FF2B5EF4-FFF2-40B4-BE49-F238E27FC236}">
                <a16:creationId xmlns:a16="http://schemas.microsoft.com/office/drawing/2014/main" id="{C61EA183-6EC4-47E5-A3FE-4C6863D3ABBD}"/>
              </a:ext>
            </a:extLst>
          </p:cNvPr>
          <p:cNvSpPr/>
          <p:nvPr/>
        </p:nvSpPr>
        <p:spPr bwMode="auto">
          <a:xfrm>
            <a:off x="9020843" y="2174907"/>
            <a:ext cx="228366" cy="266772"/>
          </a:xfrm>
          <a:custGeom>
            <a:avLst/>
            <a:gdLst>
              <a:gd name="T0" fmla="*/ 2147483647 w 256"/>
              <a:gd name="T1" fmla="*/ 2147483647 h 270"/>
              <a:gd name="T2" fmla="*/ 2147483647 w 256"/>
              <a:gd name="T3" fmla="*/ 2147483647 h 270"/>
              <a:gd name="T4" fmla="*/ 2147483647 w 256"/>
              <a:gd name="T5" fmla="*/ 2147483647 h 270"/>
              <a:gd name="T6" fmla="*/ 2147483647 w 256"/>
              <a:gd name="T7" fmla="*/ 2147483647 h 270"/>
              <a:gd name="T8" fmla="*/ 2147483647 w 256"/>
              <a:gd name="T9" fmla="*/ 2147483647 h 270"/>
              <a:gd name="T10" fmla="*/ 2147483647 w 256"/>
              <a:gd name="T11" fmla="*/ 2147483647 h 270"/>
              <a:gd name="T12" fmla="*/ 2147483647 w 256"/>
              <a:gd name="T13" fmla="*/ 2147483647 h 270"/>
              <a:gd name="T14" fmla="*/ 2147483647 w 256"/>
              <a:gd name="T15" fmla="*/ 2147483647 h 270"/>
              <a:gd name="T16" fmla="*/ 2147483647 w 256"/>
              <a:gd name="T17" fmla="*/ 2147483647 h 270"/>
              <a:gd name="T18" fmla="*/ 2147483647 w 256"/>
              <a:gd name="T19" fmla="*/ 2147483647 h 270"/>
              <a:gd name="T20" fmla="*/ 2147483647 w 256"/>
              <a:gd name="T21" fmla="*/ 0 h 270"/>
              <a:gd name="T22" fmla="*/ 2147483647 w 256"/>
              <a:gd name="T23" fmla="*/ 2147483647 h 270"/>
              <a:gd name="T24" fmla="*/ 2147483647 w 256"/>
              <a:gd name="T25" fmla="*/ 2147483647 h 270"/>
              <a:gd name="T26" fmla="*/ 2147483647 w 256"/>
              <a:gd name="T27" fmla="*/ 2147483647 h 270"/>
              <a:gd name="T28" fmla="*/ 2147483647 w 256"/>
              <a:gd name="T29" fmla="*/ 2147483647 h 270"/>
              <a:gd name="T30" fmla="*/ 2147483647 w 256"/>
              <a:gd name="T31" fmla="*/ 2147483647 h 270"/>
              <a:gd name="T32" fmla="*/ 2147483647 w 256"/>
              <a:gd name="T33" fmla="*/ 2147483647 h 270"/>
              <a:gd name="T34" fmla="*/ 2147483647 w 256"/>
              <a:gd name="T35" fmla="*/ 2147483647 h 270"/>
              <a:gd name="T36" fmla="*/ 2147483647 w 256"/>
              <a:gd name="T37" fmla="*/ 2147483647 h 270"/>
              <a:gd name="T38" fmla="*/ 2147483647 w 256"/>
              <a:gd name="T39" fmla="*/ 2147483647 h 270"/>
              <a:gd name="T40" fmla="*/ 2147483647 w 256"/>
              <a:gd name="T41" fmla="*/ 2147483647 h 270"/>
              <a:gd name="T42" fmla="*/ 2147483647 w 256"/>
              <a:gd name="T43" fmla="*/ 2147483647 h 270"/>
              <a:gd name="T44" fmla="*/ 2147483647 w 256"/>
              <a:gd name="T45" fmla="*/ 2147483647 h 270"/>
              <a:gd name="T46" fmla="*/ 2147483647 w 256"/>
              <a:gd name="T47" fmla="*/ 2147483647 h 270"/>
              <a:gd name="T48" fmla="*/ 2147483647 w 256"/>
              <a:gd name="T49" fmla="*/ 2147483647 h 270"/>
              <a:gd name="T50" fmla="*/ 2147483647 w 256"/>
              <a:gd name="T51" fmla="*/ 2147483647 h 270"/>
              <a:gd name="T52" fmla="*/ 2147483647 w 256"/>
              <a:gd name="T53" fmla="*/ 2147483647 h 270"/>
              <a:gd name="T54" fmla="*/ 2147483647 w 256"/>
              <a:gd name="T55" fmla="*/ 2147483647 h 270"/>
              <a:gd name="T56" fmla="*/ 2147483647 w 256"/>
              <a:gd name="T57" fmla="*/ 2147483647 h 270"/>
              <a:gd name="T58" fmla="*/ 2147483647 w 256"/>
              <a:gd name="T59" fmla="*/ 2147483647 h 270"/>
              <a:gd name="T60" fmla="*/ 2147483647 w 256"/>
              <a:gd name="T61" fmla="*/ 2147483647 h 270"/>
              <a:gd name="T62" fmla="*/ 2147483647 w 256"/>
              <a:gd name="T63" fmla="*/ 2147483647 h 270"/>
              <a:gd name="T64" fmla="*/ 2147483647 w 256"/>
              <a:gd name="T65" fmla="*/ 2147483647 h 270"/>
              <a:gd name="T66" fmla="*/ 2147483647 w 256"/>
              <a:gd name="T67" fmla="*/ 2147483647 h 270"/>
              <a:gd name="T68" fmla="*/ 2147483647 w 256"/>
              <a:gd name="T69" fmla="*/ 2147483647 h 270"/>
              <a:gd name="T70" fmla="*/ 2147483647 w 256"/>
              <a:gd name="T71" fmla="*/ 2147483647 h 270"/>
              <a:gd name="T72" fmla="*/ 2147483647 w 256"/>
              <a:gd name="T73" fmla="*/ 2147483647 h 270"/>
              <a:gd name="T74" fmla="*/ 2147483647 w 256"/>
              <a:gd name="T75" fmla="*/ 2147483647 h 270"/>
              <a:gd name="T76" fmla="*/ 2147483647 w 256"/>
              <a:gd name="T77" fmla="*/ 2147483647 h 27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56"/>
              <a:gd name="T118" fmla="*/ 0 h 270"/>
              <a:gd name="T119" fmla="*/ 256 w 256"/>
              <a:gd name="T120" fmla="*/ 270 h 27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56" h="270">
                <a:moveTo>
                  <a:pt x="2" y="188"/>
                </a:moveTo>
                <a:lnTo>
                  <a:pt x="8" y="178"/>
                </a:lnTo>
                <a:lnTo>
                  <a:pt x="10" y="172"/>
                </a:lnTo>
                <a:lnTo>
                  <a:pt x="14" y="172"/>
                </a:lnTo>
                <a:lnTo>
                  <a:pt x="20" y="170"/>
                </a:lnTo>
                <a:lnTo>
                  <a:pt x="18" y="176"/>
                </a:lnTo>
                <a:lnTo>
                  <a:pt x="20" y="180"/>
                </a:lnTo>
                <a:lnTo>
                  <a:pt x="24" y="174"/>
                </a:lnTo>
                <a:lnTo>
                  <a:pt x="26" y="174"/>
                </a:lnTo>
                <a:lnTo>
                  <a:pt x="28" y="172"/>
                </a:lnTo>
                <a:lnTo>
                  <a:pt x="30" y="174"/>
                </a:lnTo>
                <a:lnTo>
                  <a:pt x="32" y="176"/>
                </a:lnTo>
                <a:lnTo>
                  <a:pt x="34" y="178"/>
                </a:lnTo>
                <a:lnTo>
                  <a:pt x="38" y="176"/>
                </a:lnTo>
                <a:lnTo>
                  <a:pt x="42" y="174"/>
                </a:lnTo>
                <a:lnTo>
                  <a:pt x="104" y="174"/>
                </a:lnTo>
                <a:lnTo>
                  <a:pt x="106" y="166"/>
                </a:lnTo>
                <a:lnTo>
                  <a:pt x="108" y="158"/>
                </a:lnTo>
                <a:lnTo>
                  <a:pt x="104" y="158"/>
                </a:lnTo>
                <a:lnTo>
                  <a:pt x="102" y="156"/>
                </a:lnTo>
                <a:lnTo>
                  <a:pt x="90" y="0"/>
                </a:lnTo>
                <a:lnTo>
                  <a:pt x="118" y="0"/>
                </a:lnTo>
                <a:lnTo>
                  <a:pt x="208" y="68"/>
                </a:lnTo>
                <a:lnTo>
                  <a:pt x="208" y="72"/>
                </a:lnTo>
                <a:lnTo>
                  <a:pt x="212" y="76"/>
                </a:lnTo>
                <a:lnTo>
                  <a:pt x="220" y="84"/>
                </a:lnTo>
                <a:lnTo>
                  <a:pt x="230" y="88"/>
                </a:lnTo>
                <a:lnTo>
                  <a:pt x="242" y="92"/>
                </a:lnTo>
                <a:lnTo>
                  <a:pt x="242" y="106"/>
                </a:lnTo>
                <a:lnTo>
                  <a:pt x="256" y="104"/>
                </a:lnTo>
                <a:lnTo>
                  <a:pt x="256" y="154"/>
                </a:lnTo>
                <a:lnTo>
                  <a:pt x="252" y="162"/>
                </a:lnTo>
                <a:lnTo>
                  <a:pt x="248" y="170"/>
                </a:lnTo>
                <a:lnTo>
                  <a:pt x="240" y="174"/>
                </a:lnTo>
                <a:lnTo>
                  <a:pt x="230" y="176"/>
                </a:lnTo>
                <a:lnTo>
                  <a:pt x="218" y="176"/>
                </a:lnTo>
                <a:lnTo>
                  <a:pt x="206" y="178"/>
                </a:lnTo>
                <a:lnTo>
                  <a:pt x="186" y="184"/>
                </a:lnTo>
                <a:lnTo>
                  <a:pt x="150" y="196"/>
                </a:lnTo>
                <a:lnTo>
                  <a:pt x="146" y="198"/>
                </a:lnTo>
                <a:lnTo>
                  <a:pt x="144" y="200"/>
                </a:lnTo>
                <a:lnTo>
                  <a:pt x="142" y="206"/>
                </a:lnTo>
                <a:lnTo>
                  <a:pt x="138" y="212"/>
                </a:lnTo>
                <a:lnTo>
                  <a:pt x="136" y="212"/>
                </a:lnTo>
                <a:lnTo>
                  <a:pt x="132" y="212"/>
                </a:lnTo>
                <a:lnTo>
                  <a:pt x="124" y="212"/>
                </a:lnTo>
                <a:lnTo>
                  <a:pt x="124" y="222"/>
                </a:lnTo>
                <a:lnTo>
                  <a:pt x="124" y="228"/>
                </a:lnTo>
                <a:lnTo>
                  <a:pt x="122" y="232"/>
                </a:lnTo>
                <a:lnTo>
                  <a:pt x="116" y="236"/>
                </a:lnTo>
                <a:lnTo>
                  <a:pt x="110" y="240"/>
                </a:lnTo>
                <a:lnTo>
                  <a:pt x="108" y="244"/>
                </a:lnTo>
                <a:lnTo>
                  <a:pt x="108" y="248"/>
                </a:lnTo>
                <a:lnTo>
                  <a:pt x="106" y="256"/>
                </a:lnTo>
                <a:lnTo>
                  <a:pt x="104" y="264"/>
                </a:lnTo>
                <a:lnTo>
                  <a:pt x="100" y="266"/>
                </a:lnTo>
                <a:lnTo>
                  <a:pt x="94" y="270"/>
                </a:lnTo>
                <a:lnTo>
                  <a:pt x="90" y="264"/>
                </a:lnTo>
                <a:lnTo>
                  <a:pt x="82" y="266"/>
                </a:lnTo>
                <a:lnTo>
                  <a:pt x="76" y="268"/>
                </a:lnTo>
                <a:lnTo>
                  <a:pt x="70" y="270"/>
                </a:lnTo>
                <a:lnTo>
                  <a:pt x="64" y="268"/>
                </a:lnTo>
                <a:lnTo>
                  <a:pt x="62" y="266"/>
                </a:lnTo>
                <a:lnTo>
                  <a:pt x="58" y="252"/>
                </a:lnTo>
                <a:lnTo>
                  <a:pt x="54" y="240"/>
                </a:lnTo>
                <a:lnTo>
                  <a:pt x="50" y="234"/>
                </a:lnTo>
                <a:lnTo>
                  <a:pt x="44" y="232"/>
                </a:lnTo>
                <a:lnTo>
                  <a:pt x="42" y="234"/>
                </a:lnTo>
                <a:lnTo>
                  <a:pt x="40" y="236"/>
                </a:lnTo>
                <a:lnTo>
                  <a:pt x="34" y="236"/>
                </a:lnTo>
                <a:lnTo>
                  <a:pt x="20" y="234"/>
                </a:lnTo>
                <a:lnTo>
                  <a:pt x="10" y="232"/>
                </a:lnTo>
                <a:lnTo>
                  <a:pt x="10" y="224"/>
                </a:lnTo>
                <a:lnTo>
                  <a:pt x="10" y="218"/>
                </a:lnTo>
                <a:lnTo>
                  <a:pt x="8" y="210"/>
                </a:lnTo>
                <a:lnTo>
                  <a:pt x="4" y="200"/>
                </a:lnTo>
                <a:lnTo>
                  <a:pt x="0" y="186"/>
                </a:lnTo>
                <a:lnTo>
                  <a:pt x="2" y="186"/>
                </a:lnTo>
                <a:lnTo>
                  <a:pt x="2" y="1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4" name="iṡľïdè">
            <a:extLst>
              <a:ext uri="{FF2B5EF4-FFF2-40B4-BE49-F238E27FC236}">
                <a16:creationId xmlns:a16="http://schemas.microsoft.com/office/drawing/2014/main" id="{7DAC6F25-88E8-48A4-8118-F5C2F0F1561B}"/>
              </a:ext>
            </a:extLst>
          </p:cNvPr>
          <p:cNvSpPr/>
          <p:nvPr/>
        </p:nvSpPr>
        <p:spPr bwMode="auto">
          <a:xfrm>
            <a:off x="9193698" y="2199761"/>
            <a:ext cx="222745" cy="214577"/>
          </a:xfrm>
          <a:custGeom>
            <a:avLst/>
            <a:gdLst>
              <a:gd name="T0" fmla="*/ 2147483647 w 249"/>
              <a:gd name="T1" fmla="*/ 2147483647 h 216"/>
              <a:gd name="T2" fmla="*/ 2147483647 w 249"/>
              <a:gd name="T3" fmla="*/ 2147483647 h 216"/>
              <a:gd name="T4" fmla="*/ 2147483647 w 249"/>
              <a:gd name="T5" fmla="*/ 0 h 216"/>
              <a:gd name="T6" fmla="*/ 2147483647 w 249"/>
              <a:gd name="T7" fmla="*/ 0 h 216"/>
              <a:gd name="T8" fmla="*/ 2147483647 w 249"/>
              <a:gd name="T9" fmla="*/ 2147483647 h 216"/>
              <a:gd name="T10" fmla="*/ 2147483647 w 249"/>
              <a:gd name="T11" fmla="*/ 2147483647 h 216"/>
              <a:gd name="T12" fmla="*/ 2147483647 w 249"/>
              <a:gd name="T13" fmla="*/ 2147483647 h 216"/>
              <a:gd name="T14" fmla="*/ 2147483647 w 249"/>
              <a:gd name="T15" fmla="*/ 2147483647 h 216"/>
              <a:gd name="T16" fmla="*/ 0 w 249"/>
              <a:gd name="T17" fmla="*/ 2147483647 h 216"/>
              <a:gd name="T18" fmla="*/ 2147483647 w 249"/>
              <a:gd name="T19" fmla="*/ 2147483647 h 216"/>
              <a:gd name="T20" fmla="*/ 2147483647 w 249"/>
              <a:gd name="T21" fmla="*/ 2147483647 h 216"/>
              <a:gd name="T22" fmla="*/ 2147483647 w 249"/>
              <a:gd name="T23" fmla="*/ 2147483647 h 216"/>
              <a:gd name="T24" fmla="*/ 2147483647 w 249"/>
              <a:gd name="T25" fmla="*/ 2147483647 h 216"/>
              <a:gd name="T26" fmla="*/ 2147483647 w 249"/>
              <a:gd name="T27" fmla="*/ 2147483647 h 216"/>
              <a:gd name="T28" fmla="*/ 2147483647 w 249"/>
              <a:gd name="T29" fmla="*/ 2147483647 h 216"/>
              <a:gd name="T30" fmla="*/ 2147483647 w 249"/>
              <a:gd name="T31" fmla="*/ 2147483647 h 216"/>
              <a:gd name="T32" fmla="*/ 2147483647 w 249"/>
              <a:gd name="T33" fmla="*/ 2147483647 h 216"/>
              <a:gd name="T34" fmla="*/ 2147483647 w 249"/>
              <a:gd name="T35" fmla="*/ 2147483647 h 216"/>
              <a:gd name="T36" fmla="*/ 2147483647 w 249"/>
              <a:gd name="T37" fmla="*/ 2147483647 h 216"/>
              <a:gd name="T38" fmla="*/ 2147483647 w 249"/>
              <a:gd name="T39" fmla="*/ 2147483647 h 216"/>
              <a:gd name="T40" fmla="*/ 2147483647 w 249"/>
              <a:gd name="T41" fmla="*/ 2147483647 h 216"/>
              <a:gd name="T42" fmla="*/ 2147483647 w 249"/>
              <a:gd name="T43" fmla="*/ 2147483647 h 216"/>
              <a:gd name="T44" fmla="*/ 2147483647 w 249"/>
              <a:gd name="T45" fmla="*/ 2147483647 h 216"/>
              <a:gd name="T46" fmla="*/ 2147483647 w 249"/>
              <a:gd name="T47" fmla="*/ 2147483647 h 216"/>
              <a:gd name="T48" fmla="*/ 2147483647 w 249"/>
              <a:gd name="T49" fmla="*/ 2147483647 h 216"/>
              <a:gd name="T50" fmla="*/ 2147483647 w 249"/>
              <a:gd name="T51" fmla="*/ 2147483647 h 216"/>
              <a:gd name="T52" fmla="*/ 2147483647 w 249"/>
              <a:gd name="T53" fmla="*/ 2147483647 h 216"/>
              <a:gd name="T54" fmla="*/ 2147483647 w 249"/>
              <a:gd name="T55" fmla="*/ 2147483647 h 216"/>
              <a:gd name="T56" fmla="*/ 2147483647 w 249"/>
              <a:gd name="T57" fmla="*/ 2147483647 h 216"/>
              <a:gd name="T58" fmla="*/ 2147483647 w 249"/>
              <a:gd name="T59" fmla="*/ 2147483647 h 216"/>
              <a:gd name="T60" fmla="*/ 2147483647 w 249"/>
              <a:gd name="T61" fmla="*/ 2147483647 h 216"/>
              <a:gd name="T62" fmla="*/ 2147483647 w 249"/>
              <a:gd name="T63" fmla="*/ 2147483647 h 216"/>
              <a:gd name="T64" fmla="*/ 2147483647 w 249"/>
              <a:gd name="T65" fmla="*/ 2147483647 h 216"/>
              <a:gd name="T66" fmla="*/ 2147483647 w 249"/>
              <a:gd name="T67" fmla="*/ 2147483647 h 216"/>
              <a:gd name="T68" fmla="*/ 2147483647 w 249"/>
              <a:gd name="T69" fmla="*/ 2147483647 h 216"/>
              <a:gd name="T70" fmla="*/ 2147483647 w 249"/>
              <a:gd name="T71" fmla="*/ 2147483647 h 216"/>
              <a:gd name="T72" fmla="*/ 2147483647 w 249"/>
              <a:gd name="T73" fmla="*/ 2147483647 h 216"/>
              <a:gd name="T74" fmla="*/ 2147483647 w 249"/>
              <a:gd name="T75" fmla="*/ 2147483647 h 216"/>
              <a:gd name="T76" fmla="*/ 2147483647 w 249"/>
              <a:gd name="T77" fmla="*/ 2147483647 h 216"/>
              <a:gd name="T78" fmla="*/ 2147483647 w 249"/>
              <a:gd name="T79" fmla="*/ 2147483647 h 216"/>
              <a:gd name="T80" fmla="*/ 2147483647 w 249"/>
              <a:gd name="T81" fmla="*/ 2147483647 h 21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9"/>
              <a:gd name="T124" fmla="*/ 0 h 216"/>
              <a:gd name="T125" fmla="*/ 249 w 249"/>
              <a:gd name="T126" fmla="*/ 216 h 21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9" h="216">
                <a:moveTo>
                  <a:pt x="219" y="14"/>
                </a:moveTo>
                <a:lnTo>
                  <a:pt x="215" y="8"/>
                </a:lnTo>
                <a:lnTo>
                  <a:pt x="211" y="4"/>
                </a:lnTo>
                <a:lnTo>
                  <a:pt x="205" y="2"/>
                </a:lnTo>
                <a:lnTo>
                  <a:pt x="199" y="0"/>
                </a:lnTo>
                <a:lnTo>
                  <a:pt x="190" y="0"/>
                </a:lnTo>
                <a:lnTo>
                  <a:pt x="186" y="0"/>
                </a:lnTo>
                <a:lnTo>
                  <a:pt x="184" y="0"/>
                </a:lnTo>
                <a:lnTo>
                  <a:pt x="114" y="48"/>
                </a:lnTo>
                <a:lnTo>
                  <a:pt x="86" y="76"/>
                </a:lnTo>
                <a:lnTo>
                  <a:pt x="62" y="78"/>
                </a:lnTo>
                <a:lnTo>
                  <a:pt x="62" y="128"/>
                </a:lnTo>
                <a:lnTo>
                  <a:pt x="58" y="136"/>
                </a:lnTo>
                <a:lnTo>
                  <a:pt x="54" y="144"/>
                </a:lnTo>
                <a:lnTo>
                  <a:pt x="46" y="148"/>
                </a:lnTo>
                <a:lnTo>
                  <a:pt x="36" y="150"/>
                </a:lnTo>
                <a:lnTo>
                  <a:pt x="16" y="152"/>
                </a:lnTo>
                <a:lnTo>
                  <a:pt x="0" y="156"/>
                </a:lnTo>
                <a:lnTo>
                  <a:pt x="0" y="166"/>
                </a:lnTo>
                <a:lnTo>
                  <a:pt x="4" y="172"/>
                </a:lnTo>
                <a:lnTo>
                  <a:pt x="8" y="174"/>
                </a:lnTo>
                <a:lnTo>
                  <a:pt x="12" y="178"/>
                </a:lnTo>
                <a:lnTo>
                  <a:pt x="14" y="182"/>
                </a:lnTo>
                <a:lnTo>
                  <a:pt x="14" y="186"/>
                </a:lnTo>
                <a:lnTo>
                  <a:pt x="14" y="190"/>
                </a:lnTo>
                <a:lnTo>
                  <a:pt x="14" y="194"/>
                </a:lnTo>
                <a:lnTo>
                  <a:pt x="18" y="198"/>
                </a:lnTo>
                <a:lnTo>
                  <a:pt x="24" y="198"/>
                </a:lnTo>
                <a:lnTo>
                  <a:pt x="30" y="200"/>
                </a:lnTo>
                <a:lnTo>
                  <a:pt x="32" y="204"/>
                </a:lnTo>
                <a:lnTo>
                  <a:pt x="32" y="206"/>
                </a:lnTo>
                <a:lnTo>
                  <a:pt x="42" y="206"/>
                </a:lnTo>
                <a:lnTo>
                  <a:pt x="46" y="212"/>
                </a:lnTo>
                <a:lnTo>
                  <a:pt x="52" y="216"/>
                </a:lnTo>
                <a:lnTo>
                  <a:pt x="56" y="202"/>
                </a:lnTo>
                <a:lnTo>
                  <a:pt x="60" y="188"/>
                </a:lnTo>
                <a:lnTo>
                  <a:pt x="64" y="184"/>
                </a:lnTo>
                <a:lnTo>
                  <a:pt x="70" y="180"/>
                </a:lnTo>
                <a:lnTo>
                  <a:pt x="76" y="176"/>
                </a:lnTo>
                <a:lnTo>
                  <a:pt x="86" y="176"/>
                </a:lnTo>
                <a:lnTo>
                  <a:pt x="88" y="176"/>
                </a:lnTo>
                <a:lnTo>
                  <a:pt x="92" y="178"/>
                </a:lnTo>
                <a:lnTo>
                  <a:pt x="98" y="184"/>
                </a:lnTo>
                <a:lnTo>
                  <a:pt x="104" y="188"/>
                </a:lnTo>
                <a:lnTo>
                  <a:pt x="106" y="190"/>
                </a:lnTo>
                <a:lnTo>
                  <a:pt x="110" y="192"/>
                </a:lnTo>
                <a:lnTo>
                  <a:pt x="114" y="190"/>
                </a:lnTo>
                <a:lnTo>
                  <a:pt x="114" y="188"/>
                </a:lnTo>
                <a:lnTo>
                  <a:pt x="116" y="186"/>
                </a:lnTo>
                <a:lnTo>
                  <a:pt x="120" y="186"/>
                </a:lnTo>
                <a:lnTo>
                  <a:pt x="128" y="186"/>
                </a:lnTo>
                <a:lnTo>
                  <a:pt x="132" y="190"/>
                </a:lnTo>
                <a:lnTo>
                  <a:pt x="136" y="192"/>
                </a:lnTo>
                <a:lnTo>
                  <a:pt x="142" y="194"/>
                </a:lnTo>
                <a:lnTo>
                  <a:pt x="150" y="192"/>
                </a:lnTo>
                <a:lnTo>
                  <a:pt x="156" y="188"/>
                </a:lnTo>
                <a:lnTo>
                  <a:pt x="162" y="186"/>
                </a:lnTo>
                <a:lnTo>
                  <a:pt x="170" y="184"/>
                </a:lnTo>
                <a:lnTo>
                  <a:pt x="176" y="184"/>
                </a:lnTo>
                <a:lnTo>
                  <a:pt x="180" y="186"/>
                </a:lnTo>
                <a:lnTo>
                  <a:pt x="184" y="186"/>
                </a:lnTo>
                <a:lnTo>
                  <a:pt x="193" y="188"/>
                </a:lnTo>
                <a:lnTo>
                  <a:pt x="197" y="186"/>
                </a:lnTo>
                <a:lnTo>
                  <a:pt x="203" y="184"/>
                </a:lnTo>
                <a:lnTo>
                  <a:pt x="213" y="176"/>
                </a:lnTo>
                <a:lnTo>
                  <a:pt x="215" y="166"/>
                </a:lnTo>
                <a:lnTo>
                  <a:pt x="217" y="158"/>
                </a:lnTo>
                <a:lnTo>
                  <a:pt x="221" y="150"/>
                </a:lnTo>
                <a:lnTo>
                  <a:pt x="225" y="144"/>
                </a:lnTo>
                <a:lnTo>
                  <a:pt x="235" y="132"/>
                </a:lnTo>
                <a:lnTo>
                  <a:pt x="239" y="126"/>
                </a:lnTo>
                <a:lnTo>
                  <a:pt x="243" y="118"/>
                </a:lnTo>
                <a:lnTo>
                  <a:pt x="243" y="76"/>
                </a:lnTo>
                <a:lnTo>
                  <a:pt x="243" y="72"/>
                </a:lnTo>
                <a:lnTo>
                  <a:pt x="245" y="68"/>
                </a:lnTo>
                <a:lnTo>
                  <a:pt x="247" y="64"/>
                </a:lnTo>
                <a:lnTo>
                  <a:pt x="249" y="58"/>
                </a:lnTo>
                <a:lnTo>
                  <a:pt x="247" y="48"/>
                </a:lnTo>
                <a:lnTo>
                  <a:pt x="241" y="34"/>
                </a:lnTo>
                <a:lnTo>
                  <a:pt x="235" y="22"/>
                </a:lnTo>
                <a:lnTo>
                  <a:pt x="231" y="8"/>
                </a:lnTo>
                <a:lnTo>
                  <a:pt x="229" y="8"/>
                </a:lnTo>
                <a:lnTo>
                  <a:pt x="219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5" name="išľidê">
            <a:extLst>
              <a:ext uri="{FF2B5EF4-FFF2-40B4-BE49-F238E27FC236}">
                <a16:creationId xmlns:a16="http://schemas.microsoft.com/office/drawing/2014/main" id="{AA994110-DAC4-4C52-9698-F52772616789}"/>
              </a:ext>
            </a:extLst>
          </p:cNvPr>
          <p:cNvSpPr/>
          <p:nvPr/>
        </p:nvSpPr>
        <p:spPr bwMode="auto">
          <a:xfrm>
            <a:off x="9383418" y="2199761"/>
            <a:ext cx="150371" cy="290798"/>
          </a:xfrm>
          <a:custGeom>
            <a:avLst/>
            <a:gdLst>
              <a:gd name="T0" fmla="*/ 2147483647 w 168"/>
              <a:gd name="T1" fmla="*/ 2147483647 h 294"/>
              <a:gd name="T2" fmla="*/ 2147483647 w 168"/>
              <a:gd name="T3" fmla="*/ 2147483647 h 294"/>
              <a:gd name="T4" fmla="*/ 2147483647 w 168"/>
              <a:gd name="T5" fmla="*/ 2147483647 h 294"/>
              <a:gd name="T6" fmla="*/ 2147483647 w 168"/>
              <a:gd name="T7" fmla="*/ 2147483647 h 294"/>
              <a:gd name="T8" fmla="*/ 2147483647 w 168"/>
              <a:gd name="T9" fmla="*/ 2147483647 h 294"/>
              <a:gd name="T10" fmla="*/ 2147483647 w 168"/>
              <a:gd name="T11" fmla="*/ 2147483647 h 294"/>
              <a:gd name="T12" fmla="*/ 2147483647 w 168"/>
              <a:gd name="T13" fmla="*/ 2147483647 h 294"/>
              <a:gd name="T14" fmla="*/ 2147483647 w 168"/>
              <a:gd name="T15" fmla="*/ 2147483647 h 294"/>
              <a:gd name="T16" fmla="*/ 2147483647 w 168"/>
              <a:gd name="T17" fmla="*/ 2147483647 h 294"/>
              <a:gd name="T18" fmla="*/ 2147483647 w 168"/>
              <a:gd name="T19" fmla="*/ 2147483647 h 294"/>
              <a:gd name="T20" fmla="*/ 2147483647 w 168"/>
              <a:gd name="T21" fmla="*/ 2147483647 h 294"/>
              <a:gd name="T22" fmla="*/ 2147483647 w 168"/>
              <a:gd name="T23" fmla="*/ 2147483647 h 294"/>
              <a:gd name="T24" fmla="*/ 2147483647 w 168"/>
              <a:gd name="T25" fmla="*/ 2147483647 h 294"/>
              <a:gd name="T26" fmla="*/ 2147483647 w 168"/>
              <a:gd name="T27" fmla="*/ 2147483647 h 294"/>
              <a:gd name="T28" fmla="*/ 2147483647 w 168"/>
              <a:gd name="T29" fmla="*/ 2147483647 h 294"/>
              <a:gd name="T30" fmla="*/ 2147483647 w 168"/>
              <a:gd name="T31" fmla="*/ 2147483647 h 294"/>
              <a:gd name="T32" fmla="*/ 2147483647 w 168"/>
              <a:gd name="T33" fmla="*/ 2147483647 h 294"/>
              <a:gd name="T34" fmla="*/ 2147483647 w 168"/>
              <a:gd name="T35" fmla="*/ 2147483647 h 294"/>
              <a:gd name="T36" fmla="*/ 2147483647 w 168"/>
              <a:gd name="T37" fmla="*/ 2147483647 h 294"/>
              <a:gd name="T38" fmla="*/ 2147483647 w 168"/>
              <a:gd name="T39" fmla="*/ 2147483647 h 294"/>
              <a:gd name="T40" fmla="*/ 2147483647 w 168"/>
              <a:gd name="T41" fmla="*/ 2147483647 h 294"/>
              <a:gd name="T42" fmla="*/ 2147483647 w 168"/>
              <a:gd name="T43" fmla="*/ 2147483647 h 294"/>
              <a:gd name="T44" fmla="*/ 2147483647 w 168"/>
              <a:gd name="T45" fmla="*/ 2147483647 h 294"/>
              <a:gd name="T46" fmla="*/ 2147483647 w 168"/>
              <a:gd name="T47" fmla="*/ 2147483647 h 294"/>
              <a:gd name="T48" fmla="*/ 2147483647 w 168"/>
              <a:gd name="T49" fmla="*/ 2147483647 h 294"/>
              <a:gd name="T50" fmla="*/ 2147483647 w 168"/>
              <a:gd name="T51" fmla="*/ 2147483647 h 294"/>
              <a:gd name="T52" fmla="*/ 2147483647 w 168"/>
              <a:gd name="T53" fmla="*/ 2147483647 h 294"/>
              <a:gd name="T54" fmla="*/ 2147483647 w 168"/>
              <a:gd name="T55" fmla="*/ 2147483647 h 294"/>
              <a:gd name="T56" fmla="*/ 2147483647 w 168"/>
              <a:gd name="T57" fmla="*/ 2147483647 h 294"/>
              <a:gd name="T58" fmla="*/ 2147483647 w 168"/>
              <a:gd name="T59" fmla="*/ 2147483647 h 294"/>
              <a:gd name="T60" fmla="*/ 2147483647 w 168"/>
              <a:gd name="T61" fmla="*/ 2147483647 h 294"/>
              <a:gd name="T62" fmla="*/ 2147483647 w 168"/>
              <a:gd name="T63" fmla="*/ 2147483647 h 294"/>
              <a:gd name="T64" fmla="*/ 2147483647 w 168"/>
              <a:gd name="T65" fmla="*/ 2147483647 h 294"/>
              <a:gd name="T66" fmla="*/ 2147483647 w 168"/>
              <a:gd name="T67" fmla="*/ 2147483647 h 294"/>
              <a:gd name="T68" fmla="*/ 2147483647 w 168"/>
              <a:gd name="T69" fmla="*/ 2147483647 h 294"/>
              <a:gd name="T70" fmla="*/ 2147483647 w 168"/>
              <a:gd name="T71" fmla="*/ 2147483647 h 294"/>
              <a:gd name="T72" fmla="*/ 2147483647 w 168"/>
              <a:gd name="T73" fmla="*/ 2147483647 h 294"/>
              <a:gd name="T74" fmla="*/ 2147483647 w 168"/>
              <a:gd name="T75" fmla="*/ 2147483647 h 294"/>
              <a:gd name="T76" fmla="*/ 2147483647 w 168"/>
              <a:gd name="T77" fmla="*/ 2147483647 h 294"/>
              <a:gd name="T78" fmla="*/ 2147483647 w 168"/>
              <a:gd name="T79" fmla="*/ 2147483647 h 29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"/>
              <a:gd name="T121" fmla="*/ 0 h 294"/>
              <a:gd name="T122" fmla="*/ 168 w 168"/>
              <a:gd name="T123" fmla="*/ 294 h 29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" h="294">
                <a:moveTo>
                  <a:pt x="162" y="68"/>
                </a:moveTo>
                <a:lnTo>
                  <a:pt x="168" y="138"/>
                </a:lnTo>
                <a:lnTo>
                  <a:pt x="158" y="140"/>
                </a:lnTo>
                <a:lnTo>
                  <a:pt x="152" y="144"/>
                </a:lnTo>
                <a:lnTo>
                  <a:pt x="148" y="150"/>
                </a:lnTo>
                <a:lnTo>
                  <a:pt x="146" y="158"/>
                </a:lnTo>
                <a:lnTo>
                  <a:pt x="142" y="164"/>
                </a:lnTo>
                <a:lnTo>
                  <a:pt x="140" y="172"/>
                </a:lnTo>
                <a:lnTo>
                  <a:pt x="140" y="190"/>
                </a:lnTo>
                <a:lnTo>
                  <a:pt x="138" y="194"/>
                </a:lnTo>
                <a:lnTo>
                  <a:pt x="134" y="200"/>
                </a:lnTo>
                <a:lnTo>
                  <a:pt x="134" y="202"/>
                </a:lnTo>
                <a:lnTo>
                  <a:pt x="136" y="202"/>
                </a:lnTo>
                <a:lnTo>
                  <a:pt x="144" y="206"/>
                </a:lnTo>
                <a:lnTo>
                  <a:pt x="146" y="214"/>
                </a:lnTo>
                <a:lnTo>
                  <a:pt x="148" y="216"/>
                </a:lnTo>
                <a:lnTo>
                  <a:pt x="150" y="220"/>
                </a:lnTo>
                <a:lnTo>
                  <a:pt x="152" y="228"/>
                </a:lnTo>
                <a:lnTo>
                  <a:pt x="146" y="228"/>
                </a:lnTo>
                <a:lnTo>
                  <a:pt x="142" y="228"/>
                </a:lnTo>
                <a:lnTo>
                  <a:pt x="138" y="230"/>
                </a:lnTo>
                <a:lnTo>
                  <a:pt x="130" y="238"/>
                </a:lnTo>
                <a:lnTo>
                  <a:pt x="126" y="246"/>
                </a:lnTo>
                <a:lnTo>
                  <a:pt x="122" y="256"/>
                </a:lnTo>
                <a:lnTo>
                  <a:pt x="120" y="258"/>
                </a:lnTo>
                <a:lnTo>
                  <a:pt x="118" y="260"/>
                </a:lnTo>
                <a:lnTo>
                  <a:pt x="108" y="262"/>
                </a:lnTo>
                <a:lnTo>
                  <a:pt x="90" y="264"/>
                </a:lnTo>
                <a:lnTo>
                  <a:pt x="88" y="270"/>
                </a:lnTo>
                <a:lnTo>
                  <a:pt x="86" y="276"/>
                </a:lnTo>
                <a:lnTo>
                  <a:pt x="82" y="280"/>
                </a:lnTo>
                <a:lnTo>
                  <a:pt x="76" y="284"/>
                </a:lnTo>
                <a:lnTo>
                  <a:pt x="64" y="288"/>
                </a:lnTo>
                <a:lnTo>
                  <a:pt x="52" y="290"/>
                </a:lnTo>
                <a:lnTo>
                  <a:pt x="48" y="288"/>
                </a:lnTo>
                <a:lnTo>
                  <a:pt x="46" y="286"/>
                </a:lnTo>
                <a:lnTo>
                  <a:pt x="42" y="288"/>
                </a:lnTo>
                <a:lnTo>
                  <a:pt x="38" y="292"/>
                </a:lnTo>
                <a:lnTo>
                  <a:pt x="38" y="294"/>
                </a:lnTo>
                <a:lnTo>
                  <a:pt x="36" y="292"/>
                </a:lnTo>
                <a:lnTo>
                  <a:pt x="34" y="282"/>
                </a:lnTo>
                <a:lnTo>
                  <a:pt x="30" y="274"/>
                </a:lnTo>
                <a:lnTo>
                  <a:pt x="20" y="264"/>
                </a:lnTo>
                <a:lnTo>
                  <a:pt x="12" y="256"/>
                </a:lnTo>
                <a:lnTo>
                  <a:pt x="8" y="252"/>
                </a:lnTo>
                <a:lnTo>
                  <a:pt x="10" y="250"/>
                </a:lnTo>
                <a:lnTo>
                  <a:pt x="12" y="248"/>
                </a:lnTo>
                <a:lnTo>
                  <a:pt x="18" y="246"/>
                </a:lnTo>
                <a:lnTo>
                  <a:pt x="36" y="246"/>
                </a:lnTo>
                <a:lnTo>
                  <a:pt x="28" y="240"/>
                </a:lnTo>
                <a:lnTo>
                  <a:pt x="28" y="236"/>
                </a:lnTo>
                <a:lnTo>
                  <a:pt x="26" y="230"/>
                </a:lnTo>
                <a:lnTo>
                  <a:pt x="28" y="212"/>
                </a:lnTo>
                <a:lnTo>
                  <a:pt x="26" y="206"/>
                </a:lnTo>
                <a:lnTo>
                  <a:pt x="22" y="200"/>
                </a:lnTo>
                <a:lnTo>
                  <a:pt x="16" y="192"/>
                </a:lnTo>
                <a:lnTo>
                  <a:pt x="12" y="186"/>
                </a:lnTo>
                <a:lnTo>
                  <a:pt x="10" y="188"/>
                </a:lnTo>
                <a:lnTo>
                  <a:pt x="8" y="186"/>
                </a:lnTo>
                <a:lnTo>
                  <a:pt x="4" y="182"/>
                </a:lnTo>
                <a:lnTo>
                  <a:pt x="0" y="176"/>
                </a:lnTo>
                <a:lnTo>
                  <a:pt x="2" y="166"/>
                </a:lnTo>
                <a:lnTo>
                  <a:pt x="4" y="158"/>
                </a:lnTo>
                <a:lnTo>
                  <a:pt x="8" y="150"/>
                </a:lnTo>
                <a:lnTo>
                  <a:pt x="12" y="144"/>
                </a:lnTo>
                <a:lnTo>
                  <a:pt x="22" y="132"/>
                </a:lnTo>
                <a:lnTo>
                  <a:pt x="26" y="126"/>
                </a:lnTo>
                <a:lnTo>
                  <a:pt x="30" y="118"/>
                </a:lnTo>
                <a:lnTo>
                  <a:pt x="30" y="76"/>
                </a:lnTo>
                <a:lnTo>
                  <a:pt x="30" y="72"/>
                </a:lnTo>
                <a:lnTo>
                  <a:pt x="32" y="68"/>
                </a:lnTo>
                <a:lnTo>
                  <a:pt x="34" y="64"/>
                </a:lnTo>
                <a:lnTo>
                  <a:pt x="36" y="58"/>
                </a:lnTo>
                <a:lnTo>
                  <a:pt x="34" y="48"/>
                </a:lnTo>
                <a:lnTo>
                  <a:pt x="28" y="34"/>
                </a:lnTo>
                <a:lnTo>
                  <a:pt x="22" y="22"/>
                </a:lnTo>
                <a:lnTo>
                  <a:pt x="18" y="8"/>
                </a:lnTo>
                <a:lnTo>
                  <a:pt x="20" y="8"/>
                </a:lnTo>
                <a:lnTo>
                  <a:pt x="36" y="0"/>
                </a:lnTo>
                <a:lnTo>
                  <a:pt x="162" y="70"/>
                </a:lnTo>
                <a:lnTo>
                  <a:pt x="162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6" name="ïṩļîḋe">
            <a:extLst>
              <a:ext uri="{FF2B5EF4-FFF2-40B4-BE49-F238E27FC236}">
                <a16:creationId xmlns:a16="http://schemas.microsoft.com/office/drawing/2014/main" id="{13DD10B0-4DA3-4DD0-BEDC-D85464AB402A}"/>
              </a:ext>
            </a:extLst>
          </p:cNvPr>
          <p:cNvSpPr/>
          <p:nvPr/>
        </p:nvSpPr>
        <p:spPr bwMode="auto">
          <a:xfrm>
            <a:off x="9786046" y="2386170"/>
            <a:ext cx="29512" cy="39767"/>
          </a:xfrm>
          <a:custGeom>
            <a:avLst/>
            <a:gdLst>
              <a:gd name="T0" fmla="*/ 2147483647 w 32"/>
              <a:gd name="T1" fmla="*/ 0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0 w 32"/>
              <a:gd name="T21" fmla="*/ 2147483647 h 40"/>
              <a:gd name="T22" fmla="*/ 2147483647 w 32"/>
              <a:gd name="T23" fmla="*/ 2147483647 h 40"/>
              <a:gd name="T24" fmla="*/ 2147483647 w 32"/>
              <a:gd name="T25" fmla="*/ 2147483647 h 40"/>
              <a:gd name="T26" fmla="*/ 2147483647 w 32"/>
              <a:gd name="T27" fmla="*/ 2147483647 h 40"/>
              <a:gd name="T28" fmla="*/ 2147483647 w 32"/>
              <a:gd name="T29" fmla="*/ 0 h 4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40"/>
              <a:gd name="T47" fmla="*/ 32 w 32"/>
              <a:gd name="T48" fmla="*/ 40 h 4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40">
                <a:moveTo>
                  <a:pt x="16" y="0"/>
                </a:moveTo>
                <a:lnTo>
                  <a:pt x="24" y="8"/>
                </a:lnTo>
                <a:lnTo>
                  <a:pt x="30" y="14"/>
                </a:lnTo>
                <a:lnTo>
                  <a:pt x="32" y="20"/>
                </a:lnTo>
                <a:lnTo>
                  <a:pt x="30" y="26"/>
                </a:lnTo>
                <a:lnTo>
                  <a:pt x="26" y="30"/>
                </a:lnTo>
                <a:lnTo>
                  <a:pt x="22" y="34"/>
                </a:lnTo>
                <a:lnTo>
                  <a:pt x="16" y="38"/>
                </a:lnTo>
                <a:lnTo>
                  <a:pt x="6" y="40"/>
                </a:lnTo>
                <a:lnTo>
                  <a:pt x="2" y="38"/>
                </a:lnTo>
                <a:lnTo>
                  <a:pt x="0" y="32"/>
                </a:lnTo>
                <a:lnTo>
                  <a:pt x="2" y="24"/>
                </a:lnTo>
                <a:lnTo>
                  <a:pt x="8" y="16"/>
                </a:lnTo>
                <a:lnTo>
                  <a:pt x="22" y="6"/>
                </a:lnTo>
                <a:lnTo>
                  <a:pt x="1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7" name="íṥ1îḓé">
            <a:extLst>
              <a:ext uri="{FF2B5EF4-FFF2-40B4-BE49-F238E27FC236}">
                <a16:creationId xmlns:a16="http://schemas.microsoft.com/office/drawing/2014/main" id="{C9EA11FD-F39C-47A0-BFAA-A666BD2BB61E}"/>
              </a:ext>
            </a:extLst>
          </p:cNvPr>
          <p:cNvSpPr/>
          <p:nvPr/>
        </p:nvSpPr>
        <p:spPr bwMode="auto">
          <a:xfrm>
            <a:off x="9663080" y="2298351"/>
            <a:ext cx="210800" cy="261801"/>
          </a:xfrm>
          <a:custGeom>
            <a:avLst/>
            <a:gdLst>
              <a:gd name="T0" fmla="*/ 2147483647 w 236"/>
              <a:gd name="T1" fmla="*/ 2147483647 h 264"/>
              <a:gd name="T2" fmla="*/ 2147483647 w 236"/>
              <a:gd name="T3" fmla="*/ 2147483647 h 264"/>
              <a:gd name="T4" fmla="*/ 2147483647 w 236"/>
              <a:gd name="T5" fmla="*/ 2147483647 h 264"/>
              <a:gd name="T6" fmla="*/ 2147483647 w 236"/>
              <a:gd name="T7" fmla="*/ 2147483647 h 264"/>
              <a:gd name="T8" fmla="*/ 2147483647 w 236"/>
              <a:gd name="T9" fmla="*/ 2147483647 h 264"/>
              <a:gd name="T10" fmla="*/ 2147483647 w 236"/>
              <a:gd name="T11" fmla="*/ 2147483647 h 264"/>
              <a:gd name="T12" fmla="*/ 2147483647 w 236"/>
              <a:gd name="T13" fmla="*/ 2147483647 h 264"/>
              <a:gd name="T14" fmla="*/ 2147483647 w 236"/>
              <a:gd name="T15" fmla="*/ 2147483647 h 264"/>
              <a:gd name="T16" fmla="*/ 2147483647 w 236"/>
              <a:gd name="T17" fmla="*/ 2147483647 h 264"/>
              <a:gd name="T18" fmla="*/ 2147483647 w 236"/>
              <a:gd name="T19" fmla="*/ 2147483647 h 264"/>
              <a:gd name="T20" fmla="*/ 2147483647 w 236"/>
              <a:gd name="T21" fmla="*/ 2147483647 h 264"/>
              <a:gd name="T22" fmla="*/ 2147483647 w 236"/>
              <a:gd name="T23" fmla="*/ 2147483647 h 264"/>
              <a:gd name="T24" fmla="*/ 2147483647 w 236"/>
              <a:gd name="T25" fmla="*/ 2147483647 h 264"/>
              <a:gd name="T26" fmla="*/ 2147483647 w 236"/>
              <a:gd name="T27" fmla="*/ 2147483647 h 264"/>
              <a:gd name="T28" fmla="*/ 2147483647 w 236"/>
              <a:gd name="T29" fmla="*/ 2147483647 h 264"/>
              <a:gd name="T30" fmla="*/ 2147483647 w 236"/>
              <a:gd name="T31" fmla="*/ 2147483647 h 264"/>
              <a:gd name="T32" fmla="*/ 2147483647 w 236"/>
              <a:gd name="T33" fmla="*/ 2147483647 h 264"/>
              <a:gd name="T34" fmla="*/ 2147483647 w 236"/>
              <a:gd name="T35" fmla="*/ 2147483647 h 264"/>
              <a:gd name="T36" fmla="*/ 2147483647 w 236"/>
              <a:gd name="T37" fmla="*/ 2147483647 h 264"/>
              <a:gd name="T38" fmla="*/ 2147483647 w 236"/>
              <a:gd name="T39" fmla="*/ 2147483647 h 264"/>
              <a:gd name="T40" fmla="*/ 2147483647 w 236"/>
              <a:gd name="T41" fmla="*/ 2147483647 h 264"/>
              <a:gd name="T42" fmla="*/ 2147483647 w 236"/>
              <a:gd name="T43" fmla="*/ 2147483647 h 264"/>
              <a:gd name="T44" fmla="*/ 2147483647 w 236"/>
              <a:gd name="T45" fmla="*/ 2147483647 h 264"/>
              <a:gd name="T46" fmla="*/ 2147483647 w 236"/>
              <a:gd name="T47" fmla="*/ 2147483647 h 264"/>
              <a:gd name="T48" fmla="*/ 2147483647 w 236"/>
              <a:gd name="T49" fmla="*/ 2147483647 h 264"/>
              <a:gd name="T50" fmla="*/ 2147483647 w 236"/>
              <a:gd name="T51" fmla="*/ 2147483647 h 264"/>
              <a:gd name="T52" fmla="*/ 2147483647 w 236"/>
              <a:gd name="T53" fmla="*/ 2147483647 h 264"/>
              <a:gd name="T54" fmla="*/ 2147483647 w 236"/>
              <a:gd name="T55" fmla="*/ 2147483647 h 264"/>
              <a:gd name="T56" fmla="*/ 2147483647 w 236"/>
              <a:gd name="T57" fmla="*/ 2147483647 h 264"/>
              <a:gd name="T58" fmla="*/ 2147483647 w 236"/>
              <a:gd name="T59" fmla="*/ 2147483647 h 264"/>
              <a:gd name="T60" fmla="*/ 0 w 236"/>
              <a:gd name="T61" fmla="*/ 2147483647 h 264"/>
              <a:gd name="T62" fmla="*/ 2147483647 w 236"/>
              <a:gd name="T63" fmla="*/ 2147483647 h 264"/>
              <a:gd name="T64" fmla="*/ 2147483647 w 236"/>
              <a:gd name="T65" fmla="*/ 2147483647 h 264"/>
              <a:gd name="T66" fmla="*/ 2147483647 w 236"/>
              <a:gd name="T67" fmla="*/ 2147483647 h 264"/>
              <a:gd name="T68" fmla="*/ 2147483647 w 236"/>
              <a:gd name="T69" fmla="*/ 2147483647 h 264"/>
              <a:gd name="T70" fmla="*/ 2147483647 w 236"/>
              <a:gd name="T71" fmla="*/ 2147483647 h 264"/>
              <a:gd name="T72" fmla="*/ 2147483647 w 236"/>
              <a:gd name="T73" fmla="*/ 2147483647 h 264"/>
              <a:gd name="T74" fmla="*/ 2147483647 w 236"/>
              <a:gd name="T75" fmla="*/ 2147483647 h 264"/>
              <a:gd name="T76" fmla="*/ 2147483647 w 236"/>
              <a:gd name="T77" fmla="*/ 2147483647 h 264"/>
              <a:gd name="T78" fmla="*/ 2147483647 w 236"/>
              <a:gd name="T79" fmla="*/ 2147483647 h 264"/>
              <a:gd name="T80" fmla="*/ 2147483647 w 236"/>
              <a:gd name="T81" fmla="*/ 2147483647 h 264"/>
              <a:gd name="T82" fmla="*/ 2147483647 w 236"/>
              <a:gd name="T83" fmla="*/ 2147483647 h 264"/>
              <a:gd name="T84" fmla="*/ 2147483647 w 236"/>
              <a:gd name="T85" fmla="*/ 2147483647 h 264"/>
              <a:gd name="T86" fmla="*/ 2147483647 w 236"/>
              <a:gd name="T87" fmla="*/ 2147483647 h 264"/>
              <a:gd name="T88" fmla="*/ 2147483647 w 236"/>
              <a:gd name="T89" fmla="*/ 2147483647 h 264"/>
              <a:gd name="T90" fmla="*/ 2147483647 w 236"/>
              <a:gd name="T91" fmla="*/ 2147483647 h 264"/>
              <a:gd name="T92" fmla="*/ 2147483647 w 236"/>
              <a:gd name="T93" fmla="*/ 2147483647 h 264"/>
              <a:gd name="T94" fmla="*/ 2147483647 w 236"/>
              <a:gd name="T95" fmla="*/ 2147483647 h 26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6"/>
              <a:gd name="T145" fmla="*/ 0 h 264"/>
              <a:gd name="T146" fmla="*/ 236 w 236"/>
              <a:gd name="T147" fmla="*/ 264 h 26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6" h="264">
                <a:moveTo>
                  <a:pt x="160" y="94"/>
                </a:moveTo>
                <a:lnTo>
                  <a:pt x="154" y="88"/>
                </a:lnTo>
                <a:lnTo>
                  <a:pt x="160" y="94"/>
                </a:lnTo>
                <a:lnTo>
                  <a:pt x="146" y="104"/>
                </a:lnTo>
                <a:lnTo>
                  <a:pt x="140" y="112"/>
                </a:lnTo>
                <a:lnTo>
                  <a:pt x="138" y="120"/>
                </a:lnTo>
                <a:lnTo>
                  <a:pt x="140" y="126"/>
                </a:lnTo>
                <a:lnTo>
                  <a:pt x="144" y="128"/>
                </a:lnTo>
                <a:lnTo>
                  <a:pt x="152" y="126"/>
                </a:lnTo>
                <a:lnTo>
                  <a:pt x="158" y="124"/>
                </a:lnTo>
                <a:lnTo>
                  <a:pt x="158" y="132"/>
                </a:lnTo>
                <a:lnTo>
                  <a:pt x="160" y="140"/>
                </a:lnTo>
                <a:lnTo>
                  <a:pt x="164" y="152"/>
                </a:lnTo>
                <a:lnTo>
                  <a:pt x="174" y="160"/>
                </a:lnTo>
                <a:lnTo>
                  <a:pt x="184" y="168"/>
                </a:lnTo>
                <a:lnTo>
                  <a:pt x="196" y="172"/>
                </a:lnTo>
                <a:lnTo>
                  <a:pt x="210" y="178"/>
                </a:lnTo>
                <a:lnTo>
                  <a:pt x="222" y="180"/>
                </a:lnTo>
                <a:lnTo>
                  <a:pt x="236" y="182"/>
                </a:lnTo>
                <a:lnTo>
                  <a:pt x="230" y="194"/>
                </a:lnTo>
                <a:lnTo>
                  <a:pt x="220" y="202"/>
                </a:lnTo>
                <a:lnTo>
                  <a:pt x="204" y="222"/>
                </a:lnTo>
                <a:lnTo>
                  <a:pt x="200" y="230"/>
                </a:lnTo>
                <a:lnTo>
                  <a:pt x="196" y="234"/>
                </a:lnTo>
                <a:lnTo>
                  <a:pt x="194" y="236"/>
                </a:lnTo>
                <a:lnTo>
                  <a:pt x="190" y="238"/>
                </a:lnTo>
                <a:lnTo>
                  <a:pt x="186" y="236"/>
                </a:lnTo>
                <a:lnTo>
                  <a:pt x="180" y="236"/>
                </a:lnTo>
                <a:lnTo>
                  <a:pt x="174" y="238"/>
                </a:lnTo>
                <a:lnTo>
                  <a:pt x="168" y="242"/>
                </a:lnTo>
                <a:lnTo>
                  <a:pt x="160" y="246"/>
                </a:lnTo>
                <a:lnTo>
                  <a:pt x="150" y="254"/>
                </a:lnTo>
                <a:lnTo>
                  <a:pt x="144" y="256"/>
                </a:lnTo>
                <a:lnTo>
                  <a:pt x="138" y="256"/>
                </a:lnTo>
                <a:lnTo>
                  <a:pt x="134" y="256"/>
                </a:lnTo>
                <a:lnTo>
                  <a:pt x="130" y="252"/>
                </a:lnTo>
                <a:lnTo>
                  <a:pt x="128" y="250"/>
                </a:lnTo>
                <a:lnTo>
                  <a:pt x="124" y="250"/>
                </a:lnTo>
                <a:lnTo>
                  <a:pt x="120" y="250"/>
                </a:lnTo>
                <a:lnTo>
                  <a:pt x="118" y="252"/>
                </a:lnTo>
                <a:lnTo>
                  <a:pt x="114" y="256"/>
                </a:lnTo>
                <a:lnTo>
                  <a:pt x="108" y="262"/>
                </a:lnTo>
                <a:lnTo>
                  <a:pt x="108" y="264"/>
                </a:lnTo>
                <a:lnTo>
                  <a:pt x="104" y="264"/>
                </a:lnTo>
                <a:lnTo>
                  <a:pt x="96" y="264"/>
                </a:lnTo>
                <a:lnTo>
                  <a:pt x="88" y="260"/>
                </a:lnTo>
                <a:lnTo>
                  <a:pt x="76" y="254"/>
                </a:lnTo>
                <a:lnTo>
                  <a:pt x="62" y="250"/>
                </a:lnTo>
                <a:lnTo>
                  <a:pt x="54" y="248"/>
                </a:lnTo>
                <a:lnTo>
                  <a:pt x="46" y="246"/>
                </a:lnTo>
                <a:lnTo>
                  <a:pt x="48" y="246"/>
                </a:lnTo>
                <a:lnTo>
                  <a:pt x="44" y="238"/>
                </a:lnTo>
                <a:lnTo>
                  <a:pt x="40" y="232"/>
                </a:lnTo>
                <a:lnTo>
                  <a:pt x="36" y="226"/>
                </a:lnTo>
                <a:lnTo>
                  <a:pt x="32" y="222"/>
                </a:lnTo>
                <a:lnTo>
                  <a:pt x="30" y="208"/>
                </a:lnTo>
                <a:lnTo>
                  <a:pt x="26" y="204"/>
                </a:lnTo>
                <a:lnTo>
                  <a:pt x="24" y="200"/>
                </a:lnTo>
                <a:lnTo>
                  <a:pt x="10" y="192"/>
                </a:lnTo>
                <a:lnTo>
                  <a:pt x="4" y="186"/>
                </a:lnTo>
                <a:lnTo>
                  <a:pt x="0" y="182"/>
                </a:lnTo>
                <a:lnTo>
                  <a:pt x="0" y="180"/>
                </a:lnTo>
                <a:lnTo>
                  <a:pt x="2" y="178"/>
                </a:lnTo>
                <a:lnTo>
                  <a:pt x="6" y="176"/>
                </a:lnTo>
                <a:lnTo>
                  <a:pt x="12" y="174"/>
                </a:lnTo>
                <a:lnTo>
                  <a:pt x="16" y="170"/>
                </a:lnTo>
                <a:lnTo>
                  <a:pt x="18" y="160"/>
                </a:lnTo>
                <a:lnTo>
                  <a:pt x="18" y="152"/>
                </a:lnTo>
                <a:lnTo>
                  <a:pt x="18" y="142"/>
                </a:lnTo>
                <a:lnTo>
                  <a:pt x="20" y="134"/>
                </a:lnTo>
                <a:lnTo>
                  <a:pt x="24" y="132"/>
                </a:lnTo>
                <a:lnTo>
                  <a:pt x="30" y="130"/>
                </a:lnTo>
                <a:lnTo>
                  <a:pt x="32" y="120"/>
                </a:lnTo>
                <a:lnTo>
                  <a:pt x="34" y="112"/>
                </a:lnTo>
                <a:lnTo>
                  <a:pt x="42" y="98"/>
                </a:lnTo>
                <a:lnTo>
                  <a:pt x="52" y="86"/>
                </a:lnTo>
                <a:lnTo>
                  <a:pt x="52" y="78"/>
                </a:lnTo>
                <a:lnTo>
                  <a:pt x="52" y="70"/>
                </a:lnTo>
                <a:lnTo>
                  <a:pt x="52" y="46"/>
                </a:lnTo>
                <a:lnTo>
                  <a:pt x="54" y="42"/>
                </a:lnTo>
                <a:lnTo>
                  <a:pt x="56" y="34"/>
                </a:lnTo>
                <a:lnTo>
                  <a:pt x="58" y="28"/>
                </a:lnTo>
                <a:lnTo>
                  <a:pt x="58" y="16"/>
                </a:lnTo>
                <a:lnTo>
                  <a:pt x="66" y="14"/>
                </a:lnTo>
                <a:lnTo>
                  <a:pt x="74" y="10"/>
                </a:lnTo>
                <a:lnTo>
                  <a:pt x="80" y="4"/>
                </a:lnTo>
                <a:lnTo>
                  <a:pt x="84" y="0"/>
                </a:lnTo>
                <a:lnTo>
                  <a:pt x="90" y="10"/>
                </a:lnTo>
                <a:lnTo>
                  <a:pt x="96" y="28"/>
                </a:lnTo>
                <a:lnTo>
                  <a:pt x="102" y="40"/>
                </a:lnTo>
                <a:lnTo>
                  <a:pt x="104" y="44"/>
                </a:lnTo>
                <a:lnTo>
                  <a:pt x="110" y="46"/>
                </a:lnTo>
                <a:lnTo>
                  <a:pt x="126" y="56"/>
                </a:lnTo>
                <a:lnTo>
                  <a:pt x="138" y="68"/>
                </a:lnTo>
                <a:lnTo>
                  <a:pt x="154" y="88"/>
                </a:lnTo>
                <a:lnTo>
                  <a:pt x="160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iS1ïdê">
            <a:extLst>
              <a:ext uri="{FF2B5EF4-FFF2-40B4-BE49-F238E27FC236}">
                <a16:creationId xmlns:a16="http://schemas.microsoft.com/office/drawing/2014/main" id="{CB3120A9-59C4-4281-80F7-12AC24459473}"/>
              </a:ext>
            </a:extLst>
          </p:cNvPr>
          <p:cNvSpPr/>
          <p:nvPr/>
        </p:nvSpPr>
        <p:spPr bwMode="auto">
          <a:xfrm>
            <a:off x="9399580" y="2425938"/>
            <a:ext cx="184801" cy="148298"/>
          </a:xfrm>
          <a:custGeom>
            <a:avLst/>
            <a:gdLst>
              <a:gd name="T0" fmla="*/ 2147483647 w 206"/>
              <a:gd name="T1" fmla="*/ 2147483647 h 152"/>
              <a:gd name="T2" fmla="*/ 2147483647 w 206"/>
              <a:gd name="T3" fmla="*/ 2147483647 h 152"/>
              <a:gd name="T4" fmla="*/ 2147483647 w 206"/>
              <a:gd name="T5" fmla="*/ 2147483647 h 152"/>
              <a:gd name="T6" fmla="*/ 2147483647 w 206"/>
              <a:gd name="T7" fmla="*/ 2147483647 h 152"/>
              <a:gd name="T8" fmla="*/ 2147483647 w 206"/>
              <a:gd name="T9" fmla="*/ 2147483647 h 152"/>
              <a:gd name="T10" fmla="*/ 2147483647 w 206"/>
              <a:gd name="T11" fmla="*/ 2147483647 h 152"/>
              <a:gd name="T12" fmla="*/ 2147483647 w 206"/>
              <a:gd name="T13" fmla="*/ 2147483647 h 152"/>
              <a:gd name="T14" fmla="*/ 2147483647 w 206"/>
              <a:gd name="T15" fmla="*/ 2147483647 h 152"/>
              <a:gd name="T16" fmla="*/ 2147483647 w 206"/>
              <a:gd name="T17" fmla="*/ 2147483647 h 152"/>
              <a:gd name="T18" fmla="*/ 2147483647 w 206"/>
              <a:gd name="T19" fmla="*/ 2147483647 h 152"/>
              <a:gd name="T20" fmla="*/ 2147483647 w 206"/>
              <a:gd name="T21" fmla="*/ 0 h 152"/>
              <a:gd name="T22" fmla="*/ 2147483647 w 206"/>
              <a:gd name="T23" fmla="*/ 0 h 152"/>
              <a:gd name="T24" fmla="*/ 2147483647 w 206"/>
              <a:gd name="T25" fmla="*/ 0 h 152"/>
              <a:gd name="T26" fmla="*/ 2147483647 w 206"/>
              <a:gd name="T27" fmla="*/ 2147483647 h 152"/>
              <a:gd name="T28" fmla="*/ 2147483647 w 206"/>
              <a:gd name="T29" fmla="*/ 2147483647 h 152"/>
              <a:gd name="T30" fmla="*/ 2147483647 w 206"/>
              <a:gd name="T31" fmla="*/ 2147483647 h 152"/>
              <a:gd name="T32" fmla="*/ 2147483647 w 206"/>
              <a:gd name="T33" fmla="*/ 2147483647 h 152"/>
              <a:gd name="T34" fmla="*/ 2147483647 w 206"/>
              <a:gd name="T35" fmla="*/ 2147483647 h 152"/>
              <a:gd name="T36" fmla="*/ 2147483647 w 206"/>
              <a:gd name="T37" fmla="*/ 2147483647 h 152"/>
              <a:gd name="T38" fmla="*/ 2147483647 w 206"/>
              <a:gd name="T39" fmla="*/ 2147483647 h 152"/>
              <a:gd name="T40" fmla="*/ 2147483647 w 206"/>
              <a:gd name="T41" fmla="*/ 2147483647 h 152"/>
              <a:gd name="T42" fmla="*/ 2147483647 w 206"/>
              <a:gd name="T43" fmla="*/ 2147483647 h 152"/>
              <a:gd name="T44" fmla="*/ 2147483647 w 206"/>
              <a:gd name="T45" fmla="*/ 2147483647 h 152"/>
              <a:gd name="T46" fmla="*/ 2147483647 w 206"/>
              <a:gd name="T47" fmla="*/ 2147483647 h 152"/>
              <a:gd name="T48" fmla="*/ 0 w 206"/>
              <a:gd name="T49" fmla="*/ 2147483647 h 152"/>
              <a:gd name="T50" fmla="*/ 2147483647 w 206"/>
              <a:gd name="T51" fmla="*/ 2147483647 h 152"/>
              <a:gd name="T52" fmla="*/ 2147483647 w 206"/>
              <a:gd name="T53" fmla="*/ 2147483647 h 152"/>
              <a:gd name="T54" fmla="*/ 2147483647 w 206"/>
              <a:gd name="T55" fmla="*/ 2147483647 h 152"/>
              <a:gd name="T56" fmla="*/ 2147483647 w 206"/>
              <a:gd name="T57" fmla="*/ 2147483647 h 152"/>
              <a:gd name="T58" fmla="*/ 2147483647 w 206"/>
              <a:gd name="T59" fmla="*/ 2147483647 h 152"/>
              <a:gd name="T60" fmla="*/ 2147483647 w 206"/>
              <a:gd name="T61" fmla="*/ 2147483647 h 152"/>
              <a:gd name="T62" fmla="*/ 2147483647 w 206"/>
              <a:gd name="T63" fmla="*/ 2147483647 h 152"/>
              <a:gd name="T64" fmla="*/ 2147483647 w 206"/>
              <a:gd name="T65" fmla="*/ 2147483647 h 152"/>
              <a:gd name="T66" fmla="*/ 2147483647 w 206"/>
              <a:gd name="T67" fmla="*/ 2147483647 h 152"/>
              <a:gd name="T68" fmla="*/ 2147483647 w 206"/>
              <a:gd name="T69" fmla="*/ 2147483647 h 152"/>
              <a:gd name="T70" fmla="*/ 2147483647 w 206"/>
              <a:gd name="T71" fmla="*/ 2147483647 h 152"/>
              <a:gd name="T72" fmla="*/ 2147483647 w 206"/>
              <a:gd name="T73" fmla="*/ 2147483647 h 152"/>
              <a:gd name="T74" fmla="*/ 2147483647 w 206"/>
              <a:gd name="T75" fmla="*/ 2147483647 h 152"/>
              <a:gd name="T76" fmla="*/ 2147483647 w 206"/>
              <a:gd name="T77" fmla="*/ 2147483647 h 152"/>
              <a:gd name="T78" fmla="*/ 2147483647 w 206"/>
              <a:gd name="T79" fmla="*/ 2147483647 h 152"/>
              <a:gd name="T80" fmla="*/ 2147483647 w 206"/>
              <a:gd name="T81" fmla="*/ 2147483647 h 152"/>
              <a:gd name="T82" fmla="*/ 2147483647 w 206"/>
              <a:gd name="T83" fmla="*/ 2147483647 h 152"/>
              <a:gd name="T84" fmla="*/ 2147483647 w 206"/>
              <a:gd name="T85" fmla="*/ 2147483647 h 152"/>
              <a:gd name="T86" fmla="*/ 2147483647 w 206"/>
              <a:gd name="T87" fmla="*/ 2147483647 h 1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6"/>
              <a:gd name="T133" fmla="*/ 0 h 152"/>
              <a:gd name="T134" fmla="*/ 206 w 206"/>
              <a:gd name="T135" fmla="*/ 152 h 1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6" h="152">
                <a:moveTo>
                  <a:pt x="206" y="108"/>
                </a:moveTo>
                <a:lnTo>
                  <a:pt x="204" y="106"/>
                </a:lnTo>
                <a:lnTo>
                  <a:pt x="204" y="102"/>
                </a:lnTo>
                <a:lnTo>
                  <a:pt x="204" y="96"/>
                </a:lnTo>
                <a:lnTo>
                  <a:pt x="200" y="92"/>
                </a:lnTo>
                <a:lnTo>
                  <a:pt x="196" y="88"/>
                </a:lnTo>
                <a:lnTo>
                  <a:pt x="186" y="80"/>
                </a:lnTo>
                <a:lnTo>
                  <a:pt x="178" y="70"/>
                </a:lnTo>
                <a:lnTo>
                  <a:pt x="174" y="68"/>
                </a:lnTo>
                <a:lnTo>
                  <a:pt x="170" y="62"/>
                </a:lnTo>
                <a:lnTo>
                  <a:pt x="170" y="56"/>
                </a:lnTo>
                <a:lnTo>
                  <a:pt x="168" y="54"/>
                </a:lnTo>
                <a:lnTo>
                  <a:pt x="162" y="50"/>
                </a:lnTo>
                <a:lnTo>
                  <a:pt x="158" y="46"/>
                </a:lnTo>
                <a:lnTo>
                  <a:pt x="156" y="44"/>
                </a:lnTo>
                <a:lnTo>
                  <a:pt x="156" y="40"/>
                </a:lnTo>
                <a:lnTo>
                  <a:pt x="144" y="40"/>
                </a:lnTo>
                <a:lnTo>
                  <a:pt x="144" y="28"/>
                </a:lnTo>
                <a:lnTo>
                  <a:pt x="142" y="20"/>
                </a:lnTo>
                <a:lnTo>
                  <a:pt x="140" y="12"/>
                </a:lnTo>
                <a:lnTo>
                  <a:pt x="136" y="6"/>
                </a:lnTo>
                <a:lnTo>
                  <a:pt x="136" y="0"/>
                </a:lnTo>
                <a:lnTo>
                  <a:pt x="134" y="0"/>
                </a:lnTo>
                <a:lnTo>
                  <a:pt x="132" y="0"/>
                </a:lnTo>
                <a:lnTo>
                  <a:pt x="128" y="0"/>
                </a:lnTo>
                <a:lnTo>
                  <a:pt x="124" y="0"/>
                </a:lnTo>
                <a:lnTo>
                  <a:pt x="120" y="2"/>
                </a:lnTo>
                <a:lnTo>
                  <a:pt x="112" y="10"/>
                </a:lnTo>
                <a:lnTo>
                  <a:pt x="108" y="18"/>
                </a:lnTo>
                <a:lnTo>
                  <a:pt x="104" y="28"/>
                </a:lnTo>
                <a:lnTo>
                  <a:pt x="102" y="30"/>
                </a:lnTo>
                <a:lnTo>
                  <a:pt x="100" y="32"/>
                </a:lnTo>
                <a:lnTo>
                  <a:pt x="90" y="34"/>
                </a:lnTo>
                <a:lnTo>
                  <a:pt x="72" y="36"/>
                </a:lnTo>
                <a:lnTo>
                  <a:pt x="70" y="42"/>
                </a:lnTo>
                <a:lnTo>
                  <a:pt x="68" y="48"/>
                </a:lnTo>
                <a:lnTo>
                  <a:pt x="64" y="52"/>
                </a:lnTo>
                <a:lnTo>
                  <a:pt x="58" y="56"/>
                </a:lnTo>
                <a:lnTo>
                  <a:pt x="46" y="60"/>
                </a:lnTo>
                <a:lnTo>
                  <a:pt x="34" y="62"/>
                </a:lnTo>
                <a:lnTo>
                  <a:pt x="30" y="60"/>
                </a:lnTo>
                <a:lnTo>
                  <a:pt x="28" y="58"/>
                </a:lnTo>
                <a:lnTo>
                  <a:pt x="24" y="60"/>
                </a:lnTo>
                <a:lnTo>
                  <a:pt x="20" y="64"/>
                </a:lnTo>
                <a:lnTo>
                  <a:pt x="20" y="66"/>
                </a:lnTo>
                <a:lnTo>
                  <a:pt x="18" y="64"/>
                </a:lnTo>
                <a:lnTo>
                  <a:pt x="14" y="68"/>
                </a:lnTo>
                <a:lnTo>
                  <a:pt x="8" y="74"/>
                </a:lnTo>
                <a:lnTo>
                  <a:pt x="2" y="84"/>
                </a:lnTo>
                <a:lnTo>
                  <a:pt x="0" y="94"/>
                </a:lnTo>
                <a:lnTo>
                  <a:pt x="0" y="102"/>
                </a:lnTo>
                <a:lnTo>
                  <a:pt x="2" y="112"/>
                </a:lnTo>
                <a:lnTo>
                  <a:pt x="10" y="126"/>
                </a:lnTo>
                <a:lnTo>
                  <a:pt x="20" y="140"/>
                </a:lnTo>
                <a:lnTo>
                  <a:pt x="28" y="152"/>
                </a:lnTo>
                <a:lnTo>
                  <a:pt x="32" y="146"/>
                </a:lnTo>
                <a:lnTo>
                  <a:pt x="36" y="140"/>
                </a:lnTo>
                <a:lnTo>
                  <a:pt x="42" y="136"/>
                </a:lnTo>
                <a:lnTo>
                  <a:pt x="52" y="136"/>
                </a:lnTo>
                <a:lnTo>
                  <a:pt x="62" y="136"/>
                </a:lnTo>
                <a:lnTo>
                  <a:pt x="64" y="126"/>
                </a:lnTo>
                <a:lnTo>
                  <a:pt x="66" y="118"/>
                </a:lnTo>
                <a:lnTo>
                  <a:pt x="68" y="114"/>
                </a:lnTo>
                <a:lnTo>
                  <a:pt x="72" y="112"/>
                </a:lnTo>
                <a:lnTo>
                  <a:pt x="76" y="108"/>
                </a:lnTo>
                <a:lnTo>
                  <a:pt x="78" y="108"/>
                </a:lnTo>
                <a:lnTo>
                  <a:pt x="84" y="108"/>
                </a:lnTo>
                <a:lnTo>
                  <a:pt x="90" y="110"/>
                </a:lnTo>
                <a:lnTo>
                  <a:pt x="102" y="116"/>
                </a:lnTo>
                <a:lnTo>
                  <a:pt x="112" y="122"/>
                </a:lnTo>
                <a:lnTo>
                  <a:pt x="120" y="122"/>
                </a:lnTo>
                <a:lnTo>
                  <a:pt x="128" y="122"/>
                </a:lnTo>
                <a:lnTo>
                  <a:pt x="130" y="122"/>
                </a:lnTo>
                <a:lnTo>
                  <a:pt x="130" y="120"/>
                </a:lnTo>
                <a:lnTo>
                  <a:pt x="132" y="116"/>
                </a:lnTo>
                <a:lnTo>
                  <a:pt x="134" y="114"/>
                </a:lnTo>
                <a:lnTo>
                  <a:pt x="138" y="116"/>
                </a:lnTo>
                <a:lnTo>
                  <a:pt x="140" y="116"/>
                </a:lnTo>
                <a:lnTo>
                  <a:pt x="146" y="114"/>
                </a:lnTo>
                <a:lnTo>
                  <a:pt x="150" y="112"/>
                </a:lnTo>
                <a:lnTo>
                  <a:pt x="156" y="110"/>
                </a:lnTo>
                <a:lnTo>
                  <a:pt x="160" y="110"/>
                </a:lnTo>
                <a:lnTo>
                  <a:pt x="172" y="110"/>
                </a:lnTo>
                <a:lnTo>
                  <a:pt x="174" y="104"/>
                </a:lnTo>
                <a:lnTo>
                  <a:pt x="178" y="102"/>
                </a:lnTo>
                <a:lnTo>
                  <a:pt x="184" y="104"/>
                </a:lnTo>
                <a:lnTo>
                  <a:pt x="192" y="106"/>
                </a:lnTo>
                <a:lnTo>
                  <a:pt x="204" y="106"/>
                </a:lnTo>
                <a:lnTo>
                  <a:pt x="206" y="10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9" name="ïṥ1îḍé">
            <a:extLst>
              <a:ext uri="{FF2B5EF4-FFF2-40B4-BE49-F238E27FC236}">
                <a16:creationId xmlns:a16="http://schemas.microsoft.com/office/drawing/2014/main" id="{9C16D511-8E1F-4D59-937D-4A0E485EEC9E}"/>
              </a:ext>
            </a:extLst>
          </p:cNvPr>
          <p:cNvSpPr/>
          <p:nvPr/>
        </p:nvSpPr>
        <p:spPr bwMode="auto">
          <a:xfrm>
            <a:off x="9679241" y="2541926"/>
            <a:ext cx="112426" cy="166525"/>
          </a:xfrm>
          <a:custGeom>
            <a:avLst/>
            <a:gdLst>
              <a:gd name="T0" fmla="*/ 2147483647 w 126"/>
              <a:gd name="T1" fmla="*/ 2147483647 h 168"/>
              <a:gd name="T2" fmla="*/ 2147483647 w 126"/>
              <a:gd name="T3" fmla="*/ 2147483647 h 168"/>
              <a:gd name="T4" fmla="*/ 2147483647 w 126"/>
              <a:gd name="T5" fmla="*/ 2147483647 h 168"/>
              <a:gd name="T6" fmla="*/ 2147483647 w 126"/>
              <a:gd name="T7" fmla="*/ 2147483647 h 168"/>
              <a:gd name="T8" fmla="*/ 2147483647 w 126"/>
              <a:gd name="T9" fmla="*/ 2147483647 h 168"/>
              <a:gd name="T10" fmla="*/ 2147483647 w 126"/>
              <a:gd name="T11" fmla="*/ 2147483647 h 168"/>
              <a:gd name="T12" fmla="*/ 2147483647 w 126"/>
              <a:gd name="T13" fmla="*/ 2147483647 h 168"/>
              <a:gd name="T14" fmla="*/ 2147483647 w 126"/>
              <a:gd name="T15" fmla="*/ 2147483647 h 168"/>
              <a:gd name="T16" fmla="*/ 2147483647 w 126"/>
              <a:gd name="T17" fmla="*/ 2147483647 h 168"/>
              <a:gd name="T18" fmla="*/ 2147483647 w 126"/>
              <a:gd name="T19" fmla="*/ 2147483647 h 168"/>
              <a:gd name="T20" fmla="*/ 2147483647 w 126"/>
              <a:gd name="T21" fmla="*/ 2147483647 h 168"/>
              <a:gd name="T22" fmla="*/ 2147483647 w 126"/>
              <a:gd name="T23" fmla="*/ 2147483647 h 168"/>
              <a:gd name="T24" fmla="*/ 2147483647 w 126"/>
              <a:gd name="T25" fmla="*/ 2147483647 h 168"/>
              <a:gd name="T26" fmla="*/ 2147483647 w 126"/>
              <a:gd name="T27" fmla="*/ 2147483647 h 168"/>
              <a:gd name="T28" fmla="*/ 2147483647 w 126"/>
              <a:gd name="T29" fmla="*/ 2147483647 h 168"/>
              <a:gd name="T30" fmla="*/ 2147483647 w 126"/>
              <a:gd name="T31" fmla="*/ 2147483647 h 168"/>
              <a:gd name="T32" fmla="*/ 2147483647 w 126"/>
              <a:gd name="T33" fmla="*/ 0 h 168"/>
              <a:gd name="T34" fmla="*/ 2147483647 w 126"/>
              <a:gd name="T35" fmla="*/ 0 h 168"/>
              <a:gd name="T36" fmla="*/ 0 w 126"/>
              <a:gd name="T37" fmla="*/ 2147483647 h 168"/>
              <a:gd name="T38" fmla="*/ 2147483647 w 126"/>
              <a:gd name="T39" fmla="*/ 2147483647 h 168"/>
              <a:gd name="T40" fmla="*/ 2147483647 w 126"/>
              <a:gd name="T41" fmla="*/ 2147483647 h 168"/>
              <a:gd name="T42" fmla="*/ 2147483647 w 126"/>
              <a:gd name="T43" fmla="*/ 2147483647 h 168"/>
              <a:gd name="T44" fmla="*/ 2147483647 w 126"/>
              <a:gd name="T45" fmla="*/ 2147483647 h 168"/>
              <a:gd name="T46" fmla="*/ 2147483647 w 126"/>
              <a:gd name="T47" fmla="*/ 2147483647 h 168"/>
              <a:gd name="T48" fmla="*/ 2147483647 w 126"/>
              <a:gd name="T49" fmla="*/ 2147483647 h 168"/>
              <a:gd name="T50" fmla="*/ 2147483647 w 126"/>
              <a:gd name="T51" fmla="*/ 2147483647 h 168"/>
              <a:gd name="T52" fmla="*/ 0 w 126"/>
              <a:gd name="T53" fmla="*/ 2147483647 h 168"/>
              <a:gd name="T54" fmla="*/ 0 w 126"/>
              <a:gd name="T55" fmla="*/ 2147483647 h 168"/>
              <a:gd name="T56" fmla="*/ 2147483647 w 126"/>
              <a:gd name="T57" fmla="*/ 2147483647 h 168"/>
              <a:gd name="T58" fmla="*/ 2147483647 w 126"/>
              <a:gd name="T59" fmla="*/ 2147483647 h 168"/>
              <a:gd name="T60" fmla="*/ 2147483647 w 126"/>
              <a:gd name="T61" fmla="*/ 2147483647 h 168"/>
              <a:gd name="T62" fmla="*/ 2147483647 w 126"/>
              <a:gd name="T63" fmla="*/ 2147483647 h 168"/>
              <a:gd name="T64" fmla="*/ 2147483647 w 126"/>
              <a:gd name="T65" fmla="*/ 2147483647 h 168"/>
              <a:gd name="T66" fmla="*/ 2147483647 w 126"/>
              <a:gd name="T67" fmla="*/ 2147483647 h 168"/>
              <a:gd name="T68" fmla="*/ 2147483647 w 126"/>
              <a:gd name="T69" fmla="*/ 2147483647 h 168"/>
              <a:gd name="T70" fmla="*/ 2147483647 w 126"/>
              <a:gd name="T71" fmla="*/ 2147483647 h 168"/>
              <a:gd name="T72" fmla="*/ 2147483647 w 126"/>
              <a:gd name="T73" fmla="*/ 2147483647 h 168"/>
              <a:gd name="T74" fmla="*/ 2147483647 w 126"/>
              <a:gd name="T75" fmla="*/ 2147483647 h 168"/>
              <a:gd name="T76" fmla="*/ 2147483647 w 126"/>
              <a:gd name="T77" fmla="*/ 2147483647 h 168"/>
              <a:gd name="T78" fmla="*/ 2147483647 w 126"/>
              <a:gd name="T79" fmla="*/ 2147483647 h 168"/>
              <a:gd name="T80" fmla="*/ 2147483647 w 126"/>
              <a:gd name="T81" fmla="*/ 2147483647 h 1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26"/>
              <a:gd name="T124" fmla="*/ 0 h 168"/>
              <a:gd name="T125" fmla="*/ 126 w 126"/>
              <a:gd name="T126" fmla="*/ 168 h 16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26" h="168">
                <a:moveTo>
                  <a:pt x="120" y="10"/>
                </a:moveTo>
                <a:lnTo>
                  <a:pt x="116" y="10"/>
                </a:lnTo>
                <a:lnTo>
                  <a:pt x="112" y="6"/>
                </a:lnTo>
                <a:lnTo>
                  <a:pt x="110" y="4"/>
                </a:lnTo>
                <a:lnTo>
                  <a:pt x="106" y="4"/>
                </a:lnTo>
                <a:lnTo>
                  <a:pt x="102" y="4"/>
                </a:lnTo>
                <a:lnTo>
                  <a:pt x="100" y="6"/>
                </a:lnTo>
                <a:lnTo>
                  <a:pt x="96" y="10"/>
                </a:lnTo>
                <a:lnTo>
                  <a:pt x="90" y="16"/>
                </a:lnTo>
                <a:lnTo>
                  <a:pt x="90" y="18"/>
                </a:lnTo>
                <a:lnTo>
                  <a:pt x="86" y="18"/>
                </a:lnTo>
                <a:lnTo>
                  <a:pt x="78" y="18"/>
                </a:lnTo>
                <a:lnTo>
                  <a:pt x="70" y="14"/>
                </a:lnTo>
                <a:lnTo>
                  <a:pt x="58" y="8"/>
                </a:lnTo>
                <a:lnTo>
                  <a:pt x="46" y="4"/>
                </a:lnTo>
                <a:lnTo>
                  <a:pt x="38" y="2"/>
                </a:lnTo>
                <a:lnTo>
                  <a:pt x="30" y="0"/>
                </a:lnTo>
                <a:lnTo>
                  <a:pt x="4" y="0"/>
                </a:lnTo>
                <a:lnTo>
                  <a:pt x="0" y="4"/>
                </a:lnTo>
                <a:lnTo>
                  <a:pt x="4" y="12"/>
                </a:lnTo>
                <a:lnTo>
                  <a:pt x="8" y="20"/>
                </a:lnTo>
                <a:lnTo>
                  <a:pt x="14" y="32"/>
                </a:lnTo>
                <a:lnTo>
                  <a:pt x="16" y="38"/>
                </a:lnTo>
                <a:lnTo>
                  <a:pt x="16" y="42"/>
                </a:lnTo>
                <a:lnTo>
                  <a:pt x="16" y="48"/>
                </a:lnTo>
                <a:lnTo>
                  <a:pt x="16" y="52"/>
                </a:lnTo>
                <a:lnTo>
                  <a:pt x="0" y="76"/>
                </a:lnTo>
                <a:lnTo>
                  <a:pt x="0" y="100"/>
                </a:lnTo>
                <a:lnTo>
                  <a:pt x="62" y="138"/>
                </a:lnTo>
                <a:lnTo>
                  <a:pt x="62" y="146"/>
                </a:lnTo>
                <a:lnTo>
                  <a:pt x="88" y="168"/>
                </a:lnTo>
                <a:lnTo>
                  <a:pt x="90" y="164"/>
                </a:lnTo>
                <a:lnTo>
                  <a:pt x="94" y="158"/>
                </a:lnTo>
                <a:lnTo>
                  <a:pt x="108" y="130"/>
                </a:lnTo>
                <a:lnTo>
                  <a:pt x="122" y="106"/>
                </a:lnTo>
                <a:lnTo>
                  <a:pt x="116" y="102"/>
                </a:lnTo>
                <a:lnTo>
                  <a:pt x="112" y="98"/>
                </a:lnTo>
                <a:lnTo>
                  <a:pt x="112" y="32"/>
                </a:lnTo>
                <a:lnTo>
                  <a:pt x="120" y="14"/>
                </a:lnTo>
                <a:lnTo>
                  <a:pt x="126" y="10"/>
                </a:lnTo>
                <a:lnTo>
                  <a:pt x="120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0" name="íṧlïďe">
            <a:extLst>
              <a:ext uri="{FF2B5EF4-FFF2-40B4-BE49-F238E27FC236}">
                <a16:creationId xmlns:a16="http://schemas.microsoft.com/office/drawing/2014/main" id="{D3DFA8B1-D34A-407F-BD6E-4BA915449CB7}"/>
              </a:ext>
            </a:extLst>
          </p:cNvPr>
          <p:cNvSpPr/>
          <p:nvPr/>
        </p:nvSpPr>
        <p:spPr bwMode="auto">
          <a:xfrm>
            <a:off x="9615298" y="2541926"/>
            <a:ext cx="77996" cy="106046"/>
          </a:xfrm>
          <a:custGeom>
            <a:avLst/>
            <a:gdLst>
              <a:gd name="T0" fmla="*/ 2147483647 w 88"/>
              <a:gd name="T1" fmla="*/ 0 h 108"/>
              <a:gd name="T2" fmla="*/ 2147483647 w 88"/>
              <a:gd name="T3" fmla="*/ 2147483647 h 108"/>
              <a:gd name="T4" fmla="*/ 2147483647 w 88"/>
              <a:gd name="T5" fmla="*/ 2147483647 h 108"/>
              <a:gd name="T6" fmla="*/ 2147483647 w 88"/>
              <a:gd name="T7" fmla="*/ 2147483647 h 108"/>
              <a:gd name="T8" fmla="*/ 2147483647 w 88"/>
              <a:gd name="T9" fmla="*/ 2147483647 h 108"/>
              <a:gd name="T10" fmla="*/ 2147483647 w 88"/>
              <a:gd name="T11" fmla="*/ 2147483647 h 108"/>
              <a:gd name="T12" fmla="*/ 2147483647 w 88"/>
              <a:gd name="T13" fmla="*/ 2147483647 h 108"/>
              <a:gd name="T14" fmla="*/ 2147483647 w 88"/>
              <a:gd name="T15" fmla="*/ 2147483647 h 108"/>
              <a:gd name="T16" fmla="*/ 2147483647 w 88"/>
              <a:gd name="T17" fmla="*/ 2147483647 h 108"/>
              <a:gd name="T18" fmla="*/ 2147483647 w 88"/>
              <a:gd name="T19" fmla="*/ 2147483647 h 108"/>
              <a:gd name="T20" fmla="*/ 2147483647 w 88"/>
              <a:gd name="T21" fmla="*/ 2147483647 h 108"/>
              <a:gd name="T22" fmla="*/ 2147483647 w 88"/>
              <a:gd name="T23" fmla="*/ 2147483647 h 108"/>
              <a:gd name="T24" fmla="*/ 2147483647 w 88"/>
              <a:gd name="T25" fmla="*/ 2147483647 h 108"/>
              <a:gd name="T26" fmla="*/ 2147483647 w 88"/>
              <a:gd name="T27" fmla="*/ 2147483647 h 108"/>
              <a:gd name="T28" fmla="*/ 0 w 88"/>
              <a:gd name="T29" fmla="*/ 2147483647 h 108"/>
              <a:gd name="T30" fmla="*/ 0 w 88"/>
              <a:gd name="T31" fmla="*/ 2147483647 h 108"/>
              <a:gd name="T32" fmla="*/ 2147483647 w 88"/>
              <a:gd name="T33" fmla="*/ 2147483647 h 108"/>
              <a:gd name="T34" fmla="*/ 2147483647 w 88"/>
              <a:gd name="T35" fmla="*/ 2147483647 h 108"/>
              <a:gd name="T36" fmla="*/ 2147483647 w 88"/>
              <a:gd name="T37" fmla="*/ 2147483647 h 108"/>
              <a:gd name="T38" fmla="*/ 2147483647 w 88"/>
              <a:gd name="T39" fmla="*/ 2147483647 h 108"/>
              <a:gd name="T40" fmla="*/ 2147483647 w 88"/>
              <a:gd name="T41" fmla="*/ 2147483647 h 108"/>
              <a:gd name="T42" fmla="*/ 2147483647 w 88"/>
              <a:gd name="T43" fmla="*/ 2147483647 h 108"/>
              <a:gd name="T44" fmla="*/ 2147483647 w 88"/>
              <a:gd name="T45" fmla="*/ 2147483647 h 108"/>
              <a:gd name="T46" fmla="*/ 2147483647 w 88"/>
              <a:gd name="T47" fmla="*/ 2147483647 h 108"/>
              <a:gd name="T48" fmla="*/ 2147483647 w 88"/>
              <a:gd name="T49" fmla="*/ 2147483647 h 108"/>
              <a:gd name="T50" fmla="*/ 2147483647 w 88"/>
              <a:gd name="T51" fmla="*/ 2147483647 h 108"/>
              <a:gd name="T52" fmla="*/ 2147483647 w 88"/>
              <a:gd name="T53" fmla="*/ 2147483647 h 108"/>
              <a:gd name="T54" fmla="*/ 2147483647 w 88"/>
              <a:gd name="T55" fmla="*/ 2147483647 h 108"/>
              <a:gd name="T56" fmla="*/ 2147483647 w 88"/>
              <a:gd name="T57" fmla="*/ 2147483647 h 108"/>
              <a:gd name="T58" fmla="*/ 2147483647 w 88"/>
              <a:gd name="T59" fmla="*/ 0 h 10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8"/>
              <a:gd name="T91" fmla="*/ 0 h 108"/>
              <a:gd name="T92" fmla="*/ 88 w 88"/>
              <a:gd name="T93" fmla="*/ 108 h 10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8" h="108">
                <a:moveTo>
                  <a:pt x="76" y="0"/>
                </a:moveTo>
                <a:lnTo>
                  <a:pt x="72" y="4"/>
                </a:lnTo>
                <a:lnTo>
                  <a:pt x="76" y="12"/>
                </a:lnTo>
                <a:lnTo>
                  <a:pt x="80" y="20"/>
                </a:lnTo>
                <a:lnTo>
                  <a:pt x="86" y="32"/>
                </a:lnTo>
                <a:lnTo>
                  <a:pt x="88" y="38"/>
                </a:lnTo>
                <a:lnTo>
                  <a:pt x="88" y="42"/>
                </a:lnTo>
                <a:lnTo>
                  <a:pt x="88" y="48"/>
                </a:lnTo>
                <a:lnTo>
                  <a:pt x="88" y="52"/>
                </a:lnTo>
                <a:lnTo>
                  <a:pt x="72" y="76"/>
                </a:lnTo>
                <a:lnTo>
                  <a:pt x="72" y="100"/>
                </a:lnTo>
                <a:lnTo>
                  <a:pt x="20" y="98"/>
                </a:lnTo>
                <a:lnTo>
                  <a:pt x="14" y="102"/>
                </a:lnTo>
                <a:lnTo>
                  <a:pt x="10" y="108"/>
                </a:lnTo>
                <a:lnTo>
                  <a:pt x="0" y="108"/>
                </a:lnTo>
                <a:lnTo>
                  <a:pt x="0" y="86"/>
                </a:lnTo>
                <a:lnTo>
                  <a:pt x="6" y="76"/>
                </a:lnTo>
                <a:lnTo>
                  <a:pt x="12" y="64"/>
                </a:lnTo>
                <a:lnTo>
                  <a:pt x="18" y="56"/>
                </a:lnTo>
                <a:lnTo>
                  <a:pt x="24" y="48"/>
                </a:lnTo>
                <a:lnTo>
                  <a:pt x="24" y="38"/>
                </a:lnTo>
                <a:lnTo>
                  <a:pt x="22" y="34"/>
                </a:lnTo>
                <a:lnTo>
                  <a:pt x="22" y="28"/>
                </a:lnTo>
                <a:lnTo>
                  <a:pt x="20" y="16"/>
                </a:lnTo>
                <a:lnTo>
                  <a:pt x="24" y="14"/>
                </a:lnTo>
                <a:lnTo>
                  <a:pt x="30" y="12"/>
                </a:lnTo>
                <a:lnTo>
                  <a:pt x="52" y="12"/>
                </a:lnTo>
                <a:lnTo>
                  <a:pt x="62" y="10"/>
                </a:lnTo>
                <a:lnTo>
                  <a:pt x="72" y="4"/>
                </a:lnTo>
                <a:lnTo>
                  <a:pt x="7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íşļîdê">
            <a:extLst>
              <a:ext uri="{FF2B5EF4-FFF2-40B4-BE49-F238E27FC236}">
                <a16:creationId xmlns:a16="http://schemas.microsoft.com/office/drawing/2014/main" id="{35F2E74A-3F52-4946-A136-D2CB46591B34}"/>
              </a:ext>
            </a:extLst>
          </p:cNvPr>
          <p:cNvSpPr/>
          <p:nvPr/>
        </p:nvSpPr>
        <p:spPr bwMode="auto">
          <a:xfrm>
            <a:off x="9613190" y="2638030"/>
            <a:ext cx="163019" cy="198836"/>
          </a:xfrm>
          <a:custGeom>
            <a:avLst/>
            <a:gdLst>
              <a:gd name="T0" fmla="*/ 2147483647 w 182"/>
              <a:gd name="T1" fmla="*/ 2147483647 h 200"/>
              <a:gd name="T2" fmla="*/ 2147483647 w 182"/>
              <a:gd name="T3" fmla="*/ 2147483647 h 200"/>
              <a:gd name="T4" fmla="*/ 2147483647 w 182"/>
              <a:gd name="T5" fmla="*/ 2147483647 h 200"/>
              <a:gd name="T6" fmla="*/ 2147483647 w 182"/>
              <a:gd name="T7" fmla="*/ 2147483647 h 200"/>
              <a:gd name="T8" fmla="*/ 2147483647 w 182"/>
              <a:gd name="T9" fmla="*/ 2147483647 h 200"/>
              <a:gd name="T10" fmla="*/ 2147483647 w 182"/>
              <a:gd name="T11" fmla="*/ 2147483647 h 200"/>
              <a:gd name="T12" fmla="*/ 2147483647 w 182"/>
              <a:gd name="T13" fmla="*/ 2147483647 h 200"/>
              <a:gd name="T14" fmla="*/ 2147483647 w 182"/>
              <a:gd name="T15" fmla="*/ 2147483647 h 200"/>
              <a:gd name="T16" fmla="*/ 2147483647 w 182"/>
              <a:gd name="T17" fmla="*/ 2147483647 h 200"/>
              <a:gd name="T18" fmla="*/ 2147483647 w 182"/>
              <a:gd name="T19" fmla="*/ 2147483647 h 200"/>
              <a:gd name="T20" fmla="*/ 2147483647 w 182"/>
              <a:gd name="T21" fmla="*/ 2147483647 h 200"/>
              <a:gd name="T22" fmla="*/ 2147483647 w 182"/>
              <a:gd name="T23" fmla="*/ 2147483647 h 200"/>
              <a:gd name="T24" fmla="*/ 2147483647 w 182"/>
              <a:gd name="T25" fmla="*/ 2147483647 h 200"/>
              <a:gd name="T26" fmla="*/ 2147483647 w 182"/>
              <a:gd name="T27" fmla="*/ 2147483647 h 200"/>
              <a:gd name="T28" fmla="*/ 2147483647 w 182"/>
              <a:gd name="T29" fmla="*/ 2147483647 h 200"/>
              <a:gd name="T30" fmla="*/ 2147483647 w 182"/>
              <a:gd name="T31" fmla="*/ 2147483647 h 200"/>
              <a:gd name="T32" fmla="*/ 2147483647 w 182"/>
              <a:gd name="T33" fmla="*/ 2147483647 h 200"/>
              <a:gd name="T34" fmla="*/ 2147483647 w 182"/>
              <a:gd name="T35" fmla="*/ 2147483647 h 200"/>
              <a:gd name="T36" fmla="*/ 2147483647 w 182"/>
              <a:gd name="T37" fmla="*/ 2147483647 h 200"/>
              <a:gd name="T38" fmla="*/ 2147483647 w 182"/>
              <a:gd name="T39" fmla="*/ 2147483647 h 200"/>
              <a:gd name="T40" fmla="*/ 2147483647 w 182"/>
              <a:gd name="T41" fmla="*/ 2147483647 h 200"/>
              <a:gd name="T42" fmla="*/ 2147483647 w 182"/>
              <a:gd name="T43" fmla="*/ 2147483647 h 200"/>
              <a:gd name="T44" fmla="*/ 2147483647 w 182"/>
              <a:gd name="T45" fmla="*/ 2147483647 h 200"/>
              <a:gd name="T46" fmla="*/ 2147483647 w 182"/>
              <a:gd name="T47" fmla="*/ 2147483647 h 200"/>
              <a:gd name="T48" fmla="*/ 2147483647 w 182"/>
              <a:gd name="T49" fmla="*/ 2147483647 h 200"/>
              <a:gd name="T50" fmla="*/ 2147483647 w 182"/>
              <a:gd name="T51" fmla="*/ 2147483647 h 200"/>
              <a:gd name="T52" fmla="*/ 2147483647 w 182"/>
              <a:gd name="T53" fmla="*/ 2147483647 h 200"/>
              <a:gd name="T54" fmla="*/ 0 w 182"/>
              <a:gd name="T55" fmla="*/ 2147483647 h 200"/>
              <a:gd name="T56" fmla="*/ 0 w 182"/>
              <a:gd name="T57" fmla="*/ 2147483647 h 200"/>
              <a:gd name="T58" fmla="*/ 0 w 182"/>
              <a:gd name="T59" fmla="*/ 2147483647 h 200"/>
              <a:gd name="T60" fmla="*/ 0 w 182"/>
              <a:gd name="T61" fmla="*/ 2147483647 h 200"/>
              <a:gd name="T62" fmla="*/ 2147483647 w 182"/>
              <a:gd name="T63" fmla="*/ 2147483647 h 200"/>
              <a:gd name="T64" fmla="*/ 2147483647 w 182"/>
              <a:gd name="T65" fmla="*/ 2147483647 h 200"/>
              <a:gd name="T66" fmla="*/ 2147483647 w 182"/>
              <a:gd name="T67" fmla="*/ 2147483647 h 200"/>
              <a:gd name="T68" fmla="*/ 2147483647 w 182"/>
              <a:gd name="T69" fmla="*/ 2147483647 h 200"/>
              <a:gd name="T70" fmla="*/ 2147483647 w 182"/>
              <a:gd name="T71" fmla="*/ 2147483647 h 200"/>
              <a:gd name="T72" fmla="*/ 2147483647 w 182"/>
              <a:gd name="T73" fmla="*/ 2147483647 h 200"/>
              <a:gd name="T74" fmla="*/ 2147483647 w 182"/>
              <a:gd name="T75" fmla="*/ 2147483647 h 200"/>
              <a:gd name="T76" fmla="*/ 2147483647 w 182"/>
              <a:gd name="T77" fmla="*/ 2147483647 h 200"/>
              <a:gd name="T78" fmla="*/ 2147483647 w 182"/>
              <a:gd name="T79" fmla="*/ 2147483647 h 200"/>
              <a:gd name="T80" fmla="*/ 2147483647 w 182"/>
              <a:gd name="T81" fmla="*/ 0 h 2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2"/>
              <a:gd name="T124" fmla="*/ 0 h 200"/>
              <a:gd name="T125" fmla="*/ 182 w 182"/>
              <a:gd name="T126" fmla="*/ 200 h 2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2" h="200">
                <a:moveTo>
                  <a:pt x="30" y="0"/>
                </a:moveTo>
                <a:lnTo>
                  <a:pt x="74" y="2"/>
                </a:lnTo>
                <a:lnTo>
                  <a:pt x="136" y="40"/>
                </a:lnTo>
                <a:lnTo>
                  <a:pt x="136" y="48"/>
                </a:lnTo>
                <a:lnTo>
                  <a:pt x="162" y="70"/>
                </a:lnTo>
                <a:lnTo>
                  <a:pt x="160" y="74"/>
                </a:lnTo>
                <a:lnTo>
                  <a:pt x="158" y="80"/>
                </a:lnTo>
                <a:lnTo>
                  <a:pt x="156" y="84"/>
                </a:lnTo>
                <a:lnTo>
                  <a:pt x="154" y="88"/>
                </a:lnTo>
                <a:lnTo>
                  <a:pt x="152" y="92"/>
                </a:lnTo>
                <a:lnTo>
                  <a:pt x="152" y="98"/>
                </a:lnTo>
                <a:lnTo>
                  <a:pt x="154" y="102"/>
                </a:lnTo>
                <a:lnTo>
                  <a:pt x="158" y="106"/>
                </a:lnTo>
                <a:lnTo>
                  <a:pt x="162" y="110"/>
                </a:lnTo>
                <a:lnTo>
                  <a:pt x="164" y="116"/>
                </a:lnTo>
                <a:lnTo>
                  <a:pt x="164" y="126"/>
                </a:lnTo>
                <a:lnTo>
                  <a:pt x="164" y="142"/>
                </a:lnTo>
                <a:lnTo>
                  <a:pt x="164" y="156"/>
                </a:lnTo>
                <a:lnTo>
                  <a:pt x="168" y="162"/>
                </a:lnTo>
                <a:lnTo>
                  <a:pt x="172" y="168"/>
                </a:lnTo>
                <a:lnTo>
                  <a:pt x="176" y="174"/>
                </a:lnTo>
                <a:lnTo>
                  <a:pt x="182" y="178"/>
                </a:lnTo>
                <a:lnTo>
                  <a:pt x="174" y="180"/>
                </a:lnTo>
                <a:lnTo>
                  <a:pt x="166" y="180"/>
                </a:lnTo>
                <a:lnTo>
                  <a:pt x="162" y="184"/>
                </a:lnTo>
                <a:lnTo>
                  <a:pt x="152" y="188"/>
                </a:lnTo>
                <a:lnTo>
                  <a:pt x="138" y="192"/>
                </a:lnTo>
                <a:lnTo>
                  <a:pt x="134" y="194"/>
                </a:lnTo>
                <a:lnTo>
                  <a:pt x="132" y="196"/>
                </a:lnTo>
                <a:lnTo>
                  <a:pt x="130" y="198"/>
                </a:lnTo>
                <a:lnTo>
                  <a:pt x="126" y="198"/>
                </a:lnTo>
                <a:lnTo>
                  <a:pt x="122" y="198"/>
                </a:lnTo>
                <a:lnTo>
                  <a:pt x="120" y="196"/>
                </a:lnTo>
                <a:lnTo>
                  <a:pt x="116" y="196"/>
                </a:lnTo>
                <a:lnTo>
                  <a:pt x="114" y="198"/>
                </a:lnTo>
                <a:lnTo>
                  <a:pt x="112" y="200"/>
                </a:lnTo>
                <a:lnTo>
                  <a:pt x="108" y="200"/>
                </a:lnTo>
                <a:lnTo>
                  <a:pt x="82" y="198"/>
                </a:lnTo>
                <a:lnTo>
                  <a:pt x="82" y="172"/>
                </a:lnTo>
                <a:lnTo>
                  <a:pt x="80" y="170"/>
                </a:lnTo>
                <a:lnTo>
                  <a:pt x="78" y="166"/>
                </a:lnTo>
                <a:lnTo>
                  <a:pt x="76" y="160"/>
                </a:lnTo>
                <a:lnTo>
                  <a:pt x="60" y="160"/>
                </a:lnTo>
                <a:lnTo>
                  <a:pt x="46" y="150"/>
                </a:lnTo>
                <a:lnTo>
                  <a:pt x="40" y="146"/>
                </a:lnTo>
                <a:lnTo>
                  <a:pt x="30" y="142"/>
                </a:lnTo>
                <a:lnTo>
                  <a:pt x="26" y="140"/>
                </a:lnTo>
                <a:lnTo>
                  <a:pt x="24" y="138"/>
                </a:lnTo>
                <a:lnTo>
                  <a:pt x="22" y="136"/>
                </a:lnTo>
                <a:lnTo>
                  <a:pt x="20" y="134"/>
                </a:lnTo>
                <a:lnTo>
                  <a:pt x="18" y="126"/>
                </a:lnTo>
                <a:lnTo>
                  <a:pt x="16" y="120"/>
                </a:lnTo>
                <a:lnTo>
                  <a:pt x="16" y="114"/>
                </a:lnTo>
                <a:lnTo>
                  <a:pt x="10" y="110"/>
                </a:lnTo>
                <a:lnTo>
                  <a:pt x="6" y="104"/>
                </a:lnTo>
                <a:lnTo>
                  <a:pt x="0" y="100"/>
                </a:lnTo>
                <a:lnTo>
                  <a:pt x="0" y="94"/>
                </a:lnTo>
                <a:lnTo>
                  <a:pt x="0" y="92"/>
                </a:lnTo>
                <a:lnTo>
                  <a:pt x="2" y="88"/>
                </a:lnTo>
                <a:lnTo>
                  <a:pt x="0" y="84"/>
                </a:lnTo>
                <a:lnTo>
                  <a:pt x="0" y="82"/>
                </a:lnTo>
                <a:lnTo>
                  <a:pt x="0" y="78"/>
                </a:lnTo>
                <a:lnTo>
                  <a:pt x="0" y="72"/>
                </a:lnTo>
                <a:lnTo>
                  <a:pt x="2" y="68"/>
                </a:lnTo>
                <a:lnTo>
                  <a:pt x="8" y="60"/>
                </a:lnTo>
                <a:lnTo>
                  <a:pt x="20" y="50"/>
                </a:lnTo>
                <a:lnTo>
                  <a:pt x="22" y="46"/>
                </a:lnTo>
                <a:lnTo>
                  <a:pt x="22" y="42"/>
                </a:lnTo>
                <a:lnTo>
                  <a:pt x="22" y="40"/>
                </a:lnTo>
                <a:lnTo>
                  <a:pt x="20" y="38"/>
                </a:lnTo>
                <a:lnTo>
                  <a:pt x="18" y="36"/>
                </a:lnTo>
                <a:lnTo>
                  <a:pt x="16" y="34"/>
                </a:lnTo>
                <a:lnTo>
                  <a:pt x="18" y="30"/>
                </a:lnTo>
                <a:lnTo>
                  <a:pt x="20" y="28"/>
                </a:lnTo>
                <a:lnTo>
                  <a:pt x="22" y="26"/>
                </a:lnTo>
                <a:lnTo>
                  <a:pt x="22" y="22"/>
                </a:lnTo>
                <a:lnTo>
                  <a:pt x="24" y="22"/>
                </a:lnTo>
                <a:lnTo>
                  <a:pt x="24" y="16"/>
                </a:lnTo>
                <a:lnTo>
                  <a:pt x="22" y="12"/>
                </a:lnTo>
                <a:lnTo>
                  <a:pt x="20" y="6"/>
                </a:lnTo>
                <a:lnTo>
                  <a:pt x="22" y="0"/>
                </a:lnTo>
                <a:lnTo>
                  <a:pt x="24" y="0"/>
                </a:lnTo>
                <a:lnTo>
                  <a:pt x="3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işḻidê">
            <a:extLst>
              <a:ext uri="{FF2B5EF4-FFF2-40B4-BE49-F238E27FC236}">
                <a16:creationId xmlns:a16="http://schemas.microsoft.com/office/drawing/2014/main" id="{A793276D-705E-407B-AA40-D9E4F59FB6B9}"/>
              </a:ext>
            </a:extLst>
          </p:cNvPr>
          <p:cNvSpPr/>
          <p:nvPr/>
        </p:nvSpPr>
        <p:spPr bwMode="auto">
          <a:xfrm>
            <a:off x="9608271" y="2638030"/>
            <a:ext cx="25999" cy="33968"/>
          </a:xfrm>
          <a:custGeom>
            <a:avLst/>
            <a:gdLst>
              <a:gd name="T0" fmla="*/ 2147483647 w 30"/>
              <a:gd name="T1" fmla="*/ 2147483647 h 34"/>
              <a:gd name="T2" fmla="*/ 2147483647 w 30"/>
              <a:gd name="T3" fmla="*/ 2147483647 h 34"/>
              <a:gd name="T4" fmla="*/ 2147483647 w 30"/>
              <a:gd name="T5" fmla="*/ 2147483647 h 34"/>
              <a:gd name="T6" fmla="*/ 2147483647 w 30"/>
              <a:gd name="T7" fmla="*/ 2147483647 h 34"/>
              <a:gd name="T8" fmla="*/ 2147483647 w 30"/>
              <a:gd name="T9" fmla="*/ 2147483647 h 34"/>
              <a:gd name="T10" fmla="*/ 2147483647 w 30"/>
              <a:gd name="T11" fmla="*/ 2147483647 h 34"/>
              <a:gd name="T12" fmla="*/ 2147483647 w 30"/>
              <a:gd name="T13" fmla="*/ 2147483647 h 34"/>
              <a:gd name="T14" fmla="*/ 2147483647 w 30"/>
              <a:gd name="T15" fmla="*/ 0 h 34"/>
              <a:gd name="T16" fmla="*/ 2147483647 w 30"/>
              <a:gd name="T17" fmla="*/ 2147483647 h 34"/>
              <a:gd name="T18" fmla="*/ 2147483647 w 30"/>
              <a:gd name="T19" fmla="*/ 2147483647 h 34"/>
              <a:gd name="T20" fmla="*/ 2147483647 w 30"/>
              <a:gd name="T21" fmla="*/ 2147483647 h 34"/>
              <a:gd name="T22" fmla="*/ 2147483647 w 30"/>
              <a:gd name="T23" fmla="*/ 2147483647 h 34"/>
              <a:gd name="T24" fmla="*/ 2147483647 w 30"/>
              <a:gd name="T25" fmla="*/ 2147483647 h 34"/>
              <a:gd name="T26" fmla="*/ 0 w 30"/>
              <a:gd name="T27" fmla="*/ 2147483647 h 34"/>
              <a:gd name="T28" fmla="*/ 0 w 30"/>
              <a:gd name="T29" fmla="*/ 2147483647 h 34"/>
              <a:gd name="T30" fmla="*/ 0 w 30"/>
              <a:gd name="T31" fmla="*/ 2147483647 h 34"/>
              <a:gd name="T32" fmla="*/ 0 w 30"/>
              <a:gd name="T33" fmla="*/ 2147483647 h 34"/>
              <a:gd name="T34" fmla="*/ 2147483647 w 30"/>
              <a:gd name="T35" fmla="*/ 2147483647 h 34"/>
              <a:gd name="T36" fmla="*/ 2147483647 w 30"/>
              <a:gd name="T37" fmla="*/ 2147483647 h 34"/>
              <a:gd name="T38" fmla="*/ 2147483647 w 30"/>
              <a:gd name="T39" fmla="*/ 2147483647 h 34"/>
              <a:gd name="T40" fmla="*/ 2147483647 w 30"/>
              <a:gd name="T41" fmla="*/ 2147483647 h 34"/>
              <a:gd name="T42" fmla="*/ 2147483647 w 30"/>
              <a:gd name="T43" fmla="*/ 2147483647 h 34"/>
              <a:gd name="T44" fmla="*/ 2147483647 w 30"/>
              <a:gd name="T45" fmla="*/ 2147483647 h 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30"/>
              <a:gd name="T70" fmla="*/ 0 h 34"/>
              <a:gd name="T71" fmla="*/ 30 w 30"/>
              <a:gd name="T72" fmla="*/ 34 h 3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30" h="34">
                <a:moveTo>
                  <a:pt x="26" y="28"/>
                </a:moveTo>
                <a:lnTo>
                  <a:pt x="28" y="26"/>
                </a:lnTo>
                <a:lnTo>
                  <a:pt x="28" y="22"/>
                </a:lnTo>
                <a:lnTo>
                  <a:pt x="30" y="22"/>
                </a:lnTo>
                <a:lnTo>
                  <a:pt x="30" y="16"/>
                </a:lnTo>
                <a:lnTo>
                  <a:pt x="28" y="12"/>
                </a:lnTo>
                <a:lnTo>
                  <a:pt x="26" y="6"/>
                </a:lnTo>
                <a:lnTo>
                  <a:pt x="28" y="0"/>
                </a:lnTo>
                <a:lnTo>
                  <a:pt x="24" y="2"/>
                </a:lnTo>
                <a:lnTo>
                  <a:pt x="22" y="4"/>
                </a:lnTo>
                <a:lnTo>
                  <a:pt x="18" y="10"/>
                </a:lnTo>
                <a:lnTo>
                  <a:pt x="8" y="10"/>
                </a:lnTo>
                <a:lnTo>
                  <a:pt x="2" y="18"/>
                </a:lnTo>
                <a:lnTo>
                  <a:pt x="0" y="24"/>
                </a:lnTo>
                <a:lnTo>
                  <a:pt x="0" y="30"/>
                </a:lnTo>
                <a:lnTo>
                  <a:pt x="0" y="32"/>
                </a:lnTo>
                <a:lnTo>
                  <a:pt x="0" y="34"/>
                </a:lnTo>
                <a:lnTo>
                  <a:pt x="12" y="34"/>
                </a:lnTo>
                <a:lnTo>
                  <a:pt x="14" y="30"/>
                </a:lnTo>
                <a:lnTo>
                  <a:pt x="14" y="28"/>
                </a:lnTo>
                <a:lnTo>
                  <a:pt x="16" y="26"/>
                </a:lnTo>
                <a:lnTo>
                  <a:pt x="26" y="26"/>
                </a:lnTo>
                <a:lnTo>
                  <a:pt x="2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3" name="ïṥḷîḑe">
            <a:extLst>
              <a:ext uri="{FF2B5EF4-FFF2-40B4-BE49-F238E27FC236}">
                <a16:creationId xmlns:a16="http://schemas.microsoft.com/office/drawing/2014/main" id="{6769FE57-8595-4C44-B82D-1902F1834C1D}"/>
              </a:ext>
            </a:extLst>
          </p:cNvPr>
          <p:cNvSpPr/>
          <p:nvPr/>
        </p:nvSpPr>
        <p:spPr bwMode="auto">
          <a:xfrm>
            <a:off x="9608271" y="2665369"/>
            <a:ext cx="24594" cy="40595"/>
          </a:xfrm>
          <a:custGeom>
            <a:avLst/>
            <a:gdLst>
              <a:gd name="T0" fmla="*/ 0 w 28"/>
              <a:gd name="T1" fmla="*/ 2147483647 h 42"/>
              <a:gd name="T2" fmla="*/ 2147483647 w 28"/>
              <a:gd name="T3" fmla="*/ 2147483647 h 42"/>
              <a:gd name="T4" fmla="*/ 2147483647 w 28"/>
              <a:gd name="T5" fmla="*/ 2147483647 h 42"/>
              <a:gd name="T6" fmla="*/ 2147483647 w 28"/>
              <a:gd name="T7" fmla="*/ 2147483647 h 42"/>
              <a:gd name="T8" fmla="*/ 2147483647 w 28"/>
              <a:gd name="T9" fmla="*/ 2147483647 h 42"/>
              <a:gd name="T10" fmla="*/ 2147483647 w 28"/>
              <a:gd name="T11" fmla="*/ 2147483647 h 42"/>
              <a:gd name="T12" fmla="*/ 2147483647 w 28"/>
              <a:gd name="T13" fmla="*/ 2147483647 h 42"/>
              <a:gd name="T14" fmla="*/ 2147483647 w 28"/>
              <a:gd name="T15" fmla="*/ 2147483647 h 42"/>
              <a:gd name="T16" fmla="*/ 2147483647 w 28"/>
              <a:gd name="T17" fmla="*/ 2147483647 h 42"/>
              <a:gd name="T18" fmla="*/ 2147483647 w 28"/>
              <a:gd name="T19" fmla="*/ 2147483647 h 42"/>
              <a:gd name="T20" fmla="*/ 2147483647 w 28"/>
              <a:gd name="T21" fmla="*/ 2147483647 h 42"/>
              <a:gd name="T22" fmla="*/ 2147483647 w 28"/>
              <a:gd name="T23" fmla="*/ 2147483647 h 42"/>
              <a:gd name="T24" fmla="*/ 2147483647 w 28"/>
              <a:gd name="T25" fmla="*/ 2147483647 h 42"/>
              <a:gd name="T26" fmla="*/ 2147483647 w 28"/>
              <a:gd name="T27" fmla="*/ 2147483647 h 42"/>
              <a:gd name="T28" fmla="*/ 2147483647 w 28"/>
              <a:gd name="T29" fmla="*/ 2147483647 h 42"/>
              <a:gd name="T30" fmla="*/ 2147483647 w 28"/>
              <a:gd name="T31" fmla="*/ 2147483647 h 42"/>
              <a:gd name="T32" fmla="*/ 2147483647 w 28"/>
              <a:gd name="T33" fmla="*/ 2147483647 h 42"/>
              <a:gd name="T34" fmla="*/ 2147483647 w 28"/>
              <a:gd name="T35" fmla="*/ 2147483647 h 42"/>
              <a:gd name="T36" fmla="*/ 2147483647 w 28"/>
              <a:gd name="T37" fmla="*/ 2147483647 h 42"/>
              <a:gd name="T38" fmla="*/ 2147483647 w 28"/>
              <a:gd name="T39" fmla="*/ 0 h 42"/>
              <a:gd name="T40" fmla="*/ 2147483647 w 28"/>
              <a:gd name="T41" fmla="*/ 0 h 42"/>
              <a:gd name="T42" fmla="*/ 2147483647 w 28"/>
              <a:gd name="T43" fmla="*/ 2147483647 h 42"/>
              <a:gd name="T44" fmla="*/ 2147483647 w 28"/>
              <a:gd name="T45" fmla="*/ 2147483647 h 42"/>
              <a:gd name="T46" fmla="*/ 2147483647 w 28"/>
              <a:gd name="T47" fmla="*/ 2147483647 h 42"/>
              <a:gd name="T48" fmla="*/ 0 w 28"/>
              <a:gd name="T49" fmla="*/ 2147483647 h 42"/>
              <a:gd name="T50" fmla="*/ 0 w 28"/>
              <a:gd name="T51" fmla="*/ 2147483647 h 42"/>
              <a:gd name="T52" fmla="*/ 0 w 28"/>
              <a:gd name="T53" fmla="*/ 2147483647 h 42"/>
              <a:gd name="T54" fmla="*/ 0 w 2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8"/>
              <a:gd name="T85" fmla="*/ 0 h 42"/>
              <a:gd name="T86" fmla="*/ 28 w 2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8" h="42">
                <a:moveTo>
                  <a:pt x="0" y="8"/>
                </a:moveTo>
                <a:lnTo>
                  <a:pt x="2" y="12"/>
                </a:lnTo>
                <a:lnTo>
                  <a:pt x="6" y="14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4" y="28"/>
                </a:lnTo>
                <a:lnTo>
                  <a:pt x="6" y="34"/>
                </a:lnTo>
                <a:lnTo>
                  <a:pt x="8" y="42"/>
                </a:lnTo>
                <a:lnTo>
                  <a:pt x="14" y="34"/>
                </a:lnTo>
                <a:lnTo>
                  <a:pt x="22" y="28"/>
                </a:lnTo>
                <a:lnTo>
                  <a:pt x="26" y="24"/>
                </a:lnTo>
                <a:lnTo>
                  <a:pt x="28" y="20"/>
                </a:lnTo>
                <a:lnTo>
                  <a:pt x="28" y="16"/>
                </a:lnTo>
                <a:lnTo>
                  <a:pt x="28" y="14"/>
                </a:lnTo>
                <a:lnTo>
                  <a:pt x="26" y="12"/>
                </a:lnTo>
                <a:lnTo>
                  <a:pt x="24" y="10"/>
                </a:lnTo>
                <a:lnTo>
                  <a:pt x="22" y="8"/>
                </a:lnTo>
                <a:lnTo>
                  <a:pt x="24" y="2"/>
                </a:lnTo>
                <a:lnTo>
                  <a:pt x="26" y="0"/>
                </a:lnTo>
                <a:lnTo>
                  <a:pt x="16" y="0"/>
                </a:lnTo>
                <a:lnTo>
                  <a:pt x="14" y="2"/>
                </a:lnTo>
                <a:lnTo>
                  <a:pt x="14" y="4"/>
                </a:lnTo>
                <a:lnTo>
                  <a:pt x="12" y="8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4" name="ísḷîḍè">
            <a:extLst>
              <a:ext uri="{FF2B5EF4-FFF2-40B4-BE49-F238E27FC236}">
                <a16:creationId xmlns:a16="http://schemas.microsoft.com/office/drawing/2014/main" id="{6F5B8477-E183-4473-99F1-1B06012409FE}"/>
              </a:ext>
            </a:extLst>
          </p:cNvPr>
          <p:cNvSpPr/>
          <p:nvPr/>
        </p:nvSpPr>
        <p:spPr bwMode="auto">
          <a:xfrm>
            <a:off x="9371474" y="2526184"/>
            <a:ext cx="264905" cy="340507"/>
          </a:xfrm>
          <a:custGeom>
            <a:avLst/>
            <a:gdLst>
              <a:gd name="T0" fmla="*/ 2147483647 w 298"/>
              <a:gd name="T1" fmla="*/ 2147483647 h 346"/>
              <a:gd name="T2" fmla="*/ 2147483647 w 298"/>
              <a:gd name="T3" fmla="*/ 2147483647 h 346"/>
              <a:gd name="T4" fmla="*/ 2147483647 w 298"/>
              <a:gd name="T5" fmla="*/ 2147483647 h 346"/>
              <a:gd name="T6" fmla="*/ 2147483647 w 298"/>
              <a:gd name="T7" fmla="*/ 2147483647 h 346"/>
              <a:gd name="T8" fmla="*/ 2147483647 w 298"/>
              <a:gd name="T9" fmla="*/ 2147483647 h 346"/>
              <a:gd name="T10" fmla="*/ 2147483647 w 298"/>
              <a:gd name="T11" fmla="*/ 2147483647 h 346"/>
              <a:gd name="T12" fmla="*/ 2147483647 w 298"/>
              <a:gd name="T13" fmla="*/ 2147483647 h 346"/>
              <a:gd name="T14" fmla="*/ 2147483647 w 298"/>
              <a:gd name="T15" fmla="*/ 2147483647 h 346"/>
              <a:gd name="T16" fmla="*/ 2147483647 w 298"/>
              <a:gd name="T17" fmla="*/ 2147483647 h 346"/>
              <a:gd name="T18" fmla="*/ 2147483647 w 298"/>
              <a:gd name="T19" fmla="*/ 2147483647 h 346"/>
              <a:gd name="T20" fmla="*/ 2147483647 w 298"/>
              <a:gd name="T21" fmla="*/ 2147483647 h 346"/>
              <a:gd name="T22" fmla="*/ 2147483647 w 298"/>
              <a:gd name="T23" fmla="*/ 2147483647 h 346"/>
              <a:gd name="T24" fmla="*/ 2147483647 w 298"/>
              <a:gd name="T25" fmla="*/ 2147483647 h 346"/>
              <a:gd name="T26" fmla="*/ 2147483647 w 298"/>
              <a:gd name="T27" fmla="*/ 2147483647 h 346"/>
              <a:gd name="T28" fmla="*/ 2147483647 w 298"/>
              <a:gd name="T29" fmla="*/ 2147483647 h 346"/>
              <a:gd name="T30" fmla="*/ 2147483647 w 298"/>
              <a:gd name="T31" fmla="*/ 2147483647 h 346"/>
              <a:gd name="T32" fmla="*/ 2147483647 w 298"/>
              <a:gd name="T33" fmla="*/ 2147483647 h 346"/>
              <a:gd name="T34" fmla="*/ 2147483647 w 298"/>
              <a:gd name="T35" fmla="*/ 2147483647 h 346"/>
              <a:gd name="T36" fmla="*/ 2147483647 w 298"/>
              <a:gd name="T37" fmla="*/ 2147483647 h 346"/>
              <a:gd name="T38" fmla="*/ 2147483647 w 298"/>
              <a:gd name="T39" fmla="*/ 2147483647 h 346"/>
              <a:gd name="T40" fmla="*/ 0 w 298"/>
              <a:gd name="T41" fmla="*/ 2147483647 h 346"/>
              <a:gd name="T42" fmla="*/ 2147483647 w 298"/>
              <a:gd name="T43" fmla="*/ 2147483647 h 346"/>
              <a:gd name="T44" fmla="*/ 2147483647 w 298"/>
              <a:gd name="T45" fmla="*/ 2147483647 h 346"/>
              <a:gd name="T46" fmla="*/ 2147483647 w 298"/>
              <a:gd name="T47" fmla="*/ 2147483647 h 346"/>
              <a:gd name="T48" fmla="*/ 2147483647 w 298"/>
              <a:gd name="T49" fmla="*/ 2147483647 h 346"/>
              <a:gd name="T50" fmla="*/ 2147483647 w 298"/>
              <a:gd name="T51" fmla="*/ 2147483647 h 346"/>
              <a:gd name="T52" fmla="*/ 2147483647 w 298"/>
              <a:gd name="T53" fmla="*/ 2147483647 h 346"/>
              <a:gd name="T54" fmla="*/ 2147483647 w 298"/>
              <a:gd name="T55" fmla="*/ 2147483647 h 346"/>
              <a:gd name="T56" fmla="*/ 2147483647 w 298"/>
              <a:gd name="T57" fmla="*/ 2147483647 h 346"/>
              <a:gd name="T58" fmla="*/ 2147483647 w 298"/>
              <a:gd name="T59" fmla="*/ 2147483647 h 346"/>
              <a:gd name="T60" fmla="*/ 2147483647 w 298"/>
              <a:gd name="T61" fmla="*/ 2147483647 h 346"/>
              <a:gd name="T62" fmla="*/ 2147483647 w 298"/>
              <a:gd name="T63" fmla="*/ 2147483647 h 346"/>
              <a:gd name="T64" fmla="*/ 2147483647 w 298"/>
              <a:gd name="T65" fmla="*/ 2147483647 h 346"/>
              <a:gd name="T66" fmla="*/ 2147483647 w 298"/>
              <a:gd name="T67" fmla="*/ 2147483647 h 346"/>
              <a:gd name="T68" fmla="*/ 2147483647 w 298"/>
              <a:gd name="T69" fmla="*/ 2147483647 h 346"/>
              <a:gd name="T70" fmla="*/ 2147483647 w 298"/>
              <a:gd name="T71" fmla="*/ 2147483647 h 346"/>
              <a:gd name="T72" fmla="*/ 2147483647 w 298"/>
              <a:gd name="T73" fmla="*/ 2147483647 h 346"/>
              <a:gd name="T74" fmla="*/ 2147483647 w 298"/>
              <a:gd name="T75" fmla="*/ 2147483647 h 346"/>
              <a:gd name="T76" fmla="*/ 2147483647 w 298"/>
              <a:gd name="T77" fmla="*/ 2147483647 h 346"/>
              <a:gd name="T78" fmla="*/ 2147483647 w 298"/>
              <a:gd name="T79" fmla="*/ 2147483647 h 346"/>
              <a:gd name="T80" fmla="*/ 2147483647 w 298"/>
              <a:gd name="T81" fmla="*/ 2147483647 h 346"/>
              <a:gd name="T82" fmla="*/ 2147483647 w 298"/>
              <a:gd name="T83" fmla="*/ 2147483647 h 346"/>
              <a:gd name="T84" fmla="*/ 2147483647 w 298"/>
              <a:gd name="T85" fmla="*/ 2147483647 h 346"/>
              <a:gd name="T86" fmla="*/ 2147483647 w 298"/>
              <a:gd name="T87" fmla="*/ 2147483647 h 346"/>
              <a:gd name="T88" fmla="*/ 2147483647 w 298"/>
              <a:gd name="T89" fmla="*/ 2147483647 h 346"/>
              <a:gd name="T90" fmla="*/ 2147483647 w 298"/>
              <a:gd name="T91" fmla="*/ 2147483647 h 346"/>
              <a:gd name="T92" fmla="*/ 2147483647 w 298"/>
              <a:gd name="T93" fmla="*/ 2147483647 h 346"/>
              <a:gd name="T94" fmla="*/ 2147483647 w 298"/>
              <a:gd name="T95" fmla="*/ 2147483647 h 346"/>
              <a:gd name="T96" fmla="*/ 2147483647 w 298"/>
              <a:gd name="T97" fmla="*/ 2147483647 h 346"/>
              <a:gd name="T98" fmla="*/ 2147483647 w 298"/>
              <a:gd name="T99" fmla="*/ 2147483647 h 346"/>
              <a:gd name="T100" fmla="*/ 2147483647 w 298"/>
              <a:gd name="T101" fmla="*/ 2147483647 h 346"/>
              <a:gd name="T102" fmla="*/ 2147483647 w 298"/>
              <a:gd name="T103" fmla="*/ 2147483647 h 346"/>
              <a:gd name="T104" fmla="*/ 2147483647 w 298"/>
              <a:gd name="T105" fmla="*/ 2147483647 h 346"/>
              <a:gd name="T106" fmla="*/ 2147483647 w 298"/>
              <a:gd name="T107" fmla="*/ 2147483647 h 346"/>
              <a:gd name="T108" fmla="*/ 2147483647 w 298"/>
              <a:gd name="T109" fmla="*/ 2147483647 h 346"/>
              <a:gd name="T110" fmla="*/ 2147483647 w 298"/>
              <a:gd name="T111" fmla="*/ 2147483647 h 346"/>
              <a:gd name="T112" fmla="*/ 2147483647 w 298"/>
              <a:gd name="T113" fmla="*/ 2147483647 h 346"/>
              <a:gd name="T114" fmla="*/ 2147483647 w 298"/>
              <a:gd name="T115" fmla="*/ 2147483647 h 3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98"/>
              <a:gd name="T175" fmla="*/ 0 h 346"/>
              <a:gd name="T176" fmla="*/ 298 w 298"/>
              <a:gd name="T177" fmla="*/ 346 h 34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98" h="346">
                <a:moveTo>
                  <a:pt x="290" y="248"/>
                </a:moveTo>
                <a:lnTo>
                  <a:pt x="280" y="250"/>
                </a:lnTo>
                <a:lnTo>
                  <a:pt x="270" y="256"/>
                </a:lnTo>
                <a:lnTo>
                  <a:pt x="264" y="258"/>
                </a:lnTo>
                <a:lnTo>
                  <a:pt x="260" y="262"/>
                </a:lnTo>
                <a:lnTo>
                  <a:pt x="258" y="266"/>
                </a:lnTo>
                <a:lnTo>
                  <a:pt x="256" y="272"/>
                </a:lnTo>
                <a:lnTo>
                  <a:pt x="256" y="310"/>
                </a:lnTo>
                <a:lnTo>
                  <a:pt x="258" y="318"/>
                </a:lnTo>
                <a:lnTo>
                  <a:pt x="260" y="320"/>
                </a:lnTo>
                <a:lnTo>
                  <a:pt x="266" y="324"/>
                </a:lnTo>
                <a:lnTo>
                  <a:pt x="276" y="324"/>
                </a:lnTo>
                <a:lnTo>
                  <a:pt x="276" y="336"/>
                </a:lnTo>
                <a:lnTo>
                  <a:pt x="274" y="340"/>
                </a:lnTo>
                <a:lnTo>
                  <a:pt x="272" y="344"/>
                </a:lnTo>
                <a:lnTo>
                  <a:pt x="268" y="346"/>
                </a:lnTo>
                <a:lnTo>
                  <a:pt x="266" y="346"/>
                </a:lnTo>
                <a:lnTo>
                  <a:pt x="262" y="338"/>
                </a:lnTo>
                <a:lnTo>
                  <a:pt x="258" y="334"/>
                </a:lnTo>
                <a:lnTo>
                  <a:pt x="248" y="326"/>
                </a:lnTo>
                <a:lnTo>
                  <a:pt x="242" y="320"/>
                </a:lnTo>
                <a:lnTo>
                  <a:pt x="238" y="318"/>
                </a:lnTo>
                <a:lnTo>
                  <a:pt x="238" y="314"/>
                </a:lnTo>
                <a:lnTo>
                  <a:pt x="232" y="316"/>
                </a:lnTo>
                <a:lnTo>
                  <a:pt x="230" y="318"/>
                </a:lnTo>
                <a:lnTo>
                  <a:pt x="228" y="318"/>
                </a:lnTo>
                <a:lnTo>
                  <a:pt x="224" y="320"/>
                </a:lnTo>
                <a:lnTo>
                  <a:pt x="218" y="318"/>
                </a:lnTo>
                <a:lnTo>
                  <a:pt x="212" y="316"/>
                </a:lnTo>
                <a:lnTo>
                  <a:pt x="208" y="312"/>
                </a:lnTo>
                <a:lnTo>
                  <a:pt x="206" y="308"/>
                </a:lnTo>
                <a:lnTo>
                  <a:pt x="190" y="302"/>
                </a:lnTo>
                <a:lnTo>
                  <a:pt x="186" y="300"/>
                </a:lnTo>
                <a:lnTo>
                  <a:pt x="178" y="300"/>
                </a:lnTo>
                <a:lnTo>
                  <a:pt x="170" y="300"/>
                </a:lnTo>
                <a:lnTo>
                  <a:pt x="166" y="302"/>
                </a:lnTo>
                <a:lnTo>
                  <a:pt x="162" y="302"/>
                </a:lnTo>
                <a:lnTo>
                  <a:pt x="156" y="300"/>
                </a:lnTo>
                <a:lnTo>
                  <a:pt x="158" y="294"/>
                </a:lnTo>
                <a:lnTo>
                  <a:pt x="158" y="290"/>
                </a:lnTo>
                <a:lnTo>
                  <a:pt x="156" y="282"/>
                </a:lnTo>
                <a:lnTo>
                  <a:pt x="152" y="280"/>
                </a:lnTo>
                <a:lnTo>
                  <a:pt x="152" y="276"/>
                </a:lnTo>
                <a:lnTo>
                  <a:pt x="154" y="254"/>
                </a:lnTo>
                <a:lnTo>
                  <a:pt x="152" y="232"/>
                </a:lnTo>
                <a:lnTo>
                  <a:pt x="146" y="234"/>
                </a:lnTo>
                <a:lnTo>
                  <a:pt x="138" y="234"/>
                </a:lnTo>
                <a:lnTo>
                  <a:pt x="134" y="232"/>
                </a:lnTo>
                <a:lnTo>
                  <a:pt x="132" y="230"/>
                </a:lnTo>
                <a:lnTo>
                  <a:pt x="130" y="228"/>
                </a:lnTo>
                <a:lnTo>
                  <a:pt x="110" y="228"/>
                </a:lnTo>
                <a:lnTo>
                  <a:pt x="110" y="236"/>
                </a:lnTo>
                <a:lnTo>
                  <a:pt x="108" y="240"/>
                </a:lnTo>
                <a:lnTo>
                  <a:pt x="106" y="242"/>
                </a:lnTo>
                <a:lnTo>
                  <a:pt x="98" y="242"/>
                </a:lnTo>
                <a:lnTo>
                  <a:pt x="86" y="242"/>
                </a:lnTo>
                <a:lnTo>
                  <a:pt x="82" y="242"/>
                </a:lnTo>
                <a:lnTo>
                  <a:pt x="80" y="240"/>
                </a:lnTo>
                <a:lnTo>
                  <a:pt x="72" y="232"/>
                </a:lnTo>
                <a:lnTo>
                  <a:pt x="66" y="220"/>
                </a:lnTo>
                <a:lnTo>
                  <a:pt x="66" y="208"/>
                </a:lnTo>
                <a:lnTo>
                  <a:pt x="2" y="208"/>
                </a:lnTo>
                <a:lnTo>
                  <a:pt x="0" y="202"/>
                </a:lnTo>
                <a:lnTo>
                  <a:pt x="2" y="190"/>
                </a:lnTo>
                <a:lnTo>
                  <a:pt x="4" y="186"/>
                </a:lnTo>
                <a:lnTo>
                  <a:pt x="8" y="184"/>
                </a:lnTo>
                <a:lnTo>
                  <a:pt x="14" y="184"/>
                </a:lnTo>
                <a:lnTo>
                  <a:pt x="16" y="184"/>
                </a:lnTo>
                <a:lnTo>
                  <a:pt x="20" y="184"/>
                </a:lnTo>
                <a:lnTo>
                  <a:pt x="22" y="182"/>
                </a:lnTo>
                <a:lnTo>
                  <a:pt x="24" y="180"/>
                </a:lnTo>
                <a:lnTo>
                  <a:pt x="26" y="180"/>
                </a:lnTo>
                <a:lnTo>
                  <a:pt x="30" y="180"/>
                </a:lnTo>
                <a:lnTo>
                  <a:pt x="30" y="184"/>
                </a:lnTo>
                <a:lnTo>
                  <a:pt x="32" y="184"/>
                </a:lnTo>
                <a:lnTo>
                  <a:pt x="36" y="184"/>
                </a:lnTo>
                <a:lnTo>
                  <a:pt x="42" y="184"/>
                </a:lnTo>
                <a:lnTo>
                  <a:pt x="46" y="182"/>
                </a:lnTo>
                <a:lnTo>
                  <a:pt x="50" y="176"/>
                </a:lnTo>
                <a:lnTo>
                  <a:pt x="52" y="168"/>
                </a:lnTo>
                <a:lnTo>
                  <a:pt x="56" y="156"/>
                </a:lnTo>
                <a:lnTo>
                  <a:pt x="56" y="142"/>
                </a:lnTo>
                <a:lnTo>
                  <a:pt x="60" y="140"/>
                </a:lnTo>
                <a:lnTo>
                  <a:pt x="64" y="136"/>
                </a:lnTo>
                <a:lnTo>
                  <a:pt x="66" y="126"/>
                </a:lnTo>
                <a:lnTo>
                  <a:pt x="70" y="122"/>
                </a:lnTo>
                <a:lnTo>
                  <a:pt x="74" y="118"/>
                </a:lnTo>
                <a:lnTo>
                  <a:pt x="78" y="116"/>
                </a:lnTo>
                <a:lnTo>
                  <a:pt x="80" y="112"/>
                </a:lnTo>
                <a:lnTo>
                  <a:pt x="82" y="108"/>
                </a:lnTo>
                <a:lnTo>
                  <a:pt x="80" y="104"/>
                </a:lnTo>
                <a:lnTo>
                  <a:pt x="80" y="102"/>
                </a:lnTo>
                <a:lnTo>
                  <a:pt x="80" y="98"/>
                </a:lnTo>
                <a:lnTo>
                  <a:pt x="92" y="68"/>
                </a:lnTo>
                <a:lnTo>
                  <a:pt x="96" y="54"/>
                </a:lnTo>
                <a:lnTo>
                  <a:pt x="98" y="44"/>
                </a:lnTo>
                <a:lnTo>
                  <a:pt x="96" y="40"/>
                </a:lnTo>
                <a:lnTo>
                  <a:pt x="96" y="38"/>
                </a:lnTo>
                <a:lnTo>
                  <a:pt x="94" y="36"/>
                </a:lnTo>
                <a:lnTo>
                  <a:pt x="94" y="34"/>
                </a:lnTo>
                <a:lnTo>
                  <a:pt x="96" y="24"/>
                </a:lnTo>
                <a:lnTo>
                  <a:pt x="98" y="16"/>
                </a:lnTo>
                <a:lnTo>
                  <a:pt x="100" y="12"/>
                </a:lnTo>
                <a:lnTo>
                  <a:pt x="104" y="10"/>
                </a:lnTo>
                <a:lnTo>
                  <a:pt x="108" y="6"/>
                </a:lnTo>
                <a:lnTo>
                  <a:pt x="110" y="6"/>
                </a:lnTo>
                <a:lnTo>
                  <a:pt x="116" y="6"/>
                </a:lnTo>
                <a:lnTo>
                  <a:pt x="122" y="8"/>
                </a:lnTo>
                <a:lnTo>
                  <a:pt x="134" y="14"/>
                </a:lnTo>
                <a:lnTo>
                  <a:pt x="144" y="20"/>
                </a:lnTo>
                <a:lnTo>
                  <a:pt x="152" y="20"/>
                </a:lnTo>
                <a:lnTo>
                  <a:pt x="160" y="20"/>
                </a:lnTo>
                <a:lnTo>
                  <a:pt x="162" y="20"/>
                </a:lnTo>
                <a:lnTo>
                  <a:pt x="162" y="18"/>
                </a:lnTo>
                <a:lnTo>
                  <a:pt x="164" y="14"/>
                </a:lnTo>
                <a:lnTo>
                  <a:pt x="166" y="12"/>
                </a:lnTo>
                <a:lnTo>
                  <a:pt x="170" y="14"/>
                </a:lnTo>
                <a:lnTo>
                  <a:pt x="172" y="14"/>
                </a:lnTo>
                <a:lnTo>
                  <a:pt x="178" y="12"/>
                </a:lnTo>
                <a:lnTo>
                  <a:pt x="182" y="10"/>
                </a:lnTo>
                <a:lnTo>
                  <a:pt x="188" y="8"/>
                </a:lnTo>
                <a:lnTo>
                  <a:pt x="192" y="8"/>
                </a:lnTo>
                <a:lnTo>
                  <a:pt x="204" y="8"/>
                </a:lnTo>
                <a:lnTo>
                  <a:pt x="206" y="2"/>
                </a:lnTo>
                <a:lnTo>
                  <a:pt x="210" y="0"/>
                </a:lnTo>
                <a:lnTo>
                  <a:pt x="216" y="2"/>
                </a:lnTo>
                <a:lnTo>
                  <a:pt x="224" y="4"/>
                </a:lnTo>
                <a:lnTo>
                  <a:pt x="236" y="4"/>
                </a:lnTo>
                <a:lnTo>
                  <a:pt x="246" y="14"/>
                </a:lnTo>
                <a:lnTo>
                  <a:pt x="252" y="16"/>
                </a:lnTo>
                <a:lnTo>
                  <a:pt x="260" y="20"/>
                </a:lnTo>
                <a:lnTo>
                  <a:pt x="260" y="16"/>
                </a:lnTo>
                <a:lnTo>
                  <a:pt x="264" y="16"/>
                </a:lnTo>
                <a:lnTo>
                  <a:pt x="268" y="20"/>
                </a:lnTo>
                <a:lnTo>
                  <a:pt x="272" y="16"/>
                </a:lnTo>
                <a:lnTo>
                  <a:pt x="280" y="16"/>
                </a:lnTo>
                <a:lnTo>
                  <a:pt x="282" y="20"/>
                </a:lnTo>
                <a:lnTo>
                  <a:pt x="284" y="24"/>
                </a:lnTo>
                <a:lnTo>
                  <a:pt x="294" y="32"/>
                </a:lnTo>
                <a:lnTo>
                  <a:pt x="296" y="44"/>
                </a:lnTo>
                <a:lnTo>
                  <a:pt x="296" y="50"/>
                </a:lnTo>
                <a:lnTo>
                  <a:pt x="298" y="54"/>
                </a:lnTo>
                <a:lnTo>
                  <a:pt x="298" y="64"/>
                </a:lnTo>
                <a:lnTo>
                  <a:pt x="292" y="72"/>
                </a:lnTo>
                <a:lnTo>
                  <a:pt x="286" y="80"/>
                </a:lnTo>
                <a:lnTo>
                  <a:pt x="280" y="92"/>
                </a:lnTo>
                <a:lnTo>
                  <a:pt x="274" y="102"/>
                </a:lnTo>
                <a:lnTo>
                  <a:pt x="274" y="124"/>
                </a:lnTo>
                <a:lnTo>
                  <a:pt x="272" y="128"/>
                </a:lnTo>
                <a:lnTo>
                  <a:pt x="268" y="132"/>
                </a:lnTo>
                <a:lnTo>
                  <a:pt x="266" y="138"/>
                </a:lnTo>
                <a:lnTo>
                  <a:pt x="266" y="148"/>
                </a:lnTo>
                <a:lnTo>
                  <a:pt x="268" y="152"/>
                </a:lnTo>
                <a:lnTo>
                  <a:pt x="272" y="154"/>
                </a:lnTo>
                <a:lnTo>
                  <a:pt x="272" y="156"/>
                </a:lnTo>
                <a:lnTo>
                  <a:pt x="270" y="160"/>
                </a:lnTo>
                <a:lnTo>
                  <a:pt x="270" y="164"/>
                </a:lnTo>
                <a:lnTo>
                  <a:pt x="270" y="168"/>
                </a:lnTo>
                <a:lnTo>
                  <a:pt x="272" y="174"/>
                </a:lnTo>
                <a:lnTo>
                  <a:pt x="274" y="182"/>
                </a:lnTo>
                <a:lnTo>
                  <a:pt x="272" y="186"/>
                </a:lnTo>
                <a:lnTo>
                  <a:pt x="272" y="192"/>
                </a:lnTo>
                <a:lnTo>
                  <a:pt x="272" y="196"/>
                </a:lnTo>
                <a:lnTo>
                  <a:pt x="272" y="198"/>
                </a:lnTo>
                <a:lnTo>
                  <a:pt x="274" y="202"/>
                </a:lnTo>
                <a:lnTo>
                  <a:pt x="272" y="206"/>
                </a:lnTo>
                <a:lnTo>
                  <a:pt x="272" y="208"/>
                </a:lnTo>
                <a:lnTo>
                  <a:pt x="272" y="214"/>
                </a:lnTo>
                <a:lnTo>
                  <a:pt x="278" y="218"/>
                </a:lnTo>
                <a:lnTo>
                  <a:pt x="282" y="224"/>
                </a:lnTo>
                <a:lnTo>
                  <a:pt x="288" y="228"/>
                </a:lnTo>
                <a:lnTo>
                  <a:pt x="288" y="234"/>
                </a:lnTo>
                <a:lnTo>
                  <a:pt x="290" y="240"/>
                </a:lnTo>
                <a:lnTo>
                  <a:pt x="292" y="248"/>
                </a:lnTo>
                <a:lnTo>
                  <a:pt x="290" y="2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îś1iḋé">
            <a:extLst>
              <a:ext uri="{FF2B5EF4-FFF2-40B4-BE49-F238E27FC236}">
                <a16:creationId xmlns:a16="http://schemas.microsoft.com/office/drawing/2014/main" id="{643A1902-2E83-449A-9940-E419D1D11941}"/>
              </a:ext>
            </a:extLst>
          </p:cNvPr>
          <p:cNvSpPr/>
          <p:nvPr/>
        </p:nvSpPr>
        <p:spPr bwMode="auto">
          <a:xfrm>
            <a:off x="9620217" y="2814497"/>
            <a:ext cx="155992" cy="294112"/>
          </a:xfrm>
          <a:custGeom>
            <a:avLst/>
            <a:gdLst>
              <a:gd name="T0" fmla="*/ 2147483647 w 174"/>
              <a:gd name="T1" fmla="*/ 2147483647 h 298"/>
              <a:gd name="T2" fmla="*/ 2147483647 w 174"/>
              <a:gd name="T3" fmla="*/ 2147483647 h 298"/>
              <a:gd name="T4" fmla="*/ 2147483647 w 174"/>
              <a:gd name="T5" fmla="*/ 2147483647 h 298"/>
              <a:gd name="T6" fmla="*/ 2147483647 w 174"/>
              <a:gd name="T7" fmla="*/ 2147483647 h 298"/>
              <a:gd name="T8" fmla="*/ 2147483647 w 174"/>
              <a:gd name="T9" fmla="*/ 2147483647 h 298"/>
              <a:gd name="T10" fmla="*/ 2147483647 w 174"/>
              <a:gd name="T11" fmla="*/ 2147483647 h 298"/>
              <a:gd name="T12" fmla="*/ 2147483647 w 174"/>
              <a:gd name="T13" fmla="*/ 2147483647 h 298"/>
              <a:gd name="T14" fmla="*/ 2147483647 w 174"/>
              <a:gd name="T15" fmla="*/ 2147483647 h 298"/>
              <a:gd name="T16" fmla="*/ 2147483647 w 174"/>
              <a:gd name="T17" fmla="*/ 2147483647 h 298"/>
              <a:gd name="T18" fmla="*/ 2147483647 w 174"/>
              <a:gd name="T19" fmla="*/ 2147483647 h 298"/>
              <a:gd name="T20" fmla="*/ 2147483647 w 174"/>
              <a:gd name="T21" fmla="*/ 2147483647 h 298"/>
              <a:gd name="T22" fmla="*/ 2147483647 w 174"/>
              <a:gd name="T23" fmla="*/ 2147483647 h 298"/>
              <a:gd name="T24" fmla="*/ 2147483647 w 174"/>
              <a:gd name="T25" fmla="*/ 2147483647 h 298"/>
              <a:gd name="T26" fmla="*/ 2147483647 w 174"/>
              <a:gd name="T27" fmla="*/ 2147483647 h 298"/>
              <a:gd name="T28" fmla="*/ 2147483647 w 174"/>
              <a:gd name="T29" fmla="*/ 2147483647 h 298"/>
              <a:gd name="T30" fmla="*/ 2147483647 w 174"/>
              <a:gd name="T31" fmla="*/ 2147483647 h 298"/>
              <a:gd name="T32" fmla="*/ 2147483647 w 174"/>
              <a:gd name="T33" fmla="*/ 2147483647 h 298"/>
              <a:gd name="T34" fmla="*/ 2147483647 w 174"/>
              <a:gd name="T35" fmla="*/ 2147483647 h 298"/>
              <a:gd name="T36" fmla="*/ 2147483647 w 174"/>
              <a:gd name="T37" fmla="*/ 2147483647 h 298"/>
              <a:gd name="T38" fmla="*/ 2147483647 w 174"/>
              <a:gd name="T39" fmla="*/ 2147483647 h 298"/>
              <a:gd name="T40" fmla="*/ 2147483647 w 174"/>
              <a:gd name="T41" fmla="*/ 2147483647 h 298"/>
              <a:gd name="T42" fmla="*/ 2147483647 w 174"/>
              <a:gd name="T43" fmla="*/ 2147483647 h 298"/>
              <a:gd name="T44" fmla="*/ 2147483647 w 174"/>
              <a:gd name="T45" fmla="*/ 2147483647 h 298"/>
              <a:gd name="T46" fmla="*/ 2147483647 w 174"/>
              <a:gd name="T47" fmla="*/ 2147483647 h 298"/>
              <a:gd name="T48" fmla="*/ 2147483647 w 174"/>
              <a:gd name="T49" fmla="*/ 2147483647 h 298"/>
              <a:gd name="T50" fmla="*/ 2147483647 w 174"/>
              <a:gd name="T51" fmla="*/ 2147483647 h 298"/>
              <a:gd name="T52" fmla="*/ 2147483647 w 174"/>
              <a:gd name="T53" fmla="*/ 2147483647 h 298"/>
              <a:gd name="T54" fmla="*/ 2147483647 w 174"/>
              <a:gd name="T55" fmla="*/ 2147483647 h 298"/>
              <a:gd name="T56" fmla="*/ 2147483647 w 174"/>
              <a:gd name="T57" fmla="*/ 2147483647 h 298"/>
              <a:gd name="T58" fmla="*/ 2147483647 w 174"/>
              <a:gd name="T59" fmla="*/ 2147483647 h 298"/>
              <a:gd name="T60" fmla="*/ 2147483647 w 174"/>
              <a:gd name="T61" fmla="*/ 2147483647 h 298"/>
              <a:gd name="T62" fmla="*/ 2147483647 w 174"/>
              <a:gd name="T63" fmla="*/ 2147483647 h 298"/>
              <a:gd name="T64" fmla="*/ 2147483647 w 174"/>
              <a:gd name="T65" fmla="*/ 2147483647 h 298"/>
              <a:gd name="T66" fmla="*/ 2147483647 w 174"/>
              <a:gd name="T67" fmla="*/ 2147483647 h 298"/>
              <a:gd name="T68" fmla="*/ 2147483647 w 174"/>
              <a:gd name="T69" fmla="*/ 2147483647 h 298"/>
              <a:gd name="T70" fmla="*/ 2147483647 w 174"/>
              <a:gd name="T71" fmla="*/ 2147483647 h 298"/>
              <a:gd name="T72" fmla="*/ 2147483647 w 174"/>
              <a:gd name="T73" fmla="*/ 2147483647 h 298"/>
              <a:gd name="T74" fmla="*/ 2147483647 w 174"/>
              <a:gd name="T75" fmla="*/ 2147483647 h 298"/>
              <a:gd name="T76" fmla="*/ 2147483647 w 174"/>
              <a:gd name="T77" fmla="*/ 2147483647 h 298"/>
              <a:gd name="T78" fmla="*/ 2147483647 w 174"/>
              <a:gd name="T79" fmla="*/ 2147483647 h 298"/>
              <a:gd name="T80" fmla="*/ 2147483647 w 174"/>
              <a:gd name="T81" fmla="*/ 2147483647 h 298"/>
              <a:gd name="T82" fmla="*/ 2147483647 w 174"/>
              <a:gd name="T83" fmla="*/ 2147483647 h 298"/>
              <a:gd name="T84" fmla="*/ 2147483647 w 174"/>
              <a:gd name="T85" fmla="*/ 2147483647 h 298"/>
              <a:gd name="T86" fmla="*/ 2147483647 w 174"/>
              <a:gd name="T87" fmla="*/ 2147483647 h 298"/>
              <a:gd name="T88" fmla="*/ 0 w 174"/>
              <a:gd name="T89" fmla="*/ 2147483647 h 298"/>
              <a:gd name="T90" fmla="*/ 2147483647 w 174"/>
              <a:gd name="T91" fmla="*/ 2147483647 h 298"/>
              <a:gd name="T92" fmla="*/ 2147483647 w 174"/>
              <a:gd name="T93" fmla="*/ 2147483647 h 298"/>
              <a:gd name="T94" fmla="*/ 2147483647 w 174"/>
              <a:gd name="T95" fmla="*/ 2147483647 h 298"/>
              <a:gd name="T96" fmla="*/ 2147483647 w 174"/>
              <a:gd name="T97" fmla="*/ 2147483647 h 298"/>
              <a:gd name="T98" fmla="*/ 2147483647 w 174"/>
              <a:gd name="T99" fmla="*/ 2147483647 h 298"/>
              <a:gd name="T100" fmla="*/ 2147483647 w 174"/>
              <a:gd name="T101" fmla="*/ 2147483647 h 298"/>
              <a:gd name="T102" fmla="*/ 2147483647 w 174"/>
              <a:gd name="T103" fmla="*/ 2147483647 h 298"/>
              <a:gd name="T104" fmla="*/ 2147483647 w 174"/>
              <a:gd name="T105" fmla="*/ 2147483647 h 298"/>
              <a:gd name="T106" fmla="*/ 2147483647 w 174"/>
              <a:gd name="T107" fmla="*/ 2147483647 h 298"/>
              <a:gd name="T108" fmla="*/ 2147483647 w 174"/>
              <a:gd name="T109" fmla="*/ 2147483647 h 298"/>
              <a:gd name="T110" fmla="*/ 2147483647 w 174"/>
              <a:gd name="T111" fmla="*/ 2147483647 h 298"/>
              <a:gd name="T112" fmla="*/ 2147483647 w 174"/>
              <a:gd name="T113" fmla="*/ 2147483647 h 298"/>
              <a:gd name="T114" fmla="*/ 2147483647 w 174"/>
              <a:gd name="T115" fmla="*/ 2147483647 h 29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4"/>
              <a:gd name="T175" fmla="*/ 0 h 298"/>
              <a:gd name="T176" fmla="*/ 174 w 174"/>
              <a:gd name="T177" fmla="*/ 298 h 29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4" h="298">
                <a:moveTo>
                  <a:pt x="30" y="298"/>
                </a:moveTo>
                <a:lnTo>
                  <a:pt x="32" y="288"/>
                </a:lnTo>
                <a:lnTo>
                  <a:pt x="32" y="282"/>
                </a:lnTo>
                <a:lnTo>
                  <a:pt x="34" y="274"/>
                </a:lnTo>
                <a:lnTo>
                  <a:pt x="38" y="270"/>
                </a:lnTo>
                <a:lnTo>
                  <a:pt x="44" y="268"/>
                </a:lnTo>
                <a:lnTo>
                  <a:pt x="50" y="264"/>
                </a:lnTo>
                <a:lnTo>
                  <a:pt x="66" y="258"/>
                </a:lnTo>
                <a:lnTo>
                  <a:pt x="72" y="254"/>
                </a:lnTo>
                <a:lnTo>
                  <a:pt x="74" y="248"/>
                </a:lnTo>
                <a:lnTo>
                  <a:pt x="78" y="232"/>
                </a:lnTo>
                <a:lnTo>
                  <a:pt x="78" y="218"/>
                </a:lnTo>
                <a:lnTo>
                  <a:pt x="78" y="210"/>
                </a:lnTo>
                <a:lnTo>
                  <a:pt x="76" y="204"/>
                </a:lnTo>
                <a:lnTo>
                  <a:pt x="74" y="196"/>
                </a:lnTo>
                <a:lnTo>
                  <a:pt x="74" y="192"/>
                </a:lnTo>
                <a:lnTo>
                  <a:pt x="74" y="186"/>
                </a:lnTo>
                <a:lnTo>
                  <a:pt x="70" y="182"/>
                </a:lnTo>
                <a:lnTo>
                  <a:pt x="70" y="178"/>
                </a:lnTo>
                <a:lnTo>
                  <a:pt x="70" y="172"/>
                </a:lnTo>
                <a:lnTo>
                  <a:pt x="72" y="168"/>
                </a:lnTo>
                <a:lnTo>
                  <a:pt x="76" y="162"/>
                </a:lnTo>
                <a:lnTo>
                  <a:pt x="86" y="156"/>
                </a:lnTo>
                <a:lnTo>
                  <a:pt x="94" y="152"/>
                </a:lnTo>
                <a:lnTo>
                  <a:pt x="100" y="148"/>
                </a:lnTo>
                <a:lnTo>
                  <a:pt x="102" y="140"/>
                </a:lnTo>
                <a:lnTo>
                  <a:pt x="108" y="134"/>
                </a:lnTo>
                <a:lnTo>
                  <a:pt x="112" y="128"/>
                </a:lnTo>
                <a:lnTo>
                  <a:pt x="130" y="116"/>
                </a:lnTo>
                <a:lnTo>
                  <a:pt x="150" y="108"/>
                </a:lnTo>
                <a:lnTo>
                  <a:pt x="156" y="100"/>
                </a:lnTo>
                <a:lnTo>
                  <a:pt x="162" y="94"/>
                </a:lnTo>
                <a:lnTo>
                  <a:pt x="168" y="84"/>
                </a:lnTo>
                <a:lnTo>
                  <a:pt x="168" y="76"/>
                </a:lnTo>
                <a:lnTo>
                  <a:pt x="168" y="66"/>
                </a:lnTo>
                <a:lnTo>
                  <a:pt x="170" y="56"/>
                </a:lnTo>
                <a:lnTo>
                  <a:pt x="170" y="50"/>
                </a:lnTo>
                <a:lnTo>
                  <a:pt x="174" y="48"/>
                </a:lnTo>
                <a:lnTo>
                  <a:pt x="172" y="22"/>
                </a:lnTo>
                <a:lnTo>
                  <a:pt x="172" y="10"/>
                </a:lnTo>
                <a:lnTo>
                  <a:pt x="174" y="0"/>
                </a:lnTo>
                <a:lnTo>
                  <a:pt x="166" y="2"/>
                </a:lnTo>
                <a:lnTo>
                  <a:pt x="158" y="2"/>
                </a:lnTo>
                <a:lnTo>
                  <a:pt x="154" y="6"/>
                </a:lnTo>
                <a:lnTo>
                  <a:pt x="144" y="10"/>
                </a:lnTo>
                <a:lnTo>
                  <a:pt x="130" y="14"/>
                </a:lnTo>
                <a:lnTo>
                  <a:pt x="126" y="16"/>
                </a:lnTo>
                <a:lnTo>
                  <a:pt x="124" y="18"/>
                </a:lnTo>
                <a:lnTo>
                  <a:pt x="122" y="20"/>
                </a:lnTo>
                <a:lnTo>
                  <a:pt x="118" y="20"/>
                </a:lnTo>
                <a:lnTo>
                  <a:pt x="114" y="20"/>
                </a:lnTo>
                <a:lnTo>
                  <a:pt x="112" y="18"/>
                </a:lnTo>
                <a:lnTo>
                  <a:pt x="108" y="18"/>
                </a:lnTo>
                <a:lnTo>
                  <a:pt x="106" y="20"/>
                </a:lnTo>
                <a:lnTo>
                  <a:pt x="104" y="22"/>
                </a:lnTo>
                <a:lnTo>
                  <a:pt x="100" y="22"/>
                </a:lnTo>
                <a:lnTo>
                  <a:pt x="74" y="20"/>
                </a:lnTo>
                <a:lnTo>
                  <a:pt x="72" y="28"/>
                </a:lnTo>
                <a:lnTo>
                  <a:pt x="70" y="36"/>
                </a:lnTo>
                <a:lnTo>
                  <a:pt x="72" y="42"/>
                </a:lnTo>
                <a:lnTo>
                  <a:pt x="74" y="48"/>
                </a:lnTo>
                <a:lnTo>
                  <a:pt x="80" y="56"/>
                </a:lnTo>
                <a:lnTo>
                  <a:pt x="88" y="68"/>
                </a:lnTo>
                <a:lnTo>
                  <a:pt x="92" y="74"/>
                </a:lnTo>
                <a:lnTo>
                  <a:pt x="92" y="80"/>
                </a:lnTo>
                <a:lnTo>
                  <a:pt x="92" y="88"/>
                </a:lnTo>
                <a:lnTo>
                  <a:pt x="90" y="94"/>
                </a:lnTo>
                <a:lnTo>
                  <a:pt x="88" y="100"/>
                </a:lnTo>
                <a:lnTo>
                  <a:pt x="86" y="102"/>
                </a:lnTo>
                <a:lnTo>
                  <a:pt x="82" y="106"/>
                </a:lnTo>
                <a:lnTo>
                  <a:pt x="80" y="108"/>
                </a:lnTo>
                <a:lnTo>
                  <a:pt x="78" y="110"/>
                </a:lnTo>
                <a:lnTo>
                  <a:pt x="78" y="118"/>
                </a:lnTo>
                <a:lnTo>
                  <a:pt x="76" y="114"/>
                </a:lnTo>
                <a:lnTo>
                  <a:pt x="72" y="110"/>
                </a:lnTo>
                <a:lnTo>
                  <a:pt x="68" y="108"/>
                </a:lnTo>
                <a:lnTo>
                  <a:pt x="66" y="100"/>
                </a:lnTo>
                <a:lnTo>
                  <a:pt x="68" y="90"/>
                </a:lnTo>
                <a:lnTo>
                  <a:pt x="70" y="82"/>
                </a:lnTo>
                <a:lnTo>
                  <a:pt x="70" y="72"/>
                </a:lnTo>
                <a:lnTo>
                  <a:pt x="62" y="72"/>
                </a:lnTo>
                <a:lnTo>
                  <a:pt x="56" y="72"/>
                </a:lnTo>
                <a:lnTo>
                  <a:pt x="52" y="70"/>
                </a:lnTo>
                <a:lnTo>
                  <a:pt x="50" y="64"/>
                </a:lnTo>
                <a:lnTo>
                  <a:pt x="44" y="64"/>
                </a:lnTo>
                <a:lnTo>
                  <a:pt x="34" y="70"/>
                </a:lnTo>
                <a:lnTo>
                  <a:pt x="22" y="72"/>
                </a:lnTo>
                <a:lnTo>
                  <a:pt x="12" y="76"/>
                </a:lnTo>
                <a:lnTo>
                  <a:pt x="6" y="80"/>
                </a:lnTo>
                <a:lnTo>
                  <a:pt x="0" y="82"/>
                </a:lnTo>
                <a:lnTo>
                  <a:pt x="2" y="98"/>
                </a:lnTo>
                <a:lnTo>
                  <a:pt x="18" y="102"/>
                </a:lnTo>
                <a:lnTo>
                  <a:pt x="30" y="106"/>
                </a:lnTo>
                <a:lnTo>
                  <a:pt x="36" y="110"/>
                </a:lnTo>
                <a:lnTo>
                  <a:pt x="40" y="114"/>
                </a:lnTo>
                <a:lnTo>
                  <a:pt x="44" y="120"/>
                </a:lnTo>
                <a:lnTo>
                  <a:pt x="44" y="128"/>
                </a:lnTo>
                <a:lnTo>
                  <a:pt x="44" y="136"/>
                </a:lnTo>
                <a:lnTo>
                  <a:pt x="42" y="142"/>
                </a:lnTo>
                <a:lnTo>
                  <a:pt x="40" y="148"/>
                </a:lnTo>
                <a:lnTo>
                  <a:pt x="40" y="158"/>
                </a:lnTo>
                <a:lnTo>
                  <a:pt x="40" y="168"/>
                </a:lnTo>
                <a:lnTo>
                  <a:pt x="38" y="178"/>
                </a:lnTo>
                <a:lnTo>
                  <a:pt x="36" y="188"/>
                </a:lnTo>
                <a:lnTo>
                  <a:pt x="30" y="196"/>
                </a:lnTo>
                <a:lnTo>
                  <a:pt x="18" y="208"/>
                </a:lnTo>
                <a:lnTo>
                  <a:pt x="14" y="218"/>
                </a:lnTo>
                <a:lnTo>
                  <a:pt x="14" y="226"/>
                </a:lnTo>
                <a:lnTo>
                  <a:pt x="18" y="234"/>
                </a:lnTo>
                <a:lnTo>
                  <a:pt x="20" y="242"/>
                </a:lnTo>
                <a:lnTo>
                  <a:pt x="22" y="250"/>
                </a:lnTo>
                <a:lnTo>
                  <a:pt x="20" y="258"/>
                </a:lnTo>
                <a:lnTo>
                  <a:pt x="18" y="264"/>
                </a:lnTo>
                <a:lnTo>
                  <a:pt x="18" y="298"/>
                </a:lnTo>
                <a:lnTo>
                  <a:pt x="28" y="298"/>
                </a:lnTo>
                <a:lnTo>
                  <a:pt x="30" y="2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6" name="ïṥļiḍê">
            <a:extLst>
              <a:ext uri="{FF2B5EF4-FFF2-40B4-BE49-F238E27FC236}">
                <a16:creationId xmlns:a16="http://schemas.microsoft.com/office/drawing/2014/main" id="{8B16E37A-3AB9-4C09-8E54-E9243C22FA1C}"/>
              </a:ext>
            </a:extLst>
          </p:cNvPr>
          <p:cNvSpPr/>
          <p:nvPr/>
        </p:nvSpPr>
        <p:spPr bwMode="auto">
          <a:xfrm>
            <a:off x="9421362" y="3021618"/>
            <a:ext cx="228366" cy="230319"/>
          </a:xfrm>
          <a:custGeom>
            <a:avLst/>
            <a:gdLst>
              <a:gd name="T0" fmla="*/ 2147483647 w 256"/>
              <a:gd name="T1" fmla="*/ 2147483647 h 234"/>
              <a:gd name="T2" fmla="*/ 2147483647 w 256"/>
              <a:gd name="T3" fmla="*/ 2147483647 h 234"/>
              <a:gd name="T4" fmla="*/ 2147483647 w 256"/>
              <a:gd name="T5" fmla="*/ 2147483647 h 234"/>
              <a:gd name="T6" fmla="*/ 2147483647 w 256"/>
              <a:gd name="T7" fmla="*/ 2147483647 h 234"/>
              <a:gd name="T8" fmla="*/ 2147483647 w 256"/>
              <a:gd name="T9" fmla="*/ 2147483647 h 234"/>
              <a:gd name="T10" fmla="*/ 2147483647 w 256"/>
              <a:gd name="T11" fmla="*/ 2147483647 h 234"/>
              <a:gd name="T12" fmla="*/ 2147483647 w 256"/>
              <a:gd name="T13" fmla="*/ 2147483647 h 234"/>
              <a:gd name="T14" fmla="*/ 2147483647 w 256"/>
              <a:gd name="T15" fmla="*/ 2147483647 h 234"/>
              <a:gd name="T16" fmla="*/ 2147483647 w 256"/>
              <a:gd name="T17" fmla="*/ 2147483647 h 234"/>
              <a:gd name="T18" fmla="*/ 2147483647 w 256"/>
              <a:gd name="T19" fmla="*/ 2147483647 h 234"/>
              <a:gd name="T20" fmla="*/ 2147483647 w 256"/>
              <a:gd name="T21" fmla="*/ 2147483647 h 234"/>
              <a:gd name="T22" fmla="*/ 2147483647 w 256"/>
              <a:gd name="T23" fmla="*/ 2147483647 h 234"/>
              <a:gd name="T24" fmla="*/ 2147483647 w 256"/>
              <a:gd name="T25" fmla="*/ 2147483647 h 234"/>
              <a:gd name="T26" fmla="*/ 2147483647 w 256"/>
              <a:gd name="T27" fmla="*/ 2147483647 h 234"/>
              <a:gd name="T28" fmla="*/ 2147483647 w 256"/>
              <a:gd name="T29" fmla="*/ 2147483647 h 234"/>
              <a:gd name="T30" fmla="*/ 2147483647 w 256"/>
              <a:gd name="T31" fmla="*/ 2147483647 h 234"/>
              <a:gd name="T32" fmla="*/ 2147483647 w 256"/>
              <a:gd name="T33" fmla="*/ 2147483647 h 234"/>
              <a:gd name="T34" fmla="*/ 2147483647 w 256"/>
              <a:gd name="T35" fmla="*/ 2147483647 h 234"/>
              <a:gd name="T36" fmla="*/ 2147483647 w 256"/>
              <a:gd name="T37" fmla="*/ 2147483647 h 234"/>
              <a:gd name="T38" fmla="*/ 2147483647 w 256"/>
              <a:gd name="T39" fmla="*/ 2147483647 h 234"/>
              <a:gd name="T40" fmla="*/ 2147483647 w 256"/>
              <a:gd name="T41" fmla="*/ 2147483647 h 234"/>
              <a:gd name="T42" fmla="*/ 0 w 256"/>
              <a:gd name="T43" fmla="*/ 2147483647 h 234"/>
              <a:gd name="T44" fmla="*/ 2147483647 w 256"/>
              <a:gd name="T45" fmla="*/ 2147483647 h 234"/>
              <a:gd name="T46" fmla="*/ 2147483647 w 256"/>
              <a:gd name="T47" fmla="*/ 2147483647 h 234"/>
              <a:gd name="T48" fmla="*/ 2147483647 w 256"/>
              <a:gd name="T49" fmla="*/ 2147483647 h 234"/>
              <a:gd name="T50" fmla="*/ 2147483647 w 256"/>
              <a:gd name="T51" fmla="*/ 2147483647 h 234"/>
              <a:gd name="T52" fmla="*/ 2147483647 w 256"/>
              <a:gd name="T53" fmla="*/ 2147483647 h 234"/>
              <a:gd name="T54" fmla="*/ 2147483647 w 256"/>
              <a:gd name="T55" fmla="*/ 2147483647 h 234"/>
              <a:gd name="T56" fmla="*/ 2147483647 w 256"/>
              <a:gd name="T57" fmla="*/ 2147483647 h 234"/>
              <a:gd name="T58" fmla="*/ 2147483647 w 256"/>
              <a:gd name="T59" fmla="*/ 2147483647 h 234"/>
              <a:gd name="T60" fmla="*/ 2147483647 w 256"/>
              <a:gd name="T61" fmla="*/ 2147483647 h 234"/>
              <a:gd name="T62" fmla="*/ 2147483647 w 256"/>
              <a:gd name="T63" fmla="*/ 2147483647 h 234"/>
              <a:gd name="T64" fmla="*/ 2147483647 w 256"/>
              <a:gd name="T65" fmla="*/ 2147483647 h 234"/>
              <a:gd name="T66" fmla="*/ 2147483647 w 256"/>
              <a:gd name="T67" fmla="*/ 2147483647 h 234"/>
              <a:gd name="T68" fmla="*/ 2147483647 w 256"/>
              <a:gd name="T69" fmla="*/ 2147483647 h 234"/>
              <a:gd name="T70" fmla="*/ 2147483647 w 256"/>
              <a:gd name="T71" fmla="*/ 2147483647 h 234"/>
              <a:gd name="T72" fmla="*/ 2147483647 w 256"/>
              <a:gd name="T73" fmla="*/ 2147483647 h 234"/>
              <a:gd name="T74" fmla="*/ 2147483647 w 256"/>
              <a:gd name="T75" fmla="*/ 2147483647 h 234"/>
              <a:gd name="T76" fmla="*/ 2147483647 w 256"/>
              <a:gd name="T77" fmla="*/ 2147483647 h 234"/>
              <a:gd name="T78" fmla="*/ 2147483647 w 256"/>
              <a:gd name="T79" fmla="*/ 2147483647 h 234"/>
              <a:gd name="T80" fmla="*/ 2147483647 w 256"/>
              <a:gd name="T81" fmla="*/ 2147483647 h 234"/>
              <a:gd name="T82" fmla="*/ 2147483647 w 256"/>
              <a:gd name="T83" fmla="*/ 2147483647 h 234"/>
              <a:gd name="T84" fmla="*/ 2147483647 w 256"/>
              <a:gd name="T85" fmla="*/ 2147483647 h 234"/>
              <a:gd name="T86" fmla="*/ 2147483647 w 256"/>
              <a:gd name="T87" fmla="*/ 2147483647 h 234"/>
              <a:gd name="T88" fmla="*/ 2147483647 w 256"/>
              <a:gd name="T89" fmla="*/ 2147483647 h 234"/>
              <a:gd name="T90" fmla="*/ 2147483647 w 256"/>
              <a:gd name="T91" fmla="*/ 2147483647 h 234"/>
              <a:gd name="T92" fmla="*/ 2147483647 w 256"/>
              <a:gd name="T93" fmla="*/ 2147483647 h 234"/>
              <a:gd name="T94" fmla="*/ 2147483647 w 256"/>
              <a:gd name="T95" fmla="*/ 2147483647 h 23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56"/>
              <a:gd name="T145" fmla="*/ 0 h 234"/>
              <a:gd name="T146" fmla="*/ 256 w 256"/>
              <a:gd name="T147" fmla="*/ 234 h 23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56" h="234">
                <a:moveTo>
                  <a:pt x="254" y="88"/>
                </a:moveTo>
                <a:lnTo>
                  <a:pt x="252" y="92"/>
                </a:lnTo>
                <a:lnTo>
                  <a:pt x="254" y="98"/>
                </a:lnTo>
                <a:lnTo>
                  <a:pt x="256" y="100"/>
                </a:lnTo>
                <a:lnTo>
                  <a:pt x="256" y="104"/>
                </a:lnTo>
                <a:lnTo>
                  <a:pt x="256" y="108"/>
                </a:lnTo>
                <a:lnTo>
                  <a:pt x="254" y="114"/>
                </a:lnTo>
                <a:lnTo>
                  <a:pt x="248" y="118"/>
                </a:lnTo>
                <a:lnTo>
                  <a:pt x="236" y="126"/>
                </a:lnTo>
                <a:lnTo>
                  <a:pt x="226" y="136"/>
                </a:lnTo>
                <a:lnTo>
                  <a:pt x="218" y="146"/>
                </a:lnTo>
                <a:lnTo>
                  <a:pt x="206" y="170"/>
                </a:lnTo>
                <a:lnTo>
                  <a:pt x="190" y="188"/>
                </a:lnTo>
                <a:lnTo>
                  <a:pt x="182" y="198"/>
                </a:lnTo>
                <a:lnTo>
                  <a:pt x="172" y="204"/>
                </a:lnTo>
                <a:lnTo>
                  <a:pt x="162" y="206"/>
                </a:lnTo>
                <a:lnTo>
                  <a:pt x="156" y="208"/>
                </a:lnTo>
                <a:lnTo>
                  <a:pt x="146" y="212"/>
                </a:lnTo>
                <a:lnTo>
                  <a:pt x="136" y="216"/>
                </a:lnTo>
                <a:lnTo>
                  <a:pt x="132" y="220"/>
                </a:lnTo>
                <a:lnTo>
                  <a:pt x="126" y="222"/>
                </a:lnTo>
                <a:lnTo>
                  <a:pt x="112" y="222"/>
                </a:lnTo>
                <a:lnTo>
                  <a:pt x="98" y="220"/>
                </a:lnTo>
                <a:lnTo>
                  <a:pt x="82" y="220"/>
                </a:lnTo>
                <a:lnTo>
                  <a:pt x="80" y="224"/>
                </a:lnTo>
                <a:lnTo>
                  <a:pt x="78" y="228"/>
                </a:lnTo>
                <a:lnTo>
                  <a:pt x="68" y="228"/>
                </a:lnTo>
                <a:lnTo>
                  <a:pt x="58" y="228"/>
                </a:lnTo>
                <a:lnTo>
                  <a:pt x="52" y="230"/>
                </a:lnTo>
                <a:lnTo>
                  <a:pt x="46" y="234"/>
                </a:lnTo>
                <a:lnTo>
                  <a:pt x="28" y="220"/>
                </a:lnTo>
                <a:lnTo>
                  <a:pt x="22" y="210"/>
                </a:lnTo>
                <a:lnTo>
                  <a:pt x="20" y="204"/>
                </a:lnTo>
                <a:lnTo>
                  <a:pt x="22" y="200"/>
                </a:lnTo>
                <a:lnTo>
                  <a:pt x="24" y="194"/>
                </a:lnTo>
                <a:lnTo>
                  <a:pt x="24" y="184"/>
                </a:lnTo>
                <a:lnTo>
                  <a:pt x="24" y="178"/>
                </a:lnTo>
                <a:lnTo>
                  <a:pt x="20" y="174"/>
                </a:lnTo>
                <a:lnTo>
                  <a:pt x="16" y="170"/>
                </a:lnTo>
                <a:lnTo>
                  <a:pt x="16" y="166"/>
                </a:lnTo>
                <a:lnTo>
                  <a:pt x="14" y="150"/>
                </a:lnTo>
                <a:lnTo>
                  <a:pt x="10" y="140"/>
                </a:lnTo>
                <a:lnTo>
                  <a:pt x="6" y="132"/>
                </a:lnTo>
                <a:lnTo>
                  <a:pt x="0" y="122"/>
                </a:lnTo>
                <a:lnTo>
                  <a:pt x="4" y="118"/>
                </a:lnTo>
                <a:lnTo>
                  <a:pt x="6" y="114"/>
                </a:lnTo>
                <a:lnTo>
                  <a:pt x="10" y="114"/>
                </a:lnTo>
                <a:lnTo>
                  <a:pt x="14" y="120"/>
                </a:lnTo>
                <a:lnTo>
                  <a:pt x="20" y="124"/>
                </a:lnTo>
                <a:lnTo>
                  <a:pt x="24" y="126"/>
                </a:lnTo>
                <a:lnTo>
                  <a:pt x="32" y="126"/>
                </a:lnTo>
                <a:lnTo>
                  <a:pt x="42" y="126"/>
                </a:lnTo>
                <a:lnTo>
                  <a:pt x="48" y="122"/>
                </a:lnTo>
                <a:lnTo>
                  <a:pt x="52" y="118"/>
                </a:lnTo>
                <a:lnTo>
                  <a:pt x="56" y="116"/>
                </a:lnTo>
                <a:lnTo>
                  <a:pt x="54" y="54"/>
                </a:lnTo>
                <a:lnTo>
                  <a:pt x="60" y="56"/>
                </a:lnTo>
                <a:lnTo>
                  <a:pt x="68" y="64"/>
                </a:lnTo>
                <a:lnTo>
                  <a:pt x="70" y="68"/>
                </a:lnTo>
                <a:lnTo>
                  <a:pt x="70" y="74"/>
                </a:lnTo>
                <a:lnTo>
                  <a:pt x="68" y="82"/>
                </a:lnTo>
                <a:lnTo>
                  <a:pt x="66" y="90"/>
                </a:lnTo>
                <a:lnTo>
                  <a:pt x="82" y="90"/>
                </a:lnTo>
                <a:lnTo>
                  <a:pt x="90" y="84"/>
                </a:lnTo>
                <a:lnTo>
                  <a:pt x="98" y="72"/>
                </a:lnTo>
                <a:lnTo>
                  <a:pt x="106" y="64"/>
                </a:lnTo>
                <a:lnTo>
                  <a:pt x="110" y="60"/>
                </a:lnTo>
                <a:lnTo>
                  <a:pt x="116" y="62"/>
                </a:lnTo>
                <a:lnTo>
                  <a:pt x="122" y="64"/>
                </a:lnTo>
                <a:lnTo>
                  <a:pt x="126" y="68"/>
                </a:lnTo>
                <a:lnTo>
                  <a:pt x="132" y="70"/>
                </a:lnTo>
                <a:lnTo>
                  <a:pt x="138" y="68"/>
                </a:lnTo>
                <a:lnTo>
                  <a:pt x="142" y="64"/>
                </a:lnTo>
                <a:lnTo>
                  <a:pt x="146" y="60"/>
                </a:lnTo>
                <a:lnTo>
                  <a:pt x="148" y="54"/>
                </a:lnTo>
                <a:lnTo>
                  <a:pt x="152" y="50"/>
                </a:lnTo>
                <a:lnTo>
                  <a:pt x="154" y="48"/>
                </a:lnTo>
                <a:lnTo>
                  <a:pt x="158" y="46"/>
                </a:lnTo>
                <a:lnTo>
                  <a:pt x="160" y="44"/>
                </a:lnTo>
                <a:lnTo>
                  <a:pt x="172" y="32"/>
                </a:lnTo>
                <a:lnTo>
                  <a:pt x="182" y="20"/>
                </a:lnTo>
                <a:lnTo>
                  <a:pt x="188" y="10"/>
                </a:lnTo>
                <a:lnTo>
                  <a:pt x="194" y="6"/>
                </a:lnTo>
                <a:lnTo>
                  <a:pt x="202" y="2"/>
                </a:lnTo>
                <a:lnTo>
                  <a:pt x="210" y="0"/>
                </a:lnTo>
                <a:lnTo>
                  <a:pt x="216" y="2"/>
                </a:lnTo>
                <a:lnTo>
                  <a:pt x="222" y="4"/>
                </a:lnTo>
                <a:lnTo>
                  <a:pt x="228" y="6"/>
                </a:lnTo>
                <a:lnTo>
                  <a:pt x="238" y="8"/>
                </a:lnTo>
                <a:lnTo>
                  <a:pt x="238" y="16"/>
                </a:lnTo>
                <a:lnTo>
                  <a:pt x="242" y="24"/>
                </a:lnTo>
                <a:lnTo>
                  <a:pt x="244" y="32"/>
                </a:lnTo>
                <a:lnTo>
                  <a:pt x="246" y="40"/>
                </a:lnTo>
                <a:lnTo>
                  <a:pt x="244" y="48"/>
                </a:lnTo>
                <a:lnTo>
                  <a:pt x="242" y="54"/>
                </a:lnTo>
                <a:lnTo>
                  <a:pt x="242" y="88"/>
                </a:lnTo>
                <a:lnTo>
                  <a:pt x="254" y="8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7" name="iṥḻiḓe">
            <a:extLst>
              <a:ext uri="{FF2B5EF4-FFF2-40B4-BE49-F238E27FC236}">
                <a16:creationId xmlns:a16="http://schemas.microsoft.com/office/drawing/2014/main" id="{28EC4E8A-59C9-4267-9F5A-9FA8E9728F34}"/>
              </a:ext>
            </a:extLst>
          </p:cNvPr>
          <p:cNvSpPr/>
          <p:nvPr/>
        </p:nvSpPr>
        <p:spPr bwMode="auto">
          <a:xfrm>
            <a:off x="9567517" y="3140090"/>
            <a:ext cx="30214" cy="35625"/>
          </a:xfrm>
          <a:custGeom>
            <a:avLst/>
            <a:gdLst>
              <a:gd name="T0" fmla="*/ 2147483647 w 34"/>
              <a:gd name="T1" fmla="*/ 0 h 36"/>
              <a:gd name="T2" fmla="*/ 2147483647 w 34"/>
              <a:gd name="T3" fmla="*/ 0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0 w 34"/>
              <a:gd name="T9" fmla="*/ 2147483647 h 36"/>
              <a:gd name="T10" fmla="*/ 0 w 34"/>
              <a:gd name="T11" fmla="*/ 2147483647 h 36"/>
              <a:gd name="T12" fmla="*/ 2147483647 w 34"/>
              <a:gd name="T13" fmla="*/ 2147483647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2147483647 w 34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6"/>
              <a:gd name="T53" fmla="*/ 34 w 34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6">
                <a:moveTo>
                  <a:pt x="28" y="0"/>
                </a:moveTo>
                <a:lnTo>
                  <a:pt x="22" y="0"/>
                </a:lnTo>
                <a:lnTo>
                  <a:pt x="8" y="10"/>
                </a:lnTo>
                <a:lnTo>
                  <a:pt x="2" y="18"/>
                </a:lnTo>
                <a:lnTo>
                  <a:pt x="0" y="22"/>
                </a:lnTo>
                <a:lnTo>
                  <a:pt x="0" y="26"/>
                </a:lnTo>
                <a:lnTo>
                  <a:pt x="2" y="32"/>
                </a:lnTo>
                <a:lnTo>
                  <a:pt x="6" y="34"/>
                </a:lnTo>
                <a:lnTo>
                  <a:pt x="10" y="36"/>
                </a:lnTo>
                <a:lnTo>
                  <a:pt x="14" y="36"/>
                </a:lnTo>
                <a:lnTo>
                  <a:pt x="18" y="32"/>
                </a:lnTo>
                <a:lnTo>
                  <a:pt x="24" y="26"/>
                </a:lnTo>
                <a:lnTo>
                  <a:pt x="32" y="18"/>
                </a:lnTo>
                <a:lnTo>
                  <a:pt x="34" y="10"/>
                </a:lnTo>
                <a:lnTo>
                  <a:pt x="30" y="6"/>
                </a:lnTo>
                <a:lnTo>
                  <a:pt x="28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8" name="ïṧľíḓê">
            <a:extLst>
              <a:ext uri="{FF2B5EF4-FFF2-40B4-BE49-F238E27FC236}">
                <a16:creationId xmlns:a16="http://schemas.microsoft.com/office/drawing/2014/main" id="{A750D5A3-8508-4CA7-8E52-4E6BF859566F}"/>
              </a:ext>
            </a:extLst>
          </p:cNvPr>
          <p:cNvSpPr/>
          <p:nvPr/>
        </p:nvSpPr>
        <p:spPr bwMode="auto">
          <a:xfrm>
            <a:off x="9618811" y="3090382"/>
            <a:ext cx="17567" cy="24026"/>
          </a:xfrm>
          <a:custGeom>
            <a:avLst/>
            <a:gdLst>
              <a:gd name="T0" fmla="*/ 2147483647 w 20"/>
              <a:gd name="T1" fmla="*/ 2147483647 h 24"/>
              <a:gd name="T2" fmla="*/ 2147483647 w 20"/>
              <a:gd name="T3" fmla="*/ 2147483647 h 24"/>
              <a:gd name="T4" fmla="*/ 2147483647 w 20"/>
              <a:gd name="T5" fmla="*/ 2147483647 h 24"/>
              <a:gd name="T6" fmla="*/ 2147483647 w 20"/>
              <a:gd name="T7" fmla="*/ 2147483647 h 24"/>
              <a:gd name="T8" fmla="*/ 2147483647 w 20"/>
              <a:gd name="T9" fmla="*/ 2147483647 h 24"/>
              <a:gd name="T10" fmla="*/ 2147483647 w 20"/>
              <a:gd name="T11" fmla="*/ 2147483647 h 24"/>
              <a:gd name="T12" fmla="*/ 0 w 20"/>
              <a:gd name="T13" fmla="*/ 2147483647 h 24"/>
              <a:gd name="T14" fmla="*/ 0 w 20"/>
              <a:gd name="T15" fmla="*/ 2147483647 h 24"/>
              <a:gd name="T16" fmla="*/ 0 w 20"/>
              <a:gd name="T17" fmla="*/ 2147483647 h 24"/>
              <a:gd name="T18" fmla="*/ 2147483647 w 20"/>
              <a:gd name="T19" fmla="*/ 2147483647 h 24"/>
              <a:gd name="T20" fmla="*/ 2147483647 w 20"/>
              <a:gd name="T21" fmla="*/ 2147483647 h 24"/>
              <a:gd name="T22" fmla="*/ 2147483647 w 20"/>
              <a:gd name="T23" fmla="*/ 0 h 24"/>
              <a:gd name="T24" fmla="*/ 2147483647 w 20"/>
              <a:gd name="T25" fmla="*/ 0 h 24"/>
              <a:gd name="T26" fmla="*/ 2147483647 w 20"/>
              <a:gd name="T27" fmla="*/ 2147483647 h 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"/>
              <a:gd name="T43" fmla="*/ 0 h 24"/>
              <a:gd name="T44" fmla="*/ 20 w 20"/>
              <a:gd name="T45" fmla="*/ 24 h 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" h="24">
                <a:moveTo>
                  <a:pt x="20" y="18"/>
                </a:moveTo>
                <a:lnTo>
                  <a:pt x="18" y="22"/>
                </a:lnTo>
                <a:lnTo>
                  <a:pt x="16" y="24"/>
                </a:lnTo>
                <a:lnTo>
                  <a:pt x="14" y="24"/>
                </a:lnTo>
                <a:lnTo>
                  <a:pt x="6" y="24"/>
                </a:lnTo>
                <a:lnTo>
                  <a:pt x="2" y="22"/>
                </a:lnTo>
                <a:lnTo>
                  <a:pt x="0" y="18"/>
                </a:ln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0" y="0"/>
                </a:lnTo>
                <a:lnTo>
                  <a:pt x="20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9" name="ïṧliḍé">
            <a:extLst>
              <a:ext uri="{FF2B5EF4-FFF2-40B4-BE49-F238E27FC236}">
                <a16:creationId xmlns:a16="http://schemas.microsoft.com/office/drawing/2014/main" id="{B1DC06DD-DB7E-4FA6-8391-6A460628382B}"/>
              </a:ext>
            </a:extLst>
          </p:cNvPr>
          <p:cNvSpPr/>
          <p:nvPr/>
        </p:nvSpPr>
        <p:spPr bwMode="auto">
          <a:xfrm>
            <a:off x="9552761" y="2904801"/>
            <a:ext cx="106805" cy="125101"/>
          </a:xfrm>
          <a:custGeom>
            <a:avLst/>
            <a:gdLst>
              <a:gd name="T0" fmla="*/ 2147483647 w 120"/>
              <a:gd name="T1" fmla="*/ 0 h 126"/>
              <a:gd name="T2" fmla="*/ 2147483647 w 120"/>
              <a:gd name="T3" fmla="*/ 2147483647 h 126"/>
              <a:gd name="T4" fmla="*/ 2147483647 w 120"/>
              <a:gd name="T5" fmla="*/ 2147483647 h 126"/>
              <a:gd name="T6" fmla="*/ 2147483647 w 120"/>
              <a:gd name="T7" fmla="*/ 2147483647 h 126"/>
              <a:gd name="T8" fmla="*/ 2147483647 w 120"/>
              <a:gd name="T9" fmla="*/ 2147483647 h 126"/>
              <a:gd name="T10" fmla="*/ 2147483647 w 120"/>
              <a:gd name="T11" fmla="*/ 2147483647 h 126"/>
              <a:gd name="T12" fmla="*/ 2147483647 w 120"/>
              <a:gd name="T13" fmla="*/ 2147483647 h 126"/>
              <a:gd name="T14" fmla="*/ 2147483647 w 120"/>
              <a:gd name="T15" fmla="*/ 2147483647 h 126"/>
              <a:gd name="T16" fmla="*/ 2147483647 w 120"/>
              <a:gd name="T17" fmla="*/ 2147483647 h 126"/>
              <a:gd name="T18" fmla="*/ 2147483647 w 120"/>
              <a:gd name="T19" fmla="*/ 2147483647 h 126"/>
              <a:gd name="T20" fmla="*/ 2147483647 w 120"/>
              <a:gd name="T21" fmla="*/ 2147483647 h 126"/>
              <a:gd name="T22" fmla="*/ 2147483647 w 120"/>
              <a:gd name="T23" fmla="*/ 2147483647 h 126"/>
              <a:gd name="T24" fmla="*/ 2147483647 w 120"/>
              <a:gd name="T25" fmla="*/ 2147483647 h 126"/>
              <a:gd name="T26" fmla="*/ 2147483647 w 120"/>
              <a:gd name="T27" fmla="*/ 2147483647 h 126"/>
              <a:gd name="T28" fmla="*/ 2147483647 w 120"/>
              <a:gd name="T29" fmla="*/ 2147483647 h 126"/>
              <a:gd name="T30" fmla="*/ 2147483647 w 120"/>
              <a:gd name="T31" fmla="*/ 2147483647 h 126"/>
              <a:gd name="T32" fmla="*/ 2147483647 w 120"/>
              <a:gd name="T33" fmla="*/ 2147483647 h 126"/>
              <a:gd name="T34" fmla="*/ 2147483647 w 120"/>
              <a:gd name="T35" fmla="*/ 2147483647 h 126"/>
              <a:gd name="T36" fmla="*/ 2147483647 w 120"/>
              <a:gd name="T37" fmla="*/ 2147483647 h 126"/>
              <a:gd name="T38" fmla="*/ 2147483647 w 120"/>
              <a:gd name="T39" fmla="*/ 2147483647 h 126"/>
              <a:gd name="T40" fmla="*/ 2147483647 w 120"/>
              <a:gd name="T41" fmla="*/ 2147483647 h 126"/>
              <a:gd name="T42" fmla="*/ 2147483647 w 120"/>
              <a:gd name="T43" fmla="*/ 2147483647 h 126"/>
              <a:gd name="T44" fmla="*/ 2147483647 w 120"/>
              <a:gd name="T45" fmla="*/ 2147483647 h 126"/>
              <a:gd name="T46" fmla="*/ 2147483647 w 120"/>
              <a:gd name="T47" fmla="*/ 2147483647 h 126"/>
              <a:gd name="T48" fmla="*/ 2147483647 w 120"/>
              <a:gd name="T49" fmla="*/ 2147483647 h 126"/>
              <a:gd name="T50" fmla="*/ 2147483647 w 120"/>
              <a:gd name="T51" fmla="*/ 2147483647 h 126"/>
              <a:gd name="T52" fmla="*/ 2147483647 w 120"/>
              <a:gd name="T53" fmla="*/ 2147483647 h 126"/>
              <a:gd name="T54" fmla="*/ 2147483647 w 120"/>
              <a:gd name="T55" fmla="*/ 2147483647 h 126"/>
              <a:gd name="T56" fmla="*/ 2147483647 w 120"/>
              <a:gd name="T57" fmla="*/ 2147483647 h 126"/>
              <a:gd name="T58" fmla="*/ 2147483647 w 120"/>
              <a:gd name="T59" fmla="*/ 2147483647 h 126"/>
              <a:gd name="T60" fmla="*/ 2147483647 w 120"/>
              <a:gd name="T61" fmla="*/ 2147483647 h 126"/>
              <a:gd name="T62" fmla="*/ 2147483647 w 120"/>
              <a:gd name="T63" fmla="*/ 2147483647 h 126"/>
              <a:gd name="T64" fmla="*/ 2147483647 w 120"/>
              <a:gd name="T65" fmla="*/ 2147483647 h 126"/>
              <a:gd name="T66" fmla="*/ 2147483647 w 120"/>
              <a:gd name="T67" fmla="*/ 2147483647 h 126"/>
              <a:gd name="T68" fmla="*/ 2147483647 w 120"/>
              <a:gd name="T69" fmla="*/ 2147483647 h 126"/>
              <a:gd name="T70" fmla="*/ 2147483647 w 120"/>
              <a:gd name="T71" fmla="*/ 2147483647 h 126"/>
              <a:gd name="T72" fmla="*/ 2147483647 w 120"/>
              <a:gd name="T73" fmla="*/ 2147483647 h 126"/>
              <a:gd name="T74" fmla="*/ 2147483647 w 120"/>
              <a:gd name="T75" fmla="*/ 2147483647 h 126"/>
              <a:gd name="T76" fmla="*/ 2147483647 w 120"/>
              <a:gd name="T77" fmla="*/ 2147483647 h 126"/>
              <a:gd name="T78" fmla="*/ 0 w 120"/>
              <a:gd name="T79" fmla="*/ 2147483647 h 126"/>
              <a:gd name="T80" fmla="*/ 0 w 120"/>
              <a:gd name="T81" fmla="*/ 2147483647 h 126"/>
              <a:gd name="T82" fmla="*/ 2147483647 w 120"/>
              <a:gd name="T83" fmla="*/ 2147483647 h 126"/>
              <a:gd name="T84" fmla="*/ 2147483647 w 120"/>
              <a:gd name="T85" fmla="*/ 2147483647 h 126"/>
              <a:gd name="T86" fmla="*/ 2147483647 w 120"/>
              <a:gd name="T87" fmla="*/ 2147483647 h 126"/>
              <a:gd name="T88" fmla="*/ 2147483647 w 120"/>
              <a:gd name="T89" fmla="*/ 2147483647 h 126"/>
              <a:gd name="T90" fmla="*/ 2147483647 w 120"/>
              <a:gd name="T91" fmla="*/ 2147483647 h 126"/>
              <a:gd name="T92" fmla="*/ 2147483647 w 120"/>
              <a:gd name="T93" fmla="*/ 2147483647 h 126"/>
              <a:gd name="T94" fmla="*/ 2147483647 w 120"/>
              <a:gd name="T95" fmla="*/ 2147483647 h 126"/>
              <a:gd name="T96" fmla="*/ 2147483647 w 120"/>
              <a:gd name="T97" fmla="*/ 2147483647 h 126"/>
              <a:gd name="T98" fmla="*/ 2147483647 w 120"/>
              <a:gd name="T99" fmla="*/ 2147483647 h 126"/>
              <a:gd name="T100" fmla="*/ 2147483647 w 120"/>
              <a:gd name="T101" fmla="*/ 2147483647 h 126"/>
              <a:gd name="T102" fmla="*/ 2147483647 w 120"/>
              <a:gd name="T103" fmla="*/ 2147483647 h 126"/>
              <a:gd name="T104" fmla="*/ 2147483647 w 120"/>
              <a:gd name="T105" fmla="*/ 2147483647 h 126"/>
              <a:gd name="T106" fmla="*/ 2147483647 w 120"/>
              <a:gd name="T107" fmla="*/ 0 h 126"/>
              <a:gd name="T108" fmla="*/ 2147483647 w 120"/>
              <a:gd name="T109" fmla="*/ 0 h 126"/>
              <a:gd name="T110" fmla="*/ 2147483647 w 120"/>
              <a:gd name="T111" fmla="*/ 0 h 12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20"/>
              <a:gd name="T169" fmla="*/ 0 h 126"/>
              <a:gd name="T170" fmla="*/ 120 w 120"/>
              <a:gd name="T171" fmla="*/ 126 h 12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20" h="126">
                <a:moveTo>
                  <a:pt x="78" y="0"/>
                </a:moveTo>
                <a:lnTo>
                  <a:pt x="78" y="6"/>
                </a:lnTo>
                <a:lnTo>
                  <a:pt x="94" y="10"/>
                </a:lnTo>
                <a:lnTo>
                  <a:pt x="106" y="14"/>
                </a:lnTo>
                <a:lnTo>
                  <a:pt x="112" y="18"/>
                </a:lnTo>
                <a:lnTo>
                  <a:pt x="116" y="22"/>
                </a:lnTo>
                <a:lnTo>
                  <a:pt x="120" y="28"/>
                </a:lnTo>
                <a:lnTo>
                  <a:pt x="120" y="36"/>
                </a:lnTo>
                <a:lnTo>
                  <a:pt x="120" y="44"/>
                </a:lnTo>
                <a:lnTo>
                  <a:pt x="118" y="50"/>
                </a:lnTo>
                <a:lnTo>
                  <a:pt x="116" y="56"/>
                </a:lnTo>
                <a:lnTo>
                  <a:pt x="116" y="66"/>
                </a:lnTo>
                <a:lnTo>
                  <a:pt x="116" y="76"/>
                </a:lnTo>
                <a:lnTo>
                  <a:pt x="114" y="86"/>
                </a:lnTo>
                <a:lnTo>
                  <a:pt x="112" y="96"/>
                </a:lnTo>
                <a:lnTo>
                  <a:pt x="106" y="104"/>
                </a:lnTo>
                <a:lnTo>
                  <a:pt x="94" y="116"/>
                </a:lnTo>
                <a:lnTo>
                  <a:pt x="90" y="126"/>
                </a:lnTo>
                <a:lnTo>
                  <a:pt x="80" y="124"/>
                </a:lnTo>
                <a:lnTo>
                  <a:pt x="74" y="122"/>
                </a:lnTo>
                <a:lnTo>
                  <a:pt x="68" y="120"/>
                </a:lnTo>
                <a:lnTo>
                  <a:pt x="62" y="118"/>
                </a:lnTo>
                <a:lnTo>
                  <a:pt x="54" y="120"/>
                </a:lnTo>
                <a:lnTo>
                  <a:pt x="50" y="114"/>
                </a:lnTo>
                <a:lnTo>
                  <a:pt x="46" y="114"/>
                </a:lnTo>
                <a:lnTo>
                  <a:pt x="42" y="112"/>
                </a:lnTo>
                <a:lnTo>
                  <a:pt x="38" y="110"/>
                </a:lnTo>
                <a:lnTo>
                  <a:pt x="34" y="108"/>
                </a:lnTo>
                <a:lnTo>
                  <a:pt x="34" y="102"/>
                </a:lnTo>
                <a:lnTo>
                  <a:pt x="32" y="92"/>
                </a:lnTo>
                <a:lnTo>
                  <a:pt x="30" y="86"/>
                </a:lnTo>
                <a:lnTo>
                  <a:pt x="26" y="82"/>
                </a:lnTo>
                <a:lnTo>
                  <a:pt x="18" y="76"/>
                </a:lnTo>
                <a:lnTo>
                  <a:pt x="12" y="72"/>
                </a:lnTo>
                <a:lnTo>
                  <a:pt x="8" y="66"/>
                </a:lnTo>
                <a:lnTo>
                  <a:pt x="6" y="62"/>
                </a:lnTo>
                <a:lnTo>
                  <a:pt x="8" y="60"/>
                </a:lnTo>
                <a:lnTo>
                  <a:pt x="6" y="58"/>
                </a:lnTo>
                <a:lnTo>
                  <a:pt x="4" y="54"/>
                </a:lnTo>
                <a:lnTo>
                  <a:pt x="0" y="48"/>
                </a:lnTo>
                <a:lnTo>
                  <a:pt x="0" y="42"/>
                </a:lnTo>
                <a:lnTo>
                  <a:pt x="6" y="46"/>
                </a:lnTo>
                <a:lnTo>
                  <a:pt x="12" y="46"/>
                </a:lnTo>
                <a:lnTo>
                  <a:pt x="16" y="46"/>
                </a:lnTo>
                <a:lnTo>
                  <a:pt x="20" y="46"/>
                </a:lnTo>
                <a:lnTo>
                  <a:pt x="30" y="36"/>
                </a:lnTo>
                <a:lnTo>
                  <a:pt x="42" y="24"/>
                </a:lnTo>
                <a:lnTo>
                  <a:pt x="54" y="16"/>
                </a:lnTo>
                <a:lnTo>
                  <a:pt x="58" y="12"/>
                </a:lnTo>
                <a:lnTo>
                  <a:pt x="56" y="8"/>
                </a:lnTo>
                <a:lnTo>
                  <a:pt x="56" y="6"/>
                </a:lnTo>
                <a:lnTo>
                  <a:pt x="58" y="4"/>
                </a:lnTo>
                <a:lnTo>
                  <a:pt x="62" y="2"/>
                </a:lnTo>
                <a:lnTo>
                  <a:pt x="68" y="0"/>
                </a:lnTo>
                <a:lnTo>
                  <a:pt x="76" y="0"/>
                </a:lnTo>
                <a:lnTo>
                  <a:pt x="7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0" name="íṧļiďê">
            <a:extLst>
              <a:ext uri="{FF2B5EF4-FFF2-40B4-BE49-F238E27FC236}">
                <a16:creationId xmlns:a16="http://schemas.microsoft.com/office/drawing/2014/main" id="{4837063E-D45B-4BF3-8B72-58E5D478D6E7}"/>
              </a:ext>
            </a:extLst>
          </p:cNvPr>
          <p:cNvSpPr/>
          <p:nvPr/>
        </p:nvSpPr>
        <p:spPr bwMode="auto">
          <a:xfrm>
            <a:off x="9659566" y="2797099"/>
            <a:ext cx="43566" cy="134215"/>
          </a:xfrm>
          <a:custGeom>
            <a:avLst/>
            <a:gdLst>
              <a:gd name="T0" fmla="*/ 0 w 48"/>
              <a:gd name="T1" fmla="*/ 2147483647 h 136"/>
              <a:gd name="T2" fmla="*/ 2147483647 w 48"/>
              <a:gd name="T3" fmla="*/ 2147483647 h 136"/>
              <a:gd name="T4" fmla="*/ 2147483647 w 48"/>
              <a:gd name="T5" fmla="*/ 2147483647 h 136"/>
              <a:gd name="T6" fmla="*/ 2147483647 w 48"/>
              <a:gd name="T7" fmla="*/ 2147483647 h 136"/>
              <a:gd name="T8" fmla="*/ 2147483647 w 48"/>
              <a:gd name="T9" fmla="*/ 2147483647 h 136"/>
              <a:gd name="T10" fmla="*/ 2147483647 w 48"/>
              <a:gd name="T11" fmla="*/ 2147483647 h 136"/>
              <a:gd name="T12" fmla="*/ 2147483647 w 48"/>
              <a:gd name="T13" fmla="*/ 2147483647 h 136"/>
              <a:gd name="T14" fmla="*/ 2147483647 w 48"/>
              <a:gd name="T15" fmla="*/ 2147483647 h 136"/>
              <a:gd name="T16" fmla="*/ 2147483647 w 48"/>
              <a:gd name="T17" fmla="*/ 2147483647 h 136"/>
              <a:gd name="T18" fmla="*/ 2147483647 w 48"/>
              <a:gd name="T19" fmla="*/ 2147483647 h 136"/>
              <a:gd name="T20" fmla="*/ 2147483647 w 48"/>
              <a:gd name="T21" fmla="*/ 2147483647 h 136"/>
              <a:gd name="T22" fmla="*/ 2147483647 w 48"/>
              <a:gd name="T23" fmla="*/ 2147483647 h 136"/>
              <a:gd name="T24" fmla="*/ 2147483647 w 48"/>
              <a:gd name="T25" fmla="*/ 2147483647 h 136"/>
              <a:gd name="T26" fmla="*/ 2147483647 w 48"/>
              <a:gd name="T27" fmla="*/ 2147483647 h 136"/>
              <a:gd name="T28" fmla="*/ 2147483647 w 48"/>
              <a:gd name="T29" fmla="*/ 2147483647 h 136"/>
              <a:gd name="T30" fmla="*/ 2147483647 w 48"/>
              <a:gd name="T31" fmla="*/ 2147483647 h 136"/>
              <a:gd name="T32" fmla="*/ 2147483647 w 48"/>
              <a:gd name="T33" fmla="*/ 2147483647 h 136"/>
              <a:gd name="T34" fmla="*/ 2147483647 w 48"/>
              <a:gd name="T35" fmla="*/ 2147483647 h 136"/>
              <a:gd name="T36" fmla="*/ 2147483647 w 48"/>
              <a:gd name="T37" fmla="*/ 2147483647 h 136"/>
              <a:gd name="T38" fmla="*/ 2147483647 w 48"/>
              <a:gd name="T39" fmla="*/ 2147483647 h 136"/>
              <a:gd name="T40" fmla="*/ 2147483647 w 48"/>
              <a:gd name="T41" fmla="*/ 2147483647 h 136"/>
              <a:gd name="T42" fmla="*/ 2147483647 w 48"/>
              <a:gd name="T43" fmla="*/ 2147483647 h 136"/>
              <a:gd name="T44" fmla="*/ 2147483647 w 48"/>
              <a:gd name="T45" fmla="*/ 2147483647 h 136"/>
              <a:gd name="T46" fmla="*/ 2147483647 w 48"/>
              <a:gd name="T47" fmla="*/ 2147483647 h 136"/>
              <a:gd name="T48" fmla="*/ 2147483647 w 48"/>
              <a:gd name="T49" fmla="*/ 2147483647 h 136"/>
              <a:gd name="T50" fmla="*/ 2147483647 w 48"/>
              <a:gd name="T51" fmla="*/ 2147483647 h 136"/>
              <a:gd name="T52" fmla="*/ 2147483647 w 48"/>
              <a:gd name="T53" fmla="*/ 2147483647 h 136"/>
              <a:gd name="T54" fmla="*/ 2147483647 w 48"/>
              <a:gd name="T55" fmla="*/ 2147483647 h 136"/>
              <a:gd name="T56" fmla="*/ 2147483647 w 48"/>
              <a:gd name="T57" fmla="*/ 2147483647 h 136"/>
              <a:gd name="T58" fmla="*/ 2147483647 w 48"/>
              <a:gd name="T59" fmla="*/ 2147483647 h 136"/>
              <a:gd name="T60" fmla="*/ 2147483647 w 48"/>
              <a:gd name="T61" fmla="*/ 2147483647 h 136"/>
              <a:gd name="T62" fmla="*/ 2147483647 w 48"/>
              <a:gd name="T63" fmla="*/ 2147483647 h 136"/>
              <a:gd name="T64" fmla="*/ 2147483647 w 48"/>
              <a:gd name="T65" fmla="*/ 0 h 136"/>
              <a:gd name="T66" fmla="*/ 2147483647 w 48"/>
              <a:gd name="T67" fmla="*/ 0 h 136"/>
              <a:gd name="T68" fmla="*/ 2147483647 w 48"/>
              <a:gd name="T69" fmla="*/ 2147483647 h 136"/>
              <a:gd name="T70" fmla="*/ 2147483647 w 48"/>
              <a:gd name="T71" fmla="*/ 2147483647 h 136"/>
              <a:gd name="T72" fmla="*/ 2147483647 w 48"/>
              <a:gd name="T73" fmla="*/ 2147483647 h 136"/>
              <a:gd name="T74" fmla="*/ 2147483647 w 48"/>
              <a:gd name="T75" fmla="*/ 2147483647 h 136"/>
              <a:gd name="T76" fmla="*/ 2147483647 w 48"/>
              <a:gd name="T77" fmla="*/ 2147483647 h 136"/>
              <a:gd name="T78" fmla="*/ 2147483647 w 48"/>
              <a:gd name="T79" fmla="*/ 2147483647 h 136"/>
              <a:gd name="T80" fmla="*/ 2147483647 w 48"/>
              <a:gd name="T81" fmla="*/ 2147483647 h 136"/>
              <a:gd name="T82" fmla="*/ 2147483647 w 48"/>
              <a:gd name="T83" fmla="*/ 2147483647 h 136"/>
              <a:gd name="T84" fmla="*/ 2147483647 w 48"/>
              <a:gd name="T85" fmla="*/ 2147483647 h 136"/>
              <a:gd name="T86" fmla="*/ 2147483647 w 48"/>
              <a:gd name="T87" fmla="*/ 2147483647 h 136"/>
              <a:gd name="T88" fmla="*/ 0 w 48"/>
              <a:gd name="T89" fmla="*/ 2147483647 h 136"/>
              <a:gd name="T90" fmla="*/ 0 w 48"/>
              <a:gd name="T91" fmla="*/ 2147483647 h 136"/>
              <a:gd name="T92" fmla="*/ 0 w 48"/>
              <a:gd name="T93" fmla="*/ 2147483647 h 136"/>
              <a:gd name="T94" fmla="*/ 0 w 48"/>
              <a:gd name="T95" fmla="*/ 2147483647 h 136"/>
              <a:gd name="T96" fmla="*/ 0 w 48"/>
              <a:gd name="T97" fmla="*/ 2147483647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8"/>
              <a:gd name="T148" fmla="*/ 0 h 136"/>
              <a:gd name="T149" fmla="*/ 48 w 48"/>
              <a:gd name="T150" fmla="*/ 136 h 1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8" h="136">
                <a:moveTo>
                  <a:pt x="0" y="82"/>
                </a:moveTo>
                <a:lnTo>
                  <a:pt x="6" y="82"/>
                </a:lnTo>
                <a:lnTo>
                  <a:pt x="8" y="88"/>
                </a:lnTo>
                <a:lnTo>
                  <a:pt x="12" y="90"/>
                </a:lnTo>
                <a:lnTo>
                  <a:pt x="18" y="90"/>
                </a:lnTo>
                <a:lnTo>
                  <a:pt x="26" y="90"/>
                </a:lnTo>
                <a:lnTo>
                  <a:pt x="26" y="100"/>
                </a:lnTo>
                <a:lnTo>
                  <a:pt x="24" y="108"/>
                </a:lnTo>
                <a:lnTo>
                  <a:pt x="22" y="118"/>
                </a:lnTo>
                <a:lnTo>
                  <a:pt x="24" y="126"/>
                </a:lnTo>
                <a:lnTo>
                  <a:pt x="28" y="128"/>
                </a:lnTo>
                <a:lnTo>
                  <a:pt x="32" y="132"/>
                </a:lnTo>
                <a:lnTo>
                  <a:pt x="34" y="136"/>
                </a:lnTo>
                <a:lnTo>
                  <a:pt x="34" y="128"/>
                </a:lnTo>
                <a:lnTo>
                  <a:pt x="36" y="126"/>
                </a:lnTo>
                <a:lnTo>
                  <a:pt x="38" y="124"/>
                </a:lnTo>
                <a:lnTo>
                  <a:pt x="42" y="120"/>
                </a:lnTo>
                <a:lnTo>
                  <a:pt x="44" y="118"/>
                </a:lnTo>
                <a:lnTo>
                  <a:pt x="46" y="112"/>
                </a:lnTo>
                <a:lnTo>
                  <a:pt x="48" y="106"/>
                </a:lnTo>
                <a:lnTo>
                  <a:pt x="48" y="98"/>
                </a:lnTo>
                <a:lnTo>
                  <a:pt x="48" y="92"/>
                </a:lnTo>
                <a:lnTo>
                  <a:pt x="44" y="86"/>
                </a:lnTo>
                <a:lnTo>
                  <a:pt x="36" y="74"/>
                </a:lnTo>
                <a:lnTo>
                  <a:pt x="30" y="66"/>
                </a:lnTo>
                <a:lnTo>
                  <a:pt x="28" y="60"/>
                </a:lnTo>
                <a:lnTo>
                  <a:pt x="26" y="54"/>
                </a:lnTo>
                <a:lnTo>
                  <a:pt x="28" y="46"/>
                </a:lnTo>
                <a:lnTo>
                  <a:pt x="30" y="38"/>
                </a:lnTo>
                <a:lnTo>
                  <a:pt x="30" y="12"/>
                </a:lnTo>
                <a:lnTo>
                  <a:pt x="28" y="10"/>
                </a:lnTo>
                <a:lnTo>
                  <a:pt x="26" y="6"/>
                </a:lnTo>
                <a:lnTo>
                  <a:pt x="24" y="0"/>
                </a:lnTo>
                <a:lnTo>
                  <a:pt x="8" y="0"/>
                </a:lnTo>
                <a:lnTo>
                  <a:pt x="10" y="8"/>
                </a:lnTo>
                <a:lnTo>
                  <a:pt x="14" y="18"/>
                </a:lnTo>
                <a:lnTo>
                  <a:pt x="12" y="20"/>
                </a:lnTo>
                <a:lnTo>
                  <a:pt x="10" y="24"/>
                </a:lnTo>
                <a:lnTo>
                  <a:pt x="6" y="28"/>
                </a:lnTo>
                <a:lnTo>
                  <a:pt x="6" y="34"/>
                </a:lnTo>
                <a:lnTo>
                  <a:pt x="6" y="44"/>
                </a:lnTo>
                <a:lnTo>
                  <a:pt x="8" y="50"/>
                </a:lnTo>
                <a:lnTo>
                  <a:pt x="4" y="56"/>
                </a:lnTo>
                <a:lnTo>
                  <a:pt x="2" y="62"/>
                </a:lnTo>
                <a:lnTo>
                  <a:pt x="0" y="68"/>
                </a:lnTo>
                <a:lnTo>
                  <a:pt x="0" y="74"/>
                </a:lnTo>
                <a:lnTo>
                  <a:pt x="0" y="76"/>
                </a:lnTo>
                <a:lnTo>
                  <a:pt x="0" y="80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1" name="ïsḷídé">
            <a:extLst>
              <a:ext uri="{FF2B5EF4-FFF2-40B4-BE49-F238E27FC236}">
                <a16:creationId xmlns:a16="http://schemas.microsoft.com/office/drawing/2014/main" id="{DACCE648-97CB-431E-A0E4-7F60B10A01E7}"/>
              </a:ext>
            </a:extLst>
          </p:cNvPr>
          <p:cNvSpPr/>
          <p:nvPr/>
        </p:nvSpPr>
        <p:spPr bwMode="auto">
          <a:xfrm>
            <a:off x="9506385" y="2771415"/>
            <a:ext cx="165829" cy="178953"/>
          </a:xfrm>
          <a:custGeom>
            <a:avLst/>
            <a:gdLst>
              <a:gd name="T0" fmla="*/ 2147483647 w 186"/>
              <a:gd name="T1" fmla="*/ 2147483647 h 182"/>
              <a:gd name="T2" fmla="*/ 2147483647 w 186"/>
              <a:gd name="T3" fmla="*/ 2147483647 h 182"/>
              <a:gd name="T4" fmla="*/ 2147483647 w 186"/>
              <a:gd name="T5" fmla="*/ 2147483647 h 182"/>
              <a:gd name="T6" fmla="*/ 2147483647 w 186"/>
              <a:gd name="T7" fmla="*/ 2147483647 h 182"/>
              <a:gd name="T8" fmla="*/ 2147483647 w 186"/>
              <a:gd name="T9" fmla="*/ 2147483647 h 182"/>
              <a:gd name="T10" fmla="*/ 2147483647 w 186"/>
              <a:gd name="T11" fmla="*/ 2147483647 h 182"/>
              <a:gd name="T12" fmla="*/ 2147483647 w 186"/>
              <a:gd name="T13" fmla="*/ 2147483647 h 182"/>
              <a:gd name="T14" fmla="*/ 2147483647 w 186"/>
              <a:gd name="T15" fmla="*/ 2147483647 h 182"/>
              <a:gd name="T16" fmla="*/ 2147483647 w 186"/>
              <a:gd name="T17" fmla="*/ 2147483647 h 182"/>
              <a:gd name="T18" fmla="*/ 2147483647 w 186"/>
              <a:gd name="T19" fmla="*/ 2147483647 h 182"/>
              <a:gd name="T20" fmla="*/ 2147483647 w 186"/>
              <a:gd name="T21" fmla="*/ 2147483647 h 182"/>
              <a:gd name="T22" fmla="*/ 2147483647 w 186"/>
              <a:gd name="T23" fmla="*/ 2147483647 h 182"/>
              <a:gd name="T24" fmla="*/ 2147483647 w 186"/>
              <a:gd name="T25" fmla="*/ 2147483647 h 182"/>
              <a:gd name="T26" fmla="*/ 2147483647 w 186"/>
              <a:gd name="T27" fmla="*/ 2147483647 h 182"/>
              <a:gd name="T28" fmla="*/ 2147483647 w 186"/>
              <a:gd name="T29" fmla="*/ 2147483647 h 182"/>
              <a:gd name="T30" fmla="*/ 2147483647 w 186"/>
              <a:gd name="T31" fmla="*/ 2147483647 h 182"/>
              <a:gd name="T32" fmla="*/ 2147483647 w 186"/>
              <a:gd name="T33" fmla="*/ 2147483647 h 182"/>
              <a:gd name="T34" fmla="*/ 2147483647 w 186"/>
              <a:gd name="T35" fmla="*/ 0 h 182"/>
              <a:gd name="T36" fmla="*/ 2147483647 w 186"/>
              <a:gd name="T37" fmla="*/ 2147483647 h 182"/>
              <a:gd name="T38" fmla="*/ 2147483647 w 186"/>
              <a:gd name="T39" fmla="*/ 2147483647 h 182"/>
              <a:gd name="T40" fmla="*/ 2147483647 w 186"/>
              <a:gd name="T41" fmla="*/ 2147483647 h 182"/>
              <a:gd name="T42" fmla="*/ 2147483647 w 186"/>
              <a:gd name="T43" fmla="*/ 2147483647 h 182"/>
              <a:gd name="T44" fmla="*/ 2147483647 w 186"/>
              <a:gd name="T45" fmla="*/ 2147483647 h 182"/>
              <a:gd name="T46" fmla="*/ 2147483647 w 186"/>
              <a:gd name="T47" fmla="*/ 2147483647 h 182"/>
              <a:gd name="T48" fmla="*/ 2147483647 w 186"/>
              <a:gd name="T49" fmla="*/ 2147483647 h 182"/>
              <a:gd name="T50" fmla="*/ 2147483647 w 186"/>
              <a:gd name="T51" fmla="*/ 2147483647 h 182"/>
              <a:gd name="T52" fmla="*/ 2147483647 w 186"/>
              <a:gd name="T53" fmla="*/ 2147483647 h 182"/>
              <a:gd name="T54" fmla="*/ 2147483647 w 186"/>
              <a:gd name="T55" fmla="*/ 2147483647 h 182"/>
              <a:gd name="T56" fmla="*/ 2147483647 w 186"/>
              <a:gd name="T57" fmla="*/ 2147483647 h 182"/>
              <a:gd name="T58" fmla="*/ 2147483647 w 186"/>
              <a:gd name="T59" fmla="*/ 2147483647 h 182"/>
              <a:gd name="T60" fmla="*/ 2147483647 w 186"/>
              <a:gd name="T61" fmla="*/ 2147483647 h 182"/>
              <a:gd name="T62" fmla="*/ 2147483647 w 186"/>
              <a:gd name="T63" fmla="*/ 2147483647 h 182"/>
              <a:gd name="T64" fmla="*/ 2147483647 w 186"/>
              <a:gd name="T65" fmla="*/ 2147483647 h 182"/>
              <a:gd name="T66" fmla="*/ 2147483647 w 186"/>
              <a:gd name="T67" fmla="*/ 2147483647 h 182"/>
              <a:gd name="T68" fmla="*/ 2147483647 w 186"/>
              <a:gd name="T69" fmla="*/ 2147483647 h 182"/>
              <a:gd name="T70" fmla="*/ 2147483647 w 186"/>
              <a:gd name="T71" fmla="*/ 2147483647 h 182"/>
              <a:gd name="T72" fmla="*/ 0 w 186"/>
              <a:gd name="T73" fmla="*/ 2147483647 h 182"/>
              <a:gd name="T74" fmla="*/ 2147483647 w 186"/>
              <a:gd name="T75" fmla="*/ 2147483647 h 182"/>
              <a:gd name="T76" fmla="*/ 2147483647 w 186"/>
              <a:gd name="T77" fmla="*/ 2147483647 h 182"/>
              <a:gd name="T78" fmla="*/ 2147483647 w 186"/>
              <a:gd name="T79" fmla="*/ 2147483647 h 182"/>
              <a:gd name="T80" fmla="*/ 2147483647 w 186"/>
              <a:gd name="T81" fmla="*/ 2147483647 h 182"/>
              <a:gd name="T82" fmla="*/ 2147483647 w 186"/>
              <a:gd name="T83" fmla="*/ 2147483647 h 1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86"/>
              <a:gd name="T127" fmla="*/ 0 h 182"/>
              <a:gd name="T128" fmla="*/ 186 w 186"/>
              <a:gd name="T129" fmla="*/ 182 h 1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86" h="182">
                <a:moveTo>
                  <a:pt x="72" y="182"/>
                </a:moveTo>
                <a:lnTo>
                  <a:pt x="82" y="172"/>
                </a:lnTo>
                <a:lnTo>
                  <a:pt x="94" y="160"/>
                </a:lnTo>
                <a:lnTo>
                  <a:pt x="106" y="152"/>
                </a:lnTo>
                <a:lnTo>
                  <a:pt x="110" y="148"/>
                </a:lnTo>
                <a:lnTo>
                  <a:pt x="108" y="144"/>
                </a:lnTo>
                <a:lnTo>
                  <a:pt x="108" y="142"/>
                </a:lnTo>
                <a:lnTo>
                  <a:pt x="110" y="140"/>
                </a:lnTo>
                <a:lnTo>
                  <a:pt x="114" y="138"/>
                </a:lnTo>
                <a:lnTo>
                  <a:pt x="120" y="136"/>
                </a:lnTo>
                <a:lnTo>
                  <a:pt x="130" y="136"/>
                </a:lnTo>
                <a:lnTo>
                  <a:pt x="128" y="132"/>
                </a:lnTo>
                <a:lnTo>
                  <a:pt x="128" y="128"/>
                </a:lnTo>
                <a:lnTo>
                  <a:pt x="128" y="126"/>
                </a:lnTo>
                <a:lnTo>
                  <a:pt x="134" y="124"/>
                </a:lnTo>
                <a:lnTo>
                  <a:pt x="140" y="120"/>
                </a:lnTo>
                <a:lnTo>
                  <a:pt x="150" y="116"/>
                </a:lnTo>
                <a:lnTo>
                  <a:pt x="162" y="114"/>
                </a:lnTo>
                <a:lnTo>
                  <a:pt x="172" y="108"/>
                </a:lnTo>
                <a:lnTo>
                  <a:pt x="172" y="98"/>
                </a:lnTo>
                <a:lnTo>
                  <a:pt x="172" y="92"/>
                </a:lnTo>
                <a:lnTo>
                  <a:pt x="174" y="86"/>
                </a:lnTo>
                <a:lnTo>
                  <a:pt x="180" y="76"/>
                </a:lnTo>
                <a:lnTo>
                  <a:pt x="178" y="70"/>
                </a:lnTo>
                <a:lnTo>
                  <a:pt x="178" y="60"/>
                </a:lnTo>
                <a:lnTo>
                  <a:pt x="178" y="54"/>
                </a:lnTo>
                <a:lnTo>
                  <a:pt x="182" y="50"/>
                </a:lnTo>
                <a:lnTo>
                  <a:pt x="184" y="46"/>
                </a:lnTo>
                <a:lnTo>
                  <a:pt x="186" y="44"/>
                </a:lnTo>
                <a:lnTo>
                  <a:pt x="182" y="34"/>
                </a:lnTo>
                <a:lnTo>
                  <a:pt x="180" y="26"/>
                </a:lnTo>
                <a:lnTo>
                  <a:pt x="166" y="16"/>
                </a:lnTo>
                <a:lnTo>
                  <a:pt x="160" y="12"/>
                </a:lnTo>
                <a:lnTo>
                  <a:pt x="150" y="8"/>
                </a:lnTo>
                <a:lnTo>
                  <a:pt x="146" y="6"/>
                </a:lnTo>
                <a:lnTo>
                  <a:pt x="140" y="0"/>
                </a:lnTo>
                <a:lnTo>
                  <a:pt x="136" y="0"/>
                </a:lnTo>
                <a:lnTo>
                  <a:pt x="128" y="2"/>
                </a:lnTo>
                <a:lnTo>
                  <a:pt x="118" y="8"/>
                </a:lnTo>
                <a:lnTo>
                  <a:pt x="112" y="10"/>
                </a:lnTo>
                <a:lnTo>
                  <a:pt x="108" y="14"/>
                </a:lnTo>
                <a:lnTo>
                  <a:pt x="106" y="18"/>
                </a:lnTo>
                <a:lnTo>
                  <a:pt x="104" y="24"/>
                </a:lnTo>
                <a:lnTo>
                  <a:pt x="104" y="62"/>
                </a:lnTo>
                <a:lnTo>
                  <a:pt x="106" y="70"/>
                </a:lnTo>
                <a:lnTo>
                  <a:pt x="108" y="72"/>
                </a:lnTo>
                <a:lnTo>
                  <a:pt x="114" y="76"/>
                </a:lnTo>
                <a:lnTo>
                  <a:pt x="124" y="76"/>
                </a:lnTo>
                <a:lnTo>
                  <a:pt x="124" y="88"/>
                </a:lnTo>
                <a:lnTo>
                  <a:pt x="122" y="92"/>
                </a:lnTo>
                <a:lnTo>
                  <a:pt x="120" y="96"/>
                </a:lnTo>
                <a:lnTo>
                  <a:pt x="116" y="98"/>
                </a:lnTo>
                <a:lnTo>
                  <a:pt x="114" y="98"/>
                </a:lnTo>
                <a:lnTo>
                  <a:pt x="110" y="90"/>
                </a:lnTo>
                <a:lnTo>
                  <a:pt x="106" y="86"/>
                </a:lnTo>
                <a:lnTo>
                  <a:pt x="96" y="78"/>
                </a:lnTo>
                <a:lnTo>
                  <a:pt x="90" y="72"/>
                </a:lnTo>
                <a:lnTo>
                  <a:pt x="86" y="70"/>
                </a:lnTo>
                <a:lnTo>
                  <a:pt x="86" y="66"/>
                </a:lnTo>
                <a:lnTo>
                  <a:pt x="80" y="68"/>
                </a:lnTo>
                <a:lnTo>
                  <a:pt x="78" y="70"/>
                </a:lnTo>
                <a:lnTo>
                  <a:pt x="76" y="70"/>
                </a:lnTo>
                <a:lnTo>
                  <a:pt x="72" y="72"/>
                </a:lnTo>
                <a:lnTo>
                  <a:pt x="66" y="70"/>
                </a:lnTo>
                <a:lnTo>
                  <a:pt x="60" y="68"/>
                </a:lnTo>
                <a:lnTo>
                  <a:pt x="56" y="64"/>
                </a:lnTo>
                <a:lnTo>
                  <a:pt x="54" y="60"/>
                </a:lnTo>
                <a:lnTo>
                  <a:pt x="32" y="52"/>
                </a:lnTo>
                <a:lnTo>
                  <a:pt x="32" y="82"/>
                </a:lnTo>
                <a:lnTo>
                  <a:pt x="30" y="86"/>
                </a:lnTo>
                <a:lnTo>
                  <a:pt x="26" y="88"/>
                </a:lnTo>
                <a:lnTo>
                  <a:pt x="24" y="88"/>
                </a:lnTo>
                <a:lnTo>
                  <a:pt x="0" y="88"/>
                </a:lnTo>
                <a:lnTo>
                  <a:pt x="0" y="152"/>
                </a:lnTo>
                <a:lnTo>
                  <a:pt x="16" y="170"/>
                </a:lnTo>
                <a:lnTo>
                  <a:pt x="18" y="172"/>
                </a:lnTo>
                <a:lnTo>
                  <a:pt x="22" y="174"/>
                </a:lnTo>
                <a:lnTo>
                  <a:pt x="28" y="172"/>
                </a:lnTo>
                <a:lnTo>
                  <a:pt x="36" y="170"/>
                </a:lnTo>
                <a:lnTo>
                  <a:pt x="40" y="172"/>
                </a:lnTo>
                <a:lnTo>
                  <a:pt x="46" y="176"/>
                </a:lnTo>
                <a:lnTo>
                  <a:pt x="52" y="178"/>
                </a:lnTo>
                <a:lnTo>
                  <a:pt x="58" y="182"/>
                </a:lnTo>
                <a:lnTo>
                  <a:pt x="72" y="1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2" name="iŝlïḑe">
            <a:extLst>
              <a:ext uri="{FF2B5EF4-FFF2-40B4-BE49-F238E27FC236}">
                <a16:creationId xmlns:a16="http://schemas.microsoft.com/office/drawing/2014/main" id="{9AAAF43C-8B2C-49A4-97F8-26BD130223FC}"/>
              </a:ext>
            </a:extLst>
          </p:cNvPr>
          <p:cNvSpPr/>
          <p:nvPr/>
        </p:nvSpPr>
        <p:spPr bwMode="auto">
          <a:xfrm>
            <a:off x="9360231" y="2731647"/>
            <a:ext cx="174964" cy="216235"/>
          </a:xfrm>
          <a:custGeom>
            <a:avLst/>
            <a:gdLst>
              <a:gd name="T0" fmla="*/ 2147483647 w 197"/>
              <a:gd name="T1" fmla="*/ 2147483647 h 220"/>
              <a:gd name="T2" fmla="*/ 2147483647 w 197"/>
              <a:gd name="T3" fmla="*/ 2147483647 h 220"/>
              <a:gd name="T4" fmla="*/ 2147483647 w 197"/>
              <a:gd name="T5" fmla="*/ 2147483647 h 220"/>
              <a:gd name="T6" fmla="*/ 2147483647 w 197"/>
              <a:gd name="T7" fmla="*/ 2147483647 h 220"/>
              <a:gd name="T8" fmla="*/ 2147483647 w 197"/>
              <a:gd name="T9" fmla="*/ 2147483647 h 220"/>
              <a:gd name="T10" fmla="*/ 2147483647 w 197"/>
              <a:gd name="T11" fmla="*/ 2147483647 h 220"/>
              <a:gd name="T12" fmla="*/ 0 w 197"/>
              <a:gd name="T13" fmla="*/ 2147483647 h 220"/>
              <a:gd name="T14" fmla="*/ 2147483647 w 197"/>
              <a:gd name="T15" fmla="*/ 2147483647 h 220"/>
              <a:gd name="T16" fmla="*/ 2147483647 w 197"/>
              <a:gd name="T17" fmla="*/ 2147483647 h 220"/>
              <a:gd name="T18" fmla="*/ 2147483647 w 197"/>
              <a:gd name="T19" fmla="*/ 2147483647 h 220"/>
              <a:gd name="T20" fmla="*/ 2147483647 w 197"/>
              <a:gd name="T21" fmla="*/ 2147483647 h 220"/>
              <a:gd name="T22" fmla="*/ 2147483647 w 197"/>
              <a:gd name="T23" fmla="*/ 2147483647 h 220"/>
              <a:gd name="T24" fmla="*/ 2147483647 w 197"/>
              <a:gd name="T25" fmla="*/ 2147483647 h 220"/>
              <a:gd name="T26" fmla="*/ 2147483647 w 197"/>
              <a:gd name="T27" fmla="*/ 2147483647 h 220"/>
              <a:gd name="T28" fmla="*/ 2147483647 w 197"/>
              <a:gd name="T29" fmla="*/ 2147483647 h 220"/>
              <a:gd name="T30" fmla="*/ 2147483647 w 197"/>
              <a:gd name="T31" fmla="*/ 2147483647 h 220"/>
              <a:gd name="T32" fmla="*/ 2147483647 w 197"/>
              <a:gd name="T33" fmla="*/ 2147483647 h 220"/>
              <a:gd name="T34" fmla="*/ 2147483647 w 197"/>
              <a:gd name="T35" fmla="*/ 0 h 220"/>
              <a:gd name="T36" fmla="*/ 2147483647 w 197"/>
              <a:gd name="T37" fmla="*/ 2147483647 h 220"/>
              <a:gd name="T38" fmla="*/ 2147483647 w 197"/>
              <a:gd name="T39" fmla="*/ 2147483647 h 220"/>
              <a:gd name="T40" fmla="*/ 2147483647 w 197"/>
              <a:gd name="T41" fmla="*/ 2147483647 h 220"/>
              <a:gd name="T42" fmla="*/ 2147483647 w 197"/>
              <a:gd name="T43" fmla="*/ 2147483647 h 220"/>
              <a:gd name="T44" fmla="*/ 2147483647 w 197"/>
              <a:gd name="T45" fmla="*/ 2147483647 h 220"/>
              <a:gd name="T46" fmla="*/ 2147483647 w 197"/>
              <a:gd name="T47" fmla="*/ 2147483647 h 220"/>
              <a:gd name="T48" fmla="*/ 2147483647 w 197"/>
              <a:gd name="T49" fmla="*/ 2147483647 h 220"/>
              <a:gd name="T50" fmla="*/ 2147483647 w 197"/>
              <a:gd name="T51" fmla="*/ 2147483647 h 220"/>
              <a:gd name="T52" fmla="*/ 2147483647 w 197"/>
              <a:gd name="T53" fmla="*/ 2147483647 h 220"/>
              <a:gd name="T54" fmla="*/ 2147483647 w 197"/>
              <a:gd name="T55" fmla="*/ 2147483647 h 220"/>
              <a:gd name="T56" fmla="*/ 2147483647 w 197"/>
              <a:gd name="T57" fmla="*/ 2147483647 h 220"/>
              <a:gd name="T58" fmla="*/ 2147483647 w 197"/>
              <a:gd name="T59" fmla="*/ 2147483647 h 220"/>
              <a:gd name="T60" fmla="*/ 2147483647 w 197"/>
              <a:gd name="T61" fmla="*/ 2147483647 h 220"/>
              <a:gd name="T62" fmla="*/ 2147483647 w 197"/>
              <a:gd name="T63" fmla="*/ 2147483647 h 220"/>
              <a:gd name="T64" fmla="*/ 2147483647 w 197"/>
              <a:gd name="T65" fmla="*/ 2147483647 h 220"/>
              <a:gd name="T66" fmla="*/ 2147483647 w 197"/>
              <a:gd name="T67" fmla="*/ 2147483647 h 220"/>
              <a:gd name="T68" fmla="*/ 2147483647 w 197"/>
              <a:gd name="T69" fmla="*/ 2147483647 h 220"/>
              <a:gd name="T70" fmla="*/ 2147483647 w 197"/>
              <a:gd name="T71" fmla="*/ 2147483647 h 22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97"/>
              <a:gd name="T109" fmla="*/ 0 h 220"/>
              <a:gd name="T110" fmla="*/ 197 w 197"/>
              <a:gd name="T111" fmla="*/ 220 h 22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97" h="220">
                <a:moveTo>
                  <a:pt x="181" y="212"/>
                </a:moveTo>
                <a:lnTo>
                  <a:pt x="159" y="220"/>
                </a:lnTo>
                <a:lnTo>
                  <a:pt x="117" y="220"/>
                </a:lnTo>
                <a:lnTo>
                  <a:pt x="107" y="216"/>
                </a:lnTo>
                <a:lnTo>
                  <a:pt x="105" y="214"/>
                </a:lnTo>
                <a:lnTo>
                  <a:pt x="101" y="210"/>
                </a:lnTo>
                <a:lnTo>
                  <a:pt x="33" y="210"/>
                </a:lnTo>
                <a:lnTo>
                  <a:pt x="27" y="206"/>
                </a:lnTo>
                <a:lnTo>
                  <a:pt x="25" y="204"/>
                </a:lnTo>
                <a:lnTo>
                  <a:pt x="21" y="204"/>
                </a:lnTo>
                <a:lnTo>
                  <a:pt x="11" y="206"/>
                </a:lnTo>
                <a:lnTo>
                  <a:pt x="4" y="206"/>
                </a:lnTo>
                <a:lnTo>
                  <a:pt x="0" y="204"/>
                </a:lnTo>
                <a:lnTo>
                  <a:pt x="0" y="194"/>
                </a:lnTo>
                <a:lnTo>
                  <a:pt x="4" y="188"/>
                </a:lnTo>
                <a:lnTo>
                  <a:pt x="4" y="180"/>
                </a:lnTo>
                <a:lnTo>
                  <a:pt x="4" y="174"/>
                </a:lnTo>
                <a:lnTo>
                  <a:pt x="7" y="162"/>
                </a:lnTo>
                <a:lnTo>
                  <a:pt x="11" y="150"/>
                </a:lnTo>
                <a:lnTo>
                  <a:pt x="13" y="140"/>
                </a:lnTo>
                <a:lnTo>
                  <a:pt x="19" y="132"/>
                </a:lnTo>
                <a:lnTo>
                  <a:pt x="25" y="122"/>
                </a:lnTo>
                <a:lnTo>
                  <a:pt x="31" y="112"/>
                </a:lnTo>
                <a:lnTo>
                  <a:pt x="35" y="104"/>
                </a:lnTo>
                <a:lnTo>
                  <a:pt x="35" y="92"/>
                </a:lnTo>
                <a:lnTo>
                  <a:pt x="33" y="84"/>
                </a:lnTo>
                <a:lnTo>
                  <a:pt x="29" y="74"/>
                </a:lnTo>
                <a:lnTo>
                  <a:pt x="25" y="66"/>
                </a:lnTo>
                <a:lnTo>
                  <a:pt x="23" y="56"/>
                </a:lnTo>
                <a:lnTo>
                  <a:pt x="23" y="52"/>
                </a:lnTo>
                <a:lnTo>
                  <a:pt x="25" y="48"/>
                </a:lnTo>
                <a:lnTo>
                  <a:pt x="27" y="44"/>
                </a:lnTo>
                <a:lnTo>
                  <a:pt x="27" y="40"/>
                </a:lnTo>
                <a:lnTo>
                  <a:pt x="27" y="32"/>
                </a:lnTo>
                <a:lnTo>
                  <a:pt x="23" y="24"/>
                </a:lnTo>
                <a:lnTo>
                  <a:pt x="15" y="0"/>
                </a:lnTo>
                <a:lnTo>
                  <a:pt x="79" y="0"/>
                </a:lnTo>
                <a:lnTo>
                  <a:pt x="79" y="12"/>
                </a:lnTo>
                <a:lnTo>
                  <a:pt x="85" y="24"/>
                </a:lnTo>
                <a:lnTo>
                  <a:pt x="93" y="32"/>
                </a:lnTo>
                <a:lnTo>
                  <a:pt x="95" y="34"/>
                </a:lnTo>
                <a:lnTo>
                  <a:pt x="99" y="34"/>
                </a:lnTo>
                <a:lnTo>
                  <a:pt x="111" y="34"/>
                </a:lnTo>
                <a:lnTo>
                  <a:pt x="119" y="34"/>
                </a:lnTo>
                <a:lnTo>
                  <a:pt x="121" y="32"/>
                </a:lnTo>
                <a:lnTo>
                  <a:pt x="123" y="28"/>
                </a:lnTo>
                <a:lnTo>
                  <a:pt x="123" y="20"/>
                </a:lnTo>
                <a:lnTo>
                  <a:pt x="143" y="20"/>
                </a:lnTo>
                <a:lnTo>
                  <a:pt x="145" y="22"/>
                </a:lnTo>
                <a:lnTo>
                  <a:pt x="147" y="24"/>
                </a:lnTo>
                <a:lnTo>
                  <a:pt x="151" y="26"/>
                </a:lnTo>
                <a:lnTo>
                  <a:pt x="159" y="26"/>
                </a:lnTo>
                <a:lnTo>
                  <a:pt x="165" y="24"/>
                </a:lnTo>
                <a:lnTo>
                  <a:pt x="167" y="46"/>
                </a:lnTo>
                <a:lnTo>
                  <a:pt x="165" y="68"/>
                </a:lnTo>
                <a:lnTo>
                  <a:pt x="165" y="72"/>
                </a:lnTo>
                <a:lnTo>
                  <a:pt x="169" y="74"/>
                </a:lnTo>
                <a:lnTo>
                  <a:pt x="171" y="82"/>
                </a:lnTo>
                <a:lnTo>
                  <a:pt x="171" y="86"/>
                </a:lnTo>
                <a:lnTo>
                  <a:pt x="169" y="92"/>
                </a:lnTo>
                <a:lnTo>
                  <a:pt x="175" y="94"/>
                </a:lnTo>
                <a:lnTo>
                  <a:pt x="179" y="94"/>
                </a:lnTo>
                <a:lnTo>
                  <a:pt x="183" y="92"/>
                </a:lnTo>
                <a:lnTo>
                  <a:pt x="191" y="92"/>
                </a:lnTo>
                <a:lnTo>
                  <a:pt x="197" y="92"/>
                </a:lnTo>
                <a:lnTo>
                  <a:pt x="197" y="122"/>
                </a:lnTo>
                <a:lnTo>
                  <a:pt x="195" y="126"/>
                </a:lnTo>
                <a:lnTo>
                  <a:pt x="191" y="128"/>
                </a:lnTo>
                <a:lnTo>
                  <a:pt x="189" y="128"/>
                </a:lnTo>
                <a:lnTo>
                  <a:pt x="165" y="128"/>
                </a:lnTo>
                <a:lnTo>
                  <a:pt x="165" y="192"/>
                </a:lnTo>
                <a:lnTo>
                  <a:pt x="181" y="210"/>
                </a:lnTo>
                <a:lnTo>
                  <a:pt x="181" y="2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3" name="iśľîḑé">
            <a:extLst>
              <a:ext uri="{FF2B5EF4-FFF2-40B4-BE49-F238E27FC236}">
                <a16:creationId xmlns:a16="http://schemas.microsoft.com/office/drawing/2014/main" id="{D4E614FE-69B5-44E4-8674-EC024E5A9450}"/>
              </a:ext>
            </a:extLst>
          </p:cNvPr>
          <p:cNvSpPr/>
          <p:nvPr/>
        </p:nvSpPr>
        <p:spPr bwMode="auto">
          <a:xfrm>
            <a:off x="9469144" y="2945397"/>
            <a:ext cx="132101" cy="164868"/>
          </a:xfrm>
          <a:custGeom>
            <a:avLst/>
            <a:gdLst>
              <a:gd name="T0" fmla="*/ 2147483647 w 148"/>
              <a:gd name="T1" fmla="*/ 2147483647 h 168"/>
              <a:gd name="T2" fmla="*/ 2147483647 w 148"/>
              <a:gd name="T3" fmla="*/ 2147483647 h 168"/>
              <a:gd name="T4" fmla="*/ 2147483647 w 148"/>
              <a:gd name="T5" fmla="*/ 2147483647 h 168"/>
              <a:gd name="T6" fmla="*/ 2147483647 w 148"/>
              <a:gd name="T7" fmla="*/ 2147483647 h 168"/>
              <a:gd name="T8" fmla="*/ 2147483647 w 148"/>
              <a:gd name="T9" fmla="*/ 2147483647 h 168"/>
              <a:gd name="T10" fmla="*/ 2147483647 w 148"/>
              <a:gd name="T11" fmla="*/ 2147483647 h 168"/>
              <a:gd name="T12" fmla="*/ 2147483647 w 148"/>
              <a:gd name="T13" fmla="*/ 2147483647 h 168"/>
              <a:gd name="T14" fmla="*/ 2147483647 w 148"/>
              <a:gd name="T15" fmla="*/ 2147483647 h 168"/>
              <a:gd name="T16" fmla="*/ 2147483647 w 148"/>
              <a:gd name="T17" fmla="*/ 2147483647 h 168"/>
              <a:gd name="T18" fmla="*/ 2147483647 w 148"/>
              <a:gd name="T19" fmla="*/ 2147483647 h 168"/>
              <a:gd name="T20" fmla="*/ 2147483647 w 148"/>
              <a:gd name="T21" fmla="*/ 2147483647 h 168"/>
              <a:gd name="T22" fmla="*/ 2147483647 w 148"/>
              <a:gd name="T23" fmla="*/ 2147483647 h 168"/>
              <a:gd name="T24" fmla="*/ 2147483647 w 148"/>
              <a:gd name="T25" fmla="*/ 2147483647 h 168"/>
              <a:gd name="T26" fmla="*/ 2147483647 w 148"/>
              <a:gd name="T27" fmla="*/ 2147483647 h 168"/>
              <a:gd name="T28" fmla="*/ 2147483647 w 148"/>
              <a:gd name="T29" fmla="*/ 2147483647 h 168"/>
              <a:gd name="T30" fmla="*/ 2147483647 w 148"/>
              <a:gd name="T31" fmla="*/ 2147483647 h 168"/>
              <a:gd name="T32" fmla="*/ 2147483647 w 148"/>
              <a:gd name="T33" fmla="*/ 2147483647 h 168"/>
              <a:gd name="T34" fmla="*/ 2147483647 w 148"/>
              <a:gd name="T35" fmla="*/ 2147483647 h 168"/>
              <a:gd name="T36" fmla="*/ 2147483647 w 148"/>
              <a:gd name="T37" fmla="*/ 2147483647 h 168"/>
              <a:gd name="T38" fmla="*/ 2147483647 w 148"/>
              <a:gd name="T39" fmla="*/ 2147483647 h 168"/>
              <a:gd name="T40" fmla="*/ 2147483647 w 148"/>
              <a:gd name="T41" fmla="*/ 2147483647 h 168"/>
              <a:gd name="T42" fmla="*/ 2147483647 w 148"/>
              <a:gd name="T43" fmla="*/ 2147483647 h 168"/>
              <a:gd name="T44" fmla="*/ 2147483647 w 148"/>
              <a:gd name="T45" fmla="*/ 2147483647 h 168"/>
              <a:gd name="T46" fmla="*/ 2147483647 w 148"/>
              <a:gd name="T47" fmla="*/ 2147483647 h 168"/>
              <a:gd name="T48" fmla="*/ 2147483647 w 148"/>
              <a:gd name="T49" fmla="*/ 2147483647 h 168"/>
              <a:gd name="T50" fmla="*/ 2147483647 w 148"/>
              <a:gd name="T51" fmla="*/ 2147483647 h 168"/>
              <a:gd name="T52" fmla="*/ 2147483647 w 148"/>
              <a:gd name="T53" fmla="*/ 2147483647 h 168"/>
              <a:gd name="T54" fmla="*/ 2147483647 w 148"/>
              <a:gd name="T55" fmla="*/ 2147483647 h 168"/>
              <a:gd name="T56" fmla="*/ 2147483647 w 148"/>
              <a:gd name="T57" fmla="*/ 2147483647 h 168"/>
              <a:gd name="T58" fmla="*/ 2147483647 w 148"/>
              <a:gd name="T59" fmla="*/ 2147483647 h 168"/>
              <a:gd name="T60" fmla="*/ 2147483647 w 148"/>
              <a:gd name="T61" fmla="*/ 2147483647 h 168"/>
              <a:gd name="T62" fmla="*/ 2147483647 w 148"/>
              <a:gd name="T63" fmla="*/ 2147483647 h 168"/>
              <a:gd name="T64" fmla="*/ 2147483647 w 148"/>
              <a:gd name="T65" fmla="*/ 2147483647 h 168"/>
              <a:gd name="T66" fmla="*/ 2147483647 w 148"/>
              <a:gd name="T67" fmla="*/ 2147483647 h 168"/>
              <a:gd name="T68" fmla="*/ 2147483647 w 148"/>
              <a:gd name="T69" fmla="*/ 2147483647 h 168"/>
              <a:gd name="T70" fmla="*/ 2147483647 w 148"/>
              <a:gd name="T71" fmla="*/ 2147483647 h 168"/>
              <a:gd name="T72" fmla="*/ 2147483647 w 148"/>
              <a:gd name="T73" fmla="*/ 2147483647 h 168"/>
              <a:gd name="T74" fmla="*/ 2147483647 w 148"/>
              <a:gd name="T75" fmla="*/ 2147483647 h 168"/>
              <a:gd name="T76" fmla="*/ 2147483647 w 148"/>
              <a:gd name="T77" fmla="*/ 2147483647 h 168"/>
              <a:gd name="T78" fmla="*/ 2147483647 w 148"/>
              <a:gd name="T79" fmla="*/ 2147483647 h 168"/>
              <a:gd name="T80" fmla="*/ 2147483647 w 148"/>
              <a:gd name="T81" fmla="*/ 2147483647 h 168"/>
              <a:gd name="T82" fmla="*/ 2147483647 w 148"/>
              <a:gd name="T83" fmla="*/ 2147483647 h 168"/>
              <a:gd name="T84" fmla="*/ 2147483647 w 148"/>
              <a:gd name="T85" fmla="*/ 2147483647 h 168"/>
              <a:gd name="T86" fmla="*/ 2147483647 w 148"/>
              <a:gd name="T87" fmla="*/ 2147483647 h 168"/>
              <a:gd name="T88" fmla="*/ 2147483647 w 148"/>
              <a:gd name="T89" fmla="*/ 2147483647 h 168"/>
              <a:gd name="T90" fmla="*/ 0 w 148"/>
              <a:gd name="T91" fmla="*/ 2147483647 h 168"/>
              <a:gd name="T92" fmla="*/ 0 w 148"/>
              <a:gd name="T93" fmla="*/ 2147483647 h 168"/>
              <a:gd name="T94" fmla="*/ 2147483647 w 148"/>
              <a:gd name="T95" fmla="*/ 2147483647 h 168"/>
              <a:gd name="T96" fmla="*/ 2147483647 w 148"/>
              <a:gd name="T97" fmla="*/ 2147483647 h 168"/>
              <a:gd name="T98" fmla="*/ 2147483647 w 148"/>
              <a:gd name="T99" fmla="*/ 2147483647 h 168"/>
              <a:gd name="T100" fmla="*/ 2147483647 w 148"/>
              <a:gd name="T101" fmla="*/ 2147483647 h 168"/>
              <a:gd name="T102" fmla="*/ 2147483647 w 148"/>
              <a:gd name="T103" fmla="*/ 2147483647 h 168"/>
              <a:gd name="T104" fmla="*/ 2147483647 w 148"/>
              <a:gd name="T105" fmla="*/ 2147483647 h 168"/>
              <a:gd name="T106" fmla="*/ 2147483647 w 148"/>
              <a:gd name="T107" fmla="*/ 2147483647 h 168"/>
              <a:gd name="T108" fmla="*/ 2147483647 w 148"/>
              <a:gd name="T109" fmla="*/ 0 h 168"/>
              <a:gd name="T110" fmla="*/ 2147483647 w 148"/>
              <a:gd name="T111" fmla="*/ 0 h 168"/>
              <a:gd name="T112" fmla="*/ 2147483647 w 148"/>
              <a:gd name="T113" fmla="*/ 2147483647 h 168"/>
              <a:gd name="T114" fmla="*/ 2147483647 w 148"/>
              <a:gd name="T115" fmla="*/ 2147483647 h 16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8"/>
              <a:gd name="T175" fmla="*/ 0 h 168"/>
              <a:gd name="T176" fmla="*/ 148 w 148"/>
              <a:gd name="T177" fmla="*/ 168 h 16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8" h="168">
                <a:moveTo>
                  <a:pt x="94" y="8"/>
                </a:moveTo>
                <a:lnTo>
                  <a:pt x="98" y="14"/>
                </a:lnTo>
                <a:lnTo>
                  <a:pt x="100" y="18"/>
                </a:lnTo>
                <a:lnTo>
                  <a:pt x="102" y="20"/>
                </a:lnTo>
                <a:lnTo>
                  <a:pt x="100" y="22"/>
                </a:lnTo>
                <a:lnTo>
                  <a:pt x="102" y="26"/>
                </a:lnTo>
                <a:lnTo>
                  <a:pt x="106" y="32"/>
                </a:lnTo>
                <a:lnTo>
                  <a:pt x="112" y="36"/>
                </a:lnTo>
                <a:lnTo>
                  <a:pt x="120" y="42"/>
                </a:lnTo>
                <a:lnTo>
                  <a:pt x="124" y="46"/>
                </a:lnTo>
                <a:lnTo>
                  <a:pt x="126" y="52"/>
                </a:lnTo>
                <a:lnTo>
                  <a:pt x="128" y="62"/>
                </a:lnTo>
                <a:lnTo>
                  <a:pt x="128" y="68"/>
                </a:lnTo>
                <a:lnTo>
                  <a:pt x="132" y="70"/>
                </a:lnTo>
                <a:lnTo>
                  <a:pt x="136" y="72"/>
                </a:lnTo>
                <a:lnTo>
                  <a:pt x="140" y="74"/>
                </a:lnTo>
                <a:lnTo>
                  <a:pt x="144" y="74"/>
                </a:lnTo>
                <a:lnTo>
                  <a:pt x="148" y="80"/>
                </a:lnTo>
                <a:lnTo>
                  <a:pt x="140" y="84"/>
                </a:lnTo>
                <a:lnTo>
                  <a:pt x="134" y="88"/>
                </a:lnTo>
                <a:lnTo>
                  <a:pt x="126" y="100"/>
                </a:lnTo>
                <a:lnTo>
                  <a:pt x="116" y="112"/>
                </a:lnTo>
                <a:lnTo>
                  <a:pt x="106" y="122"/>
                </a:lnTo>
                <a:lnTo>
                  <a:pt x="104" y="124"/>
                </a:lnTo>
                <a:lnTo>
                  <a:pt x="100" y="126"/>
                </a:lnTo>
                <a:lnTo>
                  <a:pt x="98" y="128"/>
                </a:lnTo>
                <a:lnTo>
                  <a:pt x="94" y="132"/>
                </a:lnTo>
                <a:lnTo>
                  <a:pt x="92" y="138"/>
                </a:lnTo>
                <a:lnTo>
                  <a:pt x="88" y="142"/>
                </a:lnTo>
                <a:lnTo>
                  <a:pt x="84" y="146"/>
                </a:lnTo>
                <a:lnTo>
                  <a:pt x="78" y="148"/>
                </a:lnTo>
                <a:lnTo>
                  <a:pt x="72" y="146"/>
                </a:lnTo>
                <a:lnTo>
                  <a:pt x="68" y="142"/>
                </a:lnTo>
                <a:lnTo>
                  <a:pt x="62" y="140"/>
                </a:lnTo>
                <a:lnTo>
                  <a:pt x="56" y="138"/>
                </a:lnTo>
                <a:lnTo>
                  <a:pt x="52" y="142"/>
                </a:lnTo>
                <a:lnTo>
                  <a:pt x="44" y="150"/>
                </a:lnTo>
                <a:lnTo>
                  <a:pt x="36" y="162"/>
                </a:lnTo>
                <a:lnTo>
                  <a:pt x="28" y="168"/>
                </a:lnTo>
                <a:lnTo>
                  <a:pt x="12" y="168"/>
                </a:lnTo>
                <a:lnTo>
                  <a:pt x="14" y="160"/>
                </a:lnTo>
                <a:lnTo>
                  <a:pt x="16" y="152"/>
                </a:lnTo>
                <a:lnTo>
                  <a:pt x="16" y="146"/>
                </a:lnTo>
                <a:lnTo>
                  <a:pt x="14" y="142"/>
                </a:lnTo>
                <a:lnTo>
                  <a:pt x="6" y="134"/>
                </a:lnTo>
                <a:lnTo>
                  <a:pt x="0" y="132"/>
                </a:lnTo>
                <a:lnTo>
                  <a:pt x="0" y="78"/>
                </a:lnTo>
                <a:lnTo>
                  <a:pt x="20" y="78"/>
                </a:lnTo>
                <a:lnTo>
                  <a:pt x="20" y="10"/>
                </a:lnTo>
                <a:lnTo>
                  <a:pt x="42" y="8"/>
                </a:lnTo>
                <a:lnTo>
                  <a:pt x="60" y="6"/>
                </a:lnTo>
                <a:lnTo>
                  <a:pt x="64" y="12"/>
                </a:lnTo>
                <a:lnTo>
                  <a:pt x="78" y="6"/>
                </a:lnTo>
                <a:lnTo>
                  <a:pt x="82" y="2"/>
                </a:lnTo>
                <a:lnTo>
                  <a:pt x="88" y="0"/>
                </a:lnTo>
                <a:lnTo>
                  <a:pt x="92" y="0"/>
                </a:lnTo>
                <a:lnTo>
                  <a:pt x="94" y="2"/>
                </a:lnTo>
                <a:lnTo>
                  <a:pt x="9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4" name="iṡľíḋé">
            <a:extLst>
              <a:ext uri="{FF2B5EF4-FFF2-40B4-BE49-F238E27FC236}">
                <a16:creationId xmlns:a16="http://schemas.microsoft.com/office/drawing/2014/main" id="{482F909F-FC0D-4525-9784-86646D14C0CB}"/>
              </a:ext>
            </a:extLst>
          </p:cNvPr>
          <p:cNvSpPr/>
          <p:nvPr/>
        </p:nvSpPr>
        <p:spPr bwMode="auto">
          <a:xfrm>
            <a:off x="8956900" y="2324862"/>
            <a:ext cx="72375" cy="82020"/>
          </a:xfrm>
          <a:custGeom>
            <a:avLst/>
            <a:gdLst>
              <a:gd name="T0" fmla="*/ 2147483647 w 82"/>
              <a:gd name="T1" fmla="*/ 2147483647 h 82"/>
              <a:gd name="T2" fmla="*/ 2147483647 w 82"/>
              <a:gd name="T3" fmla="*/ 2147483647 h 82"/>
              <a:gd name="T4" fmla="*/ 2147483647 w 82"/>
              <a:gd name="T5" fmla="*/ 2147483647 h 82"/>
              <a:gd name="T6" fmla="*/ 2147483647 w 82"/>
              <a:gd name="T7" fmla="*/ 2147483647 h 82"/>
              <a:gd name="T8" fmla="*/ 2147483647 w 82"/>
              <a:gd name="T9" fmla="*/ 2147483647 h 82"/>
              <a:gd name="T10" fmla="*/ 2147483647 w 82"/>
              <a:gd name="T11" fmla="*/ 2147483647 h 82"/>
              <a:gd name="T12" fmla="*/ 2147483647 w 82"/>
              <a:gd name="T13" fmla="*/ 2147483647 h 82"/>
              <a:gd name="T14" fmla="*/ 2147483647 w 82"/>
              <a:gd name="T15" fmla="*/ 2147483647 h 82"/>
              <a:gd name="T16" fmla="*/ 2147483647 w 82"/>
              <a:gd name="T17" fmla="*/ 2147483647 h 82"/>
              <a:gd name="T18" fmla="*/ 2147483647 w 82"/>
              <a:gd name="T19" fmla="*/ 2147483647 h 82"/>
              <a:gd name="T20" fmla="*/ 2147483647 w 82"/>
              <a:gd name="T21" fmla="*/ 2147483647 h 82"/>
              <a:gd name="T22" fmla="*/ 2147483647 w 82"/>
              <a:gd name="T23" fmla="*/ 2147483647 h 82"/>
              <a:gd name="T24" fmla="*/ 2147483647 w 82"/>
              <a:gd name="T25" fmla="*/ 2147483647 h 82"/>
              <a:gd name="T26" fmla="*/ 2147483647 w 82"/>
              <a:gd name="T27" fmla="*/ 2147483647 h 82"/>
              <a:gd name="T28" fmla="*/ 2147483647 w 82"/>
              <a:gd name="T29" fmla="*/ 2147483647 h 82"/>
              <a:gd name="T30" fmla="*/ 2147483647 w 82"/>
              <a:gd name="T31" fmla="*/ 2147483647 h 82"/>
              <a:gd name="T32" fmla="*/ 2147483647 w 82"/>
              <a:gd name="T33" fmla="*/ 2147483647 h 82"/>
              <a:gd name="T34" fmla="*/ 2147483647 w 82"/>
              <a:gd name="T35" fmla="*/ 2147483647 h 82"/>
              <a:gd name="T36" fmla="*/ 2147483647 w 82"/>
              <a:gd name="T37" fmla="*/ 2147483647 h 82"/>
              <a:gd name="T38" fmla="*/ 2147483647 w 82"/>
              <a:gd name="T39" fmla="*/ 2147483647 h 82"/>
              <a:gd name="T40" fmla="*/ 2147483647 w 82"/>
              <a:gd name="T41" fmla="*/ 2147483647 h 82"/>
              <a:gd name="T42" fmla="*/ 2147483647 w 82"/>
              <a:gd name="T43" fmla="*/ 2147483647 h 82"/>
              <a:gd name="T44" fmla="*/ 2147483647 w 82"/>
              <a:gd name="T45" fmla="*/ 2147483647 h 82"/>
              <a:gd name="T46" fmla="*/ 2147483647 w 82"/>
              <a:gd name="T47" fmla="*/ 2147483647 h 82"/>
              <a:gd name="T48" fmla="*/ 0 w 82"/>
              <a:gd name="T49" fmla="*/ 2147483647 h 82"/>
              <a:gd name="T50" fmla="*/ 2147483647 w 82"/>
              <a:gd name="T51" fmla="*/ 2147483647 h 82"/>
              <a:gd name="T52" fmla="*/ 2147483647 w 82"/>
              <a:gd name="T53" fmla="*/ 2147483647 h 82"/>
              <a:gd name="T54" fmla="*/ 2147483647 w 82"/>
              <a:gd name="T55" fmla="*/ 2147483647 h 82"/>
              <a:gd name="T56" fmla="*/ 2147483647 w 82"/>
              <a:gd name="T57" fmla="*/ 2147483647 h 82"/>
              <a:gd name="T58" fmla="*/ 2147483647 w 82"/>
              <a:gd name="T59" fmla="*/ 2147483647 h 82"/>
              <a:gd name="T60" fmla="*/ 2147483647 w 82"/>
              <a:gd name="T61" fmla="*/ 2147483647 h 82"/>
              <a:gd name="T62" fmla="*/ 2147483647 w 82"/>
              <a:gd name="T63" fmla="*/ 2147483647 h 82"/>
              <a:gd name="T64" fmla="*/ 2147483647 w 82"/>
              <a:gd name="T65" fmla="*/ 0 h 82"/>
              <a:gd name="T66" fmla="*/ 2147483647 w 82"/>
              <a:gd name="T67" fmla="*/ 0 h 82"/>
              <a:gd name="T68" fmla="*/ 2147483647 w 82"/>
              <a:gd name="T69" fmla="*/ 2147483647 h 82"/>
              <a:gd name="T70" fmla="*/ 2147483647 w 82"/>
              <a:gd name="T71" fmla="*/ 2147483647 h 82"/>
              <a:gd name="T72" fmla="*/ 2147483647 w 82"/>
              <a:gd name="T73" fmla="*/ 2147483647 h 82"/>
              <a:gd name="T74" fmla="*/ 2147483647 w 82"/>
              <a:gd name="T75" fmla="*/ 2147483647 h 82"/>
              <a:gd name="T76" fmla="*/ 2147483647 w 82"/>
              <a:gd name="T77" fmla="*/ 2147483647 h 82"/>
              <a:gd name="T78" fmla="*/ 2147483647 w 82"/>
              <a:gd name="T79" fmla="*/ 2147483647 h 82"/>
              <a:gd name="T80" fmla="*/ 2147483647 w 82"/>
              <a:gd name="T81" fmla="*/ 2147483647 h 82"/>
              <a:gd name="T82" fmla="*/ 2147483647 w 82"/>
              <a:gd name="T83" fmla="*/ 2147483647 h 82"/>
              <a:gd name="T84" fmla="*/ 2147483647 w 82"/>
              <a:gd name="T85" fmla="*/ 2147483647 h 82"/>
              <a:gd name="T86" fmla="*/ 2147483647 w 82"/>
              <a:gd name="T87" fmla="*/ 2147483647 h 82"/>
              <a:gd name="T88" fmla="*/ 2147483647 w 82"/>
              <a:gd name="T89" fmla="*/ 2147483647 h 82"/>
              <a:gd name="T90" fmla="*/ 2147483647 w 82"/>
              <a:gd name="T91" fmla="*/ 2147483647 h 82"/>
              <a:gd name="T92" fmla="*/ 2147483647 w 82"/>
              <a:gd name="T93" fmla="*/ 2147483647 h 82"/>
              <a:gd name="T94" fmla="*/ 2147483647 w 82"/>
              <a:gd name="T95" fmla="*/ 2147483647 h 82"/>
              <a:gd name="T96" fmla="*/ 2147483647 w 82"/>
              <a:gd name="T97" fmla="*/ 2147483647 h 82"/>
              <a:gd name="T98" fmla="*/ 2147483647 w 82"/>
              <a:gd name="T99" fmla="*/ 2147483647 h 82"/>
              <a:gd name="T100" fmla="*/ 2147483647 w 82"/>
              <a:gd name="T101" fmla="*/ 2147483647 h 82"/>
              <a:gd name="T102" fmla="*/ 2147483647 w 82"/>
              <a:gd name="T103" fmla="*/ 2147483647 h 82"/>
              <a:gd name="T104" fmla="*/ 2147483647 w 82"/>
              <a:gd name="T105" fmla="*/ 2147483647 h 82"/>
              <a:gd name="T106" fmla="*/ 2147483647 w 82"/>
              <a:gd name="T107" fmla="*/ 2147483647 h 82"/>
              <a:gd name="T108" fmla="*/ 2147483647 w 82"/>
              <a:gd name="T109" fmla="*/ 2147483647 h 82"/>
              <a:gd name="T110" fmla="*/ 2147483647 w 82"/>
              <a:gd name="T111" fmla="*/ 2147483647 h 82"/>
              <a:gd name="T112" fmla="*/ 2147483647 w 82"/>
              <a:gd name="T113" fmla="*/ 2147483647 h 8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2"/>
              <a:gd name="T172" fmla="*/ 0 h 82"/>
              <a:gd name="T173" fmla="*/ 82 w 82"/>
              <a:gd name="T174" fmla="*/ 82 h 8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2" h="82">
                <a:moveTo>
                  <a:pt x="6" y="78"/>
                </a:moveTo>
                <a:lnTo>
                  <a:pt x="4" y="74"/>
                </a:lnTo>
                <a:lnTo>
                  <a:pt x="4" y="68"/>
                </a:lnTo>
                <a:lnTo>
                  <a:pt x="4" y="62"/>
                </a:lnTo>
                <a:lnTo>
                  <a:pt x="16" y="62"/>
                </a:lnTo>
                <a:lnTo>
                  <a:pt x="28" y="60"/>
                </a:lnTo>
                <a:lnTo>
                  <a:pt x="28" y="58"/>
                </a:lnTo>
                <a:lnTo>
                  <a:pt x="34" y="60"/>
                </a:lnTo>
                <a:lnTo>
                  <a:pt x="42" y="62"/>
                </a:lnTo>
                <a:lnTo>
                  <a:pt x="46" y="60"/>
                </a:lnTo>
                <a:lnTo>
                  <a:pt x="50" y="58"/>
                </a:lnTo>
                <a:lnTo>
                  <a:pt x="38" y="56"/>
                </a:lnTo>
                <a:lnTo>
                  <a:pt x="32" y="54"/>
                </a:lnTo>
                <a:lnTo>
                  <a:pt x="30" y="50"/>
                </a:lnTo>
                <a:lnTo>
                  <a:pt x="26" y="52"/>
                </a:lnTo>
                <a:lnTo>
                  <a:pt x="24" y="54"/>
                </a:lnTo>
                <a:lnTo>
                  <a:pt x="22" y="56"/>
                </a:lnTo>
                <a:lnTo>
                  <a:pt x="18" y="58"/>
                </a:lnTo>
                <a:lnTo>
                  <a:pt x="6" y="56"/>
                </a:lnTo>
                <a:lnTo>
                  <a:pt x="6" y="52"/>
                </a:lnTo>
                <a:lnTo>
                  <a:pt x="8" y="46"/>
                </a:lnTo>
                <a:lnTo>
                  <a:pt x="6" y="40"/>
                </a:lnTo>
                <a:lnTo>
                  <a:pt x="4" y="36"/>
                </a:lnTo>
                <a:lnTo>
                  <a:pt x="2" y="32"/>
                </a:lnTo>
                <a:lnTo>
                  <a:pt x="0" y="30"/>
                </a:lnTo>
                <a:lnTo>
                  <a:pt x="2" y="24"/>
                </a:lnTo>
                <a:lnTo>
                  <a:pt x="4" y="16"/>
                </a:lnTo>
                <a:lnTo>
                  <a:pt x="10" y="4"/>
                </a:lnTo>
                <a:lnTo>
                  <a:pt x="14" y="4"/>
                </a:lnTo>
                <a:lnTo>
                  <a:pt x="16" y="4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30" y="0"/>
                </a:lnTo>
                <a:lnTo>
                  <a:pt x="38" y="2"/>
                </a:lnTo>
                <a:lnTo>
                  <a:pt x="46" y="6"/>
                </a:lnTo>
                <a:lnTo>
                  <a:pt x="52" y="8"/>
                </a:lnTo>
                <a:lnTo>
                  <a:pt x="54" y="14"/>
                </a:lnTo>
                <a:lnTo>
                  <a:pt x="64" y="28"/>
                </a:lnTo>
                <a:lnTo>
                  <a:pt x="68" y="32"/>
                </a:lnTo>
                <a:lnTo>
                  <a:pt x="74" y="36"/>
                </a:lnTo>
                <a:lnTo>
                  <a:pt x="72" y="36"/>
                </a:lnTo>
                <a:lnTo>
                  <a:pt x="76" y="48"/>
                </a:lnTo>
                <a:lnTo>
                  <a:pt x="80" y="58"/>
                </a:lnTo>
                <a:lnTo>
                  <a:pt x="82" y="66"/>
                </a:lnTo>
                <a:lnTo>
                  <a:pt x="82" y="72"/>
                </a:lnTo>
                <a:lnTo>
                  <a:pt x="82" y="80"/>
                </a:lnTo>
                <a:lnTo>
                  <a:pt x="80" y="80"/>
                </a:lnTo>
                <a:lnTo>
                  <a:pt x="74" y="82"/>
                </a:lnTo>
                <a:lnTo>
                  <a:pt x="68" y="80"/>
                </a:lnTo>
                <a:lnTo>
                  <a:pt x="62" y="78"/>
                </a:lnTo>
                <a:lnTo>
                  <a:pt x="56" y="76"/>
                </a:lnTo>
                <a:lnTo>
                  <a:pt x="50" y="74"/>
                </a:lnTo>
                <a:lnTo>
                  <a:pt x="38" y="74"/>
                </a:lnTo>
                <a:lnTo>
                  <a:pt x="26" y="76"/>
                </a:lnTo>
                <a:lnTo>
                  <a:pt x="18" y="78"/>
                </a:lnTo>
                <a:lnTo>
                  <a:pt x="6" y="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5" name="íŝ1ïḑé">
            <a:extLst>
              <a:ext uri="{FF2B5EF4-FFF2-40B4-BE49-F238E27FC236}">
                <a16:creationId xmlns:a16="http://schemas.microsoft.com/office/drawing/2014/main" id="{D81A6232-0C4D-4A5B-8CFC-38C02C4042B4}"/>
              </a:ext>
            </a:extLst>
          </p:cNvPr>
          <p:cNvSpPr/>
          <p:nvPr/>
        </p:nvSpPr>
        <p:spPr bwMode="auto">
          <a:xfrm>
            <a:off x="8961818" y="2398598"/>
            <a:ext cx="40052" cy="23198"/>
          </a:xfrm>
          <a:custGeom>
            <a:avLst/>
            <a:gdLst>
              <a:gd name="T0" fmla="*/ 0 w 44"/>
              <a:gd name="T1" fmla="*/ 2147483647 h 24"/>
              <a:gd name="T2" fmla="*/ 2147483647 w 44"/>
              <a:gd name="T3" fmla="*/ 2147483647 h 24"/>
              <a:gd name="T4" fmla="*/ 2147483647 w 44"/>
              <a:gd name="T5" fmla="*/ 2147483647 h 24"/>
              <a:gd name="T6" fmla="*/ 2147483647 w 44"/>
              <a:gd name="T7" fmla="*/ 0 h 24"/>
              <a:gd name="T8" fmla="*/ 2147483647 w 44"/>
              <a:gd name="T9" fmla="*/ 0 h 24"/>
              <a:gd name="T10" fmla="*/ 2147483647 w 44"/>
              <a:gd name="T11" fmla="*/ 2147483647 h 24"/>
              <a:gd name="T12" fmla="*/ 2147483647 w 44"/>
              <a:gd name="T13" fmla="*/ 2147483647 h 24"/>
              <a:gd name="T14" fmla="*/ 2147483647 w 44"/>
              <a:gd name="T15" fmla="*/ 2147483647 h 24"/>
              <a:gd name="T16" fmla="*/ 2147483647 w 44"/>
              <a:gd name="T17" fmla="*/ 2147483647 h 24"/>
              <a:gd name="T18" fmla="*/ 2147483647 w 44"/>
              <a:gd name="T19" fmla="*/ 2147483647 h 24"/>
              <a:gd name="T20" fmla="*/ 2147483647 w 44"/>
              <a:gd name="T21" fmla="*/ 2147483647 h 24"/>
              <a:gd name="T22" fmla="*/ 2147483647 w 44"/>
              <a:gd name="T23" fmla="*/ 2147483647 h 24"/>
              <a:gd name="T24" fmla="*/ 2147483647 w 44"/>
              <a:gd name="T25" fmla="*/ 2147483647 h 24"/>
              <a:gd name="T26" fmla="*/ 2147483647 w 44"/>
              <a:gd name="T27" fmla="*/ 2147483647 h 24"/>
              <a:gd name="T28" fmla="*/ 2147483647 w 44"/>
              <a:gd name="T29" fmla="*/ 2147483647 h 24"/>
              <a:gd name="T30" fmla="*/ 2147483647 w 44"/>
              <a:gd name="T31" fmla="*/ 2147483647 h 24"/>
              <a:gd name="T32" fmla="*/ 2147483647 w 44"/>
              <a:gd name="T33" fmla="*/ 2147483647 h 24"/>
              <a:gd name="T34" fmla="*/ 2147483647 w 44"/>
              <a:gd name="T35" fmla="*/ 2147483647 h 24"/>
              <a:gd name="T36" fmla="*/ 2147483647 w 44"/>
              <a:gd name="T37" fmla="*/ 2147483647 h 24"/>
              <a:gd name="T38" fmla="*/ 0 w 44"/>
              <a:gd name="T39" fmla="*/ 2147483647 h 2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24"/>
              <a:gd name="T62" fmla="*/ 44 w 44"/>
              <a:gd name="T63" fmla="*/ 24 h 2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24">
                <a:moveTo>
                  <a:pt x="0" y="4"/>
                </a:moveTo>
                <a:lnTo>
                  <a:pt x="12" y="4"/>
                </a:lnTo>
                <a:lnTo>
                  <a:pt x="20" y="2"/>
                </a:lnTo>
                <a:lnTo>
                  <a:pt x="32" y="0"/>
                </a:lnTo>
                <a:lnTo>
                  <a:pt x="44" y="0"/>
                </a:lnTo>
                <a:lnTo>
                  <a:pt x="44" y="4"/>
                </a:lnTo>
                <a:lnTo>
                  <a:pt x="44" y="8"/>
                </a:lnTo>
                <a:lnTo>
                  <a:pt x="40" y="8"/>
                </a:lnTo>
                <a:lnTo>
                  <a:pt x="42" y="12"/>
                </a:lnTo>
                <a:lnTo>
                  <a:pt x="44" y="12"/>
                </a:lnTo>
                <a:lnTo>
                  <a:pt x="44" y="16"/>
                </a:lnTo>
                <a:lnTo>
                  <a:pt x="38" y="18"/>
                </a:lnTo>
                <a:lnTo>
                  <a:pt x="34" y="20"/>
                </a:lnTo>
                <a:lnTo>
                  <a:pt x="30" y="22"/>
                </a:lnTo>
                <a:lnTo>
                  <a:pt x="26" y="24"/>
                </a:lnTo>
                <a:lnTo>
                  <a:pt x="20" y="16"/>
                </a:lnTo>
                <a:lnTo>
                  <a:pt x="18" y="14"/>
                </a:lnTo>
                <a:lnTo>
                  <a:pt x="16" y="12"/>
                </a:lnTo>
                <a:lnTo>
                  <a:pt x="8" y="8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6" name="iSļiḍé">
            <a:extLst>
              <a:ext uri="{FF2B5EF4-FFF2-40B4-BE49-F238E27FC236}">
                <a16:creationId xmlns:a16="http://schemas.microsoft.com/office/drawing/2014/main" id="{A2F1D959-7CF8-4946-9BE2-0F0A85C1D4B0}"/>
              </a:ext>
            </a:extLst>
          </p:cNvPr>
          <p:cNvSpPr/>
          <p:nvPr/>
        </p:nvSpPr>
        <p:spPr bwMode="auto">
          <a:xfrm>
            <a:off x="8985006" y="2398598"/>
            <a:ext cx="98373" cy="93619"/>
          </a:xfrm>
          <a:custGeom>
            <a:avLst/>
            <a:gdLst>
              <a:gd name="T0" fmla="*/ 2147483647 w 110"/>
              <a:gd name="T1" fmla="*/ 2147483647 h 96"/>
              <a:gd name="T2" fmla="*/ 2147483647 w 110"/>
              <a:gd name="T3" fmla="*/ 2147483647 h 96"/>
              <a:gd name="T4" fmla="*/ 2147483647 w 110"/>
              <a:gd name="T5" fmla="*/ 2147483647 h 96"/>
              <a:gd name="T6" fmla="*/ 2147483647 w 110"/>
              <a:gd name="T7" fmla="*/ 2147483647 h 96"/>
              <a:gd name="T8" fmla="*/ 2147483647 w 110"/>
              <a:gd name="T9" fmla="*/ 2147483647 h 96"/>
              <a:gd name="T10" fmla="*/ 2147483647 w 110"/>
              <a:gd name="T11" fmla="*/ 2147483647 h 96"/>
              <a:gd name="T12" fmla="*/ 2147483647 w 110"/>
              <a:gd name="T13" fmla="*/ 2147483647 h 96"/>
              <a:gd name="T14" fmla="*/ 2147483647 w 110"/>
              <a:gd name="T15" fmla="*/ 2147483647 h 96"/>
              <a:gd name="T16" fmla="*/ 2147483647 w 110"/>
              <a:gd name="T17" fmla="*/ 2147483647 h 96"/>
              <a:gd name="T18" fmla="*/ 2147483647 w 110"/>
              <a:gd name="T19" fmla="*/ 2147483647 h 96"/>
              <a:gd name="T20" fmla="*/ 2147483647 w 110"/>
              <a:gd name="T21" fmla="*/ 2147483647 h 96"/>
              <a:gd name="T22" fmla="*/ 2147483647 w 110"/>
              <a:gd name="T23" fmla="*/ 2147483647 h 96"/>
              <a:gd name="T24" fmla="*/ 2147483647 w 110"/>
              <a:gd name="T25" fmla="*/ 2147483647 h 96"/>
              <a:gd name="T26" fmla="*/ 2147483647 w 110"/>
              <a:gd name="T27" fmla="*/ 2147483647 h 96"/>
              <a:gd name="T28" fmla="*/ 2147483647 w 110"/>
              <a:gd name="T29" fmla="*/ 2147483647 h 96"/>
              <a:gd name="T30" fmla="*/ 2147483647 w 110"/>
              <a:gd name="T31" fmla="*/ 2147483647 h 96"/>
              <a:gd name="T32" fmla="*/ 2147483647 w 110"/>
              <a:gd name="T33" fmla="*/ 2147483647 h 96"/>
              <a:gd name="T34" fmla="*/ 2147483647 w 110"/>
              <a:gd name="T35" fmla="*/ 2147483647 h 96"/>
              <a:gd name="T36" fmla="*/ 2147483647 w 110"/>
              <a:gd name="T37" fmla="*/ 2147483647 h 96"/>
              <a:gd name="T38" fmla="*/ 2147483647 w 110"/>
              <a:gd name="T39" fmla="*/ 2147483647 h 96"/>
              <a:gd name="T40" fmla="*/ 2147483647 w 110"/>
              <a:gd name="T41" fmla="*/ 2147483647 h 96"/>
              <a:gd name="T42" fmla="*/ 2147483647 w 110"/>
              <a:gd name="T43" fmla="*/ 2147483647 h 96"/>
              <a:gd name="T44" fmla="*/ 2147483647 w 110"/>
              <a:gd name="T45" fmla="*/ 2147483647 h 96"/>
              <a:gd name="T46" fmla="*/ 2147483647 w 110"/>
              <a:gd name="T47" fmla="*/ 2147483647 h 96"/>
              <a:gd name="T48" fmla="*/ 2147483647 w 110"/>
              <a:gd name="T49" fmla="*/ 2147483647 h 96"/>
              <a:gd name="T50" fmla="*/ 2147483647 w 110"/>
              <a:gd name="T51" fmla="*/ 2147483647 h 96"/>
              <a:gd name="T52" fmla="*/ 2147483647 w 110"/>
              <a:gd name="T53" fmla="*/ 2147483647 h 96"/>
              <a:gd name="T54" fmla="*/ 2147483647 w 110"/>
              <a:gd name="T55" fmla="*/ 2147483647 h 96"/>
              <a:gd name="T56" fmla="*/ 2147483647 w 110"/>
              <a:gd name="T57" fmla="*/ 2147483647 h 96"/>
              <a:gd name="T58" fmla="*/ 2147483647 w 110"/>
              <a:gd name="T59" fmla="*/ 2147483647 h 96"/>
              <a:gd name="T60" fmla="*/ 2147483647 w 110"/>
              <a:gd name="T61" fmla="*/ 2147483647 h 96"/>
              <a:gd name="T62" fmla="*/ 2147483647 w 110"/>
              <a:gd name="T63" fmla="*/ 2147483647 h 9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0"/>
              <a:gd name="T97" fmla="*/ 0 h 96"/>
              <a:gd name="T98" fmla="*/ 110 w 110"/>
              <a:gd name="T99" fmla="*/ 96 h 9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0" h="96">
                <a:moveTo>
                  <a:pt x="28" y="66"/>
                </a:moveTo>
                <a:lnTo>
                  <a:pt x="32" y="60"/>
                </a:lnTo>
                <a:lnTo>
                  <a:pt x="38" y="54"/>
                </a:lnTo>
                <a:lnTo>
                  <a:pt x="44" y="48"/>
                </a:lnTo>
                <a:lnTo>
                  <a:pt x="50" y="46"/>
                </a:lnTo>
                <a:lnTo>
                  <a:pt x="56" y="48"/>
                </a:lnTo>
                <a:lnTo>
                  <a:pt x="60" y="50"/>
                </a:lnTo>
                <a:lnTo>
                  <a:pt x="62" y="54"/>
                </a:lnTo>
                <a:lnTo>
                  <a:pt x="64" y="60"/>
                </a:lnTo>
                <a:lnTo>
                  <a:pt x="66" y="68"/>
                </a:lnTo>
                <a:lnTo>
                  <a:pt x="70" y="78"/>
                </a:lnTo>
                <a:lnTo>
                  <a:pt x="74" y="76"/>
                </a:lnTo>
                <a:lnTo>
                  <a:pt x="76" y="74"/>
                </a:lnTo>
                <a:lnTo>
                  <a:pt x="84" y="78"/>
                </a:lnTo>
                <a:lnTo>
                  <a:pt x="84" y="90"/>
                </a:lnTo>
                <a:lnTo>
                  <a:pt x="86" y="96"/>
                </a:lnTo>
                <a:lnTo>
                  <a:pt x="90" y="96"/>
                </a:lnTo>
                <a:lnTo>
                  <a:pt x="96" y="96"/>
                </a:lnTo>
                <a:lnTo>
                  <a:pt x="100" y="96"/>
                </a:lnTo>
                <a:lnTo>
                  <a:pt x="102" y="96"/>
                </a:lnTo>
                <a:lnTo>
                  <a:pt x="104" y="92"/>
                </a:lnTo>
                <a:lnTo>
                  <a:pt x="106" y="84"/>
                </a:lnTo>
                <a:lnTo>
                  <a:pt x="106" y="82"/>
                </a:lnTo>
                <a:lnTo>
                  <a:pt x="104" y="80"/>
                </a:lnTo>
                <a:lnTo>
                  <a:pt x="102" y="78"/>
                </a:lnTo>
                <a:lnTo>
                  <a:pt x="102" y="76"/>
                </a:lnTo>
                <a:lnTo>
                  <a:pt x="106" y="74"/>
                </a:lnTo>
                <a:lnTo>
                  <a:pt x="110" y="72"/>
                </a:lnTo>
                <a:lnTo>
                  <a:pt x="108" y="68"/>
                </a:lnTo>
                <a:lnTo>
                  <a:pt x="106" y="64"/>
                </a:lnTo>
                <a:lnTo>
                  <a:pt x="104" y="52"/>
                </a:lnTo>
                <a:lnTo>
                  <a:pt x="106" y="46"/>
                </a:lnTo>
                <a:lnTo>
                  <a:pt x="106" y="44"/>
                </a:lnTo>
                <a:lnTo>
                  <a:pt x="110" y="44"/>
                </a:lnTo>
                <a:lnTo>
                  <a:pt x="104" y="42"/>
                </a:lnTo>
                <a:lnTo>
                  <a:pt x="102" y="40"/>
                </a:lnTo>
                <a:lnTo>
                  <a:pt x="98" y="26"/>
                </a:lnTo>
                <a:lnTo>
                  <a:pt x="94" y="14"/>
                </a:lnTo>
                <a:lnTo>
                  <a:pt x="90" y="8"/>
                </a:lnTo>
                <a:lnTo>
                  <a:pt x="84" y="6"/>
                </a:lnTo>
                <a:lnTo>
                  <a:pt x="82" y="8"/>
                </a:lnTo>
                <a:lnTo>
                  <a:pt x="80" y="10"/>
                </a:lnTo>
                <a:lnTo>
                  <a:pt x="74" y="10"/>
                </a:lnTo>
                <a:lnTo>
                  <a:pt x="60" y="8"/>
                </a:lnTo>
                <a:lnTo>
                  <a:pt x="50" y="6"/>
                </a:lnTo>
                <a:lnTo>
                  <a:pt x="48" y="6"/>
                </a:lnTo>
                <a:lnTo>
                  <a:pt x="42" y="8"/>
                </a:lnTo>
                <a:lnTo>
                  <a:pt x="36" y="6"/>
                </a:lnTo>
                <a:lnTo>
                  <a:pt x="30" y="4"/>
                </a:lnTo>
                <a:lnTo>
                  <a:pt x="24" y="2"/>
                </a:lnTo>
                <a:lnTo>
                  <a:pt x="18" y="0"/>
                </a:lnTo>
                <a:lnTo>
                  <a:pt x="18" y="4"/>
                </a:lnTo>
                <a:lnTo>
                  <a:pt x="18" y="8"/>
                </a:lnTo>
                <a:lnTo>
                  <a:pt x="14" y="8"/>
                </a:lnTo>
                <a:lnTo>
                  <a:pt x="16" y="12"/>
                </a:lnTo>
                <a:lnTo>
                  <a:pt x="18" y="12"/>
                </a:lnTo>
                <a:lnTo>
                  <a:pt x="18" y="16"/>
                </a:lnTo>
                <a:lnTo>
                  <a:pt x="12" y="18"/>
                </a:lnTo>
                <a:lnTo>
                  <a:pt x="8" y="20"/>
                </a:lnTo>
                <a:lnTo>
                  <a:pt x="4" y="22"/>
                </a:lnTo>
                <a:lnTo>
                  <a:pt x="0" y="24"/>
                </a:lnTo>
                <a:lnTo>
                  <a:pt x="16" y="42"/>
                </a:lnTo>
                <a:lnTo>
                  <a:pt x="22" y="52"/>
                </a:lnTo>
                <a:lnTo>
                  <a:pt x="28" y="6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7" name="îṩļïḋe">
            <a:extLst>
              <a:ext uri="{FF2B5EF4-FFF2-40B4-BE49-F238E27FC236}">
                <a16:creationId xmlns:a16="http://schemas.microsoft.com/office/drawing/2014/main" id="{6F3ED45A-8D5F-4751-84BD-E8083001206F}"/>
              </a:ext>
            </a:extLst>
          </p:cNvPr>
          <p:cNvSpPr/>
          <p:nvPr/>
        </p:nvSpPr>
        <p:spPr bwMode="auto">
          <a:xfrm>
            <a:off x="9010302" y="2443336"/>
            <a:ext cx="37944" cy="55508"/>
          </a:xfrm>
          <a:custGeom>
            <a:avLst/>
            <a:gdLst>
              <a:gd name="T0" fmla="*/ 2147483647 w 42"/>
              <a:gd name="T1" fmla="*/ 2147483647 h 56"/>
              <a:gd name="T2" fmla="*/ 2147483647 w 42"/>
              <a:gd name="T3" fmla="*/ 2147483647 h 56"/>
              <a:gd name="T4" fmla="*/ 2147483647 w 42"/>
              <a:gd name="T5" fmla="*/ 2147483647 h 56"/>
              <a:gd name="T6" fmla="*/ 2147483647 w 42"/>
              <a:gd name="T7" fmla="*/ 2147483647 h 56"/>
              <a:gd name="T8" fmla="*/ 2147483647 w 42"/>
              <a:gd name="T9" fmla="*/ 2147483647 h 56"/>
              <a:gd name="T10" fmla="*/ 0 w 42"/>
              <a:gd name="T11" fmla="*/ 2147483647 h 56"/>
              <a:gd name="T12" fmla="*/ 2147483647 w 42"/>
              <a:gd name="T13" fmla="*/ 2147483647 h 56"/>
              <a:gd name="T14" fmla="*/ 2147483647 w 42"/>
              <a:gd name="T15" fmla="*/ 2147483647 h 56"/>
              <a:gd name="T16" fmla="*/ 2147483647 w 42"/>
              <a:gd name="T17" fmla="*/ 2147483647 h 56"/>
              <a:gd name="T18" fmla="*/ 2147483647 w 42"/>
              <a:gd name="T19" fmla="*/ 0 h 56"/>
              <a:gd name="T20" fmla="*/ 2147483647 w 42"/>
              <a:gd name="T21" fmla="*/ 2147483647 h 56"/>
              <a:gd name="T22" fmla="*/ 2147483647 w 42"/>
              <a:gd name="T23" fmla="*/ 2147483647 h 56"/>
              <a:gd name="T24" fmla="*/ 2147483647 w 42"/>
              <a:gd name="T25" fmla="*/ 2147483647 h 56"/>
              <a:gd name="T26" fmla="*/ 2147483647 w 42"/>
              <a:gd name="T27" fmla="*/ 2147483647 h 56"/>
              <a:gd name="T28" fmla="*/ 2147483647 w 42"/>
              <a:gd name="T29" fmla="*/ 2147483647 h 56"/>
              <a:gd name="T30" fmla="*/ 2147483647 w 42"/>
              <a:gd name="T31" fmla="*/ 2147483647 h 56"/>
              <a:gd name="T32" fmla="*/ 2147483647 w 42"/>
              <a:gd name="T33" fmla="*/ 2147483647 h 56"/>
              <a:gd name="T34" fmla="*/ 2147483647 w 42"/>
              <a:gd name="T35" fmla="*/ 2147483647 h 56"/>
              <a:gd name="T36" fmla="*/ 2147483647 w 42"/>
              <a:gd name="T37" fmla="*/ 2147483647 h 56"/>
              <a:gd name="T38" fmla="*/ 2147483647 w 42"/>
              <a:gd name="T39" fmla="*/ 2147483647 h 56"/>
              <a:gd name="T40" fmla="*/ 2147483647 w 42"/>
              <a:gd name="T41" fmla="*/ 2147483647 h 5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"/>
              <a:gd name="T64" fmla="*/ 0 h 56"/>
              <a:gd name="T65" fmla="*/ 42 w 42"/>
              <a:gd name="T66" fmla="*/ 56 h 5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" h="56">
                <a:moveTo>
                  <a:pt x="24" y="56"/>
                </a:moveTo>
                <a:lnTo>
                  <a:pt x="18" y="50"/>
                </a:lnTo>
                <a:lnTo>
                  <a:pt x="12" y="46"/>
                </a:lnTo>
                <a:lnTo>
                  <a:pt x="6" y="38"/>
                </a:lnTo>
                <a:lnTo>
                  <a:pt x="2" y="30"/>
                </a:lnTo>
                <a:lnTo>
                  <a:pt x="0" y="20"/>
                </a:lnTo>
                <a:lnTo>
                  <a:pt x="4" y="14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8" y="2"/>
                </a:lnTo>
                <a:lnTo>
                  <a:pt x="32" y="4"/>
                </a:lnTo>
                <a:lnTo>
                  <a:pt x="34" y="8"/>
                </a:lnTo>
                <a:lnTo>
                  <a:pt x="36" y="14"/>
                </a:lnTo>
                <a:lnTo>
                  <a:pt x="38" y="22"/>
                </a:lnTo>
                <a:lnTo>
                  <a:pt x="42" y="32"/>
                </a:lnTo>
                <a:lnTo>
                  <a:pt x="40" y="36"/>
                </a:lnTo>
                <a:lnTo>
                  <a:pt x="38" y="42"/>
                </a:lnTo>
                <a:lnTo>
                  <a:pt x="34" y="48"/>
                </a:lnTo>
                <a:lnTo>
                  <a:pt x="28" y="52"/>
                </a:lnTo>
                <a:lnTo>
                  <a:pt x="2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8" name="îşlide">
            <a:extLst>
              <a:ext uri="{FF2B5EF4-FFF2-40B4-BE49-F238E27FC236}">
                <a16:creationId xmlns:a16="http://schemas.microsoft.com/office/drawing/2014/main" id="{D246E835-F0F5-48C7-A8F1-22155B3E77D3}"/>
              </a:ext>
            </a:extLst>
          </p:cNvPr>
          <p:cNvSpPr/>
          <p:nvPr/>
        </p:nvSpPr>
        <p:spPr bwMode="auto">
          <a:xfrm>
            <a:off x="9031383" y="2472333"/>
            <a:ext cx="56916" cy="69593"/>
          </a:xfrm>
          <a:custGeom>
            <a:avLst/>
            <a:gdLst>
              <a:gd name="T0" fmla="*/ 2147483647 w 64"/>
              <a:gd name="T1" fmla="*/ 2147483647 h 72"/>
              <a:gd name="T2" fmla="*/ 2147483647 w 64"/>
              <a:gd name="T3" fmla="*/ 2147483647 h 72"/>
              <a:gd name="T4" fmla="*/ 2147483647 w 64"/>
              <a:gd name="T5" fmla="*/ 2147483647 h 72"/>
              <a:gd name="T6" fmla="*/ 2147483647 w 64"/>
              <a:gd name="T7" fmla="*/ 2147483647 h 72"/>
              <a:gd name="T8" fmla="*/ 2147483647 w 64"/>
              <a:gd name="T9" fmla="*/ 2147483647 h 72"/>
              <a:gd name="T10" fmla="*/ 0 w 64"/>
              <a:gd name="T11" fmla="*/ 2147483647 h 72"/>
              <a:gd name="T12" fmla="*/ 2147483647 w 64"/>
              <a:gd name="T13" fmla="*/ 2147483647 h 72"/>
              <a:gd name="T14" fmla="*/ 2147483647 w 64"/>
              <a:gd name="T15" fmla="*/ 2147483647 h 72"/>
              <a:gd name="T16" fmla="*/ 2147483647 w 64"/>
              <a:gd name="T17" fmla="*/ 2147483647 h 72"/>
              <a:gd name="T18" fmla="*/ 2147483647 w 64"/>
              <a:gd name="T19" fmla="*/ 2147483647 h 72"/>
              <a:gd name="T20" fmla="*/ 2147483647 w 64"/>
              <a:gd name="T21" fmla="*/ 2147483647 h 72"/>
              <a:gd name="T22" fmla="*/ 2147483647 w 64"/>
              <a:gd name="T23" fmla="*/ 2147483647 h 72"/>
              <a:gd name="T24" fmla="*/ 2147483647 w 64"/>
              <a:gd name="T25" fmla="*/ 2147483647 h 72"/>
              <a:gd name="T26" fmla="*/ 2147483647 w 64"/>
              <a:gd name="T27" fmla="*/ 0 h 72"/>
              <a:gd name="T28" fmla="*/ 2147483647 w 64"/>
              <a:gd name="T29" fmla="*/ 2147483647 h 72"/>
              <a:gd name="T30" fmla="*/ 2147483647 w 64"/>
              <a:gd name="T31" fmla="*/ 2147483647 h 72"/>
              <a:gd name="T32" fmla="*/ 2147483647 w 64"/>
              <a:gd name="T33" fmla="*/ 2147483647 h 72"/>
              <a:gd name="T34" fmla="*/ 2147483647 w 64"/>
              <a:gd name="T35" fmla="*/ 2147483647 h 72"/>
              <a:gd name="T36" fmla="*/ 2147483647 w 64"/>
              <a:gd name="T37" fmla="*/ 2147483647 h 72"/>
              <a:gd name="T38" fmla="*/ 2147483647 w 64"/>
              <a:gd name="T39" fmla="*/ 2147483647 h 72"/>
              <a:gd name="T40" fmla="*/ 2147483647 w 64"/>
              <a:gd name="T41" fmla="*/ 2147483647 h 72"/>
              <a:gd name="T42" fmla="*/ 2147483647 w 64"/>
              <a:gd name="T43" fmla="*/ 2147483647 h 72"/>
              <a:gd name="T44" fmla="*/ 2147483647 w 64"/>
              <a:gd name="T45" fmla="*/ 2147483647 h 72"/>
              <a:gd name="T46" fmla="*/ 2147483647 w 64"/>
              <a:gd name="T47" fmla="*/ 2147483647 h 72"/>
              <a:gd name="T48" fmla="*/ 2147483647 w 64"/>
              <a:gd name="T49" fmla="*/ 2147483647 h 72"/>
              <a:gd name="T50" fmla="*/ 2147483647 w 64"/>
              <a:gd name="T51" fmla="*/ 2147483647 h 72"/>
              <a:gd name="T52" fmla="*/ 2147483647 w 64"/>
              <a:gd name="T53" fmla="*/ 2147483647 h 72"/>
              <a:gd name="T54" fmla="*/ 2147483647 w 64"/>
              <a:gd name="T55" fmla="*/ 2147483647 h 72"/>
              <a:gd name="T56" fmla="*/ 2147483647 w 64"/>
              <a:gd name="T57" fmla="*/ 2147483647 h 72"/>
              <a:gd name="T58" fmla="*/ 2147483647 w 64"/>
              <a:gd name="T59" fmla="*/ 2147483647 h 72"/>
              <a:gd name="T60" fmla="*/ 2147483647 w 64"/>
              <a:gd name="T61" fmla="*/ 2147483647 h 7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4"/>
              <a:gd name="T94" fmla="*/ 0 h 72"/>
              <a:gd name="T95" fmla="*/ 64 w 64"/>
              <a:gd name="T96" fmla="*/ 72 h 7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4" h="72">
                <a:moveTo>
                  <a:pt x="62" y="72"/>
                </a:moveTo>
                <a:lnTo>
                  <a:pt x="54" y="70"/>
                </a:lnTo>
                <a:lnTo>
                  <a:pt x="50" y="66"/>
                </a:lnTo>
                <a:lnTo>
                  <a:pt x="40" y="56"/>
                </a:lnTo>
                <a:lnTo>
                  <a:pt x="20" y="44"/>
                </a:lnTo>
                <a:lnTo>
                  <a:pt x="0" y="28"/>
                </a:lnTo>
                <a:lnTo>
                  <a:pt x="2" y="26"/>
                </a:lnTo>
                <a:lnTo>
                  <a:pt x="4" y="24"/>
                </a:lnTo>
                <a:lnTo>
                  <a:pt x="10" y="20"/>
                </a:lnTo>
                <a:lnTo>
                  <a:pt x="14" y="14"/>
                </a:lnTo>
                <a:lnTo>
                  <a:pt x="16" y="8"/>
                </a:lnTo>
                <a:lnTo>
                  <a:pt x="18" y="4"/>
                </a:lnTo>
                <a:lnTo>
                  <a:pt x="22" y="2"/>
                </a:lnTo>
                <a:lnTo>
                  <a:pt x="24" y="0"/>
                </a:lnTo>
                <a:lnTo>
                  <a:pt x="32" y="4"/>
                </a:lnTo>
                <a:lnTo>
                  <a:pt x="32" y="16"/>
                </a:lnTo>
                <a:lnTo>
                  <a:pt x="34" y="22"/>
                </a:lnTo>
                <a:lnTo>
                  <a:pt x="38" y="22"/>
                </a:lnTo>
                <a:lnTo>
                  <a:pt x="44" y="22"/>
                </a:lnTo>
                <a:lnTo>
                  <a:pt x="50" y="22"/>
                </a:lnTo>
                <a:lnTo>
                  <a:pt x="50" y="24"/>
                </a:lnTo>
                <a:lnTo>
                  <a:pt x="50" y="28"/>
                </a:lnTo>
                <a:lnTo>
                  <a:pt x="50" y="34"/>
                </a:lnTo>
                <a:lnTo>
                  <a:pt x="50" y="38"/>
                </a:lnTo>
                <a:lnTo>
                  <a:pt x="50" y="42"/>
                </a:lnTo>
                <a:lnTo>
                  <a:pt x="56" y="46"/>
                </a:lnTo>
                <a:lnTo>
                  <a:pt x="62" y="48"/>
                </a:lnTo>
                <a:lnTo>
                  <a:pt x="64" y="52"/>
                </a:lnTo>
                <a:lnTo>
                  <a:pt x="64" y="54"/>
                </a:lnTo>
                <a:lnTo>
                  <a:pt x="62" y="70"/>
                </a:lnTo>
                <a:lnTo>
                  <a:pt x="6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9" name="íš1idé">
            <a:extLst>
              <a:ext uri="{FF2B5EF4-FFF2-40B4-BE49-F238E27FC236}">
                <a16:creationId xmlns:a16="http://schemas.microsoft.com/office/drawing/2014/main" id="{0033A91C-6E62-4F9C-866D-940C8954FB55}"/>
              </a:ext>
            </a:extLst>
          </p:cNvPr>
          <p:cNvSpPr/>
          <p:nvPr/>
        </p:nvSpPr>
        <p:spPr bwMode="auto">
          <a:xfrm>
            <a:off x="9113595" y="2353860"/>
            <a:ext cx="108211" cy="97761"/>
          </a:xfrm>
          <a:custGeom>
            <a:avLst/>
            <a:gdLst>
              <a:gd name="T0" fmla="*/ 2147483647 w 122"/>
              <a:gd name="T1" fmla="*/ 2147483647 h 98"/>
              <a:gd name="T2" fmla="*/ 2147483647 w 122"/>
              <a:gd name="T3" fmla="*/ 2147483647 h 98"/>
              <a:gd name="T4" fmla="*/ 2147483647 w 122"/>
              <a:gd name="T5" fmla="*/ 2147483647 h 98"/>
              <a:gd name="T6" fmla="*/ 2147483647 w 122"/>
              <a:gd name="T7" fmla="*/ 2147483647 h 98"/>
              <a:gd name="T8" fmla="*/ 2147483647 w 122"/>
              <a:gd name="T9" fmla="*/ 2147483647 h 98"/>
              <a:gd name="T10" fmla="*/ 2147483647 w 122"/>
              <a:gd name="T11" fmla="*/ 2147483647 h 98"/>
              <a:gd name="T12" fmla="*/ 2147483647 w 122"/>
              <a:gd name="T13" fmla="*/ 2147483647 h 98"/>
              <a:gd name="T14" fmla="*/ 2147483647 w 122"/>
              <a:gd name="T15" fmla="*/ 2147483647 h 98"/>
              <a:gd name="T16" fmla="*/ 2147483647 w 122"/>
              <a:gd name="T17" fmla="*/ 2147483647 h 98"/>
              <a:gd name="T18" fmla="*/ 2147483647 w 122"/>
              <a:gd name="T19" fmla="*/ 2147483647 h 98"/>
              <a:gd name="T20" fmla="*/ 2147483647 w 122"/>
              <a:gd name="T21" fmla="*/ 2147483647 h 98"/>
              <a:gd name="T22" fmla="*/ 2147483647 w 122"/>
              <a:gd name="T23" fmla="*/ 2147483647 h 98"/>
              <a:gd name="T24" fmla="*/ 2147483647 w 122"/>
              <a:gd name="T25" fmla="*/ 0 h 98"/>
              <a:gd name="T26" fmla="*/ 2147483647 w 122"/>
              <a:gd name="T27" fmla="*/ 2147483647 h 98"/>
              <a:gd name="T28" fmla="*/ 2147483647 w 122"/>
              <a:gd name="T29" fmla="*/ 2147483647 h 98"/>
              <a:gd name="T30" fmla="*/ 2147483647 w 122"/>
              <a:gd name="T31" fmla="*/ 2147483647 h 98"/>
              <a:gd name="T32" fmla="*/ 2147483647 w 122"/>
              <a:gd name="T33" fmla="*/ 2147483647 h 98"/>
              <a:gd name="T34" fmla="*/ 2147483647 w 122"/>
              <a:gd name="T35" fmla="*/ 2147483647 h 98"/>
              <a:gd name="T36" fmla="*/ 2147483647 w 122"/>
              <a:gd name="T37" fmla="*/ 2147483647 h 98"/>
              <a:gd name="T38" fmla="*/ 2147483647 w 122"/>
              <a:gd name="T39" fmla="*/ 2147483647 h 98"/>
              <a:gd name="T40" fmla="*/ 2147483647 w 122"/>
              <a:gd name="T41" fmla="*/ 2147483647 h 98"/>
              <a:gd name="T42" fmla="*/ 2147483647 w 122"/>
              <a:gd name="T43" fmla="*/ 2147483647 h 98"/>
              <a:gd name="T44" fmla="*/ 2147483647 w 122"/>
              <a:gd name="T45" fmla="*/ 2147483647 h 98"/>
              <a:gd name="T46" fmla="*/ 2147483647 w 122"/>
              <a:gd name="T47" fmla="*/ 2147483647 h 98"/>
              <a:gd name="T48" fmla="*/ 2147483647 w 122"/>
              <a:gd name="T49" fmla="*/ 2147483647 h 98"/>
              <a:gd name="T50" fmla="*/ 2147483647 w 122"/>
              <a:gd name="T51" fmla="*/ 2147483647 h 98"/>
              <a:gd name="T52" fmla="*/ 2147483647 w 122"/>
              <a:gd name="T53" fmla="*/ 2147483647 h 98"/>
              <a:gd name="T54" fmla="*/ 2147483647 w 122"/>
              <a:gd name="T55" fmla="*/ 2147483647 h 98"/>
              <a:gd name="T56" fmla="*/ 2147483647 w 122"/>
              <a:gd name="T57" fmla="*/ 2147483647 h 98"/>
              <a:gd name="T58" fmla="*/ 2147483647 w 122"/>
              <a:gd name="T59" fmla="*/ 2147483647 h 98"/>
              <a:gd name="T60" fmla="*/ 0 w 122"/>
              <a:gd name="T61" fmla="*/ 2147483647 h 98"/>
              <a:gd name="T62" fmla="*/ 2147483647 w 122"/>
              <a:gd name="T63" fmla="*/ 2147483647 h 98"/>
              <a:gd name="T64" fmla="*/ 2147483647 w 122"/>
              <a:gd name="T65" fmla="*/ 2147483647 h 98"/>
              <a:gd name="T66" fmla="*/ 2147483647 w 122"/>
              <a:gd name="T67" fmla="*/ 2147483647 h 98"/>
              <a:gd name="T68" fmla="*/ 2147483647 w 122"/>
              <a:gd name="T69" fmla="*/ 2147483647 h 98"/>
              <a:gd name="T70" fmla="*/ 2147483647 w 122"/>
              <a:gd name="T71" fmla="*/ 2147483647 h 98"/>
              <a:gd name="T72" fmla="*/ 2147483647 w 122"/>
              <a:gd name="T73" fmla="*/ 2147483647 h 98"/>
              <a:gd name="T74" fmla="*/ 2147483647 w 122"/>
              <a:gd name="T75" fmla="*/ 2147483647 h 98"/>
              <a:gd name="T76" fmla="*/ 2147483647 w 122"/>
              <a:gd name="T77" fmla="*/ 2147483647 h 98"/>
              <a:gd name="T78" fmla="*/ 2147483647 w 122"/>
              <a:gd name="T79" fmla="*/ 2147483647 h 98"/>
              <a:gd name="T80" fmla="*/ 2147483647 w 122"/>
              <a:gd name="T81" fmla="*/ 2147483647 h 98"/>
              <a:gd name="T82" fmla="*/ 2147483647 w 122"/>
              <a:gd name="T83" fmla="*/ 2147483647 h 98"/>
              <a:gd name="T84" fmla="*/ 2147483647 w 122"/>
              <a:gd name="T85" fmla="*/ 2147483647 h 98"/>
              <a:gd name="T86" fmla="*/ 2147483647 w 122"/>
              <a:gd name="T87" fmla="*/ 2147483647 h 98"/>
              <a:gd name="T88" fmla="*/ 2147483647 w 122"/>
              <a:gd name="T89" fmla="*/ 2147483647 h 98"/>
              <a:gd name="T90" fmla="*/ 2147483647 w 122"/>
              <a:gd name="T91" fmla="*/ 2147483647 h 98"/>
              <a:gd name="T92" fmla="*/ 2147483647 w 122"/>
              <a:gd name="T93" fmla="*/ 2147483647 h 98"/>
              <a:gd name="T94" fmla="*/ 2147483647 w 122"/>
              <a:gd name="T95" fmla="*/ 2147483647 h 98"/>
              <a:gd name="T96" fmla="*/ 2147483647 w 122"/>
              <a:gd name="T97" fmla="*/ 2147483647 h 98"/>
              <a:gd name="T98" fmla="*/ 2147483647 w 122"/>
              <a:gd name="T99" fmla="*/ 2147483647 h 98"/>
              <a:gd name="T100" fmla="*/ 2147483647 w 122"/>
              <a:gd name="T101" fmla="*/ 2147483647 h 98"/>
              <a:gd name="T102" fmla="*/ 2147483647 w 122"/>
              <a:gd name="T103" fmla="*/ 2147483647 h 98"/>
              <a:gd name="T104" fmla="*/ 2147483647 w 122"/>
              <a:gd name="T105" fmla="*/ 2147483647 h 98"/>
              <a:gd name="T106" fmla="*/ 2147483647 w 122"/>
              <a:gd name="T107" fmla="*/ 2147483647 h 98"/>
              <a:gd name="T108" fmla="*/ 2147483647 w 122"/>
              <a:gd name="T109" fmla="*/ 2147483647 h 98"/>
              <a:gd name="T110" fmla="*/ 2147483647 w 122"/>
              <a:gd name="T111" fmla="*/ 2147483647 h 98"/>
              <a:gd name="T112" fmla="*/ 2147483647 w 122"/>
              <a:gd name="T113" fmla="*/ 2147483647 h 9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22"/>
              <a:gd name="T172" fmla="*/ 0 h 98"/>
              <a:gd name="T173" fmla="*/ 122 w 122"/>
              <a:gd name="T174" fmla="*/ 98 h 9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22" h="98">
                <a:moveTo>
                  <a:pt x="122" y="48"/>
                </a:moveTo>
                <a:lnTo>
                  <a:pt x="120" y="44"/>
                </a:lnTo>
                <a:lnTo>
                  <a:pt x="114" y="42"/>
                </a:lnTo>
                <a:lnTo>
                  <a:pt x="108" y="42"/>
                </a:lnTo>
                <a:lnTo>
                  <a:pt x="104" y="38"/>
                </a:lnTo>
                <a:lnTo>
                  <a:pt x="104" y="34"/>
                </a:lnTo>
                <a:lnTo>
                  <a:pt x="104" y="30"/>
                </a:lnTo>
                <a:lnTo>
                  <a:pt x="104" y="26"/>
                </a:lnTo>
                <a:lnTo>
                  <a:pt x="102" y="22"/>
                </a:lnTo>
                <a:lnTo>
                  <a:pt x="98" y="18"/>
                </a:lnTo>
                <a:lnTo>
                  <a:pt x="94" y="16"/>
                </a:lnTo>
                <a:lnTo>
                  <a:pt x="90" y="10"/>
                </a:lnTo>
                <a:lnTo>
                  <a:pt x="90" y="0"/>
                </a:lnTo>
                <a:lnTo>
                  <a:pt x="68" y="6"/>
                </a:lnTo>
                <a:lnTo>
                  <a:pt x="46" y="14"/>
                </a:lnTo>
                <a:lnTo>
                  <a:pt x="42" y="16"/>
                </a:lnTo>
                <a:lnTo>
                  <a:pt x="40" y="18"/>
                </a:lnTo>
                <a:lnTo>
                  <a:pt x="38" y="24"/>
                </a:lnTo>
                <a:lnTo>
                  <a:pt x="34" y="30"/>
                </a:lnTo>
                <a:lnTo>
                  <a:pt x="32" y="30"/>
                </a:lnTo>
                <a:lnTo>
                  <a:pt x="28" y="30"/>
                </a:lnTo>
                <a:lnTo>
                  <a:pt x="20" y="30"/>
                </a:lnTo>
                <a:lnTo>
                  <a:pt x="20" y="40"/>
                </a:lnTo>
                <a:lnTo>
                  <a:pt x="20" y="46"/>
                </a:lnTo>
                <a:lnTo>
                  <a:pt x="18" y="50"/>
                </a:lnTo>
                <a:lnTo>
                  <a:pt x="12" y="54"/>
                </a:lnTo>
                <a:lnTo>
                  <a:pt x="6" y="58"/>
                </a:lnTo>
                <a:lnTo>
                  <a:pt x="4" y="62"/>
                </a:lnTo>
                <a:lnTo>
                  <a:pt x="4" y="66"/>
                </a:lnTo>
                <a:lnTo>
                  <a:pt x="2" y="74"/>
                </a:lnTo>
                <a:lnTo>
                  <a:pt x="0" y="80"/>
                </a:lnTo>
                <a:lnTo>
                  <a:pt x="4" y="84"/>
                </a:lnTo>
                <a:lnTo>
                  <a:pt x="8" y="90"/>
                </a:lnTo>
                <a:lnTo>
                  <a:pt x="12" y="94"/>
                </a:lnTo>
                <a:lnTo>
                  <a:pt x="18" y="96"/>
                </a:lnTo>
                <a:lnTo>
                  <a:pt x="22" y="96"/>
                </a:lnTo>
                <a:lnTo>
                  <a:pt x="24" y="94"/>
                </a:lnTo>
                <a:lnTo>
                  <a:pt x="28" y="92"/>
                </a:lnTo>
                <a:lnTo>
                  <a:pt x="32" y="92"/>
                </a:lnTo>
                <a:lnTo>
                  <a:pt x="36" y="92"/>
                </a:lnTo>
                <a:lnTo>
                  <a:pt x="38" y="94"/>
                </a:lnTo>
                <a:lnTo>
                  <a:pt x="40" y="98"/>
                </a:lnTo>
                <a:lnTo>
                  <a:pt x="42" y="98"/>
                </a:lnTo>
                <a:lnTo>
                  <a:pt x="42" y="86"/>
                </a:lnTo>
                <a:lnTo>
                  <a:pt x="42" y="72"/>
                </a:lnTo>
                <a:lnTo>
                  <a:pt x="50" y="72"/>
                </a:lnTo>
                <a:lnTo>
                  <a:pt x="58" y="72"/>
                </a:lnTo>
                <a:lnTo>
                  <a:pt x="76" y="72"/>
                </a:lnTo>
                <a:lnTo>
                  <a:pt x="106" y="72"/>
                </a:lnTo>
                <a:lnTo>
                  <a:pt x="106" y="68"/>
                </a:lnTo>
                <a:lnTo>
                  <a:pt x="108" y="66"/>
                </a:lnTo>
                <a:lnTo>
                  <a:pt x="114" y="64"/>
                </a:lnTo>
                <a:lnTo>
                  <a:pt x="122" y="60"/>
                </a:lnTo>
                <a:lnTo>
                  <a:pt x="122" y="58"/>
                </a:lnTo>
                <a:lnTo>
                  <a:pt x="122" y="56"/>
                </a:lnTo>
                <a:lnTo>
                  <a:pt x="122" y="50"/>
                </a:lnTo>
                <a:lnTo>
                  <a:pt x="122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0" name="íṩḷidè">
            <a:extLst>
              <a:ext uri="{FF2B5EF4-FFF2-40B4-BE49-F238E27FC236}">
                <a16:creationId xmlns:a16="http://schemas.microsoft.com/office/drawing/2014/main" id="{F1C31A50-E83D-4B0D-A0FF-2B7FA3598453}"/>
              </a:ext>
            </a:extLst>
          </p:cNvPr>
          <p:cNvSpPr/>
          <p:nvPr/>
        </p:nvSpPr>
        <p:spPr bwMode="auto">
          <a:xfrm>
            <a:off x="9077056" y="2433394"/>
            <a:ext cx="78699" cy="108532"/>
          </a:xfrm>
          <a:custGeom>
            <a:avLst/>
            <a:gdLst>
              <a:gd name="T0" fmla="*/ 2147483647 w 90"/>
              <a:gd name="T1" fmla="*/ 2147483647 h 110"/>
              <a:gd name="T2" fmla="*/ 2147483647 w 90"/>
              <a:gd name="T3" fmla="*/ 2147483647 h 110"/>
              <a:gd name="T4" fmla="*/ 0 w 90"/>
              <a:gd name="T5" fmla="*/ 2147483647 h 110"/>
              <a:gd name="T6" fmla="*/ 2147483647 w 90"/>
              <a:gd name="T7" fmla="*/ 2147483647 h 110"/>
              <a:gd name="T8" fmla="*/ 2147483647 w 90"/>
              <a:gd name="T9" fmla="*/ 2147483647 h 110"/>
              <a:gd name="T10" fmla="*/ 2147483647 w 90"/>
              <a:gd name="T11" fmla="*/ 2147483647 h 110"/>
              <a:gd name="T12" fmla="*/ 2147483647 w 90"/>
              <a:gd name="T13" fmla="*/ 2147483647 h 110"/>
              <a:gd name="T14" fmla="*/ 2147483647 w 90"/>
              <a:gd name="T15" fmla="*/ 2147483647 h 110"/>
              <a:gd name="T16" fmla="*/ 2147483647 w 90"/>
              <a:gd name="T17" fmla="*/ 2147483647 h 110"/>
              <a:gd name="T18" fmla="*/ 2147483647 w 90"/>
              <a:gd name="T19" fmla="*/ 0 h 110"/>
              <a:gd name="T20" fmla="*/ 2147483647 w 90"/>
              <a:gd name="T21" fmla="*/ 2147483647 h 110"/>
              <a:gd name="T22" fmla="*/ 2147483647 w 90"/>
              <a:gd name="T23" fmla="*/ 2147483647 h 110"/>
              <a:gd name="T24" fmla="*/ 2147483647 w 90"/>
              <a:gd name="T25" fmla="*/ 2147483647 h 110"/>
              <a:gd name="T26" fmla="*/ 2147483647 w 90"/>
              <a:gd name="T27" fmla="*/ 2147483647 h 110"/>
              <a:gd name="T28" fmla="*/ 2147483647 w 90"/>
              <a:gd name="T29" fmla="*/ 2147483647 h 110"/>
              <a:gd name="T30" fmla="*/ 2147483647 w 90"/>
              <a:gd name="T31" fmla="*/ 2147483647 h 110"/>
              <a:gd name="T32" fmla="*/ 2147483647 w 90"/>
              <a:gd name="T33" fmla="*/ 2147483647 h 110"/>
              <a:gd name="T34" fmla="*/ 2147483647 w 90"/>
              <a:gd name="T35" fmla="*/ 2147483647 h 110"/>
              <a:gd name="T36" fmla="*/ 2147483647 w 90"/>
              <a:gd name="T37" fmla="*/ 2147483647 h 110"/>
              <a:gd name="T38" fmla="*/ 2147483647 w 90"/>
              <a:gd name="T39" fmla="*/ 2147483647 h 110"/>
              <a:gd name="T40" fmla="*/ 2147483647 w 90"/>
              <a:gd name="T41" fmla="*/ 2147483647 h 110"/>
              <a:gd name="T42" fmla="*/ 2147483647 w 90"/>
              <a:gd name="T43" fmla="*/ 2147483647 h 110"/>
              <a:gd name="T44" fmla="*/ 2147483647 w 90"/>
              <a:gd name="T45" fmla="*/ 2147483647 h 110"/>
              <a:gd name="T46" fmla="*/ 2147483647 w 90"/>
              <a:gd name="T47" fmla="*/ 2147483647 h 110"/>
              <a:gd name="T48" fmla="*/ 2147483647 w 90"/>
              <a:gd name="T49" fmla="*/ 2147483647 h 110"/>
              <a:gd name="T50" fmla="*/ 2147483647 w 90"/>
              <a:gd name="T51" fmla="*/ 2147483647 h 110"/>
              <a:gd name="T52" fmla="*/ 2147483647 w 90"/>
              <a:gd name="T53" fmla="*/ 2147483647 h 110"/>
              <a:gd name="T54" fmla="*/ 2147483647 w 90"/>
              <a:gd name="T55" fmla="*/ 2147483647 h 110"/>
              <a:gd name="T56" fmla="*/ 0 w 90"/>
              <a:gd name="T57" fmla="*/ 2147483647 h 110"/>
              <a:gd name="T58" fmla="*/ 0 w 90"/>
              <a:gd name="T59" fmla="*/ 2147483647 h 110"/>
              <a:gd name="T60" fmla="*/ 0 w 90"/>
              <a:gd name="T61" fmla="*/ 2147483647 h 110"/>
              <a:gd name="T62" fmla="*/ 2147483647 w 90"/>
              <a:gd name="T63" fmla="*/ 2147483647 h 11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0"/>
              <a:gd name="T97" fmla="*/ 0 h 110"/>
              <a:gd name="T98" fmla="*/ 90 w 90"/>
              <a:gd name="T99" fmla="*/ 110 h 11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0" h="110">
                <a:moveTo>
                  <a:pt x="2" y="56"/>
                </a:moveTo>
                <a:lnTo>
                  <a:pt x="4" y="48"/>
                </a:lnTo>
                <a:lnTo>
                  <a:pt x="4" y="46"/>
                </a:lnTo>
                <a:lnTo>
                  <a:pt x="2" y="44"/>
                </a:lnTo>
                <a:lnTo>
                  <a:pt x="0" y="42"/>
                </a:lnTo>
                <a:lnTo>
                  <a:pt x="0" y="40"/>
                </a:lnTo>
                <a:lnTo>
                  <a:pt x="4" y="38"/>
                </a:lnTo>
                <a:lnTo>
                  <a:pt x="8" y="36"/>
                </a:lnTo>
                <a:lnTo>
                  <a:pt x="6" y="32"/>
                </a:lnTo>
                <a:lnTo>
                  <a:pt x="4" y="28"/>
                </a:lnTo>
                <a:lnTo>
                  <a:pt x="2" y="16"/>
                </a:lnTo>
                <a:lnTo>
                  <a:pt x="4" y="10"/>
                </a:lnTo>
                <a:lnTo>
                  <a:pt x="4" y="8"/>
                </a:lnTo>
                <a:lnTo>
                  <a:pt x="8" y="8"/>
                </a:lnTo>
                <a:lnTo>
                  <a:pt x="14" y="6"/>
                </a:lnTo>
                <a:lnTo>
                  <a:pt x="20" y="4"/>
                </a:lnTo>
                <a:lnTo>
                  <a:pt x="28" y="2"/>
                </a:lnTo>
                <a:lnTo>
                  <a:pt x="32" y="8"/>
                </a:lnTo>
                <a:lnTo>
                  <a:pt x="38" y="4"/>
                </a:lnTo>
                <a:lnTo>
                  <a:pt x="42" y="0"/>
                </a:lnTo>
                <a:lnTo>
                  <a:pt x="46" y="4"/>
                </a:lnTo>
                <a:lnTo>
                  <a:pt x="50" y="10"/>
                </a:lnTo>
                <a:lnTo>
                  <a:pt x="54" y="14"/>
                </a:lnTo>
                <a:lnTo>
                  <a:pt x="60" y="16"/>
                </a:lnTo>
                <a:lnTo>
                  <a:pt x="64" y="16"/>
                </a:lnTo>
                <a:lnTo>
                  <a:pt x="66" y="14"/>
                </a:lnTo>
                <a:lnTo>
                  <a:pt x="70" y="12"/>
                </a:lnTo>
                <a:lnTo>
                  <a:pt x="74" y="12"/>
                </a:lnTo>
                <a:lnTo>
                  <a:pt x="78" y="12"/>
                </a:lnTo>
                <a:lnTo>
                  <a:pt x="80" y="14"/>
                </a:lnTo>
                <a:lnTo>
                  <a:pt x="82" y="18"/>
                </a:lnTo>
                <a:lnTo>
                  <a:pt x="84" y="18"/>
                </a:lnTo>
                <a:lnTo>
                  <a:pt x="88" y="28"/>
                </a:lnTo>
                <a:lnTo>
                  <a:pt x="90" y="32"/>
                </a:lnTo>
                <a:lnTo>
                  <a:pt x="90" y="36"/>
                </a:lnTo>
                <a:lnTo>
                  <a:pt x="88" y="46"/>
                </a:lnTo>
                <a:lnTo>
                  <a:pt x="84" y="54"/>
                </a:lnTo>
                <a:lnTo>
                  <a:pt x="82" y="60"/>
                </a:lnTo>
                <a:lnTo>
                  <a:pt x="80" y="70"/>
                </a:lnTo>
                <a:lnTo>
                  <a:pt x="82" y="86"/>
                </a:lnTo>
                <a:lnTo>
                  <a:pt x="84" y="92"/>
                </a:lnTo>
                <a:lnTo>
                  <a:pt x="88" y="98"/>
                </a:lnTo>
                <a:lnTo>
                  <a:pt x="88" y="104"/>
                </a:lnTo>
                <a:lnTo>
                  <a:pt x="78" y="98"/>
                </a:lnTo>
                <a:lnTo>
                  <a:pt x="70" y="96"/>
                </a:lnTo>
                <a:lnTo>
                  <a:pt x="62" y="96"/>
                </a:lnTo>
                <a:lnTo>
                  <a:pt x="54" y="96"/>
                </a:lnTo>
                <a:lnTo>
                  <a:pt x="48" y="98"/>
                </a:lnTo>
                <a:lnTo>
                  <a:pt x="36" y="102"/>
                </a:lnTo>
                <a:lnTo>
                  <a:pt x="26" y="108"/>
                </a:lnTo>
                <a:lnTo>
                  <a:pt x="20" y="110"/>
                </a:lnTo>
                <a:lnTo>
                  <a:pt x="12" y="110"/>
                </a:lnTo>
                <a:lnTo>
                  <a:pt x="14" y="92"/>
                </a:lnTo>
                <a:lnTo>
                  <a:pt x="14" y="90"/>
                </a:lnTo>
                <a:lnTo>
                  <a:pt x="12" y="86"/>
                </a:lnTo>
                <a:lnTo>
                  <a:pt x="6" y="84"/>
                </a:lnTo>
                <a:lnTo>
                  <a:pt x="0" y="80"/>
                </a:lnTo>
                <a:lnTo>
                  <a:pt x="0" y="76"/>
                </a:lnTo>
                <a:lnTo>
                  <a:pt x="0" y="72"/>
                </a:lnTo>
                <a:lnTo>
                  <a:pt x="0" y="66"/>
                </a:lnTo>
                <a:lnTo>
                  <a:pt x="0" y="62"/>
                </a:lnTo>
                <a:lnTo>
                  <a:pt x="0" y="60"/>
                </a:lnTo>
                <a:lnTo>
                  <a:pt x="0" y="58"/>
                </a:lnTo>
                <a:lnTo>
                  <a:pt x="2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1" name="íś1îḓè">
            <a:extLst>
              <a:ext uri="{FF2B5EF4-FFF2-40B4-BE49-F238E27FC236}">
                <a16:creationId xmlns:a16="http://schemas.microsoft.com/office/drawing/2014/main" id="{B9998F5C-D37B-42B3-9794-241E60DDEF72}"/>
              </a:ext>
            </a:extLst>
          </p:cNvPr>
          <p:cNvSpPr/>
          <p:nvPr/>
        </p:nvSpPr>
        <p:spPr bwMode="auto">
          <a:xfrm>
            <a:off x="9147323" y="2425938"/>
            <a:ext cx="62537" cy="110189"/>
          </a:xfrm>
          <a:custGeom>
            <a:avLst/>
            <a:gdLst>
              <a:gd name="T0" fmla="*/ 2147483647 w 70"/>
              <a:gd name="T1" fmla="*/ 2147483647 h 112"/>
              <a:gd name="T2" fmla="*/ 2147483647 w 70"/>
              <a:gd name="T3" fmla="*/ 2147483647 h 112"/>
              <a:gd name="T4" fmla="*/ 2147483647 w 70"/>
              <a:gd name="T5" fmla="*/ 2147483647 h 112"/>
              <a:gd name="T6" fmla="*/ 2147483647 w 70"/>
              <a:gd name="T7" fmla="*/ 2147483647 h 112"/>
              <a:gd name="T8" fmla="*/ 2147483647 w 70"/>
              <a:gd name="T9" fmla="*/ 2147483647 h 112"/>
              <a:gd name="T10" fmla="*/ 2147483647 w 70"/>
              <a:gd name="T11" fmla="*/ 2147483647 h 112"/>
              <a:gd name="T12" fmla="*/ 2147483647 w 70"/>
              <a:gd name="T13" fmla="*/ 2147483647 h 112"/>
              <a:gd name="T14" fmla="*/ 2147483647 w 70"/>
              <a:gd name="T15" fmla="*/ 2147483647 h 112"/>
              <a:gd name="T16" fmla="*/ 0 w 70"/>
              <a:gd name="T17" fmla="*/ 2147483647 h 112"/>
              <a:gd name="T18" fmla="*/ 2147483647 w 70"/>
              <a:gd name="T19" fmla="*/ 2147483647 h 112"/>
              <a:gd name="T20" fmla="*/ 2147483647 w 70"/>
              <a:gd name="T21" fmla="*/ 2147483647 h 112"/>
              <a:gd name="T22" fmla="*/ 2147483647 w 70"/>
              <a:gd name="T23" fmla="*/ 2147483647 h 112"/>
              <a:gd name="T24" fmla="*/ 2147483647 w 70"/>
              <a:gd name="T25" fmla="*/ 2147483647 h 112"/>
              <a:gd name="T26" fmla="*/ 2147483647 w 70"/>
              <a:gd name="T27" fmla="*/ 2147483647 h 112"/>
              <a:gd name="T28" fmla="*/ 2147483647 w 70"/>
              <a:gd name="T29" fmla="*/ 2147483647 h 112"/>
              <a:gd name="T30" fmla="*/ 2147483647 w 70"/>
              <a:gd name="T31" fmla="*/ 2147483647 h 112"/>
              <a:gd name="T32" fmla="*/ 2147483647 w 70"/>
              <a:gd name="T33" fmla="*/ 2147483647 h 112"/>
              <a:gd name="T34" fmla="*/ 2147483647 w 70"/>
              <a:gd name="T35" fmla="*/ 0 h 112"/>
              <a:gd name="T36" fmla="*/ 2147483647 w 70"/>
              <a:gd name="T37" fmla="*/ 0 h 112"/>
              <a:gd name="T38" fmla="*/ 2147483647 w 70"/>
              <a:gd name="T39" fmla="*/ 0 h 112"/>
              <a:gd name="T40" fmla="*/ 2147483647 w 70"/>
              <a:gd name="T41" fmla="*/ 0 h 112"/>
              <a:gd name="T42" fmla="*/ 2147483647 w 70"/>
              <a:gd name="T43" fmla="*/ 0 h 112"/>
              <a:gd name="T44" fmla="*/ 2147483647 w 70"/>
              <a:gd name="T45" fmla="*/ 2147483647 h 112"/>
              <a:gd name="T46" fmla="*/ 2147483647 w 70"/>
              <a:gd name="T47" fmla="*/ 2147483647 h 112"/>
              <a:gd name="T48" fmla="*/ 2147483647 w 70"/>
              <a:gd name="T49" fmla="*/ 2147483647 h 112"/>
              <a:gd name="T50" fmla="*/ 2147483647 w 70"/>
              <a:gd name="T51" fmla="*/ 2147483647 h 112"/>
              <a:gd name="T52" fmla="*/ 2147483647 w 70"/>
              <a:gd name="T53" fmla="*/ 2147483647 h 112"/>
              <a:gd name="T54" fmla="*/ 2147483647 w 70"/>
              <a:gd name="T55" fmla="*/ 2147483647 h 112"/>
              <a:gd name="T56" fmla="*/ 2147483647 w 70"/>
              <a:gd name="T57" fmla="*/ 2147483647 h 112"/>
              <a:gd name="T58" fmla="*/ 2147483647 w 70"/>
              <a:gd name="T59" fmla="*/ 2147483647 h 112"/>
              <a:gd name="T60" fmla="*/ 2147483647 w 70"/>
              <a:gd name="T61" fmla="*/ 2147483647 h 112"/>
              <a:gd name="T62" fmla="*/ 2147483647 w 70"/>
              <a:gd name="T63" fmla="*/ 2147483647 h 112"/>
              <a:gd name="T64" fmla="*/ 2147483647 w 70"/>
              <a:gd name="T65" fmla="*/ 2147483647 h 112"/>
              <a:gd name="T66" fmla="*/ 2147483647 w 70"/>
              <a:gd name="T67" fmla="*/ 2147483647 h 112"/>
              <a:gd name="T68" fmla="*/ 2147483647 w 70"/>
              <a:gd name="T69" fmla="*/ 2147483647 h 112"/>
              <a:gd name="T70" fmla="*/ 2147483647 w 70"/>
              <a:gd name="T71" fmla="*/ 2147483647 h 112"/>
              <a:gd name="T72" fmla="*/ 2147483647 w 70"/>
              <a:gd name="T73" fmla="*/ 2147483647 h 112"/>
              <a:gd name="T74" fmla="*/ 2147483647 w 70"/>
              <a:gd name="T75" fmla="*/ 2147483647 h 11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0"/>
              <a:gd name="T115" fmla="*/ 0 h 112"/>
              <a:gd name="T116" fmla="*/ 70 w 70"/>
              <a:gd name="T117" fmla="*/ 112 h 11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0" h="112">
                <a:moveTo>
                  <a:pt x="68" y="92"/>
                </a:moveTo>
                <a:lnTo>
                  <a:pt x="60" y="94"/>
                </a:lnTo>
                <a:lnTo>
                  <a:pt x="50" y="98"/>
                </a:lnTo>
                <a:lnTo>
                  <a:pt x="34" y="108"/>
                </a:lnTo>
                <a:lnTo>
                  <a:pt x="28" y="110"/>
                </a:lnTo>
                <a:lnTo>
                  <a:pt x="16" y="112"/>
                </a:lnTo>
                <a:lnTo>
                  <a:pt x="8" y="112"/>
                </a:lnTo>
                <a:lnTo>
                  <a:pt x="2" y="94"/>
                </a:lnTo>
                <a:lnTo>
                  <a:pt x="0" y="78"/>
                </a:lnTo>
                <a:lnTo>
                  <a:pt x="2" y="68"/>
                </a:lnTo>
                <a:lnTo>
                  <a:pt x="4" y="62"/>
                </a:lnTo>
                <a:lnTo>
                  <a:pt x="8" y="54"/>
                </a:lnTo>
                <a:lnTo>
                  <a:pt x="10" y="44"/>
                </a:lnTo>
                <a:lnTo>
                  <a:pt x="10" y="40"/>
                </a:lnTo>
                <a:lnTo>
                  <a:pt x="8" y="36"/>
                </a:lnTo>
                <a:lnTo>
                  <a:pt x="4" y="26"/>
                </a:lnTo>
                <a:lnTo>
                  <a:pt x="4" y="14"/>
                </a:lnTo>
                <a:lnTo>
                  <a:pt x="4" y="0"/>
                </a:lnTo>
                <a:lnTo>
                  <a:pt x="12" y="0"/>
                </a:lnTo>
                <a:lnTo>
                  <a:pt x="20" y="0"/>
                </a:lnTo>
                <a:lnTo>
                  <a:pt x="38" y="0"/>
                </a:lnTo>
                <a:lnTo>
                  <a:pt x="50" y="0"/>
                </a:lnTo>
                <a:lnTo>
                  <a:pt x="52" y="6"/>
                </a:lnTo>
                <a:lnTo>
                  <a:pt x="54" y="12"/>
                </a:lnTo>
                <a:lnTo>
                  <a:pt x="56" y="14"/>
                </a:lnTo>
                <a:lnTo>
                  <a:pt x="56" y="20"/>
                </a:lnTo>
                <a:lnTo>
                  <a:pt x="56" y="26"/>
                </a:lnTo>
                <a:lnTo>
                  <a:pt x="56" y="28"/>
                </a:lnTo>
                <a:lnTo>
                  <a:pt x="56" y="30"/>
                </a:lnTo>
                <a:lnTo>
                  <a:pt x="58" y="36"/>
                </a:lnTo>
                <a:lnTo>
                  <a:pt x="58" y="40"/>
                </a:lnTo>
                <a:lnTo>
                  <a:pt x="58" y="44"/>
                </a:lnTo>
                <a:lnTo>
                  <a:pt x="60" y="50"/>
                </a:lnTo>
                <a:lnTo>
                  <a:pt x="60" y="74"/>
                </a:lnTo>
                <a:lnTo>
                  <a:pt x="56" y="76"/>
                </a:lnTo>
                <a:lnTo>
                  <a:pt x="62" y="84"/>
                </a:lnTo>
                <a:lnTo>
                  <a:pt x="70" y="92"/>
                </a:lnTo>
                <a:lnTo>
                  <a:pt x="68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2" name="îšḻïďe">
            <a:extLst>
              <a:ext uri="{FF2B5EF4-FFF2-40B4-BE49-F238E27FC236}">
                <a16:creationId xmlns:a16="http://schemas.microsoft.com/office/drawing/2014/main" id="{DF620189-5EE7-4773-839E-D6FB6776691C}"/>
              </a:ext>
            </a:extLst>
          </p:cNvPr>
          <p:cNvSpPr/>
          <p:nvPr/>
        </p:nvSpPr>
        <p:spPr bwMode="auto">
          <a:xfrm>
            <a:off x="9192294" y="2425938"/>
            <a:ext cx="25999" cy="91134"/>
          </a:xfrm>
          <a:custGeom>
            <a:avLst/>
            <a:gdLst>
              <a:gd name="T0" fmla="*/ 2147483647 w 30"/>
              <a:gd name="T1" fmla="*/ 2147483647 h 92"/>
              <a:gd name="T2" fmla="*/ 2147483647 w 30"/>
              <a:gd name="T3" fmla="*/ 2147483647 h 92"/>
              <a:gd name="T4" fmla="*/ 2147483647 w 30"/>
              <a:gd name="T5" fmla="*/ 2147483647 h 92"/>
              <a:gd name="T6" fmla="*/ 2147483647 w 30"/>
              <a:gd name="T7" fmla="*/ 2147483647 h 92"/>
              <a:gd name="T8" fmla="*/ 2147483647 w 30"/>
              <a:gd name="T9" fmla="*/ 2147483647 h 92"/>
              <a:gd name="T10" fmla="*/ 2147483647 w 30"/>
              <a:gd name="T11" fmla="*/ 2147483647 h 92"/>
              <a:gd name="T12" fmla="*/ 2147483647 w 30"/>
              <a:gd name="T13" fmla="*/ 2147483647 h 92"/>
              <a:gd name="T14" fmla="*/ 2147483647 w 30"/>
              <a:gd name="T15" fmla="*/ 2147483647 h 92"/>
              <a:gd name="T16" fmla="*/ 2147483647 w 30"/>
              <a:gd name="T17" fmla="*/ 2147483647 h 92"/>
              <a:gd name="T18" fmla="*/ 2147483647 w 30"/>
              <a:gd name="T19" fmla="*/ 2147483647 h 92"/>
              <a:gd name="T20" fmla="*/ 2147483647 w 30"/>
              <a:gd name="T21" fmla="*/ 2147483647 h 92"/>
              <a:gd name="T22" fmla="*/ 2147483647 w 30"/>
              <a:gd name="T23" fmla="*/ 2147483647 h 92"/>
              <a:gd name="T24" fmla="*/ 2147483647 w 30"/>
              <a:gd name="T25" fmla="*/ 2147483647 h 92"/>
              <a:gd name="T26" fmla="*/ 2147483647 w 30"/>
              <a:gd name="T27" fmla="*/ 2147483647 h 92"/>
              <a:gd name="T28" fmla="*/ 2147483647 w 30"/>
              <a:gd name="T29" fmla="*/ 2147483647 h 92"/>
              <a:gd name="T30" fmla="*/ 0 w 30"/>
              <a:gd name="T31" fmla="*/ 0 h 92"/>
              <a:gd name="T32" fmla="*/ 2147483647 w 30"/>
              <a:gd name="T33" fmla="*/ 0 h 92"/>
              <a:gd name="T34" fmla="*/ 2147483647 w 30"/>
              <a:gd name="T35" fmla="*/ 2147483647 h 92"/>
              <a:gd name="T36" fmla="*/ 2147483647 w 30"/>
              <a:gd name="T37" fmla="*/ 2147483647 h 92"/>
              <a:gd name="T38" fmla="*/ 2147483647 w 30"/>
              <a:gd name="T39" fmla="*/ 2147483647 h 92"/>
              <a:gd name="T40" fmla="*/ 2147483647 w 30"/>
              <a:gd name="T41" fmla="*/ 2147483647 h 92"/>
              <a:gd name="T42" fmla="*/ 2147483647 w 30"/>
              <a:gd name="T43" fmla="*/ 2147483647 h 92"/>
              <a:gd name="T44" fmla="*/ 2147483647 w 30"/>
              <a:gd name="T45" fmla="*/ 2147483647 h 92"/>
              <a:gd name="T46" fmla="*/ 2147483647 w 30"/>
              <a:gd name="T47" fmla="*/ 2147483647 h 92"/>
              <a:gd name="T48" fmla="*/ 2147483647 w 30"/>
              <a:gd name="T49" fmla="*/ 2147483647 h 92"/>
              <a:gd name="T50" fmla="*/ 2147483647 w 30"/>
              <a:gd name="T51" fmla="*/ 2147483647 h 92"/>
              <a:gd name="T52" fmla="*/ 2147483647 w 30"/>
              <a:gd name="T53" fmla="*/ 2147483647 h 92"/>
              <a:gd name="T54" fmla="*/ 2147483647 w 30"/>
              <a:gd name="T55" fmla="*/ 2147483647 h 92"/>
              <a:gd name="T56" fmla="*/ 2147483647 w 30"/>
              <a:gd name="T57" fmla="*/ 2147483647 h 92"/>
              <a:gd name="T58" fmla="*/ 2147483647 w 30"/>
              <a:gd name="T59" fmla="*/ 2147483647 h 9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0"/>
              <a:gd name="T91" fmla="*/ 0 h 92"/>
              <a:gd name="T92" fmla="*/ 30 w 30"/>
              <a:gd name="T93" fmla="*/ 92 h 9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0" h="92">
                <a:moveTo>
                  <a:pt x="20" y="92"/>
                </a:moveTo>
                <a:lnTo>
                  <a:pt x="12" y="84"/>
                </a:lnTo>
                <a:lnTo>
                  <a:pt x="6" y="76"/>
                </a:lnTo>
                <a:lnTo>
                  <a:pt x="10" y="74"/>
                </a:lnTo>
                <a:lnTo>
                  <a:pt x="10" y="50"/>
                </a:lnTo>
                <a:lnTo>
                  <a:pt x="8" y="44"/>
                </a:lnTo>
                <a:lnTo>
                  <a:pt x="8" y="40"/>
                </a:lnTo>
                <a:lnTo>
                  <a:pt x="8" y="36"/>
                </a:lnTo>
                <a:lnTo>
                  <a:pt x="6" y="30"/>
                </a:lnTo>
                <a:lnTo>
                  <a:pt x="6" y="28"/>
                </a:lnTo>
                <a:lnTo>
                  <a:pt x="6" y="26"/>
                </a:lnTo>
                <a:lnTo>
                  <a:pt x="6" y="20"/>
                </a:lnTo>
                <a:lnTo>
                  <a:pt x="6" y="14"/>
                </a:lnTo>
                <a:lnTo>
                  <a:pt x="4" y="12"/>
                </a:lnTo>
                <a:lnTo>
                  <a:pt x="2" y="6"/>
                </a:lnTo>
                <a:lnTo>
                  <a:pt x="0" y="0"/>
                </a:lnTo>
                <a:lnTo>
                  <a:pt x="18" y="0"/>
                </a:lnTo>
                <a:lnTo>
                  <a:pt x="14" y="4"/>
                </a:lnTo>
                <a:lnTo>
                  <a:pt x="14" y="10"/>
                </a:lnTo>
                <a:lnTo>
                  <a:pt x="14" y="12"/>
                </a:lnTo>
                <a:lnTo>
                  <a:pt x="16" y="16"/>
                </a:lnTo>
                <a:lnTo>
                  <a:pt x="24" y="22"/>
                </a:lnTo>
                <a:lnTo>
                  <a:pt x="24" y="26"/>
                </a:lnTo>
                <a:lnTo>
                  <a:pt x="24" y="40"/>
                </a:lnTo>
                <a:lnTo>
                  <a:pt x="26" y="52"/>
                </a:lnTo>
                <a:lnTo>
                  <a:pt x="26" y="64"/>
                </a:lnTo>
                <a:lnTo>
                  <a:pt x="28" y="84"/>
                </a:lnTo>
                <a:lnTo>
                  <a:pt x="28" y="86"/>
                </a:lnTo>
                <a:lnTo>
                  <a:pt x="30" y="88"/>
                </a:lnTo>
                <a:lnTo>
                  <a:pt x="20" y="9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3" name="ï$1íḑè">
            <a:extLst>
              <a:ext uri="{FF2B5EF4-FFF2-40B4-BE49-F238E27FC236}">
                <a16:creationId xmlns:a16="http://schemas.microsoft.com/office/drawing/2014/main" id="{4D57CA1A-9874-4ADA-8976-42FA53C26C09}"/>
              </a:ext>
            </a:extLst>
          </p:cNvPr>
          <p:cNvSpPr/>
          <p:nvPr/>
        </p:nvSpPr>
        <p:spPr bwMode="auto">
          <a:xfrm>
            <a:off x="9204942" y="2403568"/>
            <a:ext cx="41457" cy="109360"/>
          </a:xfrm>
          <a:custGeom>
            <a:avLst/>
            <a:gdLst>
              <a:gd name="T0" fmla="*/ 2147483647 w 46"/>
              <a:gd name="T1" fmla="*/ 2147483647 h 110"/>
              <a:gd name="T2" fmla="*/ 2147483647 w 46"/>
              <a:gd name="T3" fmla="*/ 2147483647 h 110"/>
              <a:gd name="T4" fmla="*/ 2147483647 w 46"/>
              <a:gd name="T5" fmla="*/ 2147483647 h 110"/>
              <a:gd name="T6" fmla="*/ 2147483647 w 46"/>
              <a:gd name="T7" fmla="*/ 2147483647 h 110"/>
              <a:gd name="T8" fmla="*/ 2147483647 w 46"/>
              <a:gd name="T9" fmla="*/ 2147483647 h 110"/>
              <a:gd name="T10" fmla="*/ 2147483647 w 46"/>
              <a:gd name="T11" fmla="*/ 2147483647 h 110"/>
              <a:gd name="T12" fmla="*/ 2147483647 w 46"/>
              <a:gd name="T13" fmla="*/ 2147483647 h 110"/>
              <a:gd name="T14" fmla="*/ 2147483647 w 46"/>
              <a:gd name="T15" fmla="*/ 2147483647 h 110"/>
              <a:gd name="T16" fmla="*/ 2147483647 w 46"/>
              <a:gd name="T17" fmla="*/ 2147483647 h 110"/>
              <a:gd name="T18" fmla="*/ 2147483647 w 46"/>
              <a:gd name="T19" fmla="*/ 0 h 110"/>
              <a:gd name="T20" fmla="*/ 2147483647 w 46"/>
              <a:gd name="T21" fmla="*/ 2147483647 h 110"/>
              <a:gd name="T22" fmla="*/ 2147483647 w 46"/>
              <a:gd name="T23" fmla="*/ 0 h 110"/>
              <a:gd name="T24" fmla="*/ 2147483647 w 46"/>
              <a:gd name="T25" fmla="*/ 2147483647 h 110"/>
              <a:gd name="T26" fmla="*/ 2147483647 w 46"/>
              <a:gd name="T27" fmla="*/ 2147483647 h 110"/>
              <a:gd name="T28" fmla="*/ 2147483647 w 46"/>
              <a:gd name="T29" fmla="*/ 2147483647 h 110"/>
              <a:gd name="T30" fmla="*/ 2147483647 w 46"/>
              <a:gd name="T31" fmla="*/ 2147483647 h 110"/>
              <a:gd name="T32" fmla="*/ 2147483647 w 46"/>
              <a:gd name="T33" fmla="*/ 2147483647 h 110"/>
              <a:gd name="T34" fmla="*/ 2147483647 w 46"/>
              <a:gd name="T35" fmla="*/ 2147483647 h 110"/>
              <a:gd name="T36" fmla="*/ 2147483647 w 46"/>
              <a:gd name="T37" fmla="*/ 2147483647 h 110"/>
              <a:gd name="T38" fmla="*/ 0 w 46"/>
              <a:gd name="T39" fmla="*/ 2147483647 h 110"/>
              <a:gd name="T40" fmla="*/ 0 w 46"/>
              <a:gd name="T41" fmla="*/ 2147483647 h 110"/>
              <a:gd name="T42" fmla="*/ 0 w 46"/>
              <a:gd name="T43" fmla="*/ 2147483647 h 110"/>
              <a:gd name="T44" fmla="*/ 2147483647 w 46"/>
              <a:gd name="T45" fmla="*/ 2147483647 h 110"/>
              <a:gd name="T46" fmla="*/ 2147483647 w 46"/>
              <a:gd name="T47" fmla="*/ 2147483647 h 110"/>
              <a:gd name="T48" fmla="*/ 2147483647 w 46"/>
              <a:gd name="T49" fmla="*/ 2147483647 h 110"/>
              <a:gd name="T50" fmla="*/ 2147483647 w 46"/>
              <a:gd name="T51" fmla="*/ 2147483647 h 110"/>
              <a:gd name="T52" fmla="*/ 2147483647 w 46"/>
              <a:gd name="T53" fmla="*/ 2147483647 h 110"/>
              <a:gd name="T54" fmla="*/ 2147483647 w 46"/>
              <a:gd name="T55" fmla="*/ 2147483647 h 110"/>
              <a:gd name="T56" fmla="*/ 2147483647 w 46"/>
              <a:gd name="T57" fmla="*/ 2147483647 h 110"/>
              <a:gd name="T58" fmla="*/ 2147483647 w 46"/>
              <a:gd name="T59" fmla="*/ 2147483647 h 110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6"/>
              <a:gd name="T91" fmla="*/ 0 h 110"/>
              <a:gd name="T92" fmla="*/ 46 w 46"/>
              <a:gd name="T93" fmla="*/ 110 h 110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6" h="110">
                <a:moveTo>
                  <a:pt x="16" y="110"/>
                </a:moveTo>
                <a:lnTo>
                  <a:pt x="30" y="104"/>
                </a:lnTo>
                <a:lnTo>
                  <a:pt x="30" y="60"/>
                </a:lnTo>
                <a:lnTo>
                  <a:pt x="40" y="46"/>
                </a:lnTo>
                <a:lnTo>
                  <a:pt x="44" y="36"/>
                </a:lnTo>
                <a:lnTo>
                  <a:pt x="46" y="30"/>
                </a:lnTo>
                <a:lnTo>
                  <a:pt x="44" y="18"/>
                </a:lnTo>
                <a:lnTo>
                  <a:pt x="40" y="10"/>
                </a:lnTo>
                <a:lnTo>
                  <a:pt x="34" y="6"/>
                </a:lnTo>
                <a:lnTo>
                  <a:pt x="30" y="0"/>
                </a:lnTo>
                <a:lnTo>
                  <a:pt x="20" y="2"/>
                </a:lnTo>
                <a:lnTo>
                  <a:pt x="20" y="0"/>
                </a:lnTo>
                <a:lnTo>
                  <a:pt x="20" y="6"/>
                </a:lnTo>
                <a:lnTo>
                  <a:pt x="20" y="8"/>
                </a:lnTo>
                <a:lnTo>
                  <a:pt x="20" y="10"/>
                </a:lnTo>
                <a:lnTo>
                  <a:pt x="12" y="14"/>
                </a:lnTo>
                <a:lnTo>
                  <a:pt x="6" y="16"/>
                </a:lnTo>
                <a:lnTo>
                  <a:pt x="4" y="18"/>
                </a:lnTo>
                <a:lnTo>
                  <a:pt x="4" y="22"/>
                </a:lnTo>
                <a:lnTo>
                  <a:pt x="0" y="26"/>
                </a:lnTo>
                <a:lnTo>
                  <a:pt x="0" y="32"/>
                </a:lnTo>
                <a:lnTo>
                  <a:pt x="0" y="34"/>
                </a:lnTo>
                <a:lnTo>
                  <a:pt x="2" y="38"/>
                </a:lnTo>
                <a:lnTo>
                  <a:pt x="10" y="44"/>
                </a:lnTo>
                <a:lnTo>
                  <a:pt x="10" y="48"/>
                </a:lnTo>
                <a:lnTo>
                  <a:pt x="10" y="62"/>
                </a:lnTo>
                <a:lnTo>
                  <a:pt x="12" y="74"/>
                </a:lnTo>
                <a:lnTo>
                  <a:pt x="12" y="86"/>
                </a:lnTo>
                <a:lnTo>
                  <a:pt x="14" y="106"/>
                </a:lnTo>
                <a:lnTo>
                  <a:pt x="16" y="1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4" name="i$ļïḑê">
            <a:extLst>
              <a:ext uri="{FF2B5EF4-FFF2-40B4-BE49-F238E27FC236}">
                <a16:creationId xmlns:a16="http://schemas.microsoft.com/office/drawing/2014/main" id="{ECF72A3E-22FE-4D92-90C5-D21EA8E10A30}"/>
              </a:ext>
            </a:extLst>
          </p:cNvPr>
          <p:cNvSpPr/>
          <p:nvPr/>
        </p:nvSpPr>
        <p:spPr bwMode="auto">
          <a:xfrm>
            <a:off x="9231643" y="2374571"/>
            <a:ext cx="167937" cy="171496"/>
          </a:xfrm>
          <a:custGeom>
            <a:avLst/>
            <a:gdLst>
              <a:gd name="T0" fmla="*/ 2147483647 w 189"/>
              <a:gd name="T1" fmla="*/ 2147483647 h 174"/>
              <a:gd name="T2" fmla="*/ 2147483647 w 189"/>
              <a:gd name="T3" fmla="*/ 2147483647 h 174"/>
              <a:gd name="T4" fmla="*/ 2147483647 w 189"/>
              <a:gd name="T5" fmla="*/ 2147483647 h 174"/>
              <a:gd name="T6" fmla="*/ 2147483647 w 189"/>
              <a:gd name="T7" fmla="*/ 2147483647 h 174"/>
              <a:gd name="T8" fmla="*/ 2147483647 w 189"/>
              <a:gd name="T9" fmla="*/ 2147483647 h 174"/>
              <a:gd name="T10" fmla="*/ 0 w 189"/>
              <a:gd name="T11" fmla="*/ 2147483647 h 174"/>
              <a:gd name="T12" fmla="*/ 2147483647 w 189"/>
              <a:gd name="T13" fmla="*/ 2147483647 h 174"/>
              <a:gd name="T14" fmla="*/ 2147483647 w 189"/>
              <a:gd name="T15" fmla="*/ 2147483647 h 174"/>
              <a:gd name="T16" fmla="*/ 2147483647 w 189"/>
              <a:gd name="T17" fmla="*/ 2147483647 h 174"/>
              <a:gd name="T18" fmla="*/ 2147483647 w 189"/>
              <a:gd name="T19" fmla="*/ 2147483647 h 174"/>
              <a:gd name="T20" fmla="*/ 2147483647 w 189"/>
              <a:gd name="T21" fmla="*/ 0 h 174"/>
              <a:gd name="T22" fmla="*/ 2147483647 w 189"/>
              <a:gd name="T23" fmla="*/ 0 h 174"/>
              <a:gd name="T24" fmla="*/ 2147483647 w 189"/>
              <a:gd name="T25" fmla="*/ 2147483647 h 174"/>
              <a:gd name="T26" fmla="*/ 2147483647 w 189"/>
              <a:gd name="T27" fmla="*/ 2147483647 h 174"/>
              <a:gd name="T28" fmla="*/ 2147483647 w 189"/>
              <a:gd name="T29" fmla="*/ 2147483647 h 174"/>
              <a:gd name="T30" fmla="*/ 2147483647 w 189"/>
              <a:gd name="T31" fmla="*/ 2147483647 h 174"/>
              <a:gd name="T32" fmla="*/ 2147483647 w 189"/>
              <a:gd name="T33" fmla="*/ 2147483647 h 174"/>
              <a:gd name="T34" fmla="*/ 2147483647 w 189"/>
              <a:gd name="T35" fmla="*/ 2147483647 h 174"/>
              <a:gd name="T36" fmla="*/ 2147483647 w 189"/>
              <a:gd name="T37" fmla="*/ 2147483647 h 174"/>
              <a:gd name="T38" fmla="*/ 2147483647 w 189"/>
              <a:gd name="T39" fmla="*/ 2147483647 h 174"/>
              <a:gd name="T40" fmla="*/ 2147483647 w 189"/>
              <a:gd name="T41" fmla="*/ 2147483647 h 174"/>
              <a:gd name="T42" fmla="*/ 2147483647 w 189"/>
              <a:gd name="T43" fmla="*/ 2147483647 h 174"/>
              <a:gd name="T44" fmla="*/ 2147483647 w 189"/>
              <a:gd name="T45" fmla="*/ 2147483647 h 174"/>
              <a:gd name="T46" fmla="*/ 2147483647 w 189"/>
              <a:gd name="T47" fmla="*/ 0 h 174"/>
              <a:gd name="T48" fmla="*/ 2147483647 w 189"/>
              <a:gd name="T49" fmla="*/ 2147483647 h 174"/>
              <a:gd name="T50" fmla="*/ 2147483647 w 189"/>
              <a:gd name="T51" fmla="*/ 2147483647 h 174"/>
              <a:gd name="T52" fmla="*/ 2147483647 w 189"/>
              <a:gd name="T53" fmla="*/ 2147483647 h 174"/>
              <a:gd name="T54" fmla="*/ 2147483647 w 189"/>
              <a:gd name="T55" fmla="*/ 2147483647 h 174"/>
              <a:gd name="T56" fmla="*/ 2147483647 w 189"/>
              <a:gd name="T57" fmla="*/ 2147483647 h 174"/>
              <a:gd name="T58" fmla="*/ 2147483647 w 189"/>
              <a:gd name="T59" fmla="*/ 2147483647 h 174"/>
              <a:gd name="T60" fmla="*/ 2147483647 w 189"/>
              <a:gd name="T61" fmla="*/ 2147483647 h 174"/>
              <a:gd name="T62" fmla="*/ 2147483647 w 189"/>
              <a:gd name="T63" fmla="*/ 2147483647 h 174"/>
              <a:gd name="T64" fmla="*/ 2147483647 w 189"/>
              <a:gd name="T65" fmla="*/ 2147483647 h 174"/>
              <a:gd name="T66" fmla="*/ 2147483647 w 189"/>
              <a:gd name="T67" fmla="*/ 2147483647 h 174"/>
              <a:gd name="T68" fmla="*/ 2147483647 w 189"/>
              <a:gd name="T69" fmla="*/ 2147483647 h 174"/>
              <a:gd name="T70" fmla="*/ 2147483647 w 189"/>
              <a:gd name="T71" fmla="*/ 2147483647 h 174"/>
              <a:gd name="T72" fmla="*/ 2147483647 w 189"/>
              <a:gd name="T73" fmla="*/ 2147483647 h 174"/>
              <a:gd name="T74" fmla="*/ 2147483647 w 189"/>
              <a:gd name="T75" fmla="*/ 2147483647 h 174"/>
              <a:gd name="T76" fmla="*/ 2147483647 w 189"/>
              <a:gd name="T77" fmla="*/ 2147483647 h 174"/>
              <a:gd name="T78" fmla="*/ 2147483647 w 189"/>
              <a:gd name="T79" fmla="*/ 2147483647 h 174"/>
              <a:gd name="T80" fmla="*/ 2147483647 w 189"/>
              <a:gd name="T81" fmla="*/ 2147483647 h 17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89"/>
              <a:gd name="T124" fmla="*/ 0 h 174"/>
              <a:gd name="T125" fmla="*/ 189 w 189"/>
              <a:gd name="T126" fmla="*/ 174 h 17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89" h="174">
                <a:moveTo>
                  <a:pt x="90" y="168"/>
                </a:moveTo>
                <a:lnTo>
                  <a:pt x="74" y="170"/>
                </a:lnTo>
                <a:lnTo>
                  <a:pt x="58" y="174"/>
                </a:lnTo>
                <a:lnTo>
                  <a:pt x="52" y="172"/>
                </a:lnTo>
                <a:lnTo>
                  <a:pt x="46" y="166"/>
                </a:lnTo>
                <a:lnTo>
                  <a:pt x="40" y="152"/>
                </a:lnTo>
                <a:lnTo>
                  <a:pt x="36" y="146"/>
                </a:lnTo>
                <a:lnTo>
                  <a:pt x="32" y="138"/>
                </a:lnTo>
                <a:lnTo>
                  <a:pt x="24" y="134"/>
                </a:lnTo>
                <a:lnTo>
                  <a:pt x="18" y="132"/>
                </a:lnTo>
                <a:lnTo>
                  <a:pt x="0" y="134"/>
                </a:lnTo>
                <a:lnTo>
                  <a:pt x="0" y="90"/>
                </a:lnTo>
                <a:lnTo>
                  <a:pt x="10" y="76"/>
                </a:lnTo>
                <a:lnTo>
                  <a:pt x="14" y="66"/>
                </a:lnTo>
                <a:lnTo>
                  <a:pt x="16" y="60"/>
                </a:lnTo>
                <a:lnTo>
                  <a:pt x="14" y="48"/>
                </a:lnTo>
                <a:lnTo>
                  <a:pt x="10" y="40"/>
                </a:lnTo>
                <a:lnTo>
                  <a:pt x="14" y="26"/>
                </a:lnTo>
                <a:lnTo>
                  <a:pt x="18" y="12"/>
                </a:lnTo>
                <a:lnTo>
                  <a:pt x="22" y="8"/>
                </a:lnTo>
                <a:lnTo>
                  <a:pt x="28" y="4"/>
                </a:lnTo>
                <a:lnTo>
                  <a:pt x="34" y="0"/>
                </a:lnTo>
                <a:lnTo>
                  <a:pt x="44" y="0"/>
                </a:lnTo>
                <a:lnTo>
                  <a:pt x="46" y="0"/>
                </a:lnTo>
                <a:lnTo>
                  <a:pt x="50" y="2"/>
                </a:lnTo>
                <a:lnTo>
                  <a:pt x="56" y="8"/>
                </a:lnTo>
                <a:lnTo>
                  <a:pt x="62" y="12"/>
                </a:lnTo>
                <a:lnTo>
                  <a:pt x="64" y="14"/>
                </a:lnTo>
                <a:lnTo>
                  <a:pt x="68" y="16"/>
                </a:lnTo>
                <a:lnTo>
                  <a:pt x="72" y="14"/>
                </a:lnTo>
                <a:lnTo>
                  <a:pt x="72" y="12"/>
                </a:lnTo>
                <a:lnTo>
                  <a:pt x="74" y="10"/>
                </a:lnTo>
                <a:lnTo>
                  <a:pt x="78" y="10"/>
                </a:lnTo>
                <a:lnTo>
                  <a:pt x="86" y="10"/>
                </a:lnTo>
                <a:lnTo>
                  <a:pt x="90" y="14"/>
                </a:lnTo>
                <a:lnTo>
                  <a:pt x="94" y="16"/>
                </a:lnTo>
                <a:lnTo>
                  <a:pt x="100" y="18"/>
                </a:lnTo>
                <a:lnTo>
                  <a:pt x="108" y="16"/>
                </a:lnTo>
                <a:lnTo>
                  <a:pt x="114" y="12"/>
                </a:lnTo>
                <a:lnTo>
                  <a:pt x="120" y="10"/>
                </a:lnTo>
                <a:lnTo>
                  <a:pt x="128" y="8"/>
                </a:lnTo>
                <a:lnTo>
                  <a:pt x="134" y="8"/>
                </a:lnTo>
                <a:lnTo>
                  <a:pt x="138" y="10"/>
                </a:lnTo>
                <a:lnTo>
                  <a:pt x="142" y="10"/>
                </a:lnTo>
                <a:lnTo>
                  <a:pt x="151" y="12"/>
                </a:lnTo>
                <a:lnTo>
                  <a:pt x="155" y="10"/>
                </a:lnTo>
                <a:lnTo>
                  <a:pt x="161" y="8"/>
                </a:lnTo>
                <a:lnTo>
                  <a:pt x="171" y="0"/>
                </a:lnTo>
                <a:lnTo>
                  <a:pt x="175" y="6"/>
                </a:lnTo>
                <a:lnTo>
                  <a:pt x="179" y="10"/>
                </a:lnTo>
                <a:lnTo>
                  <a:pt x="183" y="22"/>
                </a:lnTo>
                <a:lnTo>
                  <a:pt x="185" y="26"/>
                </a:lnTo>
                <a:lnTo>
                  <a:pt x="189" y="30"/>
                </a:lnTo>
                <a:lnTo>
                  <a:pt x="187" y="46"/>
                </a:lnTo>
                <a:lnTo>
                  <a:pt x="183" y="46"/>
                </a:lnTo>
                <a:lnTo>
                  <a:pt x="179" y="46"/>
                </a:lnTo>
                <a:lnTo>
                  <a:pt x="175" y="60"/>
                </a:lnTo>
                <a:lnTo>
                  <a:pt x="171" y="70"/>
                </a:lnTo>
                <a:lnTo>
                  <a:pt x="165" y="82"/>
                </a:lnTo>
                <a:lnTo>
                  <a:pt x="161" y="92"/>
                </a:lnTo>
                <a:lnTo>
                  <a:pt x="159" y="94"/>
                </a:lnTo>
                <a:lnTo>
                  <a:pt x="157" y="96"/>
                </a:lnTo>
                <a:lnTo>
                  <a:pt x="155" y="98"/>
                </a:lnTo>
                <a:lnTo>
                  <a:pt x="153" y="98"/>
                </a:lnTo>
                <a:lnTo>
                  <a:pt x="151" y="108"/>
                </a:lnTo>
                <a:lnTo>
                  <a:pt x="146" y="120"/>
                </a:lnTo>
                <a:lnTo>
                  <a:pt x="142" y="130"/>
                </a:lnTo>
                <a:lnTo>
                  <a:pt x="138" y="134"/>
                </a:lnTo>
                <a:lnTo>
                  <a:pt x="134" y="136"/>
                </a:lnTo>
                <a:lnTo>
                  <a:pt x="132" y="134"/>
                </a:lnTo>
                <a:lnTo>
                  <a:pt x="130" y="132"/>
                </a:lnTo>
                <a:lnTo>
                  <a:pt x="128" y="124"/>
                </a:lnTo>
                <a:lnTo>
                  <a:pt x="122" y="126"/>
                </a:lnTo>
                <a:lnTo>
                  <a:pt x="116" y="130"/>
                </a:lnTo>
                <a:lnTo>
                  <a:pt x="110" y="134"/>
                </a:lnTo>
                <a:lnTo>
                  <a:pt x="104" y="138"/>
                </a:lnTo>
                <a:lnTo>
                  <a:pt x="100" y="146"/>
                </a:lnTo>
                <a:lnTo>
                  <a:pt x="98" y="150"/>
                </a:lnTo>
                <a:lnTo>
                  <a:pt x="96" y="158"/>
                </a:lnTo>
                <a:lnTo>
                  <a:pt x="96" y="168"/>
                </a:lnTo>
                <a:lnTo>
                  <a:pt x="94" y="168"/>
                </a:lnTo>
                <a:lnTo>
                  <a:pt x="90" y="1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5" name="ís1ïďê">
            <a:extLst>
              <a:ext uri="{FF2B5EF4-FFF2-40B4-BE49-F238E27FC236}">
                <a16:creationId xmlns:a16="http://schemas.microsoft.com/office/drawing/2014/main" id="{CC7021C2-FEE6-45C8-B886-72F9D53F3BF0}"/>
              </a:ext>
            </a:extLst>
          </p:cNvPr>
          <p:cNvSpPr/>
          <p:nvPr/>
        </p:nvSpPr>
        <p:spPr bwMode="auto">
          <a:xfrm>
            <a:off x="9311747" y="2383685"/>
            <a:ext cx="113129" cy="205464"/>
          </a:xfrm>
          <a:custGeom>
            <a:avLst/>
            <a:gdLst>
              <a:gd name="T0" fmla="*/ 2147483647 w 127"/>
              <a:gd name="T1" fmla="*/ 2147483647 h 208"/>
              <a:gd name="T2" fmla="*/ 2147483647 w 127"/>
              <a:gd name="T3" fmla="*/ 2147483647 h 208"/>
              <a:gd name="T4" fmla="*/ 2147483647 w 127"/>
              <a:gd name="T5" fmla="*/ 2147483647 h 208"/>
              <a:gd name="T6" fmla="*/ 2147483647 w 127"/>
              <a:gd name="T7" fmla="*/ 2147483647 h 208"/>
              <a:gd name="T8" fmla="*/ 2147483647 w 127"/>
              <a:gd name="T9" fmla="*/ 2147483647 h 208"/>
              <a:gd name="T10" fmla="*/ 2147483647 w 127"/>
              <a:gd name="T11" fmla="*/ 2147483647 h 208"/>
              <a:gd name="T12" fmla="*/ 2147483647 w 127"/>
              <a:gd name="T13" fmla="*/ 2147483647 h 208"/>
              <a:gd name="T14" fmla="*/ 2147483647 w 127"/>
              <a:gd name="T15" fmla="*/ 2147483647 h 208"/>
              <a:gd name="T16" fmla="*/ 2147483647 w 127"/>
              <a:gd name="T17" fmla="*/ 2147483647 h 208"/>
              <a:gd name="T18" fmla="*/ 2147483647 w 127"/>
              <a:gd name="T19" fmla="*/ 2147483647 h 208"/>
              <a:gd name="T20" fmla="*/ 2147483647 w 127"/>
              <a:gd name="T21" fmla="*/ 2147483647 h 208"/>
              <a:gd name="T22" fmla="*/ 2147483647 w 127"/>
              <a:gd name="T23" fmla="*/ 2147483647 h 208"/>
              <a:gd name="T24" fmla="*/ 2147483647 w 127"/>
              <a:gd name="T25" fmla="*/ 2147483647 h 208"/>
              <a:gd name="T26" fmla="*/ 2147483647 w 127"/>
              <a:gd name="T27" fmla="*/ 2147483647 h 208"/>
              <a:gd name="T28" fmla="*/ 2147483647 w 127"/>
              <a:gd name="T29" fmla="*/ 2147483647 h 208"/>
              <a:gd name="T30" fmla="*/ 2147483647 w 127"/>
              <a:gd name="T31" fmla="*/ 2147483647 h 208"/>
              <a:gd name="T32" fmla="*/ 2147483647 w 127"/>
              <a:gd name="T33" fmla="*/ 2147483647 h 208"/>
              <a:gd name="T34" fmla="*/ 2147483647 w 127"/>
              <a:gd name="T35" fmla="*/ 2147483647 h 208"/>
              <a:gd name="T36" fmla="*/ 2147483647 w 127"/>
              <a:gd name="T37" fmla="*/ 2147483647 h 208"/>
              <a:gd name="T38" fmla="*/ 2147483647 w 127"/>
              <a:gd name="T39" fmla="*/ 2147483647 h 208"/>
              <a:gd name="T40" fmla="*/ 2147483647 w 127"/>
              <a:gd name="T41" fmla="*/ 2147483647 h 208"/>
              <a:gd name="T42" fmla="*/ 2147483647 w 127"/>
              <a:gd name="T43" fmla="*/ 2147483647 h 208"/>
              <a:gd name="T44" fmla="*/ 2147483647 w 127"/>
              <a:gd name="T45" fmla="*/ 2147483647 h 208"/>
              <a:gd name="T46" fmla="*/ 2147483647 w 127"/>
              <a:gd name="T47" fmla="*/ 2147483647 h 208"/>
              <a:gd name="T48" fmla="*/ 2147483647 w 127"/>
              <a:gd name="T49" fmla="*/ 2147483647 h 208"/>
              <a:gd name="T50" fmla="*/ 2147483647 w 127"/>
              <a:gd name="T51" fmla="*/ 2147483647 h 208"/>
              <a:gd name="T52" fmla="*/ 2147483647 w 127"/>
              <a:gd name="T53" fmla="*/ 2147483647 h 208"/>
              <a:gd name="T54" fmla="*/ 2147483647 w 127"/>
              <a:gd name="T55" fmla="*/ 2147483647 h 208"/>
              <a:gd name="T56" fmla="*/ 2147483647 w 127"/>
              <a:gd name="T57" fmla="*/ 2147483647 h 208"/>
              <a:gd name="T58" fmla="*/ 2147483647 w 127"/>
              <a:gd name="T59" fmla="*/ 2147483647 h 208"/>
              <a:gd name="T60" fmla="*/ 2147483647 w 127"/>
              <a:gd name="T61" fmla="*/ 2147483647 h 208"/>
              <a:gd name="T62" fmla="*/ 2147483647 w 127"/>
              <a:gd name="T63" fmla="*/ 2147483647 h 208"/>
              <a:gd name="T64" fmla="*/ 2147483647 w 127"/>
              <a:gd name="T65" fmla="*/ 2147483647 h 208"/>
              <a:gd name="T66" fmla="*/ 2147483647 w 127"/>
              <a:gd name="T67" fmla="*/ 2147483647 h 208"/>
              <a:gd name="T68" fmla="*/ 2147483647 w 127"/>
              <a:gd name="T69" fmla="*/ 2147483647 h 208"/>
              <a:gd name="T70" fmla="*/ 2147483647 w 127"/>
              <a:gd name="T71" fmla="*/ 2147483647 h 208"/>
              <a:gd name="T72" fmla="*/ 2147483647 w 127"/>
              <a:gd name="T73" fmla="*/ 2147483647 h 208"/>
              <a:gd name="T74" fmla="*/ 2147483647 w 127"/>
              <a:gd name="T75" fmla="*/ 2147483647 h 208"/>
              <a:gd name="T76" fmla="*/ 0 w 127"/>
              <a:gd name="T77" fmla="*/ 2147483647 h 20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208"/>
              <a:gd name="T119" fmla="*/ 127 w 127"/>
              <a:gd name="T120" fmla="*/ 208 h 20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208">
                <a:moveTo>
                  <a:pt x="6" y="158"/>
                </a:moveTo>
                <a:lnTo>
                  <a:pt x="6" y="148"/>
                </a:lnTo>
                <a:lnTo>
                  <a:pt x="8" y="140"/>
                </a:lnTo>
                <a:lnTo>
                  <a:pt x="10" y="136"/>
                </a:lnTo>
                <a:lnTo>
                  <a:pt x="14" y="128"/>
                </a:lnTo>
                <a:lnTo>
                  <a:pt x="20" y="124"/>
                </a:lnTo>
                <a:lnTo>
                  <a:pt x="26" y="120"/>
                </a:lnTo>
                <a:lnTo>
                  <a:pt x="32" y="116"/>
                </a:lnTo>
                <a:lnTo>
                  <a:pt x="38" y="114"/>
                </a:lnTo>
                <a:lnTo>
                  <a:pt x="40" y="122"/>
                </a:lnTo>
                <a:lnTo>
                  <a:pt x="42" y="124"/>
                </a:lnTo>
                <a:lnTo>
                  <a:pt x="44" y="126"/>
                </a:lnTo>
                <a:lnTo>
                  <a:pt x="48" y="124"/>
                </a:lnTo>
                <a:lnTo>
                  <a:pt x="52" y="120"/>
                </a:lnTo>
                <a:lnTo>
                  <a:pt x="56" y="110"/>
                </a:lnTo>
                <a:lnTo>
                  <a:pt x="61" y="98"/>
                </a:lnTo>
                <a:lnTo>
                  <a:pt x="63" y="88"/>
                </a:lnTo>
                <a:lnTo>
                  <a:pt x="65" y="88"/>
                </a:lnTo>
                <a:lnTo>
                  <a:pt x="67" y="86"/>
                </a:lnTo>
                <a:lnTo>
                  <a:pt x="69" y="84"/>
                </a:lnTo>
                <a:lnTo>
                  <a:pt x="71" y="82"/>
                </a:lnTo>
                <a:lnTo>
                  <a:pt x="75" y="72"/>
                </a:lnTo>
                <a:lnTo>
                  <a:pt x="81" y="60"/>
                </a:lnTo>
                <a:lnTo>
                  <a:pt x="85" y="50"/>
                </a:lnTo>
                <a:lnTo>
                  <a:pt x="89" y="36"/>
                </a:lnTo>
                <a:lnTo>
                  <a:pt x="93" y="36"/>
                </a:lnTo>
                <a:lnTo>
                  <a:pt x="97" y="36"/>
                </a:lnTo>
                <a:lnTo>
                  <a:pt x="99" y="20"/>
                </a:lnTo>
                <a:lnTo>
                  <a:pt x="95" y="16"/>
                </a:lnTo>
                <a:lnTo>
                  <a:pt x="93" y="12"/>
                </a:lnTo>
                <a:lnTo>
                  <a:pt x="89" y="0"/>
                </a:lnTo>
                <a:lnTo>
                  <a:pt x="91" y="2"/>
                </a:lnTo>
                <a:lnTo>
                  <a:pt x="93" y="0"/>
                </a:lnTo>
                <a:lnTo>
                  <a:pt x="97" y="6"/>
                </a:lnTo>
                <a:lnTo>
                  <a:pt x="103" y="14"/>
                </a:lnTo>
                <a:lnTo>
                  <a:pt x="107" y="20"/>
                </a:lnTo>
                <a:lnTo>
                  <a:pt x="109" y="26"/>
                </a:lnTo>
                <a:lnTo>
                  <a:pt x="107" y="44"/>
                </a:lnTo>
                <a:lnTo>
                  <a:pt x="109" y="50"/>
                </a:lnTo>
                <a:lnTo>
                  <a:pt x="109" y="54"/>
                </a:lnTo>
                <a:lnTo>
                  <a:pt x="117" y="60"/>
                </a:lnTo>
                <a:lnTo>
                  <a:pt x="99" y="60"/>
                </a:lnTo>
                <a:lnTo>
                  <a:pt x="93" y="62"/>
                </a:lnTo>
                <a:lnTo>
                  <a:pt x="91" y="64"/>
                </a:lnTo>
                <a:lnTo>
                  <a:pt x="89" y="66"/>
                </a:lnTo>
                <a:lnTo>
                  <a:pt x="93" y="70"/>
                </a:lnTo>
                <a:lnTo>
                  <a:pt x="101" y="78"/>
                </a:lnTo>
                <a:lnTo>
                  <a:pt x="111" y="88"/>
                </a:lnTo>
                <a:lnTo>
                  <a:pt x="115" y="96"/>
                </a:lnTo>
                <a:lnTo>
                  <a:pt x="117" y="106"/>
                </a:lnTo>
                <a:lnTo>
                  <a:pt x="113" y="110"/>
                </a:lnTo>
                <a:lnTo>
                  <a:pt x="107" y="116"/>
                </a:lnTo>
                <a:lnTo>
                  <a:pt x="101" y="126"/>
                </a:lnTo>
                <a:lnTo>
                  <a:pt x="99" y="136"/>
                </a:lnTo>
                <a:lnTo>
                  <a:pt x="99" y="144"/>
                </a:lnTo>
                <a:lnTo>
                  <a:pt x="101" y="154"/>
                </a:lnTo>
                <a:lnTo>
                  <a:pt x="109" y="168"/>
                </a:lnTo>
                <a:lnTo>
                  <a:pt x="119" y="182"/>
                </a:lnTo>
                <a:lnTo>
                  <a:pt x="127" y="194"/>
                </a:lnTo>
                <a:lnTo>
                  <a:pt x="127" y="208"/>
                </a:lnTo>
                <a:lnTo>
                  <a:pt x="121" y="208"/>
                </a:lnTo>
                <a:lnTo>
                  <a:pt x="111" y="208"/>
                </a:lnTo>
                <a:lnTo>
                  <a:pt x="107" y="206"/>
                </a:lnTo>
                <a:lnTo>
                  <a:pt x="103" y="204"/>
                </a:lnTo>
                <a:lnTo>
                  <a:pt x="81" y="204"/>
                </a:lnTo>
                <a:lnTo>
                  <a:pt x="81" y="202"/>
                </a:lnTo>
                <a:lnTo>
                  <a:pt x="46" y="200"/>
                </a:lnTo>
                <a:lnTo>
                  <a:pt x="46" y="204"/>
                </a:lnTo>
                <a:lnTo>
                  <a:pt x="22" y="202"/>
                </a:lnTo>
                <a:lnTo>
                  <a:pt x="24" y="198"/>
                </a:lnTo>
                <a:lnTo>
                  <a:pt x="24" y="188"/>
                </a:lnTo>
                <a:lnTo>
                  <a:pt x="22" y="182"/>
                </a:lnTo>
                <a:lnTo>
                  <a:pt x="22" y="174"/>
                </a:lnTo>
                <a:lnTo>
                  <a:pt x="24" y="168"/>
                </a:lnTo>
                <a:lnTo>
                  <a:pt x="14" y="166"/>
                </a:lnTo>
                <a:lnTo>
                  <a:pt x="10" y="164"/>
                </a:lnTo>
                <a:lnTo>
                  <a:pt x="6" y="160"/>
                </a:lnTo>
                <a:lnTo>
                  <a:pt x="0" y="158"/>
                </a:lnTo>
                <a:lnTo>
                  <a:pt x="6" y="1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6" name="ïṡľiḍê">
            <a:extLst>
              <a:ext uri="{FF2B5EF4-FFF2-40B4-BE49-F238E27FC236}">
                <a16:creationId xmlns:a16="http://schemas.microsoft.com/office/drawing/2014/main" id="{FC0EECAB-084A-47F9-AEB8-37BA1276E9B7}"/>
              </a:ext>
            </a:extLst>
          </p:cNvPr>
          <p:cNvSpPr/>
          <p:nvPr/>
        </p:nvSpPr>
        <p:spPr bwMode="auto">
          <a:xfrm>
            <a:off x="9320179" y="2581693"/>
            <a:ext cx="79401" cy="109360"/>
          </a:xfrm>
          <a:custGeom>
            <a:avLst/>
            <a:gdLst>
              <a:gd name="T0" fmla="*/ 2147483647 w 89"/>
              <a:gd name="T1" fmla="*/ 2147483647 h 110"/>
              <a:gd name="T2" fmla="*/ 2147483647 w 89"/>
              <a:gd name="T3" fmla="*/ 2147483647 h 110"/>
              <a:gd name="T4" fmla="*/ 2147483647 w 89"/>
              <a:gd name="T5" fmla="*/ 2147483647 h 110"/>
              <a:gd name="T6" fmla="*/ 2147483647 w 89"/>
              <a:gd name="T7" fmla="*/ 2147483647 h 110"/>
              <a:gd name="T8" fmla="*/ 2147483647 w 89"/>
              <a:gd name="T9" fmla="*/ 2147483647 h 110"/>
              <a:gd name="T10" fmla="*/ 2147483647 w 89"/>
              <a:gd name="T11" fmla="*/ 2147483647 h 110"/>
              <a:gd name="T12" fmla="*/ 0 w 89"/>
              <a:gd name="T13" fmla="*/ 2147483647 h 110"/>
              <a:gd name="T14" fmla="*/ 0 w 89"/>
              <a:gd name="T15" fmla="*/ 2147483647 h 110"/>
              <a:gd name="T16" fmla="*/ 2147483647 w 89"/>
              <a:gd name="T17" fmla="*/ 2147483647 h 110"/>
              <a:gd name="T18" fmla="*/ 2147483647 w 89"/>
              <a:gd name="T19" fmla="*/ 2147483647 h 110"/>
              <a:gd name="T20" fmla="*/ 2147483647 w 89"/>
              <a:gd name="T21" fmla="*/ 2147483647 h 110"/>
              <a:gd name="T22" fmla="*/ 2147483647 w 89"/>
              <a:gd name="T23" fmla="*/ 2147483647 h 110"/>
              <a:gd name="T24" fmla="*/ 2147483647 w 89"/>
              <a:gd name="T25" fmla="*/ 2147483647 h 110"/>
              <a:gd name="T26" fmla="*/ 2147483647 w 89"/>
              <a:gd name="T27" fmla="*/ 2147483647 h 110"/>
              <a:gd name="T28" fmla="*/ 2147483647 w 89"/>
              <a:gd name="T29" fmla="*/ 2147483647 h 110"/>
              <a:gd name="T30" fmla="*/ 2147483647 w 89"/>
              <a:gd name="T31" fmla="*/ 2147483647 h 110"/>
              <a:gd name="T32" fmla="*/ 2147483647 w 89"/>
              <a:gd name="T33" fmla="*/ 2147483647 h 110"/>
              <a:gd name="T34" fmla="*/ 2147483647 w 89"/>
              <a:gd name="T35" fmla="*/ 2147483647 h 110"/>
              <a:gd name="T36" fmla="*/ 2147483647 w 89"/>
              <a:gd name="T37" fmla="*/ 2147483647 h 110"/>
              <a:gd name="T38" fmla="*/ 2147483647 w 89"/>
              <a:gd name="T39" fmla="*/ 2147483647 h 110"/>
              <a:gd name="T40" fmla="*/ 2147483647 w 89"/>
              <a:gd name="T41" fmla="*/ 2147483647 h 110"/>
              <a:gd name="T42" fmla="*/ 2147483647 w 89"/>
              <a:gd name="T43" fmla="*/ 2147483647 h 110"/>
              <a:gd name="T44" fmla="*/ 2147483647 w 89"/>
              <a:gd name="T45" fmla="*/ 2147483647 h 110"/>
              <a:gd name="T46" fmla="*/ 2147483647 w 89"/>
              <a:gd name="T47" fmla="*/ 2147483647 h 110"/>
              <a:gd name="T48" fmla="*/ 2147483647 w 89"/>
              <a:gd name="T49" fmla="*/ 2147483647 h 110"/>
              <a:gd name="T50" fmla="*/ 2147483647 w 89"/>
              <a:gd name="T51" fmla="*/ 2147483647 h 110"/>
              <a:gd name="T52" fmla="*/ 2147483647 w 89"/>
              <a:gd name="T53" fmla="*/ 2147483647 h 110"/>
              <a:gd name="T54" fmla="*/ 2147483647 w 89"/>
              <a:gd name="T55" fmla="*/ 2147483647 h 110"/>
              <a:gd name="T56" fmla="*/ 2147483647 w 89"/>
              <a:gd name="T57" fmla="*/ 2147483647 h 110"/>
              <a:gd name="T58" fmla="*/ 2147483647 w 89"/>
              <a:gd name="T59" fmla="*/ 2147483647 h 110"/>
              <a:gd name="T60" fmla="*/ 2147483647 w 89"/>
              <a:gd name="T61" fmla="*/ 2147483647 h 110"/>
              <a:gd name="T62" fmla="*/ 2147483647 w 89"/>
              <a:gd name="T63" fmla="*/ 2147483647 h 110"/>
              <a:gd name="T64" fmla="*/ 2147483647 w 89"/>
              <a:gd name="T65" fmla="*/ 2147483647 h 110"/>
              <a:gd name="T66" fmla="*/ 2147483647 w 89"/>
              <a:gd name="T67" fmla="*/ 2147483647 h 110"/>
              <a:gd name="T68" fmla="*/ 2147483647 w 89"/>
              <a:gd name="T69" fmla="*/ 2147483647 h 110"/>
              <a:gd name="T70" fmla="*/ 2147483647 w 89"/>
              <a:gd name="T71" fmla="*/ 2147483647 h 110"/>
              <a:gd name="T72" fmla="*/ 2147483647 w 89"/>
              <a:gd name="T73" fmla="*/ 2147483647 h 110"/>
              <a:gd name="T74" fmla="*/ 2147483647 w 89"/>
              <a:gd name="T75" fmla="*/ 2147483647 h 110"/>
              <a:gd name="T76" fmla="*/ 2147483647 w 89"/>
              <a:gd name="T77" fmla="*/ 2147483647 h 110"/>
              <a:gd name="T78" fmla="*/ 2147483647 w 89"/>
              <a:gd name="T79" fmla="*/ 2147483647 h 110"/>
              <a:gd name="T80" fmla="*/ 2147483647 w 89"/>
              <a:gd name="T81" fmla="*/ 2147483647 h 110"/>
              <a:gd name="T82" fmla="*/ 2147483647 w 89"/>
              <a:gd name="T83" fmla="*/ 2147483647 h 110"/>
              <a:gd name="T84" fmla="*/ 2147483647 w 89"/>
              <a:gd name="T85" fmla="*/ 2147483647 h 110"/>
              <a:gd name="T86" fmla="*/ 2147483647 w 89"/>
              <a:gd name="T87" fmla="*/ 2147483647 h 110"/>
              <a:gd name="T88" fmla="*/ 2147483647 w 89"/>
              <a:gd name="T89" fmla="*/ 2147483647 h 110"/>
              <a:gd name="T90" fmla="*/ 2147483647 w 89"/>
              <a:gd name="T91" fmla="*/ 2147483647 h 110"/>
              <a:gd name="T92" fmla="*/ 2147483647 w 89"/>
              <a:gd name="T93" fmla="*/ 2147483647 h 110"/>
              <a:gd name="T94" fmla="*/ 2147483647 w 89"/>
              <a:gd name="T95" fmla="*/ 2147483647 h 110"/>
              <a:gd name="T96" fmla="*/ 2147483647 w 89"/>
              <a:gd name="T97" fmla="*/ 2147483647 h 110"/>
              <a:gd name="T98" fmla="*/ 2147483647 w 89"/>
              <a:gd name="T99" fmla="*/ 2147483647 h 110"/>
              <a:gd name="T100" fmla="*/ 2147483647 w 89"/>
              <a:gd name="T101" fmla="*/ 0 h 110"/>
              <a:gd name="T102" fmla="*/ 2147483647 w 89"/>
              <a:gd name="T103" fmla="*/ 2147483647 h 11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9"/>
              <a:gd name="T157" fmla="*/ 0 h 110"/>
              <a:gd name="T158" fmla="*/ 89 w 89"/>
              <a:gd name="T159" fmla="*/ 110 h 11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9" h="110">
                <a:moveTo>
                  <a:pt x="36" y="24"/>
                </a:moveTo>
                <a:lnTo>
                  <a:pt x="26" y="24"/>
                </a:lnTo>
                <a:lnTo>
                  <a:pt x="20" y="24"/>
                </a:lnTo>
                <a:lnTo>
                  <a:pt x="8" y="22"/>
                </a:lnTo>
                <a:lnTo>
                  <a:pt x="2" y="44"/>
                </a:lnTo>
                <a:lnTo>
                  <a:pt x="2" y="50"/>
                </a:lnTo>
                <a:lnTo>
                  <a:pt x="0" y="58"/>
                </a:lnTo>
                <a:lnTo>
                  <a:pt x="0" y="70"/>
                </a:lnTo>
                <a:lnTo>
                  <a:pt x="4" y="76"/>
                </a:lnTo>
                <a:lnTo>
                  <a:pt x="8" y="82"/>
                </a:lnTo>
                <a:lnTo>
                  <a:pt x="14" y="88"/>
                </a:lnTo>
                <a:lnTo>
                  <a:pt x="30" y="100"/>
                </a:lnTo>
                <a:lnTo>
                  <a:pt x="34" y="104"/>
                </a:lnTo>
                <a:lnTo>
                  <a:pt x="38" y="110"/>
                </a:lnTo>
                <a:lnTo>
                  <a:pt x="42" y="108"/>
                </a:lnTo>
                <a:lnTo>
                  <a:pt x="44" y="106"/>
                </a:lnTo>
                <a:lnTo>
                  <a:pt x="46" y="104"/>
                </a:lnTo>
                <a:lnTo>
                  <a:pt x="44" y="100"/>
                </a:lnTo>
                <a:lnTo>
                  <a:pt x="42" y="98"/>
                </a:lnTo>
                <a:lnTo>
                  <a:pt x="42" y="96"/>
                </a:lnTo>
                <a:lnTo>
                  <a:pt x="44" y="90"/>
                </a:lnTo>
                <a:lnTo>
                  <a:pt x="46" y="88"/>
                </a:lnTo>
                <a:lnTo>
                  <a:pt x="55" y="84"/>
                </a:lnTo>
                <a:lnTo>
                  <a:pt x="55" y="80"/>
                </a:lnTo>
                <a:lnTo>
                  <a:pt x="59" y="76"/>
                </a:lnTo>
                <a:lnTo>
                  <a:pt x="63" y="78"/>
                </a:lnTo>
                <a:lnTo>
                  <a:pt x="65" y="82"/>
                </a:lnTo>
                <a:lnTo>
                  <a:pt x="67" y="86"/>
                </a:lnTo>
                <a:lnTo>
                  <a:pt x="71" y="88"/>
                </a:lnTo>
                <a:lnTo>
                  <a:pt x="75" y="86"/>
                </a:lnTo>
                <a:lnTo>
                  <a:pt x="79" y="84"/>
                </a:lnTo>
                <a:lnTo>
                  <a:pt x="81" y="86"/>
                </a:lnTo>
                <a:lnTo>
                  <a:pt x="83" y="86"/>
                </a:lnTo>
                <a:lnTo>
                  <a:pt x="85" y="84"/>
                </a:lnTo>
                <a:lnTo>
                  <a:pt x="85" y="80"/>
                </a:lnTo>
                <a:lnTo>
                  <a:pt x="87" y="74"/>
                </a:lnTo>
                <a:lnTo>
                  <a:pt x="87" y="52"/>
                </a:lnTo>
                <a:lnTo>
                  <a:pt x="83" y="50"/>
                </a:lnTo>
                <a:lnTo>
                  <a:pt x="83" y="46"/>
                </a:lnTo>
                <a:lnTo>
                  <a:pt x="81" y="44"/>
                </a:lnTo>
                <a:lnTo>
                  <a:pt x="81" y="40"/>
                </a:lnTo>
                <a:lnTo>
                  <a:pt x="83" y="36"/>
                </a:lnTo>
                <a:lnTo>
                  <a:pt x="83" y="32"/>
                </a:lnTo>
                <a:lnTo>
                  <a:pt x="87" y="30"/>
                </a:lnTo>
                <a:lnTo>
                  <a:pt x="89" y="26"/>
                </a:lnTo>
                <a:lnTo>
                  <a:pt x="87" y="20"/>
                </a:lnTo>
                <a:lnTo>
                  <a:pt x="83" y="18"/>
                </a:lnTo>
                <a:lnTo>
                  <a:pt x="77" y="18"/>
                </a:lnTo>
                <a:lnTo>
                  <a:pt x="69" y="18"/>
                </a:lnTo>
                <a:lnTo>
                  <a:pt x="71" y="2"/>
                </a:lnTo>
                <a:lnTo>
                  <a:pt x="36" y="0"/>
                </a:lnTo>
                <a:lnTo>
                  <a:pt x="36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7" name="iSlïḑè">
            <a:extLst>
              <a:ext uri="{FF2B5EF4-FFF2-40B4-BE49-F238E27FC236}">
                <a16:creationId xmlns:a16="http://schemas.microsoft.com/office/drawing/2014/main" id="{68F2B0B4-6637-4EB2-8A20-EEB960481B77}"/>
              </a:ext>
            </a:extLst>
          </p:cNvPr>
          <p:cNvSpPr/>
          <p:nvPr/>
        </p:nvSpPr>
        <p:spPr bwMode="auto">
          <a:xfrm>
            <a:off x="9354609" y="2560152"/>
            <a:ext cx="103995" cy="151613"/>
          </a:xfrm>
          <a:custGeom>
            <a:avLst/>
            <a:gdLst>
              <a:gd name="T0" fmla="*/ 2147483647 w 117"/>
              <a:gd name="T1" fmla="*/ 2147483647 h 154"/>
              <a:gd name="T2" fmla="*/ 2147483647 w 117"/>
              <a:gd name="T3" fmla="*/ 2147483647 h 154"/>
              <a:gd name="T4" fmla="*/ 2147483647 w 117"/>
              <a:gd name="T5" fmla="*/ 2147483647 h 154"/>
              <a:gd name="T6" fmla="*/ 0 w 117"/>
              <a:gd name="T7" fmla="*/ 2147483647 h 154"/>
              <a:gd name="T8" fmla="*/ 2147483647 w 117"/>
              <a:gd name="T9" fmla="*/ 2147483647 h 154"/>
              <a:gd name="T10" fmla="*/ 2147483647 w 117"/>
              <a:gd name="T11" fmla="*/ 2147483647 h 154"/>
              <a:gd name="T12" fmla="*/ 2147483647 w 117"/>
              <a:gd name="T13" fmla="*/ 2147483647 h 154"/>
              <a:gd name="T14" fmla="*/ 2147483647 w 117"/>
              <a:gd name="T15" fmla="*/ 2147483647 h 154"/>
              <a:gd name="T16" fmla="*/ 2147483647 w 117"/>
              <a:gd name="T17" fmla="*/ 2147483647 h 154"/>
              <a:gd name="T18" fmla="*/ 2147483647 w 117"/>
              <a:gd name="T19" fmla="*/ 2147483647 h 154"/>
              <a:gd name="T20" fmla="*/ 2147483647 w 117"/>
              <a:gd name="T21" fmla="*/ 2147483647 h 154"/>
              <a:gd name="T22" fmla="*/ 2147483647 w 117"/>
              <a:gd name="T23" fmla="*/ 2147483647 h 154"/>
              <a:gd name="T24" fmla="*/ 2147483647 w 117"/>
              <a:gd name="T25" fmla="*/ 2147483647 h 154"/>
              <a:gd name="T26" fmla="*/ 2147483647 w 117"/>
              <a:gd name="T27" fmla="*/ 2147483647 h 154"/>
              <a:gd name="T28" fmla="*/ 2147483647 w 117"/>
              <a:gd name="T29" fmla="*/ 2147483647 h 154"/>
              <a:gd name="T30" fmla="*/ 2147483647 w 117"/>
              <a:gd name="T31" fmla="*/ 2147483647 h 154"/>
              <a:gd name="T32" fmla="*/ 2147483647 w 117"/>
              <a:gd name="T33" fmla="*/ 2147483647 h 154"/>
              <a:gd name="T34" fmla="*/ 2147483647 w 117"/>
              <a:gd name="T35" fmla="*/ 2147483647 h 154"/>
              <a:gd name="T36" fmla="*/ 2147483647 w 117"/>
              <a:gd name="T37" fmla="*/ 2147483647 h 154"/>
              <a:gd name="T38" fmla="*/ 2147483647 w 117"/>
              <a:gd name="T39" fmla="*/ 2147483647 h 154"/>
              <a:gd name="T40" fmla="*/ 2147483647 w 117"/>
              <a:gd name="T41" fmla="*/ 2147483647 h 154"/>
              <a:gd name="T42" fmla="*/ 2147483647 w 117"/>
              <a:gd name="T43" fmla="*/ 2147483647 h 154"/>
              <a:gd name="T44" fmla="*/ 2147483647 w 117"/>
              <a:gd name="T45" fmla="*/ 2147483647 h 154"/>
              <a:gd name="T46" fmla="*/ 2147483647 w 117"/>
              <a:gd name="T47" fmla="*/ 2147483647 h 154"/>
              <a:gd name="T48" fmla="*/ 2147483647 w 117"/>
              <a:gd name="T49" fmla="*/ 2147483647 h 154"/>
              <a:gd name="T50" fmla="*/ 2147483647 w 117"/>
              <a:gd name="T51" fmla="*/ 2147483647 h 154"/>
              <a:gd name="T52" fmla="*/ 2147483647 w 117"/>
              <a:gd name="T53" fmla="*/ 0 h 154"/>
              <a:gd name="T54" fmla="*/ 2147483647 w 117"/>
              <a:gd name="T55" fmla="*/ 2147483647 h 154"/>
              <a:gd name="T56" fmla="*/ 2147483647 w 117"/>
              <a:gd name="T57" fmla="*/ 2147483647 h 154"/>
              <a:gd name="T58" fmla="*/ 2147483647 w 117"/>
              <a:gd name="T59" fmla="*/ 2147483647 h 154"/>
              <a:gd name="T60" fmla="*/ 2147483647 w 117"/>
              <a:gd name="T61" fmla="*/ 2147483647 h 154"/>
              <a:gd name="T62" fmla="*/ 2147483647 w 117"/>
              <a:gd name="T63" fmla="*/ 2147483647 h 154"/>
              <a:gd name="T64" fmla="*/ 2147483647 w 117"/>
              <a:gd name="T65" fmla="*/ 2147483647 h 154"/>
              <a:gd name="T66" fmla="*/ 2147483647 w 117"/>
              <a:gd name="T67" fmla="*/ 2147483647 h 154"/>
              <a:gd name="T68" fmla="*/ 2147483647 w 117"/>
              <a:gd name="T69" fmla="*/ 2147483647 h 154"/>
              <a:gd name="T70" fmla="*/ 2147483647 w 117"/>
              <a:gd name="T71" fmla="*/ 2147483647 h 154"/>
              <a:gd name="T72" fmla="*/ 2147483647 w 117"/>
              <a:gd name="T73" fmla="*/ 2147483647 h 154"/>
              <a:gd name="T74" fmla="*/ 2147483647 w 117"/>
              <a:gd name="T75" fmla="*/ 2147483647 h 154"/>
              <a:gd name="T76" fmla="*/ 2147483647 w 117"/>
              <a:gd name="T77" fmla="*/ 2147483647 h 154"/>
              <a:gd name="T78" fmla="*/ 2147483647 w 117"/>
              <a:gd name="T79" fmla="*/ 2147483647 h 154"/>
              <a:gd name="T80" fmla="*/ 2147483647 w 117"/>
              <a:gd name="T81" fmla="*/ 2147483647 h 154"/>
              <a:gd name="T82" fmla="*/ 2147483647 w 117"/>
              <a:gd name="T83" fmla="*/ 2147483647 h 154"/>
              <a:gd name="T84" fmla="*/ 2147483647 w 117"/>
              <a:gd name="T85" fmla="*/ 2147483647 h 154"/>
              <a:gd name="T86" fmla="*/ 2147483647 w 117"/>
              <a:gd name="T87" fmla="*/ 2147483647 h 15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7"/>
              <a:gd name="T133" fmla="*/ 0 h 154"/>
              <a:gd name="T134" fmla="*/ 117 w 117"/>
              <a:gd name="T135" fmla="*/ 154 h 15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7" h="154">
                <a:moveTo>
                  <a:pt x="27" y="150"/>
                </a:moveTo>
                <a:lnTo>
                  <a:pt x="27" y="148"/>
                </a:lnTo>
                <a:lnTo>
                  <a:pt x="25" y="146"/>
                </a:lnTo>
                <a:lnTo>
                  <a:pt x="21" y="148"/>
                </a:lnTo>
                <a:lnTo>
                  <a:pt x="17" y="150"/>
                </a:lnTo>
                <a:lnTo>
                  <a:pt x="13" y="154"/>
                </a:lnTo>
                <a:lnTo>
                  <a:pt x="4" y="136"/>
                </a:lnTo>
                <a:lnTo>
                  <a:pt x="0" y="132"/>
                </a:lnTo>
                <a:lnTo>
                  <a:pt x="4" y="130"/>
                </a:lnTo>
                <a:lnTo>
                  <a:pt x="6" y="128"/>
                </a:lnTo>
                <a:lnTo>
                  <a:pt x="8" y="126"/>
                </a:lnTo>
                <a:lnTo>
                  <a:pt x="6" y="122"/>
                </a:lnTo>
                <a:lnTo>
                  <a:pt x="4" y="120"/>
                </a:lnTo>
                <a:lnTo>
                  <a:pt x="4" y="118"/>
                </a:lnTo>
                <a:lnTo>
                  <a:pt x="6" y="112"/>
                </a:lnTo>
                <a:lnTo>
                  <a:pt x="8" y="110"/>
                </a:lnTo>
                <a:lnTo>
                  <a:pt x="17" y="106"/>
                </a:lnTo>
                <a:lnTo>
                  <a:pt x="17" y="102"/>
                </a:lnTo>
                <a:lnTo>
                  <a:pt x="21" y="98"/>
                </a:lnTo>
                <a:lnTo>
                  <a:pt x="25" y="100"/>
                </a:lnTo>
                <a:lnTo>
                  <a:pt x="27" y="104"/>
                </a:lnTo>
                <a:lnTo>
                  <a:pt x="29" y="108"/>
                </a:lnTo>
                <a:lnTo>
                  <a:pt x="33" y="110"/>
                </a:lnTo>
                <a:lnTo>
                  <a:pt x="37" y="108"/>
                </a:lnTo>
                <a:lnTo>
                  <a:pt x="41" y="106"/>
                </a:lnTo>
                <a:lnTo>
                  <a:pt x="43" y="108"/>
                </a:lnTo>
                <a:lnTo>
                  <a:pt x="45" y="108"/>
                </a:lnTo>
                <a:lnTo>
                  <a:pt x="47" y="106"/>
                </a:lnTo>
                <a:lnTo>
                  <a:pt x="47" y="102"/>
                </a:lnTo>
                <a:lnTo>
                  <a:pt x="49" y="96"/>
                </a:lnTo>
                <a:lnTo>
                  <a:pt x="49" y="74"/>
                </a:lnTo>
                <a:lnTo>
                  <a:pt x="45" y="72"/>
                </a:lnTo>
                <a:lnTo>
                  <a:pt x="45" y="68"/>
                </a:lnTo>
                <a:lnTo>
                  <a:pt x="43" y="66"/>
                </a:lnTo>
                <a:lnTo>
                  <a:pt x="43" y="62"/>
                </a:lnTo>
                <a:lnTo>
                  <a:pt x="45" y="58"/>
                </a:lnTo>
                <a:lnTo>
                  <a:pt x="45" y="54"/>
                </a:lnTo>
                <a:lnTo>
                  <a:pt x="49" y="52"/>
                </a:lnTo>
                <a:lnTo>
                  <a:pt x="51" y="48"/>
                </a:lnTo>
                <a:lnTo>
                  <a:pt x="49" y="42"/>
                </a:lnTo>
                <a:lnTo>
                  <a:pt x="45" y="40"/>
                </a:lnTo>
                <a:lnTo>
                  <a:pt x="39" y="40"/>
                </a:lnTo>
                <a:lnTo>
                  <a:pt x="31" y="40"/>
                </a:lnTo>
                <a:lnTo>
                  <a:pt x="33" y="26"/>
                </a:lnTo>
                <a:lnTo>
                  <a:pt x="55" y="26"/>
                </a:lnTo>
                <a:lnTo>
                  <a:pt x="59" y="28"/>
                </a:lnTo>
                <a:lnTo>
                  <a:pt x="63" y="30"/>
                </a:lnTo>
                <a:lnTo>
                  <a:pt x="73" y="30"/>
                </a:lnTo>
                <a:lnTo>
                  <a:pt x="79" y="30"/>
                </a:lnTo>
                <a:lnTo>
                  <a:pt x="79" y="16"/>
                </a:lnTo>
                <a:lnTo>
                  <a:pt x="83" y="10"/>
                </a:lnTo>
                <a:lnTo>
                  <a:pt x="87" y="4"/>
                </a:lnTo>
                <a:lnTo>
                  <a:pt x="93" y="0"/>
                </a:lnTo>
                <a:lnTo>
                  <a:pt x="103" y="0"/>
                </a:lnTo>
                <a:lnTo>
                  <a:pt x="113" y="0"/>
                </a:lnTo>
                <a:lnTo>
                  <a:pt x="113" y="2"/>
                </a:lnTo>
                <a:lnTo>
                  <a:pt x="115" y="4"/>
                </a:lnTo>
                <a:lnTo>
                  <a:pt x="115" y="6"/>
                </a:lnTo>
                <a:lnTo>
                  <a:pt x="117" y="10"/>
                </a:lnTo>
                <a:lnTo>
                  <a:pt x="115" y="20"/>
                </a:lnTo>
                <a:lnTo>
                  <a:pt x="111" y="34"/>
                </a:lnTo>
                <a:lnTo>
                  <a:pt x="99" y="64"/>
                </a:lnTo>
                <a:lnTo>
                  <a:pt x="99" y="68"/>
                </a:lnTo>
                <a:lnTo>
                  <a:pt x="99" y="70"/>
                </a:lnTo>
                <a:lnTo>
                  <a:pt x="101" y="74"/>
                </a:lnTo>
                <a:lnTo>
                  <a:pt x="99" y="78"/>
                </a:lnTo>
                <a:lnTo>
                  <a:pt x="97" y="82"/>
                </a:lnTo>
                <a:lnTo>
                  <a:pt x="93" y="84"/>
                </a:lnTo>
                <a:lnTo>
                  <a:pt x="89" y="88"/>
                </a:lnTo>
                <a:lnTo>
                  <a:pt x="85" y="92"/>
                </a:lnTo>
                <a:lnTo>
                  <a:pt x="83" y="102"/>
                </a:lnTo>
                <a:lnTo>
                  <a:pt x="79" y="106"/>
                </a:lnTo>
                <a:lnTo>
                  <a:pt x="75" y="108"/>
                </a:lnTo>
                <a:lnTo>
                  <a:pt x="75" y="122"/>
                </a:lnTo>
                <a:lnTo>
                  <a:pt x="71" y="134"/>
                </a:lnTo>
                <a:lnTo>
                  <a:pt x="69" y="142"/>
                </a:lnTo>
                <a:lnTo>
                  <a:pt x="65" y="148"/>
                </a:lnTo>
                <a:lnTo>
                  <a:pt x="61" y="150"/>
                </a:lnTo>
                <a:lnTo>
                  <a:pt x="55" y="150"/>
                </a:lnTo>
                <a:lnTo>
                  <a:pt x="51" y="150"/>
                </a:lnTo>
                <a:lnTo>
                  <a:pt x="49" y="150"/>
                </a:lnTo>
                <a:lnTo>
                  <a:pt x="49" y="146"/>
                </a:lnTo>
                <a:lnTo>
                  <a:pt x="45" y="146"/>
                </a:lnTo>
                <a:lnTo>
                  <a:pt x="43" y="146"/>
                </a:lnTo>
                <a:lnTo>
                  <a:pt x="41" y="148"/>
                </a:lnTo>
                <a:lnTo>
                  <a:pt x="39" y="150"/>
                </a:lnTo>
                <a:lnTo>
                  <a:pt x="35" y="150"/>
                </a:lnTo>
                <a:lnTo>
                  <a:pt x="33" y="150"/>
                </a:lnTo>
                <a:lnTo>
                  <a:pt x="27" y="1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8" name="íṥḻïdê">
            <a:extLst>
              <a:ext uri="{FF2B5EF4-FFF2-40B4-BE49-F238E27FC236}">
                <a16:creationId xmlns:a16="http://schemas.microsoft.com/office/drawing/2014/main" id="{A66517B3-F0B2-461B-836F-4D19CC4AB94A}"/>
              </a:ext>
            </a:extLst>
          </p:cNvPr>
          <p:cNvSpPr/>
          <p:nvPr/>
        </p:nvSpPr>
        <p:spPr bwMode="auto">
          <a:xfrm>
            <a:off x="9360231" y="2932141"/>
            <a:ext cx="187612" cy="213749"/>
          </a:xfrm>
          <a:custGeom>
            <a:avLst/>
            <a:gdLst>
              <a:gd name="T0" fmla="*/ 2147483647 w 211"/>
              <a:gd name="T1" fmla="*/ 2147483647 h 216"/>
              <a:gd name="T2" fmla="*/ 2147483647 w 211"/>
              <a:gd name="T3" fmla="*/ 2147483647 h 216"/>
              <a:gd name="T4" fmla="*/ 2147483647 w 211"/>
              <a:gd name="T5" fmla="*/ 2147483647 h 216"/>
              <a:gd name="T6" fmla="*/ 2147483647 w 211"/>
              <a:gd name="T7" fmla="*/ 2147483647 h 216"/>
              <a:gd name="T8" fmla="*/ 2147483647 w 211"/>
              <a:gd name="T9" fmla="*/ 2147483647 h 216"/>
              <a:gd name="T10" fmla="*/ 2147483647 w 211"/>
              <a:gd name="T11" fmla="*/ 2147483647 h 216"/>
              <a:gd name="T12" fmla="*/ 2147483647 w 211"/>
              <a:gd name="T13" fmla="*/ 2147483647 h 216"/>
              <a:gd name="T14" fmla="*/ 2147483647 w 211"/>
              <a:gd name="T15" fmla="*/ 2147483647 h 216"/>
              <a:gd name="T16" fmla="*/ 2147483647 w 211"/>
              <a:gd name="T17" fmla="*/ 0 h 216"/>
              <a:gd name="T18" fmla="*/ 2147483647 w 211"/>
              <a:gd name="T19" fmla="*/ 0 h 216"/>
              <a:gd name="T20" fmla="*/ 2147483647 w 211"/>
              <a:gd name="T21" fmla="*/ 2147483647 h 216"/>
              <a:gd name="T22" fmla="*/ 2147483647 w 211"/>
              <a:gd name="T23" fmla="*/ 2147483647 h 216"/>
              <a:gd name="T24" fmla="*/ 0 w 211"/>
              <a:gd name="T25" fmla="*/ 0 h 216"/>
              <a:gd name="T26" fmla="*/ 2147483647 w 211"/>
              <a:gd name="T27" fmla="*/ 2147483647 h 216"/>
              <a:gd name="T28" fmla="*/ 2147483647 w 211"/>
              <a:gd name="T29" fmla="*/ 2147483647 h 216"/>
              <a:gd name="T30" fmla="*/ 2147483647 w 211"/>
              <a:gd name="T31" fmla="*/ 2147483647 h 216"/>
              <a:gd name="T32" fmla="*/ 2147483647 w 211"/>
              <a:gd name="T33" fmla="*/ 2147483647 h 216"/>
              <a:gd name="T34" fmla="*/ 2147483647 w 211"/>
              <a:gd name="T35" fmla="*/ 2147483647 h 216"/>
              <a:gd name="T36" fmla="*/ 2147483647 w 211"/>
              <a:gd name="T37" fmla="*/ 2147483647 h 216"/>
              <a:gd name="T38" fmla="*/ 2147483647 w 211"/>
              <a:gd name="T39" fmla="*/ 2147483647 h 216"/>
              <a:gd name="T40" fmla="*/ 2147483647 w 211"/>
              <a:gd name="T41" fmla="*/ 2147483647 h 216"/>
              <a:gd name="T42" fmla="*/ 2147483647 w 211"/>
              <a:gd name="T43" fmla="*/ 2147483647 h 216"/>
              <a:gd name="T44" fmla="*/ 2147483647 w 211"/>
              <a:gd name="T45" fmla="*/ 2147483647 h 216"/>
              <a:gd name="T46" fmla="*/ 2147483647 w 211"/>
              <a:gd name="T47" fmla="*/ 2147483647 h 216"/>
              <a:gd name="T48" fmla="*/ 2147483647 w 211"/>
              <a:gd name="T49" fmla="*/ 2147483647 h 216"/>
              <a:gd name="T50" fmla="*/ 2147483647 w 211"/>
              <a:gd name="T51" fmla="*/ 2147483647 h 216"/>
              <a:gd name="T52" fmla="*/ 2147483647 w 211"/>
              <a:gd name="T53" fmla="*/ 2147483647 h 216"/>
              <a:gd name="T54" fmla="*/ 2147483647 w 211"/>
              <a:gd name="T55" fmla="*/ 2147483647 h 216"/>
              <a:gd name="T56" fmla="*/ 2147483647 w 211"/>
              <a:gd name="T57" fmla="*/ 2147483647 h 216"/>
              <a:gd name="T58" fmla="*/ 2147483647 w 211"/>
              <a:gd name="T59" fmla="*/ 2147483647 h 216"/>
              <a:gd name="T60" fmla="*/ 2147483647 w 211"/>
              <a:gd name="T61" fmla="*/ 2147483647 h 216"/>
              <a:gd name="T62" fmla="*/ 2147483647 w 211"/>
              <a:gd name="T63" fmla="*/ 2147483647 h 216"/>
              <a:gd name="T64" fmla="*/ 2147483647 w 211"/>
              <a:gd name="T65" fmla="*/ 2147483647 h 216"/>
              <a:gd name="T66" fmla="*/ 2147483647 w 211"/>
              <a:gd name="T67" fmla="*/ 2147483647 h 216"/>
              <a:gd name="T68" fmla="*/ 2147483647 w 211"/>
              <a:gd name="T69" fmla="*/ 2147483647 h 216"/>
              <a:gd name="T70" fmla="*/ 2147483647 w 211"/>
              <a:gd name="T71" fmla="*/ 2147483647 h 216"/>
              <a:gd name="T72" fmla="*/ 2147483647 w 211"/>
              <a:gd name="T73" fmla="*/ 2147483647 h 216"/>
              <a:gd name="T74" fmla="*/ 2147483647 w 211"/>
              <a:gd name="T75" fmla="*/ 2147483647 h 216"/>
              <a:gd name="T76" fmla="*/ 2147483647 w 211"/>
              <a:gd name="T77" fmla="*/ 2147483647 h 216"/>
              <a:gd name="T78" fmla="*/ 2147483647 w 211"/>
              <a:gd name="T79" fmla="*/ 2147483647 h 216"/>
              <a:gd name="T80" fmla="*/ 2147483647 w 211"/>
              <a:gd name="T81" fmla="*/ 2147483647 h 216"/>
              <a:gd name="T82" fmla="*/ 2147483647 w 211"/>
              <a:gd name="T83" fmla="*/ 2147483647 h 216"/>
              <a:gd name="T84" fmla="*/ 2147483647 w 211"/>
              <a:gd name="T85" fmla="*/ 2147483647 h 216"/>
              <a:gd name="T86" fmla="*/ 2147483647 w 211"/>
              <a:gd name="T87" fmla="*/ 2147483647 h 216"/>
              <a:gd name="T88" fmla="*/ 2147483647 w 211"/>
              <a:gd name="T89" fmla="*/ 2147483647 h 216"/>
              <a:gd name="T90" fmla="*/ 2147483647 w 211"/>
              <a:gd name="T91" fmla="*/ 2147483647 h 216"/>
              <a:gd name="T92" fmla="*/ 2147483647 w 211"/>
              <a:gd name="T93" fmla="*/ 2147483647 h 216"/>
              <a:gd name="T94" fmla="*/ 2147483647 w 211"/>
              <a:gd name="T95" fmla="*/ 2147483647 h 216"/>
              <a:gd name="T96" fmla="*/ 2147483647 w 211"/>
              <a:gd name="T97" fmla="*/ 2147483647 h 216"/>
              <a:gd name="T98" fmla="*/ 2147483647 w 211"/>
              <a:gd name="T99" fmla="*/ 2147483647 h 216"/>
              <a:gd name="T100" fmla="*/ 2147483647 w 211"/>
              <a:gd name="T101" fmla="*/ 2147483647 h 216"/>
              <a:gd name="T102" fmla="*/ 2147483647 w 211"/>
              <a:gd name="T103" fmla="*/ 2147483647 h 216"/>
              <a:gd name="T104" fmla="*/ 2147483647 w 211"/>
              <a:gd name="T105" fmla="*/ 2147483647 h 216"/>
              <a:gd name="T106" fmla="*/ 2147483647 w 211"/>
              <a:gd name="T107" fmla="*/ 2147483647 h 216"/>
              <a:gd name="T108" fmla="*/ 2147483647 w 211"/>
              <a:gd name="T109" fmla="*/ 2147483647 h 216"/>
              <a:gd name="T110" fmla="*/ 2147483647 w 211"/>
              <a:gd name="T111" fmla="*/ 2147483647 h 2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1"/>
              <a:gd name="T169" fmla="*/ 0 h 216"/>
              <a:gd name="T170" fmla="*/ 211 w 211"/>
              <a:gd name="T171" fmla="*/ 216 h 2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1" h="216">
                <a:moveTo>
                  <a:pt x="181" y="8"/>
                </a:moveTo>
                <a:lnTo>
                  <a:pt x="159" y="16"/>
                </a:lnTo>
                <a:lnTo>
                  <a:pt x="117" y="16"/>
                </a:lnTo>
                <a:lnTo>
                  <a:pt x="107" y="12"/>
                </a:lnTo>
                <a:lnTo>
                  <a:pt x="105" y="10"/>
                </a:lnTo>
                <a:lnTo>
                  <a:pt x="101" y="6"/>
                </a:lnTo>
                <a:lnTo>
                  <a:pt x="33" y="6"/>
                </a:lnTo>
                <a:lnTo>
                  <a:pt x="27" y="2"/>
                </a:lnTo>
                <a:lnTo>
                  <a:pt x="25" y="0"/>
                </a:lnTo>
                <a:lnTo>
                  <a:pt x="21" y="0"/>
                </a:lnTo>
                <a:lnTo>
                  <a:pt x="11" y="2"/>
                </a:lnTo>
                <a:lnTo>
                  <a:pt x="4" y="2"/>
                </a:lnTo>
                <a:lnTo>
                  <a:pt x="0" y="0"/>
                </a:lnTo>
                <a:lnTo>
                  <a:pt x="2" y="16"/>
                </a:lnTo>
                <a:lnTo>
                  <a:pt x="7" y="30"/>
                </a:lnTo>
                <a:lnTo>
                  <a:pt x="13" y="42"/>
                </a:lnTo>
                <a:lnTo>
                  <a:pt x="21" y="54"/>
                </a:lnTo>
                <a:lnTo>
                  <a:pt x="29" y="66"/>
                </a:lnTo>
                <a:lnTo>
                  <a:pt x="37" y="76"/>
                </a:lnTo>
                <a:lnTo>
                  <a:pt x="39" y="90"/>
                </a:lnTo>
                <a:lnTo>
                  <a:pt x="41" y="104"/>
                </a:lnTo>
                <a:lnTo>
                  <a:pt x="41" y="126"/>
                </a:lnTo>
                <a:lnTo>
                  <a:pt x="43" y="152"/>
                </a:lnTo>
                <a:lnTo>
                  <a:pt x="45" y="174"/>
                </a:lnTo>
                <a:lnTo>
                  <a:pt x="49" y="184"/>
                </a:lnTo>
                <a:lnTo>
                  <a:pt x="53" y="194"/>
                </a:lnTo>
                <a:lnTo>
                  <a:pt x="61" y="204"/>
                </a:lnTo>
                <a:lnTo>
                  <a:pt x="69" y="212"/>
                </a:lnTo>
                <a:lnTo>
                  <a:pt x="73" y="208"/>
                </a:lnTo>
                <a:lnTo>
                  <a:pt x="75" y="204"/>
                </a:lnTo>
                <a:lnTo>
                  <a:pt x="79" y="204"/>
                </a:lnTo>
                <a:lnTo>
                  <a:pt x="83" y="210"/>
                </a:lnTo>
                <a:lnTo>
                  <a:pt x="89" y="214"/>
                </a:lnTo>
                <a:lnTo>
                  <a:pt x="93" y="216"/>
                </a:lnTo>
                <a:lnTo>
                  <a:pt x="101" y="216"/>
                </a:lnTo>
                <a:lnTo>
                  <a:pt x="111" y="216"/>
                </a:lnTo>
                <a:lnTo>
                  <a:pt x="117" y="212"/>
                </a:lnTo>
                <a:lnTo>
                  <a:pt x="121" y="208"/>
                </a:lnTo>
                <a:lnTo>
                  <a:pt x="125" y="206"/>
                </a:lnTo>
                <a:lnTo>
                  <a:pt x="123" y="144"/>
                </a:lnTo>
                <a:lnTo>
                  <a:pt x="123" y="90"/>
                </a:lnTo>
                <a:lnTo>
                  <a:pt x="143" y="90"/>
                </a:lnTo>
                <a:lnTo>
                  <a:pt x="143" y="22"/>
                </a:lnTo>
                <a:lnTo>
                  <a:pt x="165" y="20"/>
                </a:lnTo>
                <a:lnTo>
                  <a:pt x="183" y="18"/>
                </a:lnTo>
                <a:lnTo>
                  <a:pt x="187" y="24"/>
                </a:lnTo>
                <a:lnTo>
                  <a:pt x="201" y="18"/>
                </a:lnTo>
                <a:lnTo>
                  <a:pt x="205" y="14"/>
                </a:lnTo>
                <a:lnTo>
                  <a:pt x="211" y="12"/>
                </a:lnTo>
                <a:lnTo>
                  <a:pt x="205" y="8"/>
                </a:lnTo>
                <a:lnTo>
                  <a:pt x="201" y="6"/>
                </a:lnTo>
                <a:lnTo>
                  <a:pt x="193" y="8"/>
                </a:lnTo>
                <a:lnTo>
                  <a:pt x="187" y="10"/>
                </a:lnTo>
                <a:lnTo>
                  <a:pt x="183" y="8"/>
                </a:lnTo>
                <a:lnTo>
                  <a:pt x="181" y="6"/>
                </a:lnTo>
                <a:lnTo>
                  <a:pt x="181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9" name="íšḻíďê">
            <a:extLst>
              <a:ext uri="{FF2B5EF4-FFF2-40B4-BE49-F238E27FC236}">
                <a16:creationId xmlns:a16="http://schemas.microsoft.com/office/drawing/2014/main" id="{A30B3506-1B45-4605-BAF0-85885C197FF4}"/>
              </a:ext>
            </a:extLst>
          </p:cNvPr>
          <p:cNvSpPr/>
          <p:nvPr/>
        </p:nvSpPr>
        <p:spPr bwMode="auto">
          <a:xfrm>
            <a:off x="9710158" y="2298351"/>
            <a:ext cx="94157" cy="97761"/>
          </a:xfrm>
          <a:custGeom>
            <a:avLst/>
            <a:gdLst>
              <a:gd name="T0" fmla="*/ 2147483647 w 106"/>
              <a:gd name="T1" fmla="*/ 0 h 98"/>
              <a:gd name="T2" fmla="*/ 2147483647 w 106"/>
              <a:gd name="T3" fmla="*/ 2147483647 h 98"/>
              <a:gd name="T4" fmla="*/ 2147483647 w 106"/>
              <a:gd name="T5" fmla="*/ 2147483647 h 98"/>
              <a:gd name="T6" fmla="*/ 2147483647 w 106"/>
              <a:gd name="T7" fmla="*/ 2147483647 h 98"/>
              <a:gd name="T8" fmla="*/ 2147483647 w 106"/>
              <a:gd name="T9" fmla="*/ 2147483647 h 98"/>
              <a:gd name="T10" fmla="*/ 2147483647 w 106"/>
              <a:gd name="T11" fmla="*/ 2147483647 h 98"/>
              <a:gd name="T12" fmla="*/ 2147483647 w 106"/>
              <a:gd name="T13" fmla="*/ 2147483647 h 98"/>
              <a:gd name="T14" fmla="*/ 0 w 106"/>
              <a:gd name="T15" fmla="*/ 2147483647 h 98"/>
              <a:gd name="T16" fmla="*/ 0 w 106"/>
              <a:gd name="T17" fmla="*/ 2147483647 h 98"/>
              <a:gd name="T18" fmla="*/ 2147483647 w 106"/>
              <a:gd name="T19" fmla="*/ 2147483647 h 98"/>
              <a:gd name="T20" fmla="*/ 2147483647 w 106"/>
              <a:gd name="T21" fmla="*/ 2147483647 h 98"/>
              <a:gd name="T22" fmla="*/ 2147483647 w 106"/>
              <a:gd name="T23" fmla="*/ 2147483647 h 98"/>
              <a:gd name="T24" fmla="*/ 2147483647 w 106"/>
              <a:gd name="T25" fmla="*/ 2147483647 h 98"/>
              <a:gd name="T26" fmla="*/ 2147483647 w 106"/>
              <a:gd name="T27" fmla="*/ 2147483647 h 98"/>
              <a:gd name="T28" fmla="*/ 2147483647 w 106"/>
              <a:gd name="T29" fmla="*/ 2147483647 h 98"/>
              <a:gd name="T30" fmla="*/ 2147483647 w 106"/>
              <a:gd name="T31" fmla="*/ 2147483647 h 98"/>
              <a:gd name="T32" fmla="*/ 2147483647 w 106"/>
              <a:gd name="T33" fmla="*/ 2147483647 h 98"/>
              <a:gd name="T34" fmla="*/ 2147483647 w 106"/>
              <a:gd name="T35" fmla="*/ 2147483647 h 98"/>
              <a:gd name="T36" fmla="*/ 2147483647 w 106"/>
              <a:gd name="T37" fmla="*/ 2147483647 h 98"/>
              <a:gd name="T38" fmla="*/ 2147483647 w 106"/>
              <a:gd name="T39" fmla="*/ 2147483647 h 98"/>
              <a:gd name="T40" fmla="*/ 2147483647 w 106"/>
              <a:gd name="T41" fmla="*/ 2147483647 h 98"/>
              <a:gd name="T42" fmla="*/ 2147483647 w 106"/>
              <a:gd name="T43" fmla="*/ 2147483647 h 98"/>
              <a:gd name="T44" fmla="*/ 2147483647 w 106"/>
              <a:gd name="T45" fmla="*/ 2147483647 h 98"/>
              <a:gd name="T46" fmla="*/ 2147483647 w 106"/>
              <a:gd name="T47" fmla="*/ 2147483647 h 98"/>
              <a:gd name="T48" fmla="*/ 2147483647 w 106"/>
              <a:gd name="T49" fmla="*/ 2147483647 h 98"/>
              <a:gd name="T50" fmla="*/ 2147483647 w 106"/>
              <a:gd name="T51" fmla="*/ 2147483647 h 98"/>
              <a:gd name="T52" fmla="*/ 2147483647 w 106"/>
              <a:gd name="T53" fmla="*/ 0 h 9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06"/>
              <a:gd name="T82" fmla="*/ 0 h 98"/>
              <a:gd name="T83" fmla="*/ 106 w 106"/>
              <a:gd name="T84" fmla="*/ 98 h 9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06" h="98">
                <a:moveTo>
                  <a:pt x="32" y="0"/>
                </a:moveTo>
                <a:lnTo>
                  <a:pt x="28" y="4"/>
                </a:lnTo>
                <a:lnTo>
                  <a:pt x="22" y="10"/>
                </a:lnTo>
                <a:lnTo>
                  <a:pt x="14" y="14"/>
                </a:lnTo>
                <a:lnTo>
                  <a:pt x="6" y="16"/>
                </a:lnTo>
                <a:lnTo>
                  <a:pt x="6" y="26"/>
                </a:lnTo>
                <a:lnTo>
                  <a:pt x="4" y="34"/>
                </a:lnTo>
                <a:lnTo>
                  <a:pt x="0" y="46"/>
                </a:lnTo>
                <a:lnTo>
                  <a:pt x="0" y="62"/>
                </a:lnTo>
                <a:lnTo>
                  <a:pt x="18" y="62"/>
                </a:lnTo>
                <a:lnTo>
                  <a:pt x="24" y="64"/>
                </a:lnTo>
                <a:lnTo>
                  <a:pt x="28" y="54"/>
                </a:lnTo>
                <a:lnTo>
                  <a:pt x="38" y="58"/>
                </a:lnTo>
                <a:lnTo>
                  <a:pt x="54" y="58"/>
                </a:lnTo>
                <a:lnTo>
                  <a:pt x="68" y="62"/>
                </a:lnTo>
                <a:lnTo>
                  <a:pt x="82" y="76"/>
                </a:lnTo>
                <a:lnTo>
                  <a:pt x="96" y="92"/>
                </a:lnTo>
                <a:lnTo>
                  <a:pt x="102" y="98"/>
                </a:lnTo>
                <a:lnTo>
                  <a:pt x="106" y="94"/>
                </a:lnTo>
                <a:lnTo>
                  <a:pt x="96" y="80"/>
                </a:lnTo>
                <a:lnTo>
                  <a:pt x="86" y="68"/>
                </a:lnTo>
                <a:lnTo>
                  <a:pt x="74" y="56"/>
                </a:lnTo>
                <a:lnTo>
                  <a:pt x="62" y="48"/>
                </a:lnTo>
                <a:lnTo>
                  <a:pt x="52" y="42"/>
                </a:lnTo>
                <a:lnTo>
                  <a:pt x="46" y="30"/>
                </a:lnTo>
                <a:lnTo>
                  <a:pt x="40" y="14"/>
                </a:lnTo>
                <a:lnTo>
                  <a:pt x="3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0" name="ïṩḷídé">
            <a:extLst>
              <a:ext uri="{FF2B5EF4-FFF2-40B4-BE49-F238E27FC236}">
                <a16:creationId xmlns:a16="http://schemas.microsoft.com/office/drawing/2014/main" id="{A1E4ACC6-E319-49A5-9476-86E195CF81BD}"/>
              </a:ext>
            </a:extLst>
          </p:cNvPr>
          <p:cNvSpPr/>
          <p:nvPr/>
        </p:nvSpPr>
        <p:spPr bwMode="auto">
          <a:xfrm>
            <a:off x="8960413" y="2374571"/>
            <a:ext cx="41457" cy="11599"/>
          </a:xfrm>
          <a:custGeom>
            <a:avLst/>
            <a:gdLst>
              <a:gd name="T0" fmla="*/ 2147483647 w 46"/>
              <a:gd name="T1" fmla="*/ 2147483647 h 12"/>
              <a:gd name="T2" fmla="*/ 2147483647 w 46"/>
              <a:gd name="T3" fmla="*/ 2147483647 h 12"/>
              <a:gd name="T4" fmla="*/ 2147483647 w 46"/>
              <a:gd name="T5" fmla="*/ 2147483647 h 12"/>
              <a:gd name="T6" fmla="*/ 2147483647 w 46"/>
              <a:gd name="T7" fmla="*/ 2147483647 h 12"/>
              <a:gd name="T8" fmla="*/ 2147483647 w 46"/>
              <a:gd name="T9" fmla="*/ 2147483647 h 12"/>
              <a:gd name="T10" fmla="*/ 2147483647 w 46"/>
              <a:gd name="T11" fmla="*/ 0 h 12"/>
              <a:gd name="T12" fmla="*/ 2147483647 w 46"/>
              <a:gd name="T13" fmla="*/ 2147483647 h 12"/>
              <a:gd name="T14" fmla="*/ 2147483647 w 46"/>
              <a:gd name="T15" fmla="*/ 2147483647 h 12"/>
              <a:gd name="T16" fmla="*/ 2147483647 w 46"/>
              <a:gd name="T17" fmla="*/ 2147483647 h 12"/>
              <a:gd name="T18" fmla="*/ 2147483647 w 46"/>
              <a:gd name="T19" fmla="*/ 2147483647 h 12"/>
              <a:gd name="T20" fmla="*/ 2147483647 w 46"/>
              <a:gd name="T21" fmla="*/ 2147483647 h 12"/>
              <a:gd name="T22" fmla="*/ 2147483647 w 46"/>
              <a:gd name="T23" fmla="*/ 2147483647 h 12"/>
              <a:gd name="T24" fmla="*/ 2147483647 w 46"/>
              <a:gd name="T25" fmla="*/ 2147483647 h 12"/>
              <a:gd name="T26" fmla="*/ 2147483647 w 46"/>
              <a:gd name="T27" fmla="*/ 2147483647 h 12"/>
              <a:gd name="T28" fmla="*/ 2147483647 w 46"/>
              <a:gd name="T29" fmla="*/ 2147483647 h 12"/>
              <a:gd name="T30" fmla="*/ 0 w 46"/>
              <a:gd name="T31" fmla="*/ 2147483647 h 12"/>
              <a:gd name="T32" fmla="*/ 2147483647 w 46"/>
              <a:gd name="T33" fmla="*/ 2147483647 h 12"/>
              <a:gd name="T34" fmla="*/ 2147483647 w 46"/>
              <a:gd name="T35" fmla="*/ 2147483647 h 12"/>
              <a:gd name="T36" fmla="*/ 2147483647 w 46"/>
              <a:gd name="T37" fmla="*/ 2147483647 h 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"/>
              <a:gd name="T58" fmla="*/ 0 h 12"/>
              <a:gd name="T59" fmla="*/ 46 w 46"/>
              <a:gd name="T60" fmla="*/ 12 h 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" h="12">
                <a:moveTo>
                  <a:pt x="4" y="6"/>
                </a:moveTo>
                <a:lnTo>
                  <a:pt x="14" y="8"/>
                </a:lnTo>
                <a:lnTo>
                  <a:pt x="18" y="6"/>
                </a:lnTo>
                <a:lnTo>
                  <a:pt x="20" y="4"/>
                </a:lnTo>
                <a:lnTo>
                  <a:pt x="22" y="2"/>
                </a:lnTo>
                <a:lnTo>
                  <a:pt x="26" y="0"/>
                </a:lnTo>
                <a:lnTo>
                  <a:pt x="28" y="4"/>
                </a:lnTo>
                <a:lnTo>
                  <a:pt x="34" y="6"/>
                </a:lnTo>
                <a:lnTo>
                  <a:pt x="46" y="8"/>
                </a:lnTo>
                <a:lnTo>
                  <a:pt x="42" y="10"/>
                </a:lnTo>
                <a:lnTo>
                  <a:pt x="38" y="12"/>
                </a:lnTo>
                <a:lnTo>
                  <a:pt x="30" y="10"/>
                </a:lnTo>
                <a:lnTo>
                  <a:pt x="24" y="8"/>
                </a:lnTo>
                <a:lnTo>
                  <a:pt x="24" y="10"/>
                </a:lnTo>
                <a:lnTo>
                  <a:pt x="12" y="12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1" name="íṣḻïďé">
            <a:extLst>
              <a:ext uri="{FF2B5EF4-FFF2-40B4-BE49-F238E27FC236}">
                <a16:creationId xmlns:a16="http://schemas.microsoft.com/office/drawing/2014/main" id="{88B87D66-D798-4A8D-B1F3-2864D6B77978}"/>
              </a:ext>
            </a:extLst>
          </p:cNvPr>
          <p:cNvSpPr/>
          <p:nvPr/>
        </p:nvSpPr>
        <p:spPr bwMode="auto">
          <a:xfrm>
            <a:off x="9365852" y="2703480"/>
            <a:ext cx="12648" cy="22369"/>
          </a:xfrm>
          <a:custGeom>
            <a:avLst/>
            <a:gdLst>
              <a:gd name="T0" fmla="*/ 2147483647 w 14"/>
              <a:gd name="T1" fmla="*/ 2147483647 h 22"/>
              <a:gd name="T2" fmla="*/ 0 w 14"/>
              <a:gd name="T3" fmla="*/ 2147483647 h 22"/>
              <a:gd name="T4" fmla="*/ 2147483647 w 14"/>
              <a:gd name="T5" fmla="*/ 2147483647 h 22"/>
              <a:gd name="T6" fmla="*/ 2147483647 w 14"/>
              <a:gd name="T7" fmla="*/ 2147483647 h 22"/>
              <a:gd name="T8" fmla="*/ 2147483647 w 14"/>
              <a:gd name="T9" fmla="*/ 0 h 22"/>
              <a:gd name="T10" fmla="*/ 2147483647 w 14"/>
              <a:gd name="T11" fmla="*/ 2147483647 h 22"/>
              <a:gd name="T12" fmla="*/ 2147483647 w 14"/>
              <a:gd name="T13" fmla="*/ 2147483647 h 22"/>
              <a:gd name="T14" fmla="*/ 2147483647 w 14"/>
              <a:gd name="T15" fmla="*/ 2147483647 h 22"/>
              <a:gd name="T16" fmla="*/ 2147483647 w 14"/>
              <a:gd name="T17" fmla="*/ 2147483647 h 22"/>
              <a:gd name="T18" fmla="*/ 2147483647 w 14"/>
              <a:gd name="T19" fmla="*/ 2147483647 h 22"/>
              <a:gd name="T20" fmla="*/ 2147483647 w 14"/>
              <a:gd name="T21" fmla="*/ 2147483647 h 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22"/>
              <a:gd name="T35" fmla="*/ 14 w 14"/>
              <a:gd name="T36" fmla="*/ 22 h 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22">
                <a:moveTo>
                  <a:pt x="6" y="22"/>
                </a:moveTo>
                <a:lnTo>
                  <a:pt x="0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4" y="2"/>
                </a:lnTo>
                <a:lnTo>
                  <a:pt x="14" y="4"/>
                </a:lnTo>
                <a:lnTo>
                  <a:pt x="10" y="6"/>
                </a:lnTo>
                <a:lnTo>
                  <a:pt x="8" y="10"/>
                </a:lnTo>
                <a:lnTo>
                  <a:pt x="8" y="20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2" name="ïŝḻiḍé">
            <a:extLst>
              <a:ext uri="{FF2B5EF4-FFF2-40B4-BE49-F238E27FC236}">
                <a16:creationId xmlns:a16="http://schemas.microsoft.com/office/drawing/2014/main" id="{F0234C15-6B2A-4299-BC08-3EDEF8406F16}"/>
              </a:ext>
            </a:extLst>
          </p:cNvPr>
          <p:cNvSpPr/>
          <p:nvPr/>
        </p:nvSpPr>
        <p:spPr bwMode="auto">
          <a:xfrm>
            <a:off x="9290667" y="1232921"/>
            <a:ext cx="127183" cy="49709"/>
          </a:xfrm>
          <a:custGeom>
            <a:avLst/>
            <a:gdLst>
              <a:gd name="T0" fmla="*/ 2147483647 w 143"/>
              <a:gd name="T1" fmla="*/ 2147483647 h 50"/>
              <a:gd name="T2" fmla="*/ 2147483647 w 143"/>
              <a:gd name="T3" fmla="*/ 2147483647 h 50"/>
              <a:gd name="T4" fmla="*/ 2147483647 w 143"/>
              <a:gd name="T5" fmla="*/ 2147483647 h 50"/>
              <a:gd name="T6" fmla="*/ 0 w 143"/>
              <a:gd name="T7" fmla="*/ 2147483647 h 50"/>
              <a:gd name="T8" fmla="*/ 0 w 143"/>
              <a:gd name="T9" fmla="*/ 2147483647 h 50"/>
              <a:gd name="T10" fmla="*/ 2147483647 w 143"/>
              <a:gd name="T11" fmla="*/ 2147483647 h 50"/>
              <a:gd name="T12" fmla="*/ 2147483647 w 143"/>
              <a:gd name="T13" fmla="*/ 2147483647 h 50"/>
              <a:gd name="T14" fmla="*/ 2147483647 w 143"/>
              <a:gd name="T15" fmla="*/ 2147483647 h 50"/>
              <a:gd name="T16" fmla="*/ 2147483647 w 143"/>
              <a:gd name="T17" fmla="*/ 2147483647 h 50"/>
              <a:gd name="T18" fmla="*/ 2147483647 w 143"/>
              <a:gd name="T19" fmla="*/ 2147483647 h 50"/>
              <a:gd name="T20" fmla="*/ 2147483647 w 143"/>
              <a:gd name="T21" fmla="*/ 2147483647 h 50"/>
              <a:gd name="T22" fmla="*/ 2147483647 w 143"/>
              <a:gd name="T23" fmla="*/ 2147483647 h 50"/>
              <a:gd name="T24" fmla="*/ 2147483647 w 143"/>
              <a:gd name="T25" fmla="*/ 0 h 50"/>
              <a:gd name="T26" fmla="*/ 2147483647 w 143"/>
              <a:gd name="T27" fmla="*/ 0 h 50"/>
              <a:gd name="T28" fmla="*/ 2147483647 w 143"/>
              <a:gd name="T29" fmla="*/ 2147483647 h 50"/>
              <a:gd name="T30" fmla="*/ 2147483647 w 143"/>
              <a:gd name="T31" fmla="*/ 2147483647 h 50"/>
              <a:gd name="T32" fmla="*/ 2147483647 w 143"/>
              <a:gd name="T33" fmla="*/ 2147483647 h 50"/>
              <a:gd name="T34" fmla="*/ 2147483647 w 143"/>
              <a:gd name="T35" fmla="*/ 2147483647 h 50"/>
              <a:gd name="T36" fmla="*/ 2147483647 w 143"/>
              <a:gd name="T37" fmla="*/ 2147483647 h 50"/>
              <a:gd name="T38" fmla="*/ 2147483647 w 143"/>
              <a:gd name="T39" fmla="*/ 2147483647 h 50"/>
              <a:gd name="T40" fmla="*/ 2147483647 w 143"/>
              <a:gd name="T41" fmla="*/ 2147483647 h 50"/>
              <a:gd name="T42" fmla="*/ 2147483647 w 143"/>
              <a:gd name="T43" fmla="*/ 2147483647 h 50"/>
              <a:gd name="T44" fmla="*/ 2147483647 w 143"/>
              <a:gd name="T45" fmla="*/ 2147483647 h 50"/>
              <a:gd name="T46" fmla="*/ 2147483647 w 143"/>
              <a:gd name="T47" fmla="*/ 2147483647 h 50"/>
              <a:gd name="T48" fmla="*/ 2147483647 w 143"/>
              <a:gd name="T49" fmla="*/ 2147483647 h 50"/>
              <a:gd name="T50" fmla="*/ 2147483647 w 143"/>
              <a:gd name="T51" fmla="*/ 2147483647 h 50"/>
              <a:gd name="T52" fmla="*/ 2147483647 w 143"/>
              <a:gd name="T53" fmla="*/ 2147483647 h 50"/>
              <a:gd name="T54" fmla="*/ 2147483647 w 143"/>
              <a:gd name="T55" fmla="*/ 2147483647 h 50"/>
              <a:gd name="T56" fmla="*/ 2147483647 w 143"/>
              <a:gd name="T57" fmla="*/ 2147483647 h 50"/>
              <a:gd name="T58" fmla="*/ 2147483647 w 143"/>
              <a:gd name="T59" fmla="*/ 2147483647 h 50"/>
              <a:gd name="T60" fmla="*/ 2147483647 w 143"/>
              <a:gd name="T61" fmla="*/ 2147483647 h 50"/>
              <a:gd name="T62" fmla="*/ 2147483647 w 143"/>
              <a:gd name="T63" fmla="*/ 2147483647 h 50"/>
              <a:gd name="T64" fmla="*/ 2147483647 w 143"/>
              <a:gd name="T65" fmla="*/ 2147483647 h 50"/>
              <a:gd name="T66" fmla="*/ 2147483647 w 143"/>
              <a:gd name="T67" fmla="*/ 2147483647 h 50"/>
              <a:gd name="T68" fmla="*/ 2147483647 w 143"/>
              <a:gd name="T69" fmla="*/ 2147483647 h 50"/>
              <a:gd name="T70" fmla="*/ 2147483647 w 143"/>
              <a:gd name="T71" fmla="*/ 2147483647 h 50"/>
              <a:gd name="T72" fmla="*/ 2147483647 w 143"/>
              <a:gd name="T73" fmla="*/ 2147483647 h 50"/>
              <a:gd name="T74" fmla="*/ 2147483647 w 143"/>
              <a:gd name="T75" fmla="*/ 2147483647 h 50"/>
              <a:gd name="T76" fmla="*/ 2147483647 w 143"/>
              <a:gd name="T77" fmla="*/ 2147483647 h 50"/>
              <a:gd name="T78" fmla="*/ 2147483647 w 143"/>
              <a:gd name="T79" fmla="*/ 2147483647 h 50"/>
              <a:gd name="T80" fmla="*/ 2147483647 w 143"/>
              <a:gd name="T81" fmla="*/ 2147483647 h 50"/>
              <a:gd name="T82" fmla="*/ 2147483647 w 143"/>
              <a:gd name="T83" fmla="*/ 2147483647 h 50"/>
              <a:gd name="T84" fmla="*/ 2147483647 w 143"/>
              <a:gd name="T85" fmla="*/ 2147483647 h 50"/>
              <a:gd name="T86" fmla="*/ 2147483647 w 143"/>
              <a:gd name="T87" fmla="*/ 2147483647 h 50"/>
              <a:gd name="T88" fmla="*/ 2147483647 w 143"/>
              <a:gd name="T89" fmla="*/ 2147483647 h 50"/>
              <a:gd name="T90" fmla="*/ 2147483647 w 143"/>
              <a:gd name="T91" fmla="*/ 2147483647 h 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43"/>
              <a:gd name="T139" fmla="*/ 0 h 50"/>
              <a:gd name="T140" fmla="*/ 143 w 143"/>
              <a:gd name="T141" fmla="*/ 50 h 5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43" h="50">
                <a:moveTo>
                  <a:pt x="8" y="20"/>
                </a:moveTo>
                <a:lnTo>
                  <a:pt x="6" y="20"/>
                </a:lnTo>
                <a:lnTo>
                  <a:pt x="2" y="16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12" y="2"/>
                </a:lnTo>
                <a:lnTo>
                  <a:pt x="26" y="2"/>
                </a:lnTo>
                <a:lnTo>
                  <a:pt x="36" y="4"/>
                </a:lnTo>
                <a:lnTo>
                  <a:pt x="54" y="10"/>
                </a:lnTo>
                <a:lnTo>
                  <a:pt x="50" y="4"/>
                </a:lnTo>
                <a:lnTo>
                  <a:pt x="54" y="2"/>
                </a:lnTo>
                <a:lnTo>
                  <a:pt x="60" y="0"/>
                </a:lnTo>
                <a:lnTo>
                  <a:pt x="62" y="0"/>
                </a:lnTo>
                <a:lnTo>
                  <a:pt x="66" y="2"/>
                </a:lnTo>
                <a:lnTo>
                  <a:pt x="70" y="2"/>
                </a:lnTo>
                <a:lnTo>
                  <a:pt x="74" y="2"/>
                </a:lnTo>
                <a:lnTo>
                  <a:pt x="78" y="10"/>
                </a:lnTo>
                <a:lnTo>
                  <a:pt x="82" y="12"/>
                </a:lnTo>
                <a:lnTo>
                  <a:pt x="93" y="12"/>
                </a:lnTo>
                <a:lnTo>
                  <a:pt x="119" y="20"/>
                </a:lnTo>
                <a:lnTo>
                  <a:pt x="133" y="26"/>
                </a:lnTo>
                <a:lnTo>
                  <a:pt x="143" y="30"/>
                </a:lnTo>
                <a:lnTo>
                  <a:pt x="135" y="36"/>
                </a:lnTo>
                <a:lnTo>
                  <a:pt x="127" y="38"/>
                </a:lnTo>
                <a:lnTo>
                  <a:pt x="119" y="38"/>
                </a:lnTo>
                <a:lnTo>
                  <a:pt x="115" y="34"/>
                </a:lnTo>
                <a:lnTo>
                  <a:pt x="107" y="28"/>
                </a:lnTo>
                <a:lnTo>
                  <a:pt x="97" y="20"/>
                </a:lnTo>
                <a:lnTo>
                  <a:pt x="93" y="18"/>
                </a:lnTo>
                <a:lnTo>
                  <a:pt x="89" y="16"/>
                </a:lnTo>
                <a:lnTo>
                  <a:pt x="82" y="18"/>
                </a:lnTo>
                <a:lnTo>
                  <a:pt x="80" y="22"/>
                </a:lnTo>
                <a:lnTo>
                  <a:pt x="80" y="34"/>
                </a:lnTo>
                <a:lnTo>
                  <a:pt x="76" y="34"/>
                </a:lnTo>
                <a:lnTo>
                  <a:pt x="74" y="36"/>
                </a:lnTo>
                <a:lnTo>
                  <a:pt x="70" y="42"/>
                </a:lnTo>
                <a:lnTo>
                  <a:pt x="68" y="48"/>
                </a:lnTo>
                <a:lnTo>
                  <a:pt x="66" y="50"/>
                </a:lnTo>
                <a:lnTo>
                  <a:pt x="62" y="50"/>
                </a:lnTo>
                <a:lnTo>
                  <a:pt x="56" y="48"/>
                </a:lnTo>
                <a:lnTo>
                  <a:pt x="48" y="46"/>
                </a:lnTo>
                <a:lnTo>
                  <a:pt x="34" y="34"/>
                </a:lnTo>
                <a:lnTo>
                  <a:pt x="24" y="26"/>
                </a:lnTo>
                <a:lnTo>
                  <a:pt x="16" y="22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3" name="iṩļíḓê">
            <a:extLst>
              <a:ext uri="{FF2B5EF4-FFF2-40B4-BE49-F238E27FC236}">
                <a16:creationId xmlns:a16="http://schemas.microsoft.com/office/drawing/2014/main" id="{A12C4789-D267-4D25-A916-ED0579ACCFCE}"/>
              </a:ext>
            </a:extLst>
          </p:cNvPr>
          <p:cNvSpPr/>
          <p:nvPr/>
        </p:nvSpPr>
        <p:spPr bwMode="auto">
          <a:xfrm>
            <a:off x="9358123" y="1225464"/>
            <a:ext cx="75185" cy="17398"/>
          </a:xfrm>
          <a:custGeom>
            <a:avLst/>
            <a:gdLst>
              <a:gd name="T0" fmla="*/ 2147483647 w 85"/>
              <a:gd name="T1" fmla="*/ 2147483647 h 18"/>
              <a:gd name="T2" fmla="*/ 2147483647 w 85"/>
              <a:gd name="T3" fmla="*/ 2147483647 h 18"/>
              <a:gd name="T4" fmla="*/ 2147483647 w 85"/>
              <a:gd name="T5" fmla="*/ 2147483647 h 18"/>
              <a:gd name="T6" fmla="*/ 2147483647 w 85"/>
              <a:gd name="T7" fmla="*/ 2147483647 h 18"/>
              <a:gd name="T8" fmla="*/ 0 w 85"/>
              <a:gd name="T9" fmla="*/ 2147483647 h 18"/>
              <a:gd name="T10" fmla="*/ 2147483647 w 85"/>
              <a:gd name="T11" fmla="*/ 2147483647 h 18"/>
              <a:gd name="T12" fmla="*/ 2147483647 w 85"/>
              <a:gd name="T13" fmla="*/ 2147483647 h 18"/>
              <a:gd name="T14" fmla="*/ 2147483647 w 85"/>
              <a:gd name="T15" fmla="*/ 0 h 18"/>
              <a:gd name="T16" fmla="*/ 2147483647 w 85"/>
              <a:gd name="T17" fmla="*/ 2147483647 h 18"/>
              <a:gd name="T18" fmla="*/ 2147483647 w 85"/>
              <a:gd name="T19" fmla="*/ 2147483647 h 18"/>
              <a:gd name="T20" fmla="*/ 2147483647 w 85"/>
              <a:gd name="T21" fmla="*/ 2147483647 h 18"/>
              <a:gd name="T22" fmla="*/ 2147483647 w 85"/>
              <a:gd name="T23" fmla="*/ 2147483647 h 18"/>
              <a:gd name="T24" fmla="*/ 2147483647 w 85"/>
              <a:gd name="T25" fmla="*/ 2147483647 h 18"/>
              <a:gd name="T26" fmla="*/ 2147483647 w 85"/>
              <a:gd name="T27" fmla="*/ 2147483647 h 18"/>
              <a:gd name="T28" fmla="*/ 2147483647 w 85"/>
              <a:gd name="T29" fmla="*/ 2147483647 h 18"/>
              <a:gd name="T30" fmla="*/ 2147483647 w 85"/>
              <a:gd name="T31" fmla="*/ 2147483647 h 18"/>
              <a:gd name="T32" fmla="*/ 2147483647 w 85"/>
              <a:gd name="T33" fmla="*/ 2147483647 h 18"/>
              <a:gd name="T34" fmla="*/ 2147483647 w 85"/>
              <a:gd name="T35" fmla="*/ 2147483647 h 18"/>
              <a:gd name="T36" fmla="*/ 2147483647 w 85"/>
              <a:gd name="T37" fmla="*/ 2147483647 h 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5"/>
              <a:gd name="T58" fmla="*/ 0 h 18"/>
              <a:gd name="T59" fmla="*/ 85 w 85"/>
              <a:gd name="T60" fmla="*/ 18 h 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5" h="18">
                <a:moveTo>
                  <a:pt x="31" y="18"/>
                </a:moveTo>
                <a:lnTo>
                  <a:pt x="23" y="16"/>
                </a:lnTo>
                <a:lnTo>
                  <a:pt x="15" y="14"/>
                </a:lnTo>
                <a:lnTo>
                  <a:pt x="6" y="10"/>
                </a:lnTo>
                <a:lnTo>
                  <a:pt x="0" y="6"/>
                </a:lnTo>
                <a:lnTo>
                  <a:pt x="6" y="4"/>
                </a:lnTo>
                <a:lnTo>
                  <a:pt x="13" y="2"/>
                </a:lnTo>
                <a:lnTo>
                  <a:pt x="21" y="0"/>
                </a:lnTo>
                <a:lnTo>
                  <a:pt x="27" y="2"/>
                </a:lnTo>
                <a:lnTo>
                  <a:pt x="41" y="4"/>
                </a:lnTo>
                <a:lnTo>
                  <a:pt x="55" y="4"/>
                </a:lnTo>
                <a:lnTo>
                  <a:pt x="71" y="6"/>
                </a:lnTo>
                <a:lnTo>
                  <a:pt x="85" y="8"/>
                </a:lnTo>
                <a:lnTo>
                  <a:pt x="79" y="12"/>
                </a:lnTo>
                <a:lnTo>
                  <a:pt x="73" y="14"/>
                </a:lnTo>
                <a:lnTo>
                  <a:pt x="67" y="18"/>
                </a:lnTo>
                <a:lnTo>
                  <a:pt x="63" y="18"/>
                </a:lnTo>
                <a:lnTo>
                  <a:pt x="47" y="18"/>
                </a:lnTo>
                <a:lnTo>
                  <a:pt x="31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4" name="ïṥ1iḍe">
            <a:extLst>
              <a:ext uri="{FF2B5EF4-FFF2-40B4-BE49-F238E27FC236}">
                <a16:creationId xmlns:a16="http://schemas.microsoft.com/office/drawing/2014/main" id="{81527A56-5C39-4341-896C-096C306C047B}"/>
              </a:ext>
            </a:extLst>
          </p:cNvPr>
          <p:cNvSpPr/>
          <p:nvPr/>
        </p:nvSpPr>
        <p:spPr bwMode="auto">
          <a:xfrm>
            <a:off x="9392553" y="1810373"/>
            <a:ext cx="48484" cy="37281"/>
          </a:xfrm>
          <a:custGeom>
            <a:avLst/>
            <a:gdLst>
              <a:gd name="T0" fmla="*/ 2147483647 w 54"/>
              <a:gd name="T1" fmla="*/ 2147483647 h 38"/>
              <a:gd name="T2" fmla="*/ 2147483647 w 54"/>
              <a:gd name="T3" fmla="*/ 2147483647 h 38"/>
              <a:gd name="T4" fmla="*/ 2147483647 w 54"/>
              <a:gd name="T5" fmla="*/ 2147483647 h 38"/>
              <a:gd name="T6" fmla="*/ 2147483647 w 54"/>
              <a:gd name="T7" fmla="*/ 2147483647 h 38"/>
              <a:gd name="T8" fmla="*/ 2147483647 w 54"/>
              <a:gd name="T9" fmla="*/ 2147483647 h 38"/>
              <a:gd name="T10" fmla="*/ 2147483647 w 54"/>
              <a:gd name="T11" fmla="*/ 2147483647 h 38"/>
              <a:gd name="T12" fmla="*/ 2147483647 w 54"/>
              <a:gd name="T13" fmla="*/ 2147483647 h 38"/>
              <a:gd name="T14" fmla="*/ 2147483647 w 54"/>
              <a:gd name="T15" fmla="*/ 2147483647 h 38"/>
              <a:gd name="T16" fmla="*/ 2147483647 w 54"/>
              <a:gd name="T17" fmla="*/ 2147483647 h 38"/>
              <a:gd name="T18" fmla="*/ 2147483647 w 54"/>
              <a:gd name="T19" fmla="*/ 2147483647 h 38"/>
              <a:gd name="T20" fmla="*/ 2147483647 w 54"/>
              <a:gd name="T21" fmla="*/ 2147483647 h 38"/>
              <a:gd name="T22" fmla="*/ 0 w 54"/>
              <a:gd name="T23" fmla="*/ 2147483647 h 38"/>
              <a:gd name="T24" fmla="*/ 0 w 54"/>
              <a:gd name="T25" fmla="*/ 2147483647 h 38"/>
              <a:gd name="T26" fmla="*/ 2147483647 w 54"/>
              <a:gd name="T27" fmla="*/ 2147483647 h 38"/>
              <a:gd name="T28" fmla="*/ 2147483647 w 54"/>
              <a:gd name="T29" fmla="*/ 0 h 38"/>
              <a:gd name="T30" fmla="*/ 2147483647 w 54"/>
              <a:gd name="T31" fmla="*/ 0 h 38"/>
              <a:gd name="T32" fmla="*/ 2147483647 w 54"/>
              <a:gd name="T33" fmla="*/ 0 h 38"/>
              <a:gd name="T34" fmla="*/ 2147483647 w 54"/>
              <a:gd name="T35" fmla="*/ 2147483647 h 38"/>
              <a:gd name="T36" fmla="*/ 2147483647 w 54"/>
              <a:gd name="T37" fmla="*/ 2147483647 h 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4"/>
              <a:gd name="T58" fmla="*/ 0 h 38"/>
              <a:gd name="T59" fmla="*/ 54 w 54"/>
              <a:gd name="T60" fmla="*/ 38 h 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4" h="38">
                <a:moveTo>
                  <a:pt x="46" y="6"/>
                </a:moveTo>
                <a:lnTo>
                  <a:pt x="48" y="16"/>
                </a:lnTo>
                <a:lnTo>
                  <a:pt x="54" y="22"/>
                </a:lnTo>
                <a:lnTo>
                  <a:pt x="52" y="28"/>
                </a:lnTo>
                <a:lnTo>
                  <a:pt x="44" y="30"/>
                </a:lnTo>
                <a:lnTo>
                  <a:pt x="40" y="38"/>
                </a:lnTo>
                <a:lnTo>
                  <a:pt x="30" y="32"/>
                </a:lnTo>
                <a:lnTo>
                  <a:pt x="28" y="30"/>
                </a:lnTo>
                <a:lnTo>
                  <a:pt x="16" y="26"/>
                </a:lnTo>
                <a:lnTo>
                  <a:pt x="10" y="20"/>
                </a:lnTo>
                <a:lnTo>
                  <a:pt x="6" y="14"/>
                </a:lnTo>
                <a:lnTo>
                  <a:pt x="0" y="6"/>
                </a:lnTo>
                <a:lnTo>
                  <a:pt x="0" y="2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36" y="0"/>
                </a:lnTo>
                <a:lnTo>
                  <a:pt x="40" y="6"/>
                </a:lnTo>
                <a:lnTo>
                  <a:pt x="4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5" name="iṡľíḍê">
            <a:extLst>
              <a:ext uri="{FF2B5EF4-FFF2-40B4-BE49-F238E27FC236}">
                <a16:creationId xmlns:a16="http://schemas.microsoft.com/office/drawing/2014/main" id="{0176127E-821B-46CB-A469-77FF30FCE10D}"/>
              </a:ext>
            </a:extLst>
          </p:cNvPr>
          <p:cNvSpPr/>
          <p:nvPr/>
        </p:nvSpPr>
        <p:spPr bwMode="auto">
          <a:xfrm>
            <a:off x="9378500" y="1785519"/>
            <a:ext cx="56916" cy="53023"/>
          </a:xfrm>
          <a:custGeom>
            <a:avLst/>
            <a:gdLst>
              <a:gd name="T0" fmla="*/ 2147483647 w 64"/>
              <a:gd name="T1" fmla="*/ 0 h 52"/>
              <a:gd name="T2" fmla="*/ 2147483647 w 64"/>
              <a:gd name="T3" fmla="*/ 2147483647 h 52"/>
              <a:gd name="T4" fmla="*/ 2147483647 w 64"/>
              <a:gd name="T5" fmla="*/ 2147483647 h 52"/>
              <a:gd name="T6" fmla="*/ 2147483647 w 64"/>
              <a:gd name="T7" fmla="*/ 2147483647 h 52"/>
              <a:gd name="T8" fmla="*/ 2147483647 w 64"/>
              <a:gd name="T9" fmla="*/ 2147483647 h 52"/>
              <a:gd name="T10" fmla="*/ 2147483647 w 64"/>
              <a:gd name="T11" fmla="*/ 2147483647 h 52"/>
              <a:gd name="T12" fmla="*/ 2147483647 w 64"/>
              <a:gd name="T13" fmla="*/ 2147483647 h 52"/>
              <a:gd name="T14" fmla="*/ 2147483647 w 64"/>
              <a:gd name="T15" fmla="*/ 2147483647 h 52"/>
              <a:gd name="T16" fmla="*/ 2147483647 w 64"/>
              <a:gd name="T17" fmla="*/ 2147483647 h 52"/>
              <a:gd name="T18" fmla="*/ 2147483647 w 64"/>
              <a:gd name="T19" fmla="*/ 2147483647 h 52"/>
              <a:gd name="T20" fmla="*/ 2147483647 w 64"/>
              <a:gd name="T21" fmla="*/ 2147483647 h 52"/>
              <a:gd name="T22" fmla="*/ 2147483647 w 64"/>
              <a:gd name="T23" fmla="*/ 2147483647 h 52"/>
              <a:gd name="T24" fmla="*/ 2147483647 w 64"/>
              <a:gd name="T25" fmla="*/ 2147483647 h 52"/>
              <a:gd name="T26" fmla="*/ 2147483647 w 64"/>
              <a:gd name="T27" fmla="*/ 2147483647 h 52"/>
              <a:gd name="T28" fmla="*/ 2147483647 w 64"/>
              <a:gd name="T29" fmla="*/ 2147483647 h 52"/>
              <a:gd name="T30" fmla="*/ 2147483647 w 64"/>
              <a:gd name="T31" fmla="*/ 2147483647 h 52"/>
              <a:gd name="T32" fmla="*/ 2147483647 w 64"/>
              <a:gd name="T33" fmla="*/ 2147483647 h 52"/>
              <a:gd name="T34" fmla="*/ 2147483647 w 64"/>
              <a:gd name="T35" fmla="*/ 2147483647 h 52"/>
              <a:gd name="T36" fmla="*/ 2147483647 w 64"/>
              <a:gd name="T37" fmla="*/ 2147483647 h 52"/>
              <a:gd name="T38" fmla="*/ 0 w 64"/>
              <a:gd name="T39" fmla="*/ 2147483647 h 52"/>
              <a:gd name="T40" fmla="*/ 2147483647 w 64"/>
              <a:gd name="T41" fmla="*/ 2147483647 h 52"/>
              <a:gd name="T42" fmla="*/ 2147483647 w 64"/>
              <a:gd name="T43" fmla="*/ 2147483647 h 52"/>
              <a:gd name="T44" fmla="*/ 2147483647 w 64"/>
              <a:gd name="T45" fmla="*/ 2147483647 h 52"/>
              <a:gd name="T46" fmla="*/ 2147483647 w 64"/>
              <a:gd name="T47" fmla="*/ 0 h 5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52"/>
              <a:gd name="T74" fmla="*/ 64 w 64"/>
              <a:gd name="T75" fmla="*/ 52 h 5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52">
                <a:moveTo>
                  <a:pt x="28" y="0"/>
                </a:moveTo>
                <a:lnTo>
                  <a:pt x="38" y="10"/>
                </a:lnTo>
                <a:lnTo>
                  <a:pt x="44" y="12"/>
                </a:lnTo>
                <a:lnTo>
                  <a:pt x="48" y="12"/>
                </a:lnTo>
                <a:lnTo>
                  <a:pt x="58" y="10"/>
                </a:lnTo>
                <a:lnTo>
                  <a:pt x="64" y="24"/>
                </a:lnTo>
                <a:lnTo>
                  <a:pt x="62" y="30"/>
                </a:lnTo>
                <a:lnTo>
                  <a:pt x="56" y="30"/>
                </a:lnTo>
                <a:lnTo>
                  <a:pt x="52" y="24"/>
                </a:lnTo>
                <a:lnTo>
                  <a:pt x="36" y="24"/>
                </a:lnTo>
                <a:lnTo>
                  <a:pt x="28" y="24"/>
                </a:lnTo>
                <a:lnTo>
                  <a:pt x="22" y="26"/>
                </a:lnTo>
                <a:lnTo>
                  <a:pt x="16" y="26"/>
                </a:lnTo>
                <a:lnTo>
                  <a:pt x="16" y="30"/>
                </a:lnTo>
                <a:lnTo>
                  <a:pt x="22" y="38"/>
                </a:lnTo>
                <a:lnTo>
                  <a:pt x="26" y="44"/>
                </a:lnTo>
                <a:lnTo>
                  <a:pt x="32" y="50"/>
                </a:lnTo>
                <a:lnTo>
                  <a:pt x="18" y="52"/>
                </a:lnTo>
                <a:lnTo>
                  <a:pt x="8" y="36"/>
                </a:lnTo>
                <a:lnTo>
                  <a:pt x="0" y="18"/>
                </a:lnTo>
                <a:lnTo>
                  <a:pt x="8" y="18"/>
                </a:lnTo>
                <a:lnTo>
                  <a:pt x="12" y="10"/>
                </a:lnTo>
                <a:lnTo>
                  <a:pt x="14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6" name="iŝḻîḍê">
            <a:extLst>
              <a:ext uri="{FF2B5EF4-FFF2-40B4-BE49-F238E27FC236}">
                <a16:creationId xmlns:a16="http://schemas.microsoft.com/office/drawing/2014/main" id="{7D9B11BE-241C-4875-9D59-38D2482044C8}"/>
              </a:ext>
            </a:extLst>
          </p:cNvPr>
          <p:cNvSpPr/>
          <p:nvPr/>
        </p:nvSpPr>
        <p:spPr bwMode="auto">
          <a:xfrm>
            <a:off x="9410119" y="1387847"/>
            <a:ext cx="130696" cy="166525"/>
          </a:xfrm>
          <a:custGeom>
            <a:avLst/>
            <a:gdLst>
              <a:gd name="T0" fmla="*/ 2147483647 w 146"/>
              <a:gd name="T1" fmla="*/ 2147483647 h 168"/>
              <a:gd name="T2" fmla="*/ 2147483647 w 146"/>
              <a:gd name="T3" fmla="*/ 2147483647 h 168"/>
              <a:gd name="T4" fmla="*/ 2147483647 w 146"/>
              <a:gd name="T5" fmla="*/ 2147483647 h 168"/>
              <a:gd name="T6" fmla="*/ 2147483647 w 146"/>
              <a:gd name="T7" fmla="*/ 2147483647 h 168"/>
              <a:gd name="T8" fmla="*/ 2147483647 w 146"/>
              <a:gd name="T9" fmla="*/ 2147483647 h 168"/>
              <a:gd name="T10" fmla="*/ 2147483647 w 146"/>
              <a:gd name="T11" fmla="*/ 2147483647 h 168"/>
              <a:gd name="T12" fmla="*/ 2147483647 w 146"/>
              <a:gd name="T13" fmla="*/ 2147483647 h 168"/>
              <a:gd name="T14" fmla="*/ 2147483647 w 146"/>
              <a:gd name="T15" fmla="*/ 2147483647 h 168"/>
              <a:gd name="T16" fmla="*/ 2147483647 w 146"/>
              <a:gd name="T17" fmla="*/ 2147483647 h 168"/>
              <a:gd name="T18" fmla="*/ 2147483647 w 146"/>
              <a:gd name="T19" fmla="*/ 2147483647 h 168"/>
              <a:gd name="T20" fmla="*/ 2147483647 w 146"/>
              <a:gd name="T21" fmla="*/ 2147483647 h 168"/>
              <a:gd name="T22" fmla="*/ 2147483647 w 146"/>
              <a:gd name="T23" fmla="*/ 2147483647 h 168"/>
              <a:gd name="T24" fmla="*/ 2147483647 w 146"/>
              <a:gd name="T25" fmla="*/ 2147483647 h 168"/>
              <a:gd name="T26" fmla="*/ 2147483647 w 146"/>
              <a:gd name="T27" fmla="*/ 2147483647 h 168"/>
              <a:gd name="T28" fmla="*/ 2147483647 w 146"/>
              <a:gd name="T29" fmla="*/ 2147483647 h 168"/>
              <a:gd name="T30" fmla="*/ 2147483647 w 146"/>
              <a:gd name="T31" fmla="*/ 2147483647 h 168"/>
              <a:gd name="T32" fmla="*/ 2147483647 w 146"/>
              <a:gd name="T33" fmla="*/ 2147483647 h 168"/>
              <a:gd name="T34" fmla="*/ 2147483647 w 146"/>
              <a:gd name="T35" fmla="*/ 2147483647 h 168"/>
              <a:gd name="T36" fmla="*/ 2147483647 w 146"/>
              <a:gd name="T37" fmla="*/ 2147483647 h 168"/>
              <a:gd name="T38" fmla="*/ 2147483647 w 146"/>
              <a:gd name="T39" fmla="*/ 2147483647 h 168"/>
              <a:gd name="T40" fmla="*/ 2147483647 w 146"/>
              <a:gd name="T41" fmla="*/ 2147483647 h 168"/>
              <a:gd name="T42" fmla="*/ 2147483647 w 146"/>
              <a:gd name="T43" fmla="*/ 2147483647 h 168"/>
              <a:gd name="T44" fmla="*/ 2147483647 w 146"/>
              <a:gd name="T45" fmla="*/ 2147483647 h 168"/>
              <a:gd name="T46" fmla="*/ 2147483647 w 146"/>
              <a:gd name="T47" fmla="*/ 2147483647 h 168"/>
              <a:gd name="T48" fmla="*/ 2147483647 w 146"/>
              <a:gd name="T49" fmla="*/ 2147483647 h 168"/>
              <a:gd name="T50" fmla="*/ 2147483647 w 146"/>
              <a:gd name="T51" fmla="*/ 2147483647 h 168"/>
              <a:gd name="T52" fmla="*/ 2147483647 w 146"/>
              <a:gd name="T53" fmla="*/ 2147483647 h 168"/>
              <a:gd name="T54" fmla="*/ 2147483647 w 146"/>
              <a:gd name="T55" fmla="*/ 2147483647 h 168"/>
              <a:gd name="T56" fmla="*/ 2147483647 w 146"/>
              <a:gd name="T57" fmla="*/ 2147483647 h 168"/>
              <a:gd name="T58" fmla="*/ 2147483647 w 146"/>
              <a:gd name="T59" fmla="*/ 2147483647 h 168"/>
              <a:gd name="T60" fmla="*/ 2147483647 w 146"/>
              <a:gd name="T61" fmla="*/ 2147483647 h 168"/>
              <a:gd name="T62" fmla="*/ 2147483647 w 146"/>
              <a:gd name="T63" fmla="*/ 2147483647 h 168"/>
              <a:gd name="T64" fmla="*/ 2147483647 w 146"/>
              <a:gd name="T65" fmla="*/ 2147483647 h 168"/>
              <a:gd name="T66" fmla="*/ 2147483647 w 146"/>
              <a:gd name="T67" fmla="*/ 2147483647 h 168"/>
              <a:gd name="T68" fmla="*/ 2147483647 w 146"/>
              <a:gd name="T69" fmla="*/ 2147483647 h 168"/>
              <a:gd name="T70" fmla="*/ 2147483647 w 146"/>
              <a:gd name="T71" fmla="*/ 2147483647 h 168"/>
              <a:gd name="T72" fmla="*/ 2147483647 w 146"/>
              <a:gd name="T73" fmla="*/ 2147483647 h 168"/>
              <a:gd name="T74" fmla="*/ 2147483647 w 146"/>
              <a:gd name="T75" fmla="*/ 2147483647 h 168"/>
              <a:gd name="T76" fmla="*/ 2147483647 w 146"/>
              <a:gd name="T77" fmla="*/ 2147483647 h 168"/>
              <a:gd name="T78" fmla="*/ 2147483647 w 146"/>
              <a:gd name="T79" fmla="*/ 2147483647 h 168"/>
              <a:gd name="T80" fmla="*/ 2147483647 w 146"/>
              <a:gd name="T81" fmla="*/ 2147483647 h 168"/>
              <a:gd name="T82" fmla="*/ 2147483647 w 146"/>
              <a:gd name="T83" fmla="*/ 0 h 168"/>
              <a:gd name="T84" fmla="*/ 2147483647 w 146"/>
              <a:gd name="T85" fmla="*/ 2147483647 h 168"/>
              <a:gd name="T86" fmla="*/ 2147483647 w 146"/>
              <a:gd name="T87" fmla="*/ 2147483647 h 16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6"/>
              <a:gd name="T133" fmla="*/ 0 h 168"/>
              <a:gd name="T134" fmla="*/ 146 w 146"/>
              <a:gd name="T135" fmla="*/ 168 h 16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6" h="168">
                <a:moveTo>
                  <a:pt x="98" y="16"/>
                </a:moveTo>
                <a:lnTo>
                  <a:pt x="92" y="20"/>
                </a:lnTo>
                <a:lnTo>
                  <a:pt x="90" y="24"/>
                </a:lnTo>
                <a:lnTo>
                  <a:pt x="90" y="26"/>
                </a:lnTo>
                <a:lnTo>
                  <a:pt x="90" y="30"/>
                </a:lnTo>
                <a:lnTo>
                  <a:pt x="92" y="32"/>
                </a:lnTo>
                <a:lnTo>
                  <a:pt x="100" y="34"/>
                </a:lnTo>
                <a:lnTo>
                  <a:pt x="108" y="36"/>
                </a:lnTo>
                <a:lnTo>
                  <a:pt x="110" y="38"/>
                </a:lnTo>
                <a:lnTo>
                  <a:pt x="110" y="40"/>
                </a:lnTo>
                <a:lnTo>
                  <a:pt x="110" y="44"/>
                </a:lnTo>
                <a:lnTo>
                  <a:pt x="108" y="48"/>
                </a:lnTo>
                <a:lnTo>
                  <a:pt x="104" y="50"/>
                </a:lnTo>
                <a:lnTo>
                  <a:pt x="104" y="54"/>
                </a:lnTo>
                <a:lnTo>
                  <a:pt x="106" y="56"/>
                </a:lnTo>
                <a:lnTo>
                  <a:pt x="108" y="54"/>
                </a:lnTo>
                <a:lnTo>
                  <a:pt x="114" y="54"/>
                </a:lnTo>
                <a:lnTo>
                  <a:pt x="114" y="64"/>
                </a:lnTo>
                <a:lnTo>
                  <a:pt x="118" y="76"/>
                </a:lnTo>
                <a:lnTo>
                  <a:pt x="120" y="82"/>
                </a:lnTo>
                <a:lnTo>
                  <a:pt x="122" y="86"/>
                </a:lnTo>
                <a:lnTo>
                  <a:pt x="126" y="88"/>
                </a:lnTo>
                <a:lnTo>
                  <a:pt x="126" y="92"/>
                </a:lnTo>
                <a:lnTo>
                  <a:pt x="128" y="98"/>
                </a:lnTo>
                <a:lnTo>
                  <a:pt x="130" y="102"/>
                </a:lnTo>
                <a:lnTo>
                  <a:pt x="130" y="108"/>
                </a:lnTo>
                <a:lnTo>
                  <a:pt x="140" y="112"/>
                </a:lnTo>
                <a:lnTo>
                  <a:pt x="146" y="118"/>
                </a:lnTo>
                <a:lnTo>
                  <a:pt x="146" y="130"/>
                </a:lnTo>
                <a:lnTo>
                  <a:pt x="136" y="132"/>
                </a:lnTo>
                <a:lnTo>
                  <a:pt x="128" y="138"/>
                </a:lnTo>
                <a:lnTo>
                  <a:pt x="122" y="144"/>
                </a:lnTo>
                <a:lnTo>
                  <a:pt x="118" y="150"/>
                </a:lnTo>
                <a:lnTo>
                  <a:pt x="112" y="154"/>
                </a:lnTo>
                <a:lnTo>
                  <a:pt x="106" y="158"/>
                </a:lnTo>
                <a:lnTo>
                  <a:pt x="96" y="158"/>
                </a:lnTo>
                <a:lnTo>
                  <a:pt x="90" y="160"/>
                </a:lnTo>
                <a:lnTo>
                  <a:pt x="88" y="162"/>
                </a:lnTo>
                <a:lnTo>
                  <a:pt x="86" y="162"/>
                </a:lnTo>
                <a:lnTo>
                  <a:pt x="78" y="162"/>
                </a:lnTo>
                <a:lnTo>
                  <a:pt x="70" y="164"/>
                </a:lnTo>
                <a:lnTo>
                  <a:pt x="64" y="164"/>
                </a:lnTo>
                <a:lnTo>
                  <a:pt x="50" y="168"/>
                </a:lnTo>
                <a:lnTo>
                  <a:pt x="44" y="166"/>
                </a:lnTo>
                <a:lnTo>
                  <a:pt x="40" y="162"/>
                </a:lnTo>
                <a:lnTo>
                  <a:pt x="36" y="160"/>
                </a:lnTo>
                <a:lnTo>
                  <a:pt x="34" y="158"/>
                </a:lnTo>
                <a:lnTo>
                  <a:pt x="32" y="156"/>
                </a:lnTo>
                <a:lnTo>
                  <a:pt x="28" y="152"/>
                </a:lnTo>
                <a:lnTo>
                  <a:pt x="24" y="138"/>
                </a:lnTo>
                <a:lnTo>
                  <a:pt x="20" y="118"/>
                </a:lnTo>
                <a:lnTo>
                  <a:pt x="22" y="108"/>
                </a:lnTo>
                <a:lnTo>
                  <a:pt x="26" y="104"/>
                </a:lnTo>
                <a:lnTo>
                  <a:pt x="34" y="100"/>
                </a:lnTo>
                <a:lnTo>
                  <a:pt x="40" y="94"/>
                </a:lnTo>
                <a:lnTo>
                  <a:pt x="50" y="90"/>
                </a:lnTo>
                <a:lnTo>
                  <a:pt x="58" y="86"/>
                </a:lnTo>
                <a:lnTo>
                  <a:pt x="62" y="80"/>
                </a:lnTo>
                <a:lnTo>
                  <a:pt x="64" y="74"/>
                </a:lnTo>
                <a:lnTo>
                  <a:pt x="54" y="74"/>
                </a:lnTo>
                <a:lnTo>
                  <a:pt x="44" y="74"/>
                </a:lnTo>
                <a:lnTo>
                  <a:pt x="40" y="62"/>
                </a:lnTo>
                <a:lnTo>
                  <a:pt x="38" y="54"/>
                </a:lnTo>
                <a:lnTo>
                  <a:pt x="36" y="46"/>
                </a:lnTo>
                <a:lnTo>
                  <a:pt x="32" y="34"/>
                </a:lnTo>
                <a:lnTo>
                  <a:pt x="26" y="28"/>
                </a:lnTo>
                <a:lnTo>
                  <a:pt x="16" y="26"/>
                </a:lnTo>
                <a:lnTo>
                  <a:pt x="8" y="22"/>
                </a:lnTo>
                <a:lnTo>
                  <a:pt x="0" y="18"/>
                </a:lnTo>
                <a:lnTo>
                  <a:pt x="4" y="16"/>
                </a:lnTo>
                <a:lnTo>
                  <a:pt x="6" y="16"/>
                </a:lnTo>
                <a:lnTo>
                  <a:pt x="8" y="16"/>
                </a:lnTo>
                <a:lnTo>
                  <a:pt x="16" y="18"/>
                </a:lnTo>
                <a:lnTo>
                  <a:pt x="26" y="20"/>
                </a:lnTo>
                <a:lnTo>
                  <a:pt x="36" y="24"/>
                </a:lnTo>
                <a:lnTo>
                  <a:pt x="46" y="26"/>
                </a:lnTo>
                <a:lnTo>
                  <a:pt x="52" y="26"/>
                </a:lnTo>
                <a:lnTo>
                  <a:pt x="56" y="22"/>
                </a:lnTo>
                <a:lnTo>
                  <a:pt x="58" y="18"/>
                </a:lnTo>
                <a:lnTo>
                  <a:pt x="60" y="14"/>
                </a:lnTo>
                <a:lnTo>
                  <a:pt x="60" y="8"/>
                </a:lnTo>
                <a:lnTo>
                  <a:pt x="62" y="4"/>
                </a:lnTo>
                <a:lnTo>
                  <a:pt x="64" y="2"/>
                </a:lnTo>
                <a:lnTo>
                  <a:pt x="70" y="0"/>
                </a:lnTo>
                <a:lnTo>
                  <a:pt x="82" y="2"/>
                </a:lnTo>
                <a:lnTo>
                  <a:pt x="90" y="6"/>
                </a:lnTo>
                <a:lnTo>
                  <a:pt x="96" y="10"/>
                </a:lnTo>
                <a:lnTo>
                  <a:pt x="104" y="14"/>
                </a:lnTo>
                <a:lnTo>
                  <a:pt x="9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7" name="íṡļidè">
            <a:extLst>
              <a:ext uri="{FF2B5EF4-FFF2-40B4-BE49-F238E27FC236}">
                <a16:creationId xmlns:a16="http://schemas.microsoft.com/office/drawing/2014/main" id="{D133E5B7-9E3E-4A93-96E2-35EA159242A7}"/>
              </a:ext>
            </a:extLst>
          </p:cNvPr>
          <p:cNvSpPr/>
          <p:nvPr/>
        </p:nvSpPr>
        <p:spPr bwMode="auto">
          <a:xfrm>
            <a:off x="9508493" y="1981041"/>
            <a:ext cx="37944" cy="8284"/>
          </a:xfrm>
          <a:custGeom>
            <a:avLst/>
            <a:gdLst>
              <a:gd name="T0" fmla="*/ 2147483647 w 42"/>
              <a:gd name="T1" fmla="*/ 2147483647 h 8"/>
              <a:gd name="T2" fmla="*/ 2147483647 w 42"/>
              <a:gd name="T3" fmla="*/ 2147483647 h 8"/>
              <a:gd name="T4" fmla="*/ 0 w 42"/>
              <a:gd name="T5" fmla="*/ 0 h 8"/>
              <a:gd name="T6" fmla="*/ 2147483647 w 42"/>
              <a:gd name="T7" fmla="*/ 2147483647 h 8"/>
              <a:gd name="T8" fmla="*/ 2147483647 w 42"/>
              <a:gd name="T9" fmla="*/ 2147483647 h 8"/>
              <a:gd name="T10" fmla="*/ 2147483647 w 42"/>
              <a:gd name="T11" fmla="*/ 2147483647 h 8"/>
              <a:gd name="T12" fmla="*/ 2147483647 w 42"/>
              <a:gd name="T13" fmla="*/ 2147483647 h 8"/>
              <a:gd name="T14" fmla="*/ 2147483647 w 42"/>
              <a:gd name="T15" fmla="*/ 2147483647 h 8"/>
              <a:gd name="T16" fmla="*/ 2147483647 w 42"/>
              <a:gd name="T17" fmla="*/ 2147483647 h 8"/>
              <a:gd name="T18" fmla="*/ 2147483647 w 42"/>
              <a:gd name="T19" fmla="*/ 0 h 8"/>
              <a:gd name="T20" fmla="*/ 2147483647 w 42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"/>
              <a:gd name="T34" fmla="*/ 0 h 8"/>
              <a:gd name="T35" fmla="*/ 42 w 42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" h="8">
                <a:moveTo>
                  <a:pt x="20" y="2"/>
                </a:moveTo>
                <a:lnTo>
                  <a:pt x="8" y="2"/>
                </a:lnTo>
                <a:lnTo>
                  <a:pt x="0" y="0"/>
                </a:lnTo>
                <a:lnTo>
                  <a:pt x="4" y="2"/>
                </a:lnTo>
                <a:lnTo>
                  <a:pt x="8" y="6"/>
                </a:lnTo>
                <a:lnTo>
                  <a:pt x="22" y="8"/>
                </a:lnTo>
                <a:lnTo>
                  <a:pt x="34" y="8"/>
                </a:lnTo>
                <a:lnTo>
                  <a:pt x="42" y="6"/>
                </a:lnTo>
                <a:lnTo>
                  <a:pt x="36" y="2"/>
                </a:lnTo>
                <a:lnTo>
                  <a:pt x="32" y="0"/>
                </a:lnTo>
                <a:lnTo>
                  <a:pt x="2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8" name="ï$ļíḋè">
            <a:extLst>
              <a:ext uri="{FF2B5EF4-FFF2-40B4-BE49-F238E27FC236}">
                <a16:creationId xmlns:a16="http://schemas.microsoft.com/office/drawing/2014/main" id="{FA85C62D-6183-4076-B25F-3811741328AF}"/>
              </a:ext>
            </a:extLst>
          </p:cNvPr>
          <p:cNvSpPr/>
          <p:nvPr/>
        </p:nvSpPr>
        <p:spPr bwMode="auto">
          <a:xfrm>
            <a:off x="9221805" y="1900679"/>
            <a:ext cx="14756" cy="11599"/>
          </a:xfrm>
          <a:custGeom>
            <a:avLst/>
            <a:gdLst>
              <a:gd name="T0" fmla="*/ 2147483647 w 16"/>
              <a:gd name="T1" fmla="*/ 2147483647 h 10"/>
              <a:gd name="T2" fmla="*/ 2147483647 w 16"/>
              <a:gd name="T3" fmla="*/ 0 h 10"/>
              <a:gd name="T4" fmla="*/ 2147483647 w 16"/>
              <a:gd name="T5" fmla="*/ 0 h 10"/>
              <a:gd name="T6" fmla="*/ 2147483647 w 16"/>
              <a:gd name="T7" fmla="*/ 0 h 10"/>
              <a:gd name="T8" fmla="*/ 2147483647 w 16"/>
              <a:gd name="T9" fmla="*/ 2147483647 h 10"/>
              <a:gd name="T10" fmla="*/ 0 w 16"/>
              <a:gd name="T11" fmla="*/ 2147483647 h 10"/>
              <a:gd name="T12" fmla="*/ 2147483647 w 16"/>
              <a:gd name="T13" fmla="*/ 2147483647 h 10"/>
              <a:gd name="T14" fmla="*/ 2147483647 w 16"/>
              <a:gd name="T15" fmla="*/ 2147483647 h 10"/>
              <a:gd name="T16" fmla="*/ 2147483647 w 16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10"/>
              <a:gd name="T29" fmla="*/ 16 w 16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10">
                <a:moveTo>
                  <a:pt x="16" y="6"/>
                </a:moveTo>
                <a:lnTo>
                  <a:pt x="12" y="0"/>
                </a:lnTo>
                <a:lnTo>
                  <a:pt x="6" y="0"/>
                </a:lnTo>
                <a:lnTo>
                  <a:pt x="4" y="0"/>
                </a:lnTo>
                <a:lnTo>
                  <a:pt x="2" y="2"/>
                </a:lnTo>
                <a:lnTo>
                  <a:pt x="0" y="10"/>
                </a:lnTo>
                <a:lnTo>
                  <a:pt x="16" y="10"/>
                </a:lnTo>
                <a:lnTo>
                  <a:pt x="14" y="4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9" name="íṩḷïḍé">
            <a:extLst>
              <a:ext uri="{FF2B5EF4-FFF2-40B4-BE49-F238E27FC236}">
                <a16:creationId xmlns:a16="http://schemas.microsoft.com/office/drawing/2014/main" id="{BC688E8F-16EC-44F2-9C15-4D32D6744EE9}"/>
              </a:ext>
            </a:extLst>
          </p:cNvPr>
          <p:cNvSpPr/>
          <p:nvPr/>
        </p:nvSpPr>
        <p:spPr bwMode="auto">
          <a:xfrm>
            <a:off x="9113595" y="1566800"/>
            <a:ext cx="97671" cy="152441"/>
          </a:xfrm>
          <a:custGeom>
            <a:avLst/>
            <a:gdLst>
              <a:gd name="T0" fmla="*/ 2147483647 w 110"/>
              <a:gd name="T1" fmla="*/ 2147483647 h 154"/>
              <a:gd name="T2" fmla="*/ 2147483647 w 110"/>
              <a:gd name="T3" fmla="*/ 2147483647 h 154"/>
              <a:gd name="T4" fmla="*/ 2147483647 w 110"/>
              <a:gd name="T5" fmla="*/ 2147483647 h 154"/>
              <a:gd name="T6" fmla="*/ 2147483647 w 110"/>
              <a:gd name="T7" fmla="*/ 2147483647 h 154"/>
              <a:gd name="T8" fmla="*/ 2147483647 w 110"/>
              <a:gd name="T9" fmla="*/ 2147483647 h 154"/>
              <a:gd name="T10" fmla="*/ 2147483647 w 110"/>
              <a:gd name="T11" fmla="*/ 2147483647 h 154"/>
              <a:gd name="T12" fmla="*/ 2147483647 w 110"/>
              <a:gd name="T13" fmla="*/ 2147483647 h 154"/>
              <a:gd name="T14" fmla="*/ 2147483647 w 110"/>
              <a:gd name="T15" fmla="*/ 2147483647 h 154"/>
              <a:gd name="T16" fmla="*/ 2147483647 w 110"/>
              <a:gd name="T17" fmla="*/ 2147483647 h 154"/>
              <a:gd name="T18" fmla="*/ 2147483647 w 110"/>
              <a:gd name="T19" fmla="*/ 2147483647 h 154"/>
              <a:gd name="T20" fmla="*/ 2147483647 w 110"/>
              <a:gd name="T21" fmla="*/ 2147483647 h 154"/>
              <a:gd name="T22" fmla="*/ 2147483647 w 110"/>
              <a:gd name="T23" fmla="*/ 2147483647 h 154"/>
              <a:gd name="T24" fmla="*/ 2147483647 w 110"/>
              <a:gd name="T25" fmla="*/ 2147483647 h 154"/>
              <a:gd name="T26" fmla="*/ 2147483647 w 110"/>
              <a:gd name="T27" fmla="*/ 2147483647 h 154"/>
              <a:gd name="T28" fmla="*/ 2147483647 w 110"/>
              <a:gd name="T29" fmla="*/ 2147483647 h 154"/>
              <a:gd name="T30" fmla="*/ 2147483647 w 110"/>
              <a:gd name="T31" fmla="*/ 2147483647 h 154"/>
              <a:gd name="T32" fmla="*/ 2147483647 w 110"/>
              <a:gd name="T33" fmla="*/ 2147483647 h 154"/>
              <a:gd name="T34" fmla="*/ 2147483647 w 110"/>
              <a:gd name="T35" fmla="*/ 2147483647 h 154"/>
              <a:gd name="T36" fmla="*/ 2147483647 w 110"/>
              <a:gd name="T37" fmla="*/ 2147483647 h 154"/>
              <a:gd name="T38" fmla="*/ 2147483647 w 110"/>
              <a:gd name="T39" fmla="*/ 2147483647 h 154"/>
              <a:gd name="T40" fmla="*/ 2147483647 w 110"/>
              <a:gd name="T41" fmla="*/ 2147483647 h 154"/>
              <a:gd name="T42" fmla="*/ 2147483647 w 110"/>
              <a:gd name="T43" fmla="*/ 2147483647 h 154"/>
              <a:gd name="T44" fmla="*/ 2147483647 w 110"/>
              <a:gd name="T45" fmla="*/ 2147483647 h 154"/>
              <a:gd name="T46" fmla="*/ 2147483647 w 110"/>
              <a:gd name="T47" fmla="*/ 2147483647 h 154"/>
              <a:gd name="T48" fmla="*/ 2147483647 w 110"/>
              <a:gd name="T49" fmla="*/ 2147483647 h 154"/>
              <a:gd name="T50" fmla="*/ 2147483647 w 110"/>
              <a:gd name="T51" fmla="*/ 2147483647 h 154"/>
              <a:gd name="T52" fmla="*/ 2147483647 w 110"/>
              <a:gd name="T53" fmla="*/ 2147483647 h 154"/>
              <a:gd name="T54" fmla="*/ 2147483647 w 110"/>
              <a:gd name="T55" fmla="*/ 2147483647 h 154"/>
              <a:gd name="T56" fmla="*/ 2147483647 w 110"/>
              <a:gd name="T57" fmla="*/ 2147483647 h 154"/>
              <a:gd name="T58" fmla="*/ 2147483647 w 110"/>
              <a:gd name="T59" fmla="*/ 2147483647 h 154"/>
              <a:gd name="T60" fmla="*/ 0 w 110"/>
              <a:gd name="T61" fmla="*/ 2147483647 h 154"/>
              <a:gd name="T62" fmla="*/ 2147483647 w 110"/>
              <a:gd name="T63" fmla="*/ 2147483647 h 154"/>
              <a:gd name="T64" fmla="*/ 2147483647 w 110"/>
              <a:gd name="T65" fmla="*/ 0 h 154"/>
              <a:gd name="T66" fmla="*/ 2147483647 w 110"/>
              <a:gd name="T67" fmla="*/ 2147483647 h 154"/>
              <a:gd name="T68" fmla="*/ 2147483647 w 110"/>
              <a:gd name="T69" fmla="*/ 2147483647 h 154"/>
              <a:gd name="T70" fmla="*/ 2147483647 w 110"/>
              <a:gd name="T71" fmla="*/ 2147483647 h 154"/>
              <a:gd name="T72" fmla="*/ 2147483647 w 110"/>
              <a:gd name="T73" fmla="*/ 2147483647 h 154"/>
              <a:gd name="T74" fmla="*/ 2147483647 w 110"/>
              <a:gd name="T75" fmla="*/ 2147483647 h 154"/>
              <a:gd name="T76" fmla="*/ 2147483647 w 110"/>
              <a:gd name="T77" fmla="*/ 2147483647 h 154"/>
              <a:gd name="T78" fmla="*/ 2147483647 w 110"/>
              <a:gd name="T79" fmla="*/ 2147483647 h 15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0"/>
              <a:gd name="T121" fmla="*/ 0 h 154"/>
              <a:gd name="T122" fmla="*/ 110 w 110"/>
              <a:gd name="T123" fmla="*/ 154 h 154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0" h="154">
                <a:moveTo>
                  <a:pt x="76" y="82"/>
                </a:moveTo>
                <a:lnTo>
                  <a:pt x="82" y="86"/>
                </a:lnTo>
                <a:lnTo>
                  <a:pt x="88" y="90"/>
                </a:lnTo>
                <a:lnTo>
                  <a:pt x="90" y="94"/>
                </a:lnTo>
                <a:lnTo>
                  <a:pt x="90" y="100"/>
                </a:lnTo>
                <a:lnTo>
                  <a:pt x="90" y="104"/>
                </a:lnTo>
                <a:lnTo>
                  <a:pt x="90" y="108"/>
                </a:lnTo>
                <a:lnTo>
                  <a:pt x="94" y="106"/>
                </a:lnTo>
                <a:lnTo>
                  <a:pt x="104" y="104"/>
                </a:lnTo>
                <a:lnTo>
                  <a:pt x="108" y="110"/>
                </a:lnTo>
                <a:lnTo>
                  <a:pt x="110" y="114"/>
                </a:lnTo>
                <a:lnTo>
                  <a:pt x="108" y="118"/>
                </a:lnTo>
                <a:lnTo>
                  <a:pt x="104" y="122"/>
                </a:lnTo>
                <a:lnTo>
                  <a:pt x="94" y="128"/>
                </a:lnTo>
                <a:lnTo>
                  <a:pt x="94" y="130"/>
                </a:lnTo>
                <a:lnTo>
                  <a:pt x="98" y="132"/>
                </a:lnTo>
                <a:lnTo>
                  <a:pt x="104" y="134"/>
                </a:lnTo>
                <a:lnTo>
                  <a:pt x="102" y="138"/>
                </a:lnTo>
                <a:lnTo>
                  <a:pt x="98" y="142"/>
                </a:lnTo>
                <a:lnTo>
                  <a:pt x="92" y="144"/>
                </a:lnTo>
                <a:lnTo>
                  <a:pt x="82" y="144"/>
                </a:lnTo>
                <a:lnTo>
                  <a:pt x="66" y="144"/>
                </a:lnTo>
                <a:lnTo>
                  <a:pt x="50" y="144"/>
                </a:lnTo>
                <a:lnTo>
                  <a:pt x="40" y="144"/>
                </a:lnTo>
                <a:lnTo>
                  <a:pt x="40" y="148"/>
                </a:lnTo>
                <a:lnTo>
                  <a:pt x="40" y="152"/>
                </a:lnTo>
                <a:lnTo>
                  <a:pt x="34" y="152"/>
                </a:lnTo>
                <a:lnTo>
                  <a:pt x="26" y="154"/>
                </a:lnTo>
                <a:lnTo>
                  <a:pt x="18" y="154"/>
                </a:lnTo>
                <a:lnTo>
                  <a:pt x="12" y="154"/>
                </a:lnTo>
                <a:lnTo>
                  <a:pt x="14" y="148"/>
                </a:lnTo>
                <a:lnTo>
                  <a:pt x="18" y="144"/>
                </a:lnTo>
                <a:lnTo>
                  <a:pt x="24" y="142"/>
                </a:lnTo>
                <a:lnTo>
                  <a:pt x="30" y="140"/>
                </a:lnTo>
                <a:lnTo>
                  <a:pt x="42" y="136"/>
                </a:lnTo>
                <a:lnTo>
                  <a:pt x="46" y="132"/>
                </a:lnTo>
                <a:lnTo>
                  <a:pt x="50" y="128"/>
                </a:lnTo>
                <a:lnTo>
                  <a:pt x="32" y="126"/>
                </a:lnTo>
                <a:lnTo>
                  <a:pt x="24" y="124"/>
                </a:lnTo>
                <a:lnTo>
                  <a:pt x="18" y="122"/>
                </a:lnTo>
                <a:lnTo>
                  <a:pt x="26" y="114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8" y="98"/>
                </a:lnTo>
                <a:lnTo>
                  <a:pt x="40" y="94"/>
                </a:lnTo>
                <a:lnTo>
                  <a:pt x="48" y="90"/>
                </a:lnTo>
                <a:lnTo>
                  <a:pt x="42" y="84"/>
                </a:lnTo>
                <a:lnTo>
                  <a:pt x="40" y="80"/>
                </a:lnTo>
                <a:lnTo>
                  <a:pt x="40" y="76"/>
                </a:lnTo>
                <a:lnTo>
                  <a:pt x="40" y="70"/>
                </a:lnTo>
                <a:lnTo>
                  <a:pt x="42" y="68"/>
                </a:lnTo>
                <a:lnTo>
                  <a:pt x="40" y="62"/>
                </a:lnTo>
                <a:lnTo>
                  <a:pt x="38" y="58"/>
                </a:lnTo>
                <a:lnTo>
                  <a:pt x="14" y="58"/>
                </a:lnTo>
                <a:lnTo>
                  <a:pt x="12" y="56"/>
                </a:lnTo>
                <a:lnTo>
                  <a:pt x="12" y="50"/>
                </a:lnTo>
                <a:lnTo>
                  <a:pt x="10" y="48"/>
                </a:lnTo>
                <a:lnTo>
                  <a:pt x="6" y="46"/>
                </a:lnTo>
                <a:lnTo>
                  <a:pt x="12" y="36"/>
                </a:lnTo>
                <a:lnTo>
                  <a:pt x="6" y="32"/>
                </a:lnTo>
                <a:lnTo>
                  <a:pt x="0" y="28"/>
                </a:lnTo>
                <a:lnTo>
                  <a:pt x="10" y="20"/>
                </a:lnTo>
                <a:lnTo>
                  <a:pt x="22" y="10"/>
                </a:lnTo>
                <a:lnTo>
                  <a:pt x="38" y="4"/>
                </a:lnTo>
                <a:lnTo>
                  <a:pt x="50" y="0"/>
                </a:lnTo>
                <a:lnTo>
                  <a:pt x="48" y="8"/>
                </a:lnTo>
                <a:lnTo>
                  <a:pt x="46" y="12"/>
                </a:lnTo>
                <a:lnTo>
                  <a:pt x="42" y="16"/>
                </a:lnTo>
                <a:lnTo>
                  <a:pt x="38" y="20"/>
                </a:lnTo>
                <a:lnTo>
                  <a:pt x="46" y="22"/>
                </a:lnTo>
                <a:lnTo>
                  <a:pt x="54" y="22"/>
                </a:lnTo>
                <a:lnTo>
                  <a:pt x="60" y="24"/>
                </a:lnTo>
                <a:lnTo>
                  <a:pt x="66" y="26"/>
                </a:lnTo>
                <a:lnTo>
                  <a:pt x="58" y="36"/>
                </a:lnTo>
                <a:lnTo>
                  <a:pt x="54" y="40"/>
                </a:lnTo>
                <a:lnTo>
                  <a:pt x="54" y="46"/>
                </a:lnTo>
                <a:lnTo>
                  <a:pt x="56" y="56"/>
                </a:lnTo>
                <a:lnTo>
                  <a:pt x="62" y="64"/>
                </a:lnTo>
                <a:lnTo>
                  <a:pt x="74" y="82"/>
                </a:lnTo>
                <a:lnTo>
                  <a:pt x="7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0" name="î$lïḓé">
            <a:extLst>
              <a:ext uri="{FF2B5EF4-FFF2-40B4-BE49-F238E27FC236}">
                <a16:creationId xmlns:a16="http://schemas.microsoft.com/office/drawing/2014/main" id="{AF932BC5-14B9-4A9B-9D8F-7C52F50F6E71}"/>
              </a:ext>
            </a:extLst>
          </p:cNvPr>
          <p:cNvSpPr/>
          <p:nvPr/>
        </p:nvSpPr>
        <p:spPr bwMode="auto">
          <a:xfrm>
            <a:off x="9070732" y="1633078"/>
            <a:ext cx="54106" cy="62136"/>
          </a:xfrm>
          <a:custGeom>
            <a:avLst/>
            <a:gdLst>
              <a:gd name="T0" fmla="*/ 2147483647 w 60"/>
              <a:gd name="T1" fmla="*/ 2147483647 h 64"/>
              <a:gd name="T2" fmla="*/ 2147483647 w 60"/>
              <a:gd name="T3" fmla="*/ 2147483647 h 64"/>
              <a:gd name="T4" fmla="*/ 2147483647 w 60"/>
              <a:gd name="T5" fmla="*/ 2147483647 h 64"/>
              <a:gd name="T6" fmla="*/ 2147483647 w 60"/>
              <a:gd name="T7" fmla="*/ 0 h 64"/>
              <a:gd name="T8" fmla="*/ 2147483647 w 60"/>
              <a:gd name="T9" fmla="*/ 0 h 64"/>
              <a:gd name="T10" fmla="*/ 2147483647 w 60"/>
              <a:gd name="T11" fmla="*/ 0 h 64"/>
              <a:gd name="T12" fmla="*/ 2147483647 w 60"/>
              <a:gd name="T13" fmla="*/ 2147483647 h 64"/>
              <a:gd name="T14" fmla="*/ 2147483647 w 60"/>
              <a:gd name="T15" fmla="*/ 2147483647 h 64"/>
              <a:gd name="T16" fmla="*/ 2147483647 w 60"/>
              <a:gd name="T17" fmla="*/ 2147483647 h 64"/>
              <a:gd name="T18" fmla="*/ 2147483647 w 60"/>
              <a:gd name="T19" fmla="*/ 2147483647 h 64"/>
              <a:gd name="T20" fmla="*/ 2147483647 w 60"/>
              <a:gd name="T21" fmla="*/ 2147483647 h 64"/>
              <a:gd name="T22" fmla="*/ 2147483647 w 60"/>
              <a:gd name="T23" fmla="*/ 2147483647 h 64"/>
              <a:gd name="T24" fmla="*/ 2147483647 w 60"/>
              <a:gd name="T25" fmla="*/ 2147483647 h 64"/>
              <a:gd name="T26" fmla="*/ 2147483647 w 60"/>
              <a:gd name="T27" fmla="*/ 2147483647 h 64"/>
              <a:gd name="T28" fmla="*/ 2147483647 w 60"/>
              <a:gd name="T29" fmla="*/ 2147483647 h 64"/>
              <a:gd name="T30" fmla="*/ 2147483647 w 60"/>
              <a:gd name="T31" fmla="*/ 2147483647 h 64"/>
              <a:gd name="T32" fmla="*/ 2147483647 w 60"/>
              <a:gd name="T33" fmla="*/ 2147483647 h 64"/>
              <a:gd name="T34" fmla="*/ 2147483647 w 60"/>
              <a:gd name="T35" fmla="*/ 2147483647 h 64"/>
              <a:gd name="T36" fmla="*/ 2147483647 w 60"/>
              <a:gd name="T37" fmla="*/ 2147483647 h 64"/>
              <a:gd name="T38" fmla="*/ 2147483647 w 60"/>
              <a:gd name="T39" fmla="*/ 2147483647 h 64"/>
              <a:gd name="T40" fmla="*/ 2147483647 w 60"/>
              <a:gd name="T41" fmla="*/ 2147483647 h 64"/>
              <a:gd name="T42" fmla="*/ 2147483647 w 60"/>
              <a:gd name="T43" fmla="*/ 2147483647 h 64"/>
              <a:gd name="T44" fmla="*/ 2147483647 w 60"/>
              <a:gd name="T45" fmla="*/ 2147483647 h 64"/>
              <a:gd name="T46" fmla="*/ 2147483647 w 60"/>
              <a:gd name="T47" fmla="*/ 2147483647 h 64"/>
              <a:gd name="T48" fmla="*/ 0 w 60"/>
              <a:gd name="T49" fmla="*/ 2147483647 h 64"/>
              <a:gd name="T50" fmla="*/ 2147483647 w 60"/>
              <a:gd name="T51" fmla="*/ 2147483647 h 64"/>
              <a:gd name="T52" fmla="*/ 2147483647 w 60"/>
              <a:gd name="T53" fmla="*/ 2147483647 h 64"/>
              <a:gd name="T54" fmla="*/ 2147483647 w 60"/>
              <a:gd name="T55" fmla="*/ 2147483647 h 64"/>
              <a:gd name="T56" fmla="*/ 2147483647 w 60"/>
              <a:gd name="T57" fmla="*/ 2147483647 h 64"/>
              <a:gd name="T58" fmla="*/ 2147483647 w 60"/>
              <a:gd name="T59" fmla="*/ 2147483647 h 64"/>
              <a:gd name="T60" fmla="*/ 2147483647 w 60"/>
              <a:gd name="T61" fmla="*/ 2147483647 h 64"/>
              <a:gd name="T62" fmla="*/ 2147483647 w 60"/>
              <a:gd name="T63" fmla="*/ 2147483647 h 64"/>
              <a:gd name="T64" fmla="*/ 2147483647 w 60"/>
              <a:gd name="T65" fmla="*/ 2147483647 h 64"/>
              <a:gd name="T66" fmla="*/ 2147483647 w 60"/>
              <a:gd name="T67" fmla="*/ 2147483647 h 64"/>
              <a:gd name="T68" fmla="*/ 2147483647 w 60"/>
              <a:gd name="T69" fmla="*/ 2147483647 h 64"/>
              <a:gd name="T70" fmla="*/ 2147483647 w 60"/>
              <a:gd name="T71" fmla="*/ 2147483647 h 6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64"/>
              <a:gd name="T110" fmla="*/ 60 w 60"/>
              <a:gd name="T111" fmla="*/ 64 h 6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64">
                <a:moveTo>
                  <a:pt x="32" y="20"/>
                </a:moveTo>
                <a:lnTo>
                  <a:pt x="32" y="4"/>
                </a:lnTo>
                <a:lnTo>
                  <a:pt x="32" y="2"/>
                </a:lnTo>
                <a:lnTo>
                  <a:pt x="34" y="0"/>
                </a:lnTo>
                <a:lnTo>
                  <a:pt x="44" y="0"/>
                </a:lnTo>
                <a:lnTo>
                  <a:pt x="56" y="0"/>
                </a:lnTo>
                <a:lnTo>
                  <a:pt x="60" y="2"/>
                </a:lnTo>
                <a:lnTo>
                  <a:pt x="60" y="6"/>
                </a:lnTo>
                <a:lnTo>
                  <a:pt x="58" y="14"/>
                </a:lnTo>
                <a:lnTo>
                  <a:pt x="54" y="18"/>
                </a:lnTo>
                <a:lnTo>
                  <a:pt x="50" y="20"/>
                </a:lnTo>
                <a:lnTo>
                  <a:pt x="48" y="24"/>
                </a:lnTo>
                <a:lnTo>
                  <a:pt x="50" y="26"/>
                </a:lnTo>
                <a:lnTo>
                  <a:pt x="52" y="30"/>
                </a:lnTo>
                <a:lnTo>
                  <a:pt x="54" y="32"/>
                </a:lnTo>
                <a:lnTo>
                  <a:pt x="56" y="36"/>
                </a:lnTo>
                <a:lnTo>
                  <a:pt x="54" y="42"/>
                </a:lnTo>
                <a:lnTo>
                  <a:pt x="50" y="46"/>
                </a:lnTo>
                <a:lnTo>
                  <a:pt x="38" y="54"/>
                </a:lnTo>
                <a:lnTo>
                  <a:pt x="24" y="62"/>
                </a:lnTo>
                <a:lnTo>
                  <a:pt x="16" y="64"/>
                </a:lnTo>
                <a:lnTo>
                  <a:pt x="10" y="64"/>
                </a:lnTo>
                <a:lnTo>
                  <a:pt x="6" y="64"/>
                </a:lnTo>
                <a:lnTo>
                  <a:pt x="4" y="62"/>
                </a:lnTo>
                <a:lnTo>
                  <a:pt x="0" y="56"/>
                </a:lnTo>
                <a:lnTo>
                  <a:pt x="2" y="52"/>
                </a:lnTo>
                <a:lnTo>
                  <a:pt x="6" y="48"/>
                </a:lnTo>
                <a:lnTo>
                  <a:pt x="14" y="40"/>
                </a:lnTo>
                <a:lnTo>
                  <a:pt x="6" y="34"/>
                </a:lnTo>
                <a:lnTo>
                  <a:pt x="2" y="30"/>
                </a:lnTo>
                <a:lnTo>
                  <a:pt x="6" y="26"/>
                </a:lnTo>
                <a:lnTo>
                  <a:pt x="4" y="20"/>
                </a:lnTo>
                <a:lnTo>
                  <a:pt x="10" y="18"/>
                </a:lnTo>
                <a:lnTo>
                  <a:pt x="20" y="16"/>
                </a:lnTo>
                <a:lnTo>
                  <a:pt x="26" y="18"/>
                </a:lnTo>
                <a:lnTo>
                  <a:pt x="32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1" name="iṡlidé">
            <a:extLst>
              <a:ext uri="{FF2B5EF4-FFF2-40B4-BE49-F238E27FC236}">
                <a16:creationId xmlns:a16="http://schemas.microsoft.com/office/drawing/2014/main" id="{29DB1DAD-A2B1-4D51-B596-2DD3511D7235}"/>
              </a:ext>
            </a:extLst>
          </p:cNvPr>
          <p:cNvSpPr/>
          <p:nvPr/>
        </p:nvSpPr>
        <p:spPr bwMode="auto">
          <a:xfrm>
            <a:off x="9308233" y="1847655"/>
            <a:ext cx="8432" cy="27339"/>
          </a:xfrm>
          <a:custGeom>
            <a:avLst/>
            <a:gdLst>
              <a:gd name="T0" fmla="*/ 0 w 10"/>
              <a:gd name="T1" fmla="*/ 2147483647 h 28"/>
              <a:gd name="T2" fmla="*/ 0 w 10"/>
              <a:gd name="T3" fmla="*/ 2147483647 h 28"/>
              <a:gd name="T4" fmla="*/ 2147483647 w 10"/>
              <a:gd name="T5" fmla="*/ 2147483647 h 28"/>
              <a:gd name="T6" fmla="*/ 2147483647 w 10"/>
              <a:gd name="T7" fmla="*/ 0 h 28"/>
              <a:gd name="T8" fmla="*/ 2147483647 w 10"/>
              <a:gd name="T9" fmla="*/ 2147483647 h 28"/>
              <a:gd name="T10" fmla="*/ 2147483647 w 10"/>
              <a:gd name="T11" fmla="*/ 2147483647 h 28"/>
              <a:gd name="T12" fmla="*/ 2147483647 w 10"/>
              <a:gd name="T13" fmla="*/ 2147483647 h 28"/>
              <a:gd name="T14" fmla="*/ 0 w 10"/>
              <a:gd name="T15" fmla="*/ 2147483647 h 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28"/>
              <a:gd name="T26" fmla="*/ 10 w 10"/>
              <a:gd name="T27" fmla="*/ 28 h 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28">
                <a:moveTo>
                  <a:pt x="0" y="28"/>
                </a:moveTo>
                <a:lnTo>
                  <a:pt x="0" y="12"/>
                </a:lnTo>
                <a:lnTo>
                  <a:pt x="2" y="6"/>
                </a:lnTo>
                <a:lnTo>
                  <a:pt x="6" y="0"/>
                </a:lnTo>
                <a:lnTo>
                  <a:pt x="8" y="6"/>
                </a:lnTo>
                <a:lnTo>
                  <a:pt x="10" y="10"/>
                </a:lnTo>
                <a:lnTo>
                  <a:pt x="10" y="28"/>
                </a:lnTo>
                <a:lnTo>
                  <a:pt x="0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2" name="îṥ1îďè">
            <a:extLst>
              <a:ext uri="{FF2B5EF4-FFF2-40B4-BE49-F238E27FC236}">
                <a16:creationId xmlns:a16="http://schemas.microsoft.com/office/drawing/2014/main" id="{44942D89-8069-488E-BBE8-C2A2A01BB0A2}"/>
              </a:ext>
            </a:extLst>
          </p:cNvPr>
          <p:cNvSpPr/>
          <p:nvPr/>
        </p:nvSpPr>
        <p:spPr bwMode="auto">
          <a:xfrm>
            <a:off x="9295585" y="1879137"/>
            <a:ext cx="24594" cy="38939"/>
          </a:xfrm>
          <a:custGeom>
            <a:avLst/>
            <a:gdLst>
              <a:gd name="T0" fmla="*/ 2147483647 w 28"/>
              <a:gd name="T1" fmla="*/ 2147483647 h 40"/>
              <a:gd name="T2" fmla="*/ 2147483647 w 28"/>
              <a:gd name="T3" fmla="*/ 2147483647 h 40"/>
              <a:gd name="T4" fmla="*/ 2147483647 w 28"/>
              <a:gd name="T5" fmla="*/ 0 h 40"/>
              <a:gd name="T6" fmla="*/ 2147483647 w 28"/>
              <a:gd name="T7" fmla="*/ 2147483647 h 40"/>
              <a:gd name="T8" fmla="*/ 2147483647 w 28"/>
              <a:gd name="T9" fmla="*/ 2147483647 h 40"/>
              <a:gd name="T10" fmla="*/ 2147483647 w 28"/>
              <a:gd name="T11" fmla="*/ 2147483647 h 40"/>
              <a:gd name="T12" fmla="*/ 2147483647 w 28"/>
              <a:gd name="T13" fmla="*/ 2147483647 h 40"/>
              <a:gd name="T14" fmla="*/ 2147483647 w 28"/>
              <a:gd name="T15" fmla="*/ 2147483647 h 40"/>
              <a:gd name="T16" fmla="*/ 2147483647 w 28"/>
              <a:gd name="T17" fmla="*/ 2147483647 h 40"/>
              <a:gd name="T18" fmla="*/ 2147483647 w 28"/>
              <a:gd name="T19" fmla="*/ 2147483647 h 40"/>
              <a:gd name="T20" fmla="*/ 2147483647 w 28"/>
              <a:gd name="T21" fmla="*/ 2147483647 h 40"/>
              <a:gd name="T22" fmla="*/ 2147483647 w 28"/>
              <a:gd name="T23" fmla="*/ 2147483647 h 40"/>
              <a:gd name="T24" fmla="*/ 2147483647 w 28"/>
              <a:gd name="T25" fmla="*/ 2147483647 h 40"/>
              <a:gd name="T26" fmla="*/ 2147483647 w 28"/>
              <a:gd name="T27" fmla="*/ 2147483647 h 40"/>
              <a:gd name="T28" fmla="*/ 0 w 28"/>
              <a:gd name="T29" fmla="*/ 2147483647 h 40"/>
              <a:gd name="T30" fmla="*/ 2147483647 w 28"/>
              <a:gd name="T31" fmla="*/ 2147483647 h 40"/>
              <a:gd name="T32" fmla="*/ 2147483647 w 28"/>
              <a:gd name="T33" fmla="*/ 2147483647 h 40"/>
              <a:gd name="T34" fmla="*/ 2147483647 w 28"/>
              <a:gd name="T35" fmla="*/ 2147483647 h 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8"/>
              <a:gd name="T55" fmla="*/ 0 h 40"/>
              <a:gd name="T56" fmla="*/ 28 w 28"/>
              <a:gd name="T57" fmla="*/ 40 h 4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8" h="40">
                <a:moveTo>
                  <a:pt x="12" y="8"/>
                </a:moveTo>
                <a:lnTo>
                  <a:pt x="16" y="4"/>
                </a:lnTo>
                <a:lnTo>
                  <a:pt x="20" y="0"/>
                </a:lnTo>
                <a:lnTo>
                  <a:pt x="24" y="4"/>
                </a:lnTo>
                <a:lnTo>
                  <a:pt x="28" y="8"/>
                </a:lnTo>
                <a:lnTo>
                  <a:pt x="28" y="34"/>
                </a:lnTo>
                <a:lnTo>
                  <a:pt x="24" y="36"/>
                </a:lnTo>
                <a:lnTo>
                  <a:pt x="20" y="38"/>
                </a:lnTo>
                <a:lnTo>
                  <a:pt x="14" y="40"/>
                </a:lnTo>
                <a:lnTo>
                  <a:pt x="10" y="36"/>
                </a:lnTo>
                <a:lnTo>
                  <a:pt x="10" y="34"/>
                </a:lnTo>
                <a:lnTo>
                  <a:pt x="10" y="30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4" y="6"/>
                </a:lnTo>
                <a:lnTo>
                  <a:pt x="8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3" name="íŝľîḋe">
            <a:extLst>
              <a:ext uri="{FF2B5EF4-FFF2-40B4-BE49-F238E27FC236}">
                <a16:creationId xmlns:a16="http://schemas.microsoft.com/office/drawing/2014/main" id="{4DAA05A9-1B97-4FE3-9928-18805DAAA640}"/>
              </a:ext>
            </a:extLst>
          </p:cNvPr>
          <p:cNvSpPr/>
          <p:nvPr/>
        </p:nvSpPr>
        <p:spPr bwMode="auto">
          <a:xfrm>
            <a:off x="9360231" y="1933818"/>
            <a:ext cx="35835" cy="24026"/>
          </a:xfrm>
          <a:custGeom>
            <a:avLst/>
            <a:gdLst>
              <a:gd name="T0" fmla="*/ 2147483647 w 41"/>
              <a:gd name="T1" fmla="*/ 2147483647 h 24"/>
              <a:gd name="T2" fmla="*/ 2147483647 w 41"/>
              <a:gd name="T3" fmla="*/ 2147483647 h 24"/>
              <a:gd name="T4" fmla="*/ 2147483647 w 41"/>
              <a:gd name="T5" fmla="*/ 2147483647 h 24"/>
              <a:gd name="T6" fmla="*/ 2147483647 w 41"/>
              <a:gd name="T7" fmla="*/ 2147483647 h 24"/>
              <a:gd name="T8" fmla="*/ 2147483647 w 41"/>
              <a:gd name="T9" fmla="*/ 2147483647 h 24"/>
              <a:gd name="T10" fmla="*/ 2147483647 w 41"/>
              <a:gd name="T11" fmla="*/ 2147483647 h 24"/>
              <a:gd name="T12" fmla="*/ 2147483647 w 41"/>
              <a:gd name="T13" fmla="*/ 2147483647 h 24"/>
              <a:gd name="T14" fmla="*/ 2147483647 w 41"/>
              <a:gd name="T15" fmla="*/ 2147483647 h 24"/>
              <a:gd name="T16" fmla="*/ 0 w 41"/>
              <a:gd name="T17" fmla="*/ 2147483647 h 24"/>
              <a:gd name="T18" fmla="*/ 0 w 41"/>
              <a:gd name="T19" fmla="*/ 2147483647 h 24"/>
              <a:gd name="T20" fmla="*/ 2147483647 w 41"/>
              <a:gd name="T21" fmla="*/ 0 h 24"/>
              <a:gd name="T22" fmla="*/ 2147483647 w 41"/>
              <a:gd name="T23" fmla="*/ 0 h 24"/>
              <a:gd name="T24" fmla="*/ 2147483647 w 41"/>
              <a:gd name="T25" fmla="*/ 2147483647 h 24"/>
              <a:gd name="T26" fmla="*/ 2147483647 w 41"/>
              <a:gd name="T27" fmla="*/ 2147483647 h 24"/>
              <a:gd name="T28" fmla="*/ 2147483647 w 41"/>
              <a:gd name="T29" fmla="*/ 2147483647 h 24"/>
              <a:gd name="T30" fmla="*/ 2147483647 w 41"/>
              <a:gd name="T31" fmla="*/ 0 h 24"/>
              <a:gd name="T32" fmla="*/ 2147483647 w 41"/>
              <a:gd name="T33" fmla="*/ 2147483647 h 24"/>
              <a:gd name="T34" fmla="*/ 2147483647 w 41"/>
              <a:gd name="T35" fmla="*/ 2147483647 h 2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1"/>
              <a:gd name="T55" fmla="*/ 0 h 24"/>
              <a:gd name="T56" fmla="*/ 41 w 41"/>
              <a:gd name="T57" fmla="*/ 24 h 2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1" h="24">
                <a:moveTo>
                  <a:pt x="41" y="12"/>
                </a:moveTo>
                <a:lnTo>
                  <a:pt x="39" y="16"/>
                </a:lnTo>
                <a:lnTo>
                  <a:pt x="39" y="18"/>
                </a:lnTo>
                <a:lnTo>
                  <a:pt x="39" y="22"/>
                </a:lnTo>
                <a:lnTo>
                  <a:pt x="39" y="24"/>
                </a:lnTo>
                <a:lnTo>
                  <a:pt x="31" y="22"/>
                </a:lnTo>
                <a:lnTo>
                  <a:pt x="17" y="16"/>
                </a:lnTo>
                <a:lnTo>
                  <a:pt x="4" y="10"/>
                </a:lnTo>
                <a:lnTo>
                  <a:pt x="0" y="6"/>
                </a:lnTo>
                <a:lnTo>
                  <a:pt x="0" y="2"/>
                </a:lnTo>
                <a:lnTo>
                  <a:pt x="2" y="0"/>
                </a:lnTo>
                <a:lnTo>
                  <a:pt x="9" y="0"/>
                </a:lnTo>
                <a:lnTo>
                  <a:pt x="19" y="2"/>
                </a:lnTo>
                <a:lnTo>
                  <a:pt x="27" y="4"/>
                </a:lnTo>
                <a:lnTo>
                  <a:pt x="33" y="2"/>
                </a:lnTo>
                <a:lnTo>
                  <a:pt x="41" y="0"/>
                </a:lnTo>
                <a:lnTo>
                  <a:pt x="41" y="4"/>
                </a:lnTo>
                <a:lnTo>
                  <a:pt x="41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4" name="îš1ïdê">
            <a:extLst>
              <a:ext uri="{FF2B5EF4-FFF2-40B4-BE49-F238E27FC236}">
                <a16:creationId xmlns:a16="http://schemas.microsoft.com/office/drawing/2014/main" id="{F38FA98F-146F-4493-BB02-0130A3E73893}"/>
              </a:ext>
            </a:extLst>
          </p:cNvPr>
          <p:cNvSpPr/>
          <p:nvPr/>
        </p:nvSpPr>
        <p:spPr bwMode="auto">
          <a:xfrm>
            <a:off x="9316665" y="1613195"/>
            <a:ext cx="21080" cy="28168"/>
          </a:xfrm>
          <a:custGeom>
            <a:avLst/>
            <a:gdLst>
              <a:gd name="T0" fmla="*/ 2147483647 w 24"/>
              <a:gd name="T1" fmla="*/ 2147483647 h 30"/>
              <a:gd name="T2" fmla="*/ 2147483647 w 24"/>
              <a:gd name="T3" fmla="*/ 2147483647 h 30"/>
              <a:gd name="T4" fmla="*/ 2147483647 w 24"/>
              <a:gd name="T5" fmla="*/ 2147483647 h 30"/>
              <a:gd name="T6" fmla="*/ 2147483647 w 24"/>
              <a:gd name="T7" fmla="*/ 2147483647 h 30"/>
              <a:gd name="T8" fmla="*/ 2147483647 w 24"/>
              <a:gd name="T9" fmla="*/ 2147483647 h 30"/>
              <a:gd name="T10" fmla="*/ 2147483647 w 24"/>
              <a:gd name="T11" fmla="*/ 2147483647 h 30"/>
              <a:gd name="T12" fmla="*/ 2147483647 w 24"/>
              <a:gd name="T13" fmla="*/ 2147483647 h 30"/>
              <a:gd name="T14" fmla="*/ 2147483647 w 24"/>
              <a:gd name="T15" fmla="*/ 2147483647 h 30"/>
              <a:gd name="T16" fmla="*/ 2147483647 w 24"/>
              <a:gd name="T17" fmla="*/ 2147483647 h 30"/>
              <a:gd name="T18" fmla="*/ 2147483647 w 24"/>
              <a:gd name="T19" fmla="*/ 2147483647 h 30"/>
              <a:gd name="T20" fmla="*/ 2147483647 w 24"/>
              <a:gd name="T21" fmla="*/ 2147483647 h 30"/>
              <a:gd name="T22" fmla="*/ 2147483647 w 24"/>
              <a:gd name="T23" fmla="*/ 2147483647 h 30"/>
              <a:gd name="T24" fmla="*/ 2147483647 w 24"/>
              <a:gd name="T25" fmla="*/ 2147483647 h 30"/>
              <a:gd name="T26" fmla="*/ 2147483647 w 24"/>
              <a:gd name="T27" fmla="*/ 2147483647 h 30"/>
              <a:gd name="T28" fmla="*/ 0 w 24"/>
              <a:gd name="T29" fmla="*/ 2147483647 h 30"/>
              <a:gd name="T30" fmla="*/ 0 w 24"/>
              <a:gd name="T31" fmla="*/ 2147483647 h 30"/>
              <a:gd name="T32" fmla="*/ 2147483647 w 24"/>
              <a:gd name="T33" fmla="*/ 2147483647 h 30"/>
              <a:gd name="T34" fmla="*/ 2147483647 w 24"/>
              <a:gd name="T35" fmla="*/ 0 h 30"/>
              <a:gd name="T36" fmla="*/ 2147483647 w 24"/>
              <a:gd name="T37" fmla="*/ 0 h 30"/>
              <a:gd name="T38" fmla="*/ 2147483647 w 24"/>
              <a:gd name="T39" fmla="*/ 0 h 30"/>
              <a:gd name="T40" fmla="*/ 2147483647 w 24"/>
              <a:gd name="T41" fmla="*/ 2147483647 h 3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30"/>
              <a:gd name="T65" fmla="*/ 24 w 24"/>
              <a:gd name="T66" fmla="*/ 30 h 3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30">
                <a:moveTo>
                  <a:pt x="12" y="4"/>
                </a:moveTo>
                <a:lnTo>
                  <a:pt x="12" y="12"/>
                </a:lnTo>
                <a:lnTo>
                  <a:pt x="18" y="8"/>
                </a:lnTo>
                <a:lnTo>
                  <a:pt x="24" y="4"/>
                </a:lnTo>
                <a:lnTo>
                  <a:pt x="24" y="16"/>
                </a:lnTo>
                <a:lnTo>
                  <a:pt x="22" y="20"/>
                </a:lnTo>
                <a:lnTo>
                  <a:pt x="18" y="26"/>
                </a:lnTo>
                <a:lnTo>
                  <a:pt x="16" y="30"/>
                </a:lnTo>
                <a:lnTo>
                  <a:pt x="14" y="30"/>
                </a:lnTo>
                <a:lnTo>
                  <a:pt x="14" y="28"/>
                </a:lnTo>
                <a:lnTo>
                  <a:pt x="12" y="24"/>
                </a:lnTo>
                <a:lnTo>
                  <a:pt x="10" y="20"/>
                </a:lnTo>
                <a:lnTo>
                  <a:pt x="6" y="14"/>
                </a:lnTo>
                <a:lnTo>
                  <a:pt x="2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lnTo>
                  <a:pt x="12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5" name="iṩľíde">
            <a:extLst>
              <a:ext uri="{FF2B5EF4-FFF2-40B4-BE49-F238E27FC236}">
                <a16:creationId xmlns:a16="http://schemas.microsoft.com/office/drawing/2014/main" id="{4E19ED06-3FE6-4003-8C9D-33248C75A03A}"/>
              </a:ext>
            </a:extLst>
          </p:cNvPr>
          <p:cNvSpPr/>
          <p:nvPr/>
        </p:nvSpPr>
        <p:spPr bwMode="auto">
          <a:xfrm>
            <a:off x="9316665" y="1405245"/>
            <a:ext cx="132804" cy="222862"/>
          </a:xfrm>
          <a:custGeom>
            <a:avLst/>
            <a:gdLst>
              <a:gd name="T0" fmla="*/ 2147483647 w 149"/>
              <a:gd name="T1" fmla="*/ 2147483647 h 224"/>
              <a:gd name="T2" fmla="*/ 2147483647 w 149"/>
              <a:gd name="T3" fmla="*/ 2147483647 h 224"/>
              <a:gd name="T4" fmla="*/ 2147483647 w 149"/>
              <a:gd name="T5" fmla="*/ 2147483647 h 224"/>
              <a:gd name="T6" fmla="*/ 2147483647 w 149"/>
              <a:gd name="T7" fmla="*/ 2147483647 h 224"/>
              <a:gd name="T8" fmla="*/ 2147483647 w 149"/>
              <a:gd name="T9" fmla="*/ 2147483647 h 224"/>
              <a:gd name="T10" fmla="*/ 2147483647 w 149"/>
              <a:gd name="T11" fmla="*/ 2147483647 h 224"/>
              <a:gd name="T12" fmla="*/ 2147483647 w 149"/>
              <a:gd name="T13" fmla="*/ 2147483647 h 224"/>
              <a:gd name="T14" fmla="*/ 2147483647 w 149"/>
              <a:gd name="T15" fmla="*/ 2147483647 h 224"/>
              <a:gd name="T16" fmla="*/ 2147483647 w 149"/>
              <a:gd name="T17" fmla="*/ 2147483647 h 224"/>
              <a:gd name="T18" fmla="*/ 2147483647 w 149"/>
              <a:gd name="T19" fmla="*/ 2147483647 h 224"/>
              <a:gd name="T20" fmla="*/ 2147483647 w 149"/>
              <a:gd name="T21" fmla="*/ 2147483647 h 224"/>
              <a:gd name="T22" fmla="*/ 2147483647 w 149"/>
              <a:gd name="T23" fmla="*/ 2147483647 h 224"/>
              <a:gd name="T24" fmla="*/ 2147483647 w 149"/>
              <a:gd name="T25" fmla="*/ 2147483647 h 224"/>
              <a:gd name="T26" fmla="*/ 2147483647 w 149"/>
              <a:gd name="T27" fmla="*/ 2147483647 h 224"/>
              <a:gd name="T28" fmla="*/ 2147483647 w 149"/>
              <a:gd name="T29" fmla="*/ 2147483647 h 224"/>
              <a:gd name="T30" fmla="*/ 2147483647 w 149"/>
              <a:gd name="T31" fmla="*/ 2147483647 h 224"/>
              <a:gd name="T32" fmla="*/ 0 w 149"/>
              <a:gd name="T33" fmla="*/ 2147483647 h 224"/>
              <a:gd name="T34" fmla="*/ 2147483647 w 149"/>
              <a:gd name="T35" fmla="*/ 2147483647 h 224"/>
              <a:gd name="T36" fmla="*/ 2147483647 w 149"/>
              <a:gd name="T37" fmla="*/ 2147483647 h 224"/>
              <a:gd name="T38" fmla="*/ 2147483647 w 149"/>
              <a:gd name="T39" fmla="*/ 2147483647 h 224"/>
              <a:gd name="T40" fmla="*/ 2147483647 w 149"/>
              <a:gd name="T41" fmla="*/ 2147483647 h 224"/>
              <a:gd name="T42" fmla="*/ 2147483647 w 149"/>
              <a:gd name="T43" fmla="*/ 2147483647 h 224"/>
              <a:gd name="T44" fmla="*/ 2147483647 w 149"/>
              <a:gd name="T45" fmla="*/ 2147483647 h 224"/>
              <a:gd name="T46" fmla="*/ 2147483647 w 149"/>
              <a:gd name="T47" fmla="*/ 2147483647 h 224"/>
              <a:gd name="T48" fmla="*/ 2147483647 w 149"/>
              <a:gd name="T49" fmla="*/ 2147483647 h 224"/>
              <a:gd name="T50" fmla="*/ 2147483647 w 149"/>
              <a:gd name="T51" fmla="*/ 2147483647 h 224"/>
              <a:gd name="T52" fmla="*/ 2147483647 w 149"/>
              <a:gd name="T53" fmla="*/ 2147483647 h 224"/>
              <a:gd name="T54" fmla="*/ 2147483647 w 149"/>
              <a:gd name="T55" fmla="*/ 2147483647 h 224"/>
              <a:gd name="T56" fmla="*/ 2147483647 w 149"/>
              <a:gd name="T57" fmla="*/ 2147483647 h 224"/>
              <a:gd name="T58" fmla="*/ 2147483647 w 149"/>
              <a:gd name="T59" fmla="*/ 2147483647 h 224"/>
              <a:gd name="T60" fmla="*/ 2147483647 w 149"/>
              <a:gd name="T61" fmla="*/ 2147483647 h 224"/>
              <a:gd name="T62" fmla="*/ 2147483647 w 149"/>
              <a:gd name="T63" fmla="*/ 2147483647 h 224"/>
              <a:gd name="T64" fmla="*/ 2147483647 w 149"/>
              <a:gd name="T65" fmla="*/ 2147483647 h 224"/>
              <a:gd name="T66" fmla="*/ 2147483647 w 149"/>
              <a:gd name="T67" fmla="*/ 2147483647 h 224"/>
              <a:gd name="T68" fmla="*/ 2147483647 w 149"/>
              <a:gd name="T69" fmla="*/ 2147483647 h 224"/>
              <a:gd name="T70" fmla="*/ 2147483647 w 149"/>
              <a:gd name="T71" fmla="*/ 2147483647 h 224"/>
              <a:gd name="T72" fmla="*/ 2147483647 w 149"/>
              <a:gd name="T73" fmla="*/ 2147483647 h 224"/>
              <a:gd name="T74" fmla="*/ 2147483647 w 149"/>
              <a:gd name="T75" fmla="*/ 2147483647 h 224"/>
              <a:gd name="T76" fmla="*/ 2147483647 w 149"/>
              <a:gd name="T77" fmla="*/ 2147483647 h 224"/>
              <a:gd name="T78" fmla="*/ 2147483647 w 149"/>
              <a:gd name="T79" fmla="*/ 2147483647 h 224"/>
              <a:gd name="T80" fmla="*/ 2147483647 w 149"/>
              <a:gd name="T81" fmla="*/ 2147483647 h 22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9"/>
              <a:gd name="T124" fmla="*/ 0 h 224"/>
              <a:gd name="T125" fmla="*/ 149 w 149"/>
              <a:gd name="T126" fmla="*/ 224 h 22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9" h="224">
                <a:moveTo>
                  <a:pt x="149" y="56"/>
                </a:moveTo>
                <a:lnTo>
                  <a:pt x="145" y="44"/>
                </a:lnTo>
                <a:lnTo>
                  <a:pt x="143" y="36"/>
                </a:lnTo>
                <a:lnTo>
                  <a:pt x="141" y="28"/>
                </a:lnTo>
                <a:lnTo>
                  <a:pt x="137" y="16"/>
                </a:lnTo>
                <a:lnTo>
                  <a:pt x="131" y="10"/>
                </a:lnTo>
                <a:lnTo>
                  <a:pt x="121" y="8"/>
                </a:lnTo>
                <a:lnTo>
                  <a:pt x="113" y="4"/>
                </a:lnTo>
                <a:lnTo>
                  <a:pt x="105" y="0"/>
                </a:lnTo>
                <a:lnTo>
                  <a:pt x="97" y="4"/>
                </a:lnTo>
                <a:lnTo>
                  <a:pt x="89" y="6"/>
                </a:lnTo>
                <a:lnTo>
                  <a:pt x="77" y="6"/>
                </a:lnTo>
                <a:lnTo>
                  <a:pt x="65" y="8"/>
                </a:lnTo>
                <a:lnTo>
                  <a:pt x="59" y="12"/>
                </a:lnTo>
                <a:lnTo>
                  <a:pt x="50" y="22"/>
                </a:lnTo>
                <a:lnTo>
                  <a:pt x="42" y="32"/>
                </a:lnTo>
                <a:lnTo>
                  <a:pt x="36" y="42"/>
                </a:lnTo>
                <a:lnTo>
                  <a:pt x="32" y="54"/>
                </a:lnTo>
                <a:lnTo>
                  <a:pt x="30" y="64"/>
                </a:lnTo>
                <a:lnTo>
                  <a:pt x="30" y="76"/>
                </a:lnTo>
                <a:lnTo>
                  <a:pt x="22" y="76"/>
                </a:lnTo>
                <a:lnTo>
                  <a:pt x="12" y="76"/>
                </a:lnTo>
                <a:lnTo>
                  <a:pt x="8" y="78"/>
                </a:lnTo>
                <a:lnTo>
                  <a:pt x="6" y="82"/>
                </a:lnTo>
                <a:lnTo>
                  <a:pt x="4" y="86"/>
                </a:lnTo>
                <a:lnTo>
                  <a:pt x="4" y="90"/>
                </a:lnTo>
                <a:lnTo>
                  <a:pt x="4" y="98"/>
                </a:lnTo>
                <a:lnTo>
                  <a:pt x="8" y="108"/>
                </a:lnTo>
                <a:lnTo>
                  <a:pt x="12" y="122"/>
                </a:lnTo>
                <a:lnTo>
                  <a:pt x="12" y="130"/>
                </a:lnTo>
                <a:lnTo>
                  <a:pt x="12" y="132"/>
                </a:lnTo>
                <a:lnTo>
                  <a:pt x="14" y="134"/>
                </a:lnTo>
                <a:lnTo>
                  <a:pt x="20" y="138"/>
                </a:lnTo>
                <a:lnTo>
                  <a:pt x="0" y="168"/>
                </a:lnTo>
                <a:lnTo>
                  <a:pt x="4" y="172"/>
                </a:lnTo>
                <a:lnTo>
                  <a:pt x="14" y="182"/>
                </a:lnTo>
                <a:lnTo>
                  <a:pt x="28" y="202"/>
                </a:lnTo>
                <a:lnTo>
                  <a:pt x="30" y="204"/>
                </a:lnTo>
                <a:lnTo>
                  <a:pt x="30" y="208"/>
                </a:lnTo>
                <a:lnTo>
                  <a:pt x="28" y="216"/>
                </a:lnTo>
                <a:lnTo>
                  <a:pt x="30" y="218"/>
                </a:lnTo>
                <a:lnTo>
                  <a:pt x="30" y="222"/>
                </a:lnTo>
                <a:lnTo>
                  <a:pt x="32" y="224"/>
                </a:lnTo>
                <a:lnTo>
                  <a:pt x="38" y="224"/>
                </a:lnTo>
                <a:lnTo>
                  <a:pt x="50" y="224"/>
                </a:lnTo>
                <a:lnTo>
                  <a:pt x="52" y="216"/>
                </a:lnTo>
                <a:lnTo>
                  <a:pt x="57" y="214"/>
                </a:lnTo>
                <a:lnTo>
                  <a:pt x="63" y="212"/>
                </a:lnTo>
                <a:lnTo>
                  <a:pt x="73" y="212"/>
                </a:lnTo>
                <a:lnTo>
                  <a:pt x="73" y="208"/>
                </a:lnTo>
                <a:lnTo>
                  <a:pt x="79" y="208"/>
                </a:lnTo>
                <a:lnTo>
                  <a:pt x="81" y="204"/>
                </a:lnTo>
                <a:lnTo>
                  <a:pt x="81" y="200"/>
                </a:lnTo>
                <a:lnTo>
                  <a:pt x="83" y="200"/>
                </a:lnTo>
                <a:lnTo>
                  <a:pt x="79" y="196"/>
                </a:lnTo>
                <a:lnTo>
                  <a:pt x="79" y="170"/>
                </a:lnTo>
                <a:lnTo>
                  <a:pt x="85" y="166"/>
                </a:lnTo>
                <a:lnTo>
                  <a:pt x="89" y="164"/>
                </a:lnTo>
                <a:lnTo>
                  <a:pt x="95" y="160"/>
                </a:lnTo>
                <a:lnTo>
                  <a:pt x="99" y="156"/>
                </a:lnTo>
                <a:lnTo>
                  <a:pt x="79" y="156"/>
                </a:lnTo>
                <a:lnTo>
                  <a:pt x="95" y="154"/>
                </a:lnTo>
                <a:lnTo>
                  <a:pt x="101" y="152"/>
                </a:lnTo>
                <a:lnTo>
                  <a:pt x="105" y="150"/>
                </a:lnTo>
                <a:lnTo>
                  <a:pt x="105" y="146"/>
                </a:lnTo>
                <a:lnTo>
                  <a:pt x="87" y="140"/>
                </a:lnTo>
                <a:lnTo>
                  <a:pt x="81" y="134"/>
                </a:lnTo>
                <a:lnTo>
                  <a:pt x="79" y="130"/>
                </a:lnTo>
                <a:lnTo>
                  <a:pt x="77" y="124"/>
                </a:lnTo>
                <a:lnTo>
                  <a:pt x="79" y="114"/>
                </a:lnTo>
                <a:lnTo>
                  <a:pt x="85" y="104"/>
                </a:lnTo>
                <a:lnTo>
                  <a:pt x="91" y="98"/>
                </a:lnTo>
                <a:lnTo>
                  <a:pt x="99" y="92"/>
                </a:lnTo>
                <a:lnTo>
                  <a:pt x="113" y="84"/>
                </a:lnTo>
                <a:lnTo>
                  <a:pt x="119" y="78"/>
                </a:lnTo>
                <a:lnTo>
                  <a:pt x="121" y="72"/>
                </a:lnTo>
                <a:lnTo>
                  <a:pt x="121" y="66"/>
                </a:lnTo>
                <a:lnTo>
                  <a:pt x="121" y="62"/>
                </a:lnTo>
                <a:lnTo>
                  <a:pt x="123" y="60"/>
                </a:lnTo>
                <a:lnTo>
                  <a:pt x="129" y="58"/>
                </a:lnTo>
                <a:lnTo>
                  <a:pt x="137" y="56"/>
                </a:lnTo>
                <a:lnTo>
                  <a:pt x="141" y="56"/>
                </a:lnTo>
                <a:lnTo>
                  <a:pt x="149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6" name="ïṥļïďé">
            <a:extLst>
              <a:ext uri="{FF2B5EF4-FFF2-40B4-BE49-F238E27FC236}">
                <a16:creationId xmlns:a16="http://schemas.microsoft.com/office/drawing/2014/main" id="{F0DCE6B6-0932-4A46-B771-017FB1D6F53A}"/>
              </a:ext>
            </a:extLst>
          </p:cNvPr>
          <p:cNvSpPr/>
          <p:nvPr/>
        </p:nvSpPr>
        <p:spPr bwMode="auto">
          <a:xfrm>
            <a:off x="9249209" y="1372935"/>
            <a:ext cx="262095" cy="212093"/>
          </a:xfrm>
          <a:custGeom>
            <a:avLst/>
            <a:gdLst>
              <a:gd name="T0" fmla="*/ 2147483647 w 295"/>
              <a:gd name="T1" fmla="*/ 2147483647 h 214"/>
              <a:gd name="T2" fmla="*/ 2147483647 w 295"/>
              <a:gd name="T3" fmla="*/ 2147483647 h 214"/>
              <a:gd name="T4" fmla="*/ 2147483647 w 295"/>
              <a:gd name="T5" fmla="*/ 2147483647 h 214"/>
              <a:gd name="T6" fmla="*/ 2147483647 w 295"/>
              <a:gd name="T7" fmla="*/ 2147483647 h 214"/>
              <a:gd name="T8" fmla="*/ 2147483647 w 295"/>
              <a:gd name="T9" fmla="*/ 2147483647 h 214"/>
              <a:gd name="T10" fmla="*/ 2147483647 w 295"/>
              <a:gd name="T11" fmla="*/ 2147483647 h 214"/>
              <a:gd name="T12" fmla="*/ 2147483647 w 295"/>
              <a:gd name="T13" fmla="*/ 2147483647 h 214"/>
              <a:gd name="T14" fmla="*/ 2147483647 w 295"/>
              <a:gd name="T15" fmla="*/ 2147483647 h 214"/>
              <a:gd name="T16" fmla="*/ 2147483647 w 295"/>
              <a:gd name="T17" fmla="*/ 2147483647 h 214"/>
              <a:gd name="T18" fmla="*/ 2147483647 w 295"/>
              <a:gd name="T19" fmla="*/ 2147483647 h 214"/>
              <a:gd name="T20" fmla="*/ 2147483647 w 295"/>
              <a:gd name="T21" fmla="*/ 2147483647 h 214"/>
              <a:gd name="T22" fmla="*/ 2147483647 w 295"/>
              <a:gd name="T23" fmla="*/ 2147483647 h 214"/>
              <a:gd name="T24" fmla="*/ 2147483647 w 295"/>
              <a:gd name="T25" fmla="*/ 2147483647 h 214"/>
              <a:gd name="T26" fmla="*/ 2147483647 w 295"/>
              <a:gd name="T27" fmla="*/ 2147483647 h 214"/>
              <a:gd name="T28" fmla="*/ 2147483647 w 295"/>
              <a:gd name="T29" fmla="*/ 2147483647 h 214"/>
              <a:gd name="T30" fmla="*/ 2147483647 w 295"/>
              <a:gd name="T31" fmla="*/ 2147483647 h 214"/>
              <a:gd name="T32" fmla="*/ 2147483647 w 295"/>
              <a:gd name="T33" fmla="*/ 2147483647 h 214"/>
              <a:gd name="T34" fmla="*/ 2147483647 w 295"/>
              <a:gd name="T35" fmla="*/ 2147483647 h 214"/>
              <a:gd name="T36" fmla="*/ 2147483647 w 295"/>
              <a:gd name="T37" fmla="*/ 2147483647 h 214"/>
              <a:gd name="T38" fmla="*/ 2147483647 w 295"/>
              <a:gd name="T39" fmla="*/ 2147483647 h 214"/>
              <a:gd name="T40" fmla="*/ 2147483647 w 295"/>
              <a:gd name="T41" fmla="*/ 2147483647 h 214"/>
              <a:gd name="T42" fmla="*/ 2147483647 w 295"/>
              <a:gd name="T43" fmla="*/ 2147483647 h 214"/>
              <a:gd name="T44" fmla="*/ 0 w 295"/>
              <a:gd name="T45" fmla="*/ 2147483647 h 214"/>
              <a:gd name="T46" fmla="*/ 2147483647 w 295"/>
              <a:gd name="T47" fmla="*/ 2147483647 h 214"/>
              <a:gd name="T48" fmla="*/ 2147483647 w 295"/>
              <a:gd name="T49" fmla="*/ 2147483647 h 214"/>
              <a:gd name="T50" fmla="*/ 2147483647 w 295"/>
              <a:gd name="T51" fmla="*/ 2147483647 h 214"/>
              <a:gd name="T52" fmla="*/ 2147483647 w 295"/>
              <a:gd name="T53" fmla="*/ 2147483647 h 214"/>
              <a:gd name="T54" fmla="*/ 2147483647 w 295"/>
              <a:gd name="T55" fmla="*/ 2147483647 h 214"/>
              <a:gd name="T56" fmla="*/ 2147483647 w 295"/>
              <a:gd name="T57" fmla="*/ 2147483647 h 214"/>
              <a:gd name="T58" fmla="*/ 2147483647 w 295"/>
              <a:gd name="T59" fmla="*/ 2147483647 h 214"/>
              <a:gd name="T60" fmla="*/ 2147483647 w 295"/>
              <a:gd name="T61" fmla="*/ 2147483647 h 214"/>
              <a:gd name="T62" fmla="*/ 2147483647 w 295"/>
              <a:gd name="T63" fmla="*/ 2147483647 h 214"/>
              <a:gd name="T64" fmla="*/ 2147483647 w 295"/>
              <a:gd name="T65" fmla="*/ 2147483647 h 214"/>
              <a:gd name="T66" fmla="*/ 2147483647 w 295"/>
              <a:gd name="T67" fmla="*/ 2147483647 h 214"/>
              <a:gd name="T68" fmla="*/ 2147483647 w 295"/>
              <a:gd name="T69" fmla="*/ 2147483647 h 214"/>
              <a:gd name="T70" fmla="*/ 2147483647 w 295"/>
              <a:gd name="T71" fmla="*/ 2147483647 h 214"/>
              <a:gd name="T72" fmla="*/ 2147483647 w 295"/>
              <a:gd name="T73" fmla="*/ 2147483647 h 214"/>
              <a:gd name="T74" fmla="*/ 2147483647 w 295"/>
              <a:gd name="T75" fmla="*/ 2147483647 h 214"/>
              <a:gd name="T76" fmla="*/ 2147483647 w 295"/>
              <a:gd name="T77" fmla="*/ 2147483647 h 214"/>
              <a:gd name="T78" fmla="*/ 2147483647 w 295"/>
              <a:gd name="T79" fmla="*/ 2147483647 h 214"/>
              <a:gd name="T80" fmla="*/ 2147483647 w 295"/>
              <a:gd name="T81" fmla="*/ 2147483647 h 214"/>
              <a:gd name="T82" fmla="*/ 2147483647 w 295"/>
              <a:gd name="T83" fmla="*/ 0 h 214"/>
              <a:gd name="T84" fmla="*/ 2147483647 w 295"/>
              <a:gd name="T85" fmla="*/ 2147483647 h 214"/>
              <a:gd name="T86" fmla="*/ 2147483647 w 295"/>
              <a:gd name="T87" fmla="*/ 2147483647 h 214"/>
              <a:gd name="T88" fmla="*/ 2147483647 w 295"/>
              <a:gd name="T89" fmla="*/ 2147483647 h 214"/>
              <a:gd name="T90" fmla="*/ 2147483647 w 295"/>
              <a:gd name="T91" fmla="*/ 2147483647 h 214"/>
              <a:gd name="T92" fmla="*/ 2147483647 w 295"/>
              <a:gd name="T93" fmla="*/ 2147483647 h 214"/>
              <a:gd name="T94" fmla="*/ 2147483647 w 295"/>
              <a:gd name="T95" fmla="*/ 2147483647 h 21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214"/>
              <a:gd name="T146" fmla="*/ 295 w 295"/>
              <a:gd name="T147" fmla="*/ 214 h 21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214">
                <a:moveTo>
                  <a:pt x="285" y="28"/>
                </a:moveTo>
                <a:lnTo>
                  <a:pt x="277" y="24"/>
                </a:lnTo>
                <a:lnTo>
                  <a:pt x="271" y="20"/>
                </a:lnTo>
                <a:lnTo>
                  <a:pt x="263" y="16"/>
                </a:lnTo>
                <a:lnTo>
                  <a:pt x="251" y="14"/>
                </a:lnTo>
                <a:lnTo>
                  <a:pt x="245" y="16"/>
                </a:lnTo>
                <a:lnTo>
                  <a:pt x="243" y="18"/>
                </a:lnTo>
                <a:lnTo>
                  <a:pt x="241" y="22"/>
                </a:lnTo>
                <a:lnTo>
                  <a:pt x="241" y="28"/>
                </a:lnTo>
                <a:lnTo>
                  <a:pt x="239" y="32"/>
                </a:lnTo>
                <a:lnTo>
                  <a:pt x="237" y="36"/>
                </a:lnTo>
                <a:lnTo>
                  <a:pt x="233" y="40"/>
                </a:lnTo>
                <a:lnTo>
                  <a:pt x="227" y="40"/>
                </a:lnTo>
                <a:lnTo>
                  <a:pt x="217" y="38"/>
                </a:lnTo>
                <a:lnTo>
                  <a:pt x="207" y="34"/>
                </a:lnTo>
                <a:lnTo>
                  <a:pt x="197" y="32"/>
                </a:lnTo>
                <a:lnTo>
                  <a:pt x="189" y="30"/>
                </a:lnTo>
                <a:lnTo>
                  <a:pt x="187" y="30"/>
                </a:lnTo>
                <a:lnTo>
                  <a:pt x="185" y="30"/>
                </a:lnTo>
                <a:lnTo>
                  <a:pt x="181" y="32"/>
                </a:lnTo>
                <a:lnTo>
                  <a:pt x="173" y="36"/>
                </a:lnTo>
                <a:lnTo>
                  <a:pt x="165" y="38"/>
                </a:lnTo>
                <a:lnTo>
                  <a:pt x="153" y="38"/>
                </a:lnTo>
                <a:lnTo>
                  <a:pt x="141" y="40"/>
                </a:lnTo>
                <a:lnTo>
                  <a:pt x="135" y="44"/>
                </a:lnTo>
                <a:lnTo>
                  <a:pt x="126" y="54"/>
                </a:lnTo>
                <a:lnTo>
                  <a:pt x="118" y="64"/>
                </a:lnTo>
                <a:lnTo>
                  <a:pt x="112" y="74"/>
                </a:lnTo>
                <a:lnTo>
                  <a:pt x="108" y="86"/>
                </a:lnTo>
                <a:lnTo>
                  <a:pt x="106" y="96"/>
                </a:lnTo>
                <a:lnTo>
                  <a:pt x="106" y="108"/>
                </a:lnTo>
                <a:lnTo>
                  <a:pt x="98" y="108"/>
                </a:lnTo>
                <a:lnTo>
                  <a:pt x="88" y="108"/>
                </a:lnTo>
                <a:lnTo>
                  <a:pt x="84" y="110"/>
                </a:lnTo>
                <a:lnTo>
                  <a:pt x="82" y="114"/>
                </a:lnTo>
                <a:lnTo>
                  <a:pt x="80" y="118"/>
                </a:lnTo>
                <a:lnTo>
                  <a:pt x="80" y="122"/>
                </a:lnTo>
                <a:lnTo>
                  <a:pt x="80" y="130"/>
                </a:lnTo>
                <a:lnTo>
                  <a:pt x="84" y="140"/>
                </a:lnTo>
                <a:lnTo>
                  <a:pt x="88" y="154"/>
                </a:lnTo>
                <a:lnTo>
                  <a:pt x="88" y="162"/>
                </a:lnTo>
                <a:lnTo>
                  <a:pt x="88" y="164"/>
                </a:lnTo>
                <a:lnTo>
                  <a:pt x="90" y="166"/>
                </a:lnTo>
                <a:lnTo>
                  <a:pt x="96" y="170"/>
                </a:lnTo>
                <a:lnTo>
                  <a:pt x="76" y="200"/>
                </a:lnTo>
                <a:lnTo>
                  <a:pt x="70" y="198"/>
                </a:lnTo>
                <a:lnTo>
                  <a:pt x="68" y="196"/>
                </a:lnTo>
                <a:lnTo>
                  <a:pt x="64" y="188"/>
                </a:lnTo>
                <a:lnTo>
                  <a:pt x="62" y="192"/>
                </a:lnTo>
                <a:lnTo>
                  <a:pt x="62" y="196"/>
                </a:lnTo>
                <a:lnTo>
                  <a:pt x="50" y="206"/>
                </a:lnTo>
                <a:lnTo>
                  <a:pt x="42" y="210"/>
                </a:lnTo>
                <a:lnTo>
                  <a:pt x="36" y="214"/>
                </a:lnTo>
                <a:lnTo>
                  <a:pt x="26" y="212"/>
                </a:lnTo>
                <a:lnTo>
                  <a:pt x="18" y="208"/>
                </a:lnTo>
                <a:lnTo>
                  <a:pt x="10" y="204"/>
                </a:lnTo>
                <a:lnTo>
                  <a:pt x="8" y="202"/>
                </a:lnTo>
                <a:lnTo>
                  <a:pt x="8" y="200"/>
                </a:lnTo>
                <a:lnTo>
                  <a:pt x="10" y="196"/>
                </a:lnTo>
                <a:lnTo>
                  <a:pt x="12" y="194"/>
                </a:lnTo>
                <a:lnTo>
                  <a:pt x="6" y="192"/>
                </a:lnTo>
                <a:lnTo>
                  <a:pt x="2" y="190"/>
                </a:lnTo>
                <a:lnTo>
                  <a:pt x="2" y="188"/>
                </a:lnTo>
                <a:lnTo>
                  <a:pt x="2" y="184"/>
                </a:lnTo>
                <a:lnTo>
                  <a:pt x="4" y="178"/>
                </a:lnTo>
                <a:lnTo>
                  <a:pt x="8" y="174"/>
                </a:lnTo>
                <a:lnTo>
                  <a:pt x="4" y="168"/>
                </a:lnTo>
                <a:lnTo>
                  <a:pt x="2" y="160"/>
                </a:lnTo>
                <a:lnTo>
                  <a:pt x="0" y="144"/>
                </a:lnTo>
                <a:lnTo>
                  <a:pt x="10" y="144"/>
                </a:lnTo>
                <a:lnTo>
                  <a:pt x="16" y="140"/>
                </a:lnTo>
                <a:lnTo>
                  <a:pt x="22" y="136"/>
                </a:lnTo>
                <a:lnTo>
                  <a:pt x="24" y="128"/>
                </a:lnTo>
                <a:lnTo>
                  <a:pt x="32" y="128"/>
                </a:lnTo>
                <a:lnTo>
                  <a:pt x="38" y="124"/>
                </a:lnTo>
                <a:lnTo>
                  <a:pt x="44" y="122"/>
                </a:lnTo>
                <a:lnTo>
                  <a:pt x="52" y="122"/>
                </a:lnTo>
                <a:lnTo>
                  <a:pt x="54" y="120"/>
                </a:lnTo>
                <a:lnTo>
                  <a:pt x="58" y="116"/>
                </a:lnTo>
                <a:lnTo>
                  <a:pt x="60" y="118"/>
                </a:lnTo>
                <a:lnTo>
                  <a:pt x="64" y="118"/>
                </a:lnTo>
                <a:lnTo>
                  <a:pt x="70" y="118"/>
                </a:lnTo>
                <a:lnTo>
                  <a:pt x="72" y="116"/>
                </a:lnTo>
                <a:lnTo>
                  <a:pt x="62" y="116"/>
                </a:lnTo>
                <a:lnTo>
                  <a:pt x="60" y="114"/>
                </a:lnTo>
                <a:lnTo>
                  <a:pt x="58" y="110"/>
                </a:lnTo>
                <a:lnTo>
                  <a:pt x="60" y="106"/>
                </a:lnTo>
                <a:lnTo>
                  <a:pt x="66" y="102"/>
                </a:lnTo>
                <a:lnTo>
                  <a:pt x="76" y="98"/>
                </a:lnTo>
                <a:lnTo>
                  <a:pt x="80" y="94"/>
                </a:lnTo>
                <a:lnTo>
                  <a:pt x="86" y="86"/>
                </a:lnTo>
                <a:lnTo>
                  <a:pt x="92" y="70"/>
                </a:lnTo>
                <a:lnTo>
                  <a:pt x="94" y="68"/>
                </a:lnTo>
                <a:lnTo>
                  <a:pt x="96" y="68"/>
                </a:lnTo>
                <a:lnTo>
                  <a:pt x="102" y="64"/>
                </a:lnTo>
                <a:lnTo>
                  <a:pt x="106" y="60"/>
                </a:lnTo>
                <a:lnTo>
                  <a:pt x="108" y="56"/>
                </a:lnTo>
                <a:lnTo>
                  <a:pt x="108" y="52"/>
                </a:lnTo>
                <a:lnTo>
                  <a:pt x="112" y="50"/>
                </a:lnTo>
                <a:lnTo>
                  <a:pt x="116" y="48"/>
                </a:lnTo>
                <a:lnTo>
                  <a:pt x="116" y="40"/>
                </a:lnTo>
                <a:lnTo>
                  <a:pt x="106" y="44"/>
                </a:lnTo>
                <a:lnTo>
                  <a:pt x="104" y="44"/>
                </a:lnTo>
                <a:lnTo>
                  <a:pt x="100" y="42"/>
                </a:lnTo>
                <a:lnTo>
                  <a:pt x="106" y="42"/>
                </a:lnTo>
                <a:lnTo>
                  <a:pt x="106" y="40"/>
                </a:lnTo>
                <a:lnTo>
                  <a:pt x="112" y="38"/>
                </a:lnTo>
                <a:lnTo>
                  <a:pt x="114" y="34"/>
                </a:lnTo>
                <a:lnTo>
                  <a:pt x="116" y="34"/>
                </a:lnTo>
                <a:lnTo>
                  <a:pt x="120" y="36"/>
                </a:lnTo>
                <a:lnTo>
                  <a:pt x="135" y="36"/>
                </a:lnTo>
                <a:lnTo>
                  <a:pt x="135" y="28"/>
                </a:lnTo>
                <a:lnTo>
                  <a:pt x="135" y="26"/>
                </a:lnTo>
                <a:lnTo>
                  <a:pt x="139" y="26"/>
                </a:lnTo>
                <a:lnTo>
                  <a:pt x="145" y="28"/>
                </a:lnTo>
                <a:lnTo>
                  <a:pt x="155" y="22"/>
                </a:lnTo>
                <a:lnTo>
                  <a:pt x="161" y="16"/>
                </a:lnTo>
                <a:lnTo>
                  <a:pt x="165" y="12"/>
                </a:lnTo>
                <a:lnTo>
                  <a:pt x="167" y="14"/>
                </a:lnTo>
                <a:lnTo>
                  <a:pt x="169" y="16"/>
                </a:lnTo>
                <a:lnTo>
                  <a:pt x="175" y="18"/>
                </a:lnTo>
                <a:lnTo>
                  <a:pt x="181" y="16"/>
                </a:lnTo>
                <a:lnTo>
                  <a:pt x="185" y="12"/>
                </a:lnTo>
                <a:lnTo>
                  <a:pt x="189" y="8"/>
                </a:lnTo>
                <a:lnTo>
                  <a:pt x="209" y="4"/>
                </a:lnTo>
                <a:lnTo>
                  <a:pt x="227" y="0"/>
                </a:lnTo>
                <a:lnTo>
                  <a:pt x="233" y="2"/>
                </a:lnTo>
                <a:lnTo>
                  <a:pt x="239" y="4"/>
                </a:lnTo>
                <a:lnTo>
                  <a:pt x="243" y="8"/>
                </a:lnTo>
                <a:lnTo>
                  <a:pt x="245" y="12"/>
                </a:lnTo>
                <a:lnTo>
                  <a:pt x="249" y="6"/>
                </a:lnTo>
                <a:lnTo>
                  <a:pt x="251" y="2"/>
                </a:lnTo>
                <a:lnTo>
                  <a:pt x="257" y="2"/>
                </a:lnTo>
                <a:lnTo>
                  <a:pt x="265" y="2"/>
                </a:lnTo>
                <a:lnTo>
                  <a:pt x="271" y="4"/>
                </a:lnTo>
                <a:lnTo>
                  <a:pt x="279" y="6"/>
                </a:lnTo>
                <a:lnTo>
                  <a:pt x="289" y="6"/>
                </a:lnTo>
                <a:lnTo>
                  <a:pt x="289" y="14"/>
                </a:lnTo>
                <a:lnTo>
                  <a:pt x="277" y="14"/>
                </a:lnTo>
                <a:lnTo>
                  <a:pt x="281" y="16"/>
                </a:lnTo>
                <a:lnTo>
                  <a:pt x="287" y="18"/>
                </a:lnTo>
                <a:lnTo>
                  <a:pt x="291" y="18"/>
                </a:lnTo>
                <a:lnTo>
                  <a:pt x="295" y="14"/>
                </a:lnTo>
                <a:lnTo>
                  <a:pt x="295" y="26"/>
                </a:lnTo>
                <a:lnTo>
                  <a:pt x="279" y="30"/>
                </a:lnTo>
                <a:lnTo>
                  <a:pt x="285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7" name="išlïḑé">
            <a:extLst>
              <a:ext uri="{FF2B5EF4-FFF2-40B4-BE49-F238E27FC236}">
                <a16:creationId xmlns:a16="http://schemas.microsoft.com/office/drawing/2014/main" id="{9428A53A-E889-43DA-A5BC-AEBD249E9A4A}"/>
              </a:ext>
            </a:extLst>
          </p:cNvPr>
          <p:cNvSpPr/>
          <p:nvPr/>
        </p:nvSpPr>
        <p:spPr bwMode="auto">
          <a:xfrm>
            <a:off x="9460712" y="1555201"/>
            <a:ext cx="50592" cy="33968"/>
          </a:xfrm>
          <a:custGeom>
            <a:avLst/>
            <a:gdLst>
              <a:gd name="T0" fmla="*/ 2147483647 w 58"/>
              <a:gd name="T1" fmla="*/ 2147483647 h 34"/>
              <a:gd name="T2" fmla="*/ 2147483647 w 58"/>
              <a:gd name="T3" fmla="*/ 2147483647 h 34"/>
              <a:gd name="T4" fmla="*/ 2147483647 w 58"/>
              <a:gd name="T5" fmla="*/ 2147483647 h 34"/>
              <a:gd name="T6" fmla="*/ 2147483647 w 58"/>
              <a:gd name="T7" fmla="*/ 2147483647 h 34"/>
              <a:gd name="T8" fmla="*/ 2147483647 w 58"/>
              <a:gd name="T9" fmla="*/ 2147483647 h 34"/>
              <a:gd name="T10" fmla="*/ 2147483647 w 58"/>
              <a:gd name="T11" fmla="*/ 2147483647 h 34"/>
              <a:gd name="T12" fmla="*/ 2147483647 w 58"/>
              <a:gd name="T13" fmla="*/ 2147483647 h 34"/>
              <a:gd name="T14" fmla="*/ 2147483647 w 58"/>
              <a:gd name="T15" fmla="*/ 2147483647 h 34"/>
              <a:gd name="T16" fmla="*/ 2147483647 w 58"/>
              <a:gd name="T17" fmla="*/ 2147483647 h 34"/>
              <a:gd name="T18" fmla="*/ 2147483647 w 58"/>
              <a:gd name="T19" fmla="*/ 0 h 34"/>
              <a:gd name="T20" fmla="*/ 2147483647 w 58"/>
              <a:gd name="T21" fmla="*/ 0 h 34"/>
              <a:gd name="T22" fmla="*/ 2147483647 w 58"/>
              <a:gd name="T23" fmla="*/ 2147483647 h 34"/>
              <a:gd name="T24" fmla="*/ 2147483647 w 58"/>
              <a:gd name="T25" fmla="*/ 2147483647 h 34"/>
              <a:gd name="T26" fmla="*/ 2147483647 w 58"/>
              <a:gd name="T27" fmla="*/ 2147483647 h 34"/>
              <a:gd name="T28" fmla="*/ 0 w 58"/>
              <a:gd name="T29" fmla="*/ 2147483647 h 34"/>
              <a:gd name="T30" fmla="*/ 2147483647 w 58"/>
              <a:gd name="T31" fmla="*/ 2147483647 h 34"/>
              <a:gd name="T32" fmla="*/ 2147483647 w 58"/>
              <a:gd name="T33" fmla="*/ 2147483647 h 34"/>
              <a:gd name="T34" fmla="*/ 2147483647 w 58"/>
              <a:gd name="T35" fmla="*/ 2147483647 h 34"/>
              <a:gd name="T36" fmla="*/ 2147483647 w 58"/>
              <a:gd name="T37" fmla="*/ 2147483647 h 34"/>
              <a:gd name="T38" fmla="*/ 2147483647 w 58"/>
              <a:gd name="T39" fmla="*/ 2147483647 h 34"/>
              <a:gd name="T40" fmla="*/ 2147483647 w 58"/>
              <a:gd name="T41" fmla="*/ 2147483647 h 34"/>
              <a:gd name="T42" fmla="*/ 2147483647 w 58"/>
              <a:gd name="T43" fmla="*/ 2147483647 h 34"/>
              <a:gd name="T44" fmla="*/ 2147483647 w 58"/>
              <a:gd name="T45" fmla="*/ 2147483647 h 34"/>
              <a:gd name="T46" fmla="*/ 2147483647 w 58"/>
              <a:gd name="T47" fmla="*/ 2147483647 h 34"/>
              <a:gd name="T48" fmla="*/ 2147483647 w 58"/>
              <a:gd name="T49" fmla="*/ 2147483647 h 34"/>
              <a:gd name="T50" fmla="*/ 2147483647 w 58"/>
              <a:gd name="T51" fmla="*/ 2147483647 h 34"/>
              <a:gd name="T52" fmla="*/ 2147483647 w 58"/>
              <a:gd name="T53" fmla="*/ 2147483647 h 34"/>
              <a:gd name="T54" fmla="*/ 2147483647 w 58"/>
              <a:gd name="T55" fmla="*/ 2147483647 h 34"/>
              <a:gd name="T56" fmla="*/ 2147483647 w 58"/>
              <a:gd name="T57" fmla="*/ 2147483647 h 34"/>
              <a:gd name="T58" fmla="*/ 2147483647 w 58"/>
              <a:gd name="T59" fmla="*/ 2147483647 h 3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8"/>
              <a:gd name="T91" fmla="*/ 0 h 34"/>
              <a:gd name="T92" fmla="*/ 58 w 58"/>
              <a:gd name="T93" fmla="*/ 34 h 3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8" h="34">
                <a:moveTo>
                  <a:pt x="58" y="34"/>
                </a:moveTo>
                <a:lnTo>
                  <a:pt x="52" y="24"/>
                </a:lnTo>
                <a:lnTo>
                  <a:pt x="48" y="16"/>
                </a:lnTo>
                <a:lnTo>
                  <a:pt x="52" y="16"/>
                </a:lnTo>
                <a:lnTo>
                  <a:pt x="54" y="14"/>
                </a:lnTo>
                <a:lnTo>
                  <a:pt x="54" y="4"/>
                </a:lnTo>
                <a:lnTo>
                  <a:pt x="48" y="6"/>
                </a:lnTo>
                <a:lnTo>
                  <a:pt x="44" y="6"/>
                </a:lnTo>
                <a:lnTo>
                  <a:pt x="40" y="4"/>
                </a:lnTo>
                <a:lnTo>
                  <a:pt x="32" y="0"/>
                </a:lnTo>
                <a:lnTo>
                  <a:pt x="24" y="0"/>
                </a:lnTo>
                <a:lnTo>
                  <a:pt x="14" y="2"/>
                </a:lnTo>
                <a:lnTo>
                  <a:pt x="6" y="6"/>
                </a:lnTo>
                <a:lnTo>
                  <a:pt x="2" y="8"/>
                </a:lnTo>
                <a:lnTo>
                  <a:pt x="0" y="10"/>
                </a:lnTo>
                <a:lnTo>
                  <a:pt x="2" y="16"/>
                </a:lnTo>
                <a:lnTo>
                  <a:pt x="6" y="20"/>
                </a:lnTo>
                <a:lnTo>
                  <a:pt x="10" y="22"/>
                </a:lnTo>
                <a:lnTo>
                  <a:pt x="18" y="24"/>
                </a:lnTo>
                <a:lnTo>
                  <a:pt x="26" y="22"/>
                </a:lnTo>
                <a:lnTo>
                  <a:pt x="30" y="22"/>
                </a:lnTo>
                <a:lnTo>
                  <a:pt x="34" y="24"/>
                </a:lnTo>
                <a:lnTo>
                  <a:pt x="36" y="28"/>
                </a:lnTo>
                <a:lnTo>
                  <a:pt x="38" y="32"/>
                </a:lnTo>
                <a:lnTo>
                  <a:pt x="42" y="34"/>
                </a:lnTo>
                <a:lnTo>
                  <a:pt x="44" y="34"/>
                </a:lnTo>
                <a:lnTo>
                  <a:pt x="46" y="30"/>
                </a:lnTo>
                <a:lnTo>
                  <a:pt x="50" y="30"/>
                </a:lnTo>
                <a:lnTo>
                  <a:pt x="54" y="32"/>
                </a:lnTo>
                <a:lnTo>
                  <a:pt x="58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8" name="íṧļíḍé">
            <a:extLst>
              <a:ext uri="{FF2B5EF4-FFF2-40B4-BE49-F238E27FC236}">
                <a16:creationId xmlns:a16="http://schemas.microsoft.com/office/drawing/2014/main" id="{7C8F4B61-57F3-4B93-98FA-89585298C578}"/>
              </a:ext>
            </a:extLst>
          </p:cNvPr>
          <p:cNvSpPr/>
          <p:nvPr/>
        </p:nvSpPr>
        <p:spPr bwMode="auto">
          <a:xfrm>
            <a:off x="9441037" y="1576742"/>
            <a:ext cx="75888" cy="51366"/>
          </a:xfrm>
          <a:custGeom>
            <a:avLst/>
            <a:gdLst>
              <a:gd name="T0" fmla="*/ 2147483647 w 86"/>
              <a:gd name="T1" fmla="*/ 2147483647 h 50"/>
              <a:gd name="T2" fmla="*/ 2147483647 w 86"/>
              <a:gd name="T3" fmla="*/ 2147483647 h 50"/>
              <a:gd name="T4" fmla="*/ 2147483647 w 86"/>
              <a:gd name="T5" fmla="*/ 2147483647 h 50"/>
              <a:gd name="T6" fmla="*/ 2147483647 w 86"/>
              <a:gd name="T7" fmla="*/ 2147483647 h 50"/>
              <a:gd name="T8" fmla="*/ 2147483647 w 86"/>
              <a:gd name="T9" fmla="*/ 2147483647 h 50"/>
              <a:gd name="T10" fmla="*/ 2147483647 w 86"/>
              <a:gd name="T11" fmla="*/ 2147483647 h 50"/>
              <a:gd name="T12" fmla="*/ 2147483647 w 86"/>
              <a:gd name="T13" fmla="*/ 2147483647 h 50"/>
              <a:gd name="T14" fmla="*/ 2147483647 w 86"/>
              <a:gd name="T15" fmla="*/ 2147483647 h 50"/>
              <a:gd name="T16" fmla="*/ 2147483647 w 86"/>
              <a:gd name="T17" fmla="*/ 2147483647 h 50"/>
              <a:gd name="T18" fmla="*/ 2147483647 w 86"/>
              <a:gd name="T19" fmla="*/ 2147483647 h 50"/>
              <a:gd name="T20" fmla="*/ 2147483647 w 86"/>
              <a:gd name="T21" fmla="*/ 2147483647 h 50"/>
              <a:gd name="T22" fmla="*/ 2147483647 w 86"/>
              <a:gd name="T23" fmla="*/ 2147483647 h 50"/>
              <a:gd name="T24" fmla="*/ 2147483647 w 86"/>
              <a:gd name="T25" fmla="*/ 2147483647 h 50"/>
              <a:gd name="T26" fmla="*/ 2147483647 w 86"/>
              <a:gd name="T27" fmla="*/ 2147483647 h 50"/>
              <a:gd name="T28" fmla="*/ 2147483647 w 86"/>
              <a:gd name="T29" fmla="*/ 2147483647 h 50"/>
              <a:gd name="T30" fmla="*/ 2147483647 w 86"/>
              <a:gd name="T31" fmla="*/ 2147483647 h 50"/>
              <a:gd name="T32" fmla="*/ 2147483647 w 86"/>
              <a:gd name="T33" fmla="*/ 2147483647 h 50"/>
              <a:gd name="T34" fmla="*/ 2147483647 w 86"/>
              <a:gd name="T35" fmla="*/ 0 h 50"/>
              <a:gd name="T36" fmla="*/ 2147483647 w 86"/>
              <a:gd name="T37" fmla="*/ 0 h 50"/>
              <a:gd name="T38" fmla="*/ 2147483647 w 86"/>
              <a:gd name="T39" fmla="*/ 2147483647 h 50"/>
              <a:gd name="T40" fmla="*/ 2147483647 w 86"/>
              <a:gd name="T41" fmla="*/ 2147483647 h 50"/>
              <a:gd name="T42" fmla="*/ 2147483647 w 86"/>
              <a:gd name="T43" fmla="*/ 2147483647 h 50"/>
              <a:gd name="T44" fmla="*/ 2147483647 w 86"/>
              <a:gd name="T45" fmla="*/ 2147483647 h 50"/>
              <a:gd name="T46" fmla="*/ 2147483647 w 86"/>
              <a:gd name="T47" fmla="*/ 2147483647 h 50"/>
              <a:gd name="T48" fmla="*/ 2147483647 w 86"/>
              <a:gd name="T49" fmla="*/ 2147483647 h 50"/>
              <a:gd name="T50" fmla="*/ 2147483647 w 86"/>
              <a:gd name="T51" fmla="*/ 2147483647 h 50"/>
              <a:gd name="T52" fmla="*/ 2147483647 w 86"/>
              <a:gd name="T53" fmla="*/ 2147483647 h 50"/>
              <a:gd name="T54" fmla="*/ 2147483647 w 86"/>
              <a:gd name="T55" fmla="*/ 2147483647 h 50"/>
              <a:gd name="T56" fmla="*/ 2147483647 w 86"/>
              <a:gd name="T57" fmla="*/ 2147483647 h 50"/>
              <a:gd name="T58" fmla="*/ 2147483647 w 86"/>
              <a:gd name="T59" fmla="*/ 2147483647 h 50"/>
              <a:gd name="T60" fmla="*/ 2147483647 w 86"/>
              <a:gd name="T61" fmla="*/ 2147483647 h 50"/>
              <a:gd name="T62" fmla="*/ 2147483647 w 86"/>
              <a:gd name="T63" fmla="*/ 2147483647 h 50"/>
              <a:gd name="T64" fmla="*/ 2147483647 w 86"/>
              <a:gd name="T65" fmla="*/ 2147483647 h 50"/>
              <a:gd name="T66" fmla="*/ 2147483647 w 86"/>
              <a:gd name="T67" fmla="*/ 2147483647 h 50"/>
              <a:gd name="T68" fmla="*/ 2147483647 w 86"/>
              <a:gd name="T69" fmla="*/ 2147483647 h 50"/>
              <a:gd name="T70" fmla="*/ 2147483647 w 86"/>
              <a:gd name="T71" fmla="*/ 2147483647 h 50"/>
              <a:gd name="T72" fmla="*/ 0 w 86"/>
              <a:gd name="T73" fmla="*/ 2147483647 h 50"/>
              <a:gd name="T74" fmla="*/ 2147483647 w 86"/>
              <a:gd name="T75" fmla="*/ 2147483647 h 50"/>
              <a:gd name="T76" fmla="*/ 2147483647 w 86"/>
              <a:gd name="T77" fmla="*/ 2147483647 h 50"/>
              <a:gd name="T78" fmla="*/ 2147483647 w 86"/>
              <a:gd name="T79" fmla="*/ 2147483647 h 50"/>
              <a:gd name="T80" fmla="*/ 2147483647 w 86"/>
              <a:gd name="T81" fmla="*/ 2147483647 h 50"/>
              <a:gd name="T82" fmla="*/ 2147483647 w 86"/>
              <a:gd name="T83" fmla="*/ 2147483647 h 50"/>
              <a:gd name="T84" fmla="*/ 2147483647 w 86"/>
              <a:gd name="T85" fmla="*/ 2147483647 h 50"/>
              <a:gd name="T86" fmla="*/ 2147483647 w 86"/>
              <a:gd name="T87" fmla="*/ 2147483647 h 50"/>
              <a:gd name="T88" fmla="*/ 2147483647 w 86"/>
              <a:gd name="T89" fmla="*/ 2147483647 h 50"/>
              <a:gd name="T90" fmla="*/ 2147483647 w 86"/>
              <a:gd name="T91" fmla="*/ 2147483647 h 50"/>
              <a:gd name="T92" fmla="*/ 2147483647 w 86"/>
              <a:gd name="T93" fmla="*/ 2147483647 h 50"/>
              <a:gd name="T94" fmla="*/ 2147483647 w 86"/>
              <a:gd name="T95" fmla="*/ 2147483647 h 50"/>
              <a:gd name="T96" fmla="*/ 2147483647 w 86"/>
              <a:gd name="T97" fmla="*/ 2147483647 h 50"/>
              <a:gd name="T98" fmla="*/ 2147483647 w 86"/>
              <a:gd name="T99" fmla="*/ 2147483647 h 50"/>
              <a:gd name="T100" fmla="*/ 2147483647 w 86"/>
              <a:gd name="T101" fmla="*/ 2147483647 h 50"/>
              <a:gd name="T102" fmla="*/ 2147483647 w 86"/>
              <a:gd name="T103" fmla="*/ 2147483647 h 5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6"/>
              <a:gd name="T157" fmla="*/ 0 h 50"/>
              <a:gd name="T158" fmla="*/ 86 w 86"/>
              <a:gd name="T159" fmla="*/ 50 h 5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6" h="50">
                <a:moveTo>
                  <a:pt x="68" y="50"/>
                </a:moveTo>
                <a:lnTo>
                  <a:pt x="74" y="50"/>
                </a:lnTo>
                <a:lnTo>
                  <a:pt x="80" y="48"/>
                </a:lnTo>
                <a:lnTo>
                  <a:pt x="84" y="46"/>
                </a:lnTo>
                <a:lnTo>
                  <a:pt x="86" y="42"/>
                </a:lnTo>
                <a:lnTo>
                  <a:pt x="86" y="38"/>
                </a:lnTo>
                <a:lnTo>
                  <a:pt x="84" y="30"/>
                </a:lnTo>
                <a:lnTo>
                  <a:pt x="84" y="26"/>
                </a:lnTo>
                <a:lnTo>
                  <a:pt x="80" y="12"/>
                </a:lnTo>
                <a:lnTo>
                  <a:pt x="76" y="10"/>
                </a:lnTo>
                <a:lnTo>
                  <a:pt x="72" y="8"/>
                </a:lnTo>
                <a:lnTo>
                  <a:pt x="68" y="8"/>
                </a:lnTo>
                <a:lnTo>
                  <a:pt x="66" y="12"/>
                </a:lnTo>
                <a:lnTo>
                  <a:pt x="64" y="12"/>
                </a:lnTo>
                <a:lnTo>
                  <a:pt x="60" y="10"/>
                </a:lnTo>
                <a:lnTo>
                  <a:pt x="58" y="6"/>
                </a:lnTo>
                <a:lnTo>
                  <a:pt x="56" y="2"/>
                </a:lnTo>
                <a:lnTo>
                  <a:pt x="52" y="0"/>
                </a:lnTo>
                <a:lnTo>
                  <a:pt x="48" y="0"/>
                </a:lnTo>
                <a:lnTo>
                  <a:pt x="40" y="2"/>
                </a:lnTo>
                <a:lnTo>
                  <a:pt x="42" y="4"/>
                </a:lnTo>
                <a:lnTo>
                  <a:pt x="44" y="12"/>
                </a:lnTo>
                <a:lnTo>
                  <a:pt x="42" y="16"/>
                </a:lnTo>
                <a:lnTo>
                  <a:pt x="42" y="18"/>
                </a:lnTo>
                <a:lnTo>
                  <a:pt x="38" y="22"/>
                </a:lnTo>
                <a:lnTo>
                  <a:pt x="32" y="24"/>
                </a:lnTo>
                <a:lnTo>
                  <a:pt x="30" y="24"/>
                </a:lnTo>
                <a:lnTo>
                  <a:pt x="28" y="22"/>
                </a:lnTo>
                <a:lnTo>
                  <a:pt x="24" y="18"/>
                </a:lnTo>
                <a:lnTo>
                  <a:pt x="18" y="12"/>
                </a:lnTo>
                <a:lnTo>
                  <a:pt x="16" y="10"/>
                </a:lnTo>
                <a:lnTo>
                  <a:pt x="12" y="10"/>
                </a:lnTo>
                <a:lnTo>
                  <a:pt x="8" y="10"/>
                </a:lnTo>
                <a:lnTo>
                  <a:pt x="6" y="12"/>
                </a:lnTo>
                <a:lnTo>
                  <a:pt x="2" y="20"/>
                </a:lnTo>
                <a:lnTo>
                  <a:pt x="2" y="26"/>
                </a:lnTo>
                <a:lnTo>
                  <a:pt x="0" y="30"/>
                </a:lnTo>
                <a:lnTo>
                  <a:pt x="2" y="38"/>
                </a:lnTo>
                <a:lnTo>
                  <a:pt x="2" y="36"/>
                </a:lnTo>
                <a:lnTo>
                  <a:pt x="4" y="34"/>
                </a:lnTo>
                <a:lnTo>
                  <a:pt x="12" y="34"/>
                </a:lnTo>
                <a:lnTo>
                  <a:pt x="24" y="34"/>
                </a:lnTo>
                <a:lnTo>
                  <a:pt x="28" y="36"/>
                </a:lnTo>
                <a:lnTo>
                  <a:pt x="34" y="38"/>
                </a:lnTo>
                <a:lnTo>
                  <a:pt x="42" y="36"/>
                </a:lnTo>
                <a:lnTo>
                  <a:pt x="50" y="32"/>
                </a:lnTo>
                <a:lnTo>
                  <a:pt x="54" y="38"/>
                </a:lnTo>
                <a:lnTo>
                  <a:pt x="58" y="40"/>
                </a:lnTo>
                <a:lnTo>
                  <a:pt x="58" y="44"/>
                </a:lnTo>
                <a:lnTo>
                  <a:pt x="60" y="48"/>
                </a:lnTo>
                <a:lnTo>
                  <a:pt x="66" y="50"/>
                </a:lnTo>
                <a:lnTo>
                  <a:pt x="68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9" name="işḻiḍê">
            <a:extLst>
              <a:ext uri="{FF2B5EF4-FFF2-40B4-BE49-F238E27FC236}">
                <a16:creationId xmlns:a16="http://schemas.microsoft.com/office/drawing/2014/main" id="{F9E805B1-F66B-402C-86CC-925D6C6DB46A}"/>
              </a:ext>
            </a:extLst>
          </p:cNvPr>
          <p:cNvSpPr/>
          <p:nvPr/>
        </p:nvSpPr>
        <p:spPr bwMode="auto">
          <a:xfrm>
            <a:off x="9441037" y="1609052"/>
            <a:ext cx="56916" cy="46394"/>
          </a:xfrm>
          <a:custGeom>
            <a:avLst/>
            <a:gdLst>
              <a:gd name="T0" fmla="*/ 2147483647 w 64"/>
              <a:gd name="T1" fmla="*/ 2147483647 h 48"/>
              <a:gd name="T2" fmla="*/ 2147483647 w 64"/>
              <a:gd name="T3" fmla="*/ 2147483647 h 48"/>
              <a:gd name="T4" fmla="*/ 2147483647 w 64"/>
              <a:gd name="T5" fmla="*/ 2147483647 h 48"/>
              <a:gd name="T6" fmla="*/ 2147483647 w 64"/>
              <a:gd name="T7" fmla="*/ 2147483647 h 48"/>
              <a:gd name="T8" fmla="*/ 2147483647 w 64"/>
              <a:gd name="T9" fmla="*/ 2147483647 h 48"/>
              <a:gd name="T10" fmla="*/ 2147483647 w 64"/>
              <a:gd name="T11" fmla="*/ 0 h 48"/>
              <a:gd name="T12" fmla="*/ 2147483647 w 64"/>
              <a:gd name="T13" fmla="*/ 2147483647 h 48"/>
              <a:gd name="T14" fmla="*/ 2147483647 w 64"/>
              <a:gd name="T15" fmla="*/ 2147483647 h 48"/>
              <a:gd name="T16" fmla="*/ 2147483647 w 64"/>
              <a:gd name="T17" fmla="*/ 2147483647 h 48"/>
              <a:gd name="T18" fmla="*/ 2147483647 w 64"/>
              <a:gd name="T19" fmla="*/ 2147483647 h 48"/>
              <a:gd name="T20" fmla="*/ 2147483647 w 64"/>
              <a:gd name="T21" fmla="*/ 2147483647 h 48"/>
              <a:gd name="T22" fmla="*/ 2147483647 w 64"/>
              <a:gd name="T23" fmla="*/ 2147483647 h 48"/>
              <a:gd name="T24" fmla="*/ 2147483647 w 64"/>
              <a:gd name="T25" fmla="*/ 2147483647 h 48"/>
              <a:gd name="T26" fmla="*/ 0 w 64"/>
              <a:gd name="T27" fmla="*/ 2147483647 h 48"/>
              <a:gd name="T28" fmla="*/ 0 w 64"/>
              <a:gd name="T29" fmla="*/ 2147483647 h 48"/>
              <a:gd name="T30" fmla="*/ 2147483647 w 64"/>
              <a:gd name="T31" fmla="*/ 2147483647 h 48"/>
              <a:gd name="T32" fmla="*/ 2147483647 w 64"/>
              <a:gd name="T33" fmla="*/ 2147483647 h 48"/>
              <a:gd name="T34" fmla="*/ 2147483647 w 64"/>
              <a:gd name="T35" fmla="*/ 2147483647 h 48"/>
              <a:gd name="T36" fmla="*/ 2147483647 w 64"/>
              <a:gd name="T37" fmla="*/ 2147483647 h 48"/>
              <a:gd name="T38" fmla="*/ 2147483647 w 64"/>
              <a:gd name="T39" fmla="*/ 2147483647 h 48"/>
              <a:gd name="T40" fmla="*/ 2147483647 w 64"/>
              <a:gd name="T41" fmla="*/ 2147483647 h 48"/>
              <a:gd name="T42" fmla="*/ 2147483647 w 64"/>
              <a:gd name="T43" fmla="*/ 2147483647 h 48"/>
              <a:gd name="T44" fmla="*/ 2147483647 w 64"/>
              <a:gd name="T45" fmla="*/ 2147483647 h 48"/>
              <a:gd name="T46" fmla="*/ 2147483647 w 64"/>
              <a:gd name="T47" fmla="*/ 2147483647 h 48"/>
              <a:gd name="T48" fmla="*/ 2147483647 w 64"/>
              <a:gd name="T49" fmla="*/ 2147483647 h 48"/>
              <a:gd name="T50" fmla="*/ 2147483647 w 64"/>
              <a:gd name="T51" fmla="*/ 2147483647 h 48"/>
              <a:gd name="T52" fmla="*/ 2147483647 w 64"/>
              <a:gd name="T53" fmla="*/ 2147483647 h 48"/>
              <a:gd name="T54" fmla="*/ 2147483647 w 64"/>
              <a:gd name="T55" fmla="*/ 2147483647 h 48"/>
              <a:gd name="T56" fmla="*/ 2147483647 w 64"/>
              <a:gd name="T57" fmla="*/ 2147483647 h 48"/>
              <a:gd name="T58" fmla="*/ 2147483647 w 64"/>
              <a:gd name="T59" fmla="*/ 2147483647 h 48"/>
              <a:gd name="T60" fmla="*/ 2147483647 w 64"/>
              <a:gd name="T61" fmla="*/ 2147483647 h 48"/>
              <a:gd name="T62" fmla="*/ 2147483647 w 64"/>
              <a:gd name="T63" fmla="*/ 2147483647 h 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4"/>
              <a:gd name="T97" fmla="*/ 0 h 48"/>
              <a:gd name="T98" fmla="*/ 64 w 64"/>
              <a:gd name="T99" fmla="*/ 48 h 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4" h="48">
                <a:moveTo>
                  <a:pt x="64" y="18"/>
                </a:moveTo>
                <a:lnTo>
                  <a:pt x="60" y="16"/>
                </a:lnTo>
                <a:lnTo>
                  <a:pt x="58" y="12"/>
                </a:lnTo>
                <a:lnTo>
                  <a:pt x="58" y="8"/>
                </a:lnTo>
                <a:lnTo>
                  <a:pt x="54" y="6"/>
                </a:lnTo>
                <a:lnTo>
                  <a:pt x="50" y="0"/>
                </a:lnTo>
                <a:lnTo>
                  <a:pt x="42" y="4"/>
                </a:lnTo>
                <a:lnTo>
                  <a:pt x="34" y="6"/>
                </a:lnTo>
                <a:lnTo>
                  <a:pt x="28" y="4"/>
                </a:lnTo>
                <a:lnTo>
                  <a:pt x="24" y="2"/>
                </a:lnTo>
                <a:lnTo>
                  <a:pt x="12" y="2"/>
                </a:ln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0" y="20"/>
                </a:lnTo>
                <a:lnTo>
                  <a:pt x="8" y="20"/>
                </a:lnTo>
                <a:lnTo>
                  <a:pt x="16" y="20"/>
                </a:lnTo>
                <a:lnTo>
                  <a:pt x="22" y="22"/>
                </a:lnTo>
                <a:lnTo>
                  <a:pt x="28" y="24"/>
                </a:lnTo>
                <a:lnTo>
                  <a:pt x="26" y="36"/>
                </a:lnTo>
                <a:lnTo>
                  <a:pt x="30" y="40"/>
                </a:lnTo>
                <a:lnTo>
                  <a:pt x="32" y="40"/>
                </a:lnTo>
                <a:lnTo>
                  <a:pt x="34" y="42"/>
                </a:lnTo>
                <a:lnTo>
                  <a:pt x="38" y="46"/>
                </a:lnTo>
                <a:lnTo>
                  <a:pt x="40" y="48"/>
                </a:lnTo>
                <a:lnTo>
                  <a:pt x="44" y="46"/>
                </a:lnTo>
                <a:lnTo>
                  <a:pt x="50" y="46"/>
                </a:lnTo>
                <a:lnTo>
                  <a:pt x="56" y="34"/>
                </a:lnTo>
                <a:lnTo>
                  <a:pt x="58" y="30"/>
                </a:lnTo>
                <a:lnTo>
                  <a:pt x="64" y="24"/>
                </a:lnTo>
                <a:lnTo>
                  <a:pt x="64" y="20"/>
                </a:lnTo>
                <a:lnTo>
                  <a:pt x="6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0" name="îśľíďé">
            <a:extLst>
              <a:ext uri="{FF2B5EF4-FFF2-40B4-BE49-F238E27FC236}">
                <a16:creationId xmlns:a16="http://schemas.microsoft.com/office/drawing/2014/main" id="{F743493C-DD98-4E00-86E0-5BA403E88EC7}"/>
              </a:ext>
            </a:extLst>
          </p:cNvPr>
          <p:cNvSpPr/>
          <p:nvPr/>
        </p:nvSpPr>
        <p:spPr bwMode="auto">
          <a:xfrm>
            <a:off x="9429794" y="1628936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0 h 16"/>
              <a:gd name="T8" fmla="*/ 2147483647 w 40"/>
              <a:gd name="T9" fmla="*/ 0 h 16"/>
              <a:gd name="T10" fmla="*/ 2147483647 w 40"/>
              <a:gd name="T11" fmla="*/ 0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0 w 40"/>
              <a:gd name="T21" fmla="*/ 2147483647 h 16"/>
              <a:gd name="T22" fmla="*/ 2147483647 w 40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"/>
              <a:gd name="T37" fmla="*/ 0 h 16"/>
              <a:gd name="T38" fmla="*/ 40 w 40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" h="16">
                <a:moveTo>
                  <a:pt x="38" y="16"/>
                </a:moveTo>
                <a:lnTo>
                  <a:pt x="40" y="4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14" y="0"/>
                </a:lnTo>
                <a:lnTo>
                  <a:pt x="12" y="6"/>
                </a:lnTo>
                <a:lnTo>
                  <a:pt x="8" y="6"/>
                </a:lnTo>
                <a:lnTo>
                  <a:pt x="4" y="8"/>
                </a:lnTo>
                <a:lnTo>
                  <a:pt x="2" y="12"/>
                </a:lnTo>
                <a:lnTo>
                  <a:pt x="0" y="16"/>
                </a:lnTo>
                <a:lnTo>
                  <a:pt x="38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1" name="íṡļïḓè">
            <a:extLst>
              <a:ext uri="{FF2B5EF4-FFF2-40B4-BE49-F238E27FC236}">
                <a16:creationId xmlns:a16="http://schemas.microsoft.com/office/drawing/2014/main" id="{B0C6C67C-E447-41B9-B09B-66D8AE1A9E2C}"/>
              </a:ext>
            </a:extLst>
          </p:cNvPr>
          <p:cNvSpPr/>
          <p:nvPr/>
        </p:nvSpPr>
        <p:spPr bwMode="auto">
          <a:xfrm>
            <a:off x="9070732" y="1864225"/>
            <a:ext cx="36539" cy="88648"/>
          </a:xfrm>
          <a:custGeom>
            <a:avLst/>
            <a:gdLst>
              <a:gd name="T0" fmla="*/ 2147483647 w 40"/>
              <a:gd name="T1" fmla="*/ 2147483647 h 90"/>
              <a:gd name="T2" fmla="*/ 2147483647 w 40"/>
              <a:gd name="T3" fmla="*/ 2147483647 h 90"/>
              <a:gd name="T4" fmla="*/ 2147483647 w 40"/>
              <a:gd name="T5" fmla="*/ 2147483647 h 90"/>
              <a:gd name="T6" fmla="*/ 2147483647 w 40"/>
              <a:gd name="T7" fmla="*/ 2147483647 h 90"/>
              <a:gd name="T8" fmla="*/ 2147483647 w 40"/>
              <a:gd name="T9" fmla="*/ 2147483647 h 90"/>
              <a:gd name="T10" fmla="*/ 2147483647 w 40"/>
              <a:gd name="T11" fmla="*/ 2147483647 h 90"/>
              <a:gd name="T12" fmla="*/ 2147483647 w 40"/>
              <a:gd name="T13" fmla="*/ 2147483647 h 90"/>
              <a:gd name="T14" fmla="*/ 2147483647 w 40"/>
              <a:gd name="T15" fmla="*/ 2147483647 h 90"/>
              <a:gd name="T16" fmla="*/ 0 w 40"/>
              <a:gd name="T17" fmla="*/ 2147483647 h 90"/>
              <a:gd name="T18" fmla="*/ 0 w 40"/>
              <a:gd name="T19" fmla="*/ 2147483647 h 90"/>
              <a:gd name="T20" fmla="*/ 0 w 40"/>
              <a:gd name="T21" fmla="*/ 2147483647 h 90"/>
              <a:gd name="T22" fmla="*/ 2147483647 w 40"/>
              <a:gd name="T23" fmla="*/ 2147483647 h 90"/>
              <a:gd name="T24" fmla="*/ 2147483647 w 40"/>
              <a:gd name="T25" fmla="*/ 2147483647 h 90"/>
              <a:gd name="T26" fmla="*/ 2147483647 w 40"/>
              <a:gd name="T27" fmla="*/ 2147483647 h 90"/>
              <a:gd name="T28" fmla="*/ 2147483647 w 40"/>
              <a:gd name="T29" fmla="*/ 2147483647 h 90"/>
              <a:gd name="T30" fmla="*/ 2147483647 w 40"/>
              <a:gd name="T31" fmla="*/ 2147483647 h 90"/>
              <a:gd name="T32" fmla="*/ 2147483647 w 40"/>
              <a:gd name="T33" fmla="*/ 2147483647 h 90"/>
              <a:gd name="T34" fmla="*/ 2147483647 w 40"/>
              <a:gd name="T35" fmla="*/ 2147483647 h 90"/>
              <a:gd name="T36" fmla="*/ 2147483647 w 40"/>
              <a:gd name="T37" fmla="*/ 2147483647 h 90"/>
              <a:gd name="T38" fmla="*/ 2147483647 w 40"/>
              <a:gd name="T39" fmla="*/ 2147483647 h 90"/>
              <a:gd name="T40" fmla="*/ 2147483647 w 40"/>
              <a:gd name="T41" fmla="*/ 2147483647 h 90"/>
              <a:gd name="T42" fmla="*/ 2147483647 w 40"/>
              <a:gd name="T43" fmla="*/ 0 h 90"/>
              <a:gd name="T44" fmla="*/ 2147483647 w 40"/>
              <a:gd name="T45" fmla="*/ 2147483647 h 90"/>
              <a:gd name="T46" fmla="*/ 2147483647 w 40"/>
              <a:gd name="T47" fmla="*/ 2147483647 h 90"/>
              <a:gd name="T48" fmla="*/ 2147483647 w 40"/>
              <a:gd name="T49" fmla="*/ 2147483647 h 90"/>
              <a:gd name="T50" fmla="*/ 2147483647 w 40"/>
              <a:gd name="T51" fmla="*/ 2147483647 h 90"/>
              <a:gd name="T52" fmla="*/ 2147483647 w 40"/>
              <a:gd name="T53" fmla="*/ 2147483647 h 90"/>
              <a:gd name="T54" fmla="*/ 2147483647 w 40"/>
              <a:gd name="T55" fmla="*/ 2147483647 h 90"/>
              <a:gd name="T56" fmla="*/ 2147483647 w 40"/>
              <a:gd name="T57" fmla="*/ 2147483647 h 90"/>
              <a:gd name="T58" fmla="*/ 2147483647 w 40"/>
              <a:gd name="T59" fmla="*/ 2147483647 h 90"/>
              <a:gd name="T60" fmla="*/ 2147483647 w 40"/>
              <a:gd name="T61" fmla="*/ 2147483647 h 90"/>
              <a:gd name="T62" fmla="*/ 2147483647 w 40"/>
              <a:gd name="T63" fmla="*/ 2147483647 h 90"/>
              <a:gd name="T64" fmla="*/ 2147483647 w 40"/>
              <a:gd name="T65" fmla="*/ 2147483647 h 90"/>
              <a:gd name="T66" fmla="*/ 2147483647 w 40"/>
              <a:gd name="T67" fmla="*/ 2147483647 h 90"/>
              <a:gd name="T68" fmla="*/ 2147483647 w 40"/>
              <a:gd name="T69" fmla="*/ 2147483647 h 90"/>
              <a:gd name="T70" fmla="*/ 2147483647 w 40"/>
              <a:gd name="T71" fmla="*/ 2147483647 h 90"/>
              <a:gd name="T72" fmla="*/ 2147483647 w 40"/>
              <a:gd name="T73" fmla="*/ 2147483647 h 90"/>
              <a:gd name="T74" fmla="*/ 2147483647 w 40"/>
              <a:gd name="T75" fmla="*/ 2147483647 h 90"/>
              <a:gd name="T76" fmla="*/ 2147483647 w 40"/>
              <a:gd name="T77" fmla="*/ 2147483647 h 90"/>
              <a:gd name="T78" fmla="*/ 2147483647 w 40"/>
              <a:gd name="T79" fmla="*/ 2147483647 h 90"/>
              <a:gd name="T80" fmla="*/ 2147483647 w 40"/>
              <a:gd name="T81" fmla="*/ 2147483647 h 90"/>
              <a:gd name="T82" fmla="*/ 2147483647 w 40"/>
              <a:gd name="T83" fmla="*/ 2147483647 h 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0"/>
              <a:gd name="T127" fmla="*/ 0 h 90"/>
              <a:gd name="T128" fmla="*/ 40 w 40"/>
              <a:gd name="T129" fmla="*/ 90 h 9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0" h="90">
                <a:moveTo>
                  <a:pt x="24" y="90"/>
                </a:moveTo>
                <a:lnTo>
                  <a:pt x="16" y="90"/>
                </a:lnTo>
                <a:lnTo>
                  <a:pt x="12" y="90"/>
                </a:lnTo>
                <a:lnTo>
                  <a:pt x="8" y="90"/>
                </a:lnTo>
                <a:lnTo>
                  <a:pt x="6" y="76"/>
                </a:lnTo>
                <a:lnTo>
                  <a:pt x="8" y="66"/>
                </a:lnTo>
                <a:lnTo>
                  <a:pt x="6" y="64"/>
                </a:lnTo>
                <a:lnTo>
                  <a:pt x="4" y="64"/>
                </a:lnTo>
                <a:lnTo>
                  <a:pt x="0" y="62"/>
                </a:lnTo>
                <a:lnTo>
                  <a:pt x="0" y="58"/>
                </a:lnTo>
                <a:lnTo>
                  <a:pt x="0" y="52"/>
                </a:lnTo>
                <a:lnTo>
                  <a:pt x="2" y="48"/>
                </a:lnTo>
                <a:lnTo>
                  <a:pt x="6" y="38"/>
                </a:lnTo>
                <a:lnTo>
                  <a:pt x="10" y="32"/>
                </a:lnTo>
                <a:lnTo>
                  <a:pt x="12" y="26"/>
                </a:lnTo>
                <a:lnTo>
                  <a:pt x="12" y="22"/>
                </a:lnTo>
                <a:lnTo>
                  <a:pt x="12" y="18"/>
                </a:lnTo>
                <a:lnTo>
                  <a:pt x="10" y="16"/>
                </a:lnTo>
                <a:lnTo>
                  <a:pt x="8" y="14"/>
                </a:lnTo>
                <a:lnTo>
                  <a:pt x="8" y="12"/>
                </a:lnTo>
                <a:lnTo>
                  <a:pt x="10" y="6"/>
                </a:lnTo>
                <a:lnTo>
                  <a:pt x="12" y="0"/>
                </a:lnTo>
                <a:lnTo>
                  <a:pt x="16" y="4"/>
                </a:lnTo>
                <a:lnTo>
                  <a:pt x="22" y="6"/>
                </a:lnTo>
                <a:lnTo>
                  <a:pt x="36" y="6"/>
                </a:lnTo>
                <a:lnTo>
                  <a:pt x="38" y="8"/>
                </a:lnTo>
                <a:lnTo>
                  <a:pt x="40" y="12"/>
                </a:lnTo>
                <a:lnTo>
                  <a:pt x="38" y="24"/>
                </a:lnTo>
                <a:lnTo>
                  <a:pt x="34" y="34"/>
                </a:lnTo>
                <a:lnTo>
                  <a:pt x="30" y="40"/>
                </a:lnTo>
                <a:lnTo>
                  <a:pt x="28" y="50"/>
                </a:lnTo>
                <a:lnTo>
                  <a:pt x="30" y="54"/>
                </a:lnTo>
                <a:lnTo>
                  <a:pt x="30" y="60"/>
                </a:lnTo>
                <a:lnTo>
                  <a:pt x="30" y="64"/>
                </a:lnTo>
                <a:lnTo>
                  <a:pt x="28" y="68"/>
                </a:lnTo>
                <a:lnTo>
                  <a:pt x="30" y="70"/>
                </a:lnTo>
                <a:lnTo>
                  <a:pt x="32" y="74"/>
                </a:lnTo>
                <a:lnTo>
                  <a:pt x="30" y="78"/>
                </a:lnTo>
                <a:lnTo>
                  <a:pt x="28" y="80"/>
                </a:lnTo>
                <a:lnTo>
                  <a:pt x="26" y="84"/>
                </a:lnTo>
                <a:lnTo>
                  <a:pt x="24" y="86"/>
                </a:lnTo>
                <a:lnTo>
                  <a:pt x="24" y="9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2" name="ïṩḷïḍè">
            <a:extLst>
              <a:ext uri="{FF2B5EF4-FFF2-40B4-BE49-F238E27FC236}">
                <a16:creationId xmlns:a16="http://schemas.microsoft.com/office/drawing/2014/main" id="{F927085A-FEE5-4603-B299-3E843F011D1E}"/>
              </a:ext>
            </a:extLst>
          </p:cNvPr>
          <p:cNvSpPr/>
          <p:nvPr/>
        </p:nvSpPr>
        <p:spPr bwMode="auto">
          <a:xfrm>
            <a:off x="9077056" y="1833572"/>
            <a:ext cx="154586" cy="137528"/>
          </a:xfrm>
          <a:custGeom>
            <a:avLst/>
            <a:gdLst>
              <a:gd name="T0" fmla="*/ 2147483647 w 174"/>
              <a:gd name="T1" fmla="*/ 2147483647 h 140"/>
              <a:gd name="T2" fmla="*/ 2147483647 w 174"/>
              <a:gd name="T3" fmla="*/ 2147483647 h 140"/>
              <a:gd name="T4" fmla="*/ 2147483647 w 174"/>
              <a:gd name="T5" fmla="*/ 2147483647 h 140"/>
              <a:gd name="T6" fmla="*/ 2147483647 w 174"/>
              <a:gd name="T7" fmla="*/ 2147483647 h 140"/>
              <a:gd name="T8" fmla="*/ 2147483647 w 174"/>
              <a:gd name="T9" fmla="*/ 2147483647 h 140"/>
              <a:gd name="T10" fmla="*/ 2147483647 w 174"/>
              <a:gd name="T11" fmla="*/ 2147483647 h 140"/>
              <a:gd name="T12" fmla="*/ 2147483647 w 174"/>
              <a:gd name="T13" fmla="*/ 2147483647 h 140"/>
              <a:gd name="T14" fmla="*/ 2147483647 w 174"/>
              <a:gd name="T15" fmla="*/ 2147483647 h 140"/>
              <a:gd name="T16" fmla="*/ 2147483647 w 174"/>
              <a:gd name="T17" fmla="*/ 2147483647 h 140"/>
              <a:gd name="T18" fmla="*/ 2147483647 w 174"/>
              <a:gd name="T19" fmla="*/ 2147483647 h 140"/>
              <a:gd name="T20" fmla="*/ 2147483647 w 174"/>
              <a:gd name="T21" fmla="*/ 2147483647 h 140"/>
              <a:gd name="T22" fmla="*/ 2147483647 w 174"/>
              <a:gd name="T23" fmla="*/ 2147483647 h 140"/>
              <a:gd name="T24" fmla="*/ 2147483647 w 174"/>
              <a:gd name="T25" fmla="*/ 2147483647 h 140"/>
              <a:gd name="T26" fmla="*/ 2147483647 w 174"/>
              <a:gd name="T27" fmla="*/ 2147483647 h 140"/>
              <a:gd name="T28" fmla="*/ 2147483647 w 174"/>
              <a:gd name="T29" fmla="*/ 2147483647 h 140"/>
              <a:gd name="T30" fmla="*/ 2147483647 w 174"/>
              <a:gd name="T31" fmla="*/ 2147483647 h 140"/>
              <a:gd name="T32" fmla="*/ 2147483647 w 174"/>
              <a:gd name="T33" fmla="*/ 2147483647 h 140"/>
              <a:gd name="T34" fmla="*/ 2147483647 w 174"/>
              <a:gd name="T35" fmla="*/ 2147483647 h 140"/>
              <a:gd name="T36" fmla="*/ 2147483647 w 174"/>
              <a:gd name="T37" fmla="*/ 2147483647 h 140"/>
              <a:gd name="T38" fmla="*/ 2147483647 w 174"/>
              <a:gd name="T39" fmla="*/ 2147483647 h 140"/>
              <a:gd name="T40" fmla="*/ 2147483647 w 174"/>
              <a:gd name="T41" fmla="*/ 2147483647 h 140"/>
              <a:gd name="T42" fmla="*/ 2147483647 w 174"/>
              <a:gd name="T43" fmla="*/ 2147483647 h 140"/>
              <a:gd name="T44" fmla="*/ 2147483647 w 174"/>
              <a:gd name="T45" fmla="*/ 2147483647 h 140"/>
              <a:gd name="T46" fmla="*/ 2147483647 w 174"/>
              <a:gd name="T47" fmla="*/ 2147483647 h 140"/>
              <a:gd name="T48" fmla="*/ 2147483647 w 174"/>
              <a:gd name="T49" fmla="*/ 2147483647 h 140"/>
              <a:gd name="T50" fmla="*/ 2147483647 w 174"/>
              <a:gd name="T51" fmla="*/ 2147483647 h 140"/>
              <a:gd name="T52" fmla="*/ 0 w 174"/>
              <a:gd name="T53" fmla="*/ 2147483647 h 140"/>
              <a:gd name="T54" fmla="*/ 0 w 174"/>
              <a:gd name="T55" fmla="*/ 2147483647 h 140"/>
              <a:gd name="T56" fmla="*/ 2147483647 w 174"/>
              <a:gd name="T57" fmla="*/ 2147483647 h 140"/>
              <a:gd name="T58" fmla="*/ 2147483647 w 174"/>
              <a:gd name="T59" fmla="*/ 0 h 140"/>
              <a:gd name="T60" fmla="*/ 2147483647 w 174"/>
              <a:gd name="T61" fmla="*/ 2147483647 h 140"/>
              <a:gd name="T62" fmla="*/ 2147483647 w 174"/>
              <a:gd name="T63" fmla="*/ 2147483647 h 140"/>
              <a:gd name="T64" fmla="*/ 2147483647 w 174"/>
              <a:gd name="T65" fmla="*/ 2147483647 h 140"/>
              <a:gd name="T66" fmla="*/ 2147483647 w 174"/>
              <a:gd name="T67" fmla="*/ 2147483647 h 140"/>
              <a:gd name="T68" fmla="*/ 2147483647 w 174"/>
              <a:gd name="T69" fmla="*/ 2147483647 h 140"/>
              <a:gd name="T70" fmla="*/ 2147483647 w 174"/>
              <a:gd name="T71" fmla="*/ 2147483647 h 14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4"/>
              <a:gd name="T109" fmla="*/ 0 h 140"/>
              <a:gd name="T110" fmla="*/ 174 w 174"/>
              <a:gd name="T111" fmla="*/ 140 h 14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4" h="140">
                <a:moveTo>
                  <a:pt x="174" y="32"/>
                </a:moveTo>
                <a:lnTo>
                  <a:pt x="174" y="34"/>
                </a:lnTo>
                <a:lnTo>
                  <a:pt x="168" y="38"/>
                </a:lnTo>
                <a:lnTo>
                  <a:pt x="164" y="44"/>
                </a:lnTo>
                <a:lnTo>
                  <a:pt x="146" y="52"/>
                </a:lnTo>
                <a:lnTo>
                  <a:pt x="138" y="56"/>
                </a:lnTo>
                <a:lnTo>
                  <a:pt x="134" y="62"/>
                </a:lnTo>
                <a:lnTo>
                  <a:pt x="128" y="68"/>
                </a:lnTo>
                <a:lnTo>
                  <a:pt x="126" y="80"/>
                </a:lnTo>
                <a:lnTo>
                  <a:pt x="128" y="86"/>
                </a:lnTo>
                <a:lnTo>
                  <a:pt x="132" y="90"/>
                </a:lnTo>
                <a:lnTo>
                  <a:pt x="124" y="96"/>
                </a:lnTo>
                <a:lnTo>
                  <a:pt x="112" y="108"/>
                </a:lnTo>
                <a:lnTo>
                  <a:pt x="106" y="118"/>
                </a:lnTo>
                <a:lnTo>
                  <a:pt x="102" y="122"/>
                </a:lnTo>
                <a:lnTo>
                  <a:pt x="102" y="126"/>
                </a:lnTo>
                <a:lnTo>
                  <a:pt x="70" y="126"/>
                </a:lnTo>
                <a:lnTo>
                  <a:pt x="64" y="128"/>
                </a:lnTo>
                <a:lnTo>
                  <a:pt x="62" y="132"/>
                </a:lnTo>
                <a:lnTo>
                  <a:pt x="56" y="134"/>
                </a:lnTo>
                <a:lnTo>
                  <a:pt x="54" y="136"/>
                </a:lnTo>
                <a:lnTo>
                  <a:pt x="50" y="140"/>
                </a:lnTo>
                <a:lnTo>
                  <a:pt x="48" y="140"/>
                </a:lnTo>
                <a:lnTo>
                  <a:pt x="42" y="140"/>
                </a:lnTo>
                <a:lnTo>
                  <a:pt x="38" y="136"/>
                </a:lnTo>
                <a:lnTo>
                  <a:pt x="36" y="130"/>
                </a:lnTo>
                <a:lnTo>
                  <a:pt x="36" y="124"/>
                </a:lnTo>
                <a:lnTo>
                  <a:pt x="34" y="122"/>
                </a:lnTo>
                <a:lnTo>
                  <a:pt x="30" y="120"/>
                </a:lnTo>
                <a:lnTo>
                  <a:pt x="24" y="120"/>
                </a:lnTo>
                <a:lnTo>
                  <a:pt x="18" y="120"/>
                </a:lnTo>
                <a:lnTo>
                  <a:pt x="20" y="116"/>
                </a:lnTo>
                <a:lnTo>
                  <a:pt x="22" y="112"/>
                </a:lnTo>
                <a:lnTo>
                  <a:pt x="24" y="108"/>
                </a:lnTo>
                <a:lnTo>
                  <a:pt x="26" y="104"/>
                </a:lnTo>
                <a:lnTo>
                  <a:pt x="24" y="100"/>
                </a:lnTo>
                <a:lnTo>
                  <a:pt x="22" y="98"/>
                </a:lnTo>
                <a:lnTo>
                  <a:pt x="24" y="94"/>
                </a:lnTo>
                <a:lnTo>
                  <a:pt x="24" y="90"/>
                </a:lnTo>
                <a:lnTo>
                  <a:pt x="24" y="84"/>
                </a:lnTo>
                <a:lnTo>
                  <a:pt x="22" y="80"/>
                </a:lnTo>
                <a:lnTo>
                  <a:pt x="24" y="70"/>
                </a:lnTo>
                <a:lnTo>
                  <a:pt x="28" y="64"/>
                </a:lnTo>
                <a:lnTo>
                  <a:pt x="32" y="54"/>
                </a:lnTo>
                <a:lnTo>
                  <a:pt x="34" y="42"/>
                </a:lnTo>
                <a:lnTo>
                  <a:pt x="32" y="38"/>
                </a:lnTo>
                <a:lnTo>
                  <a:pt x="30" y="36"/>
                </a:lnTo>
                <a:lnTo>
                  <a:pt x="16" y="36"/>
                </a:lnTo>
                <a:lnTo>
                  <a:pt x="10" y="34"/>
                </a:lnTo>
                <a:lnTo>
                  <a:pt x="6" y="30"/>
                </a:lnTo>
                <a:lnTo>
                  <a:pt x="6" y="26"/>
                </a:lnTo>
                <a:lnTo>
                  <a:pt x="4" y="22"/>
                </a:lnTo>
                <a:lnTo>
                  <a:pt x="2" y="18"/>
                </a:lnTo>
                <a:lnTo>
                  <a:pt x="0" y="16"/>
                </a:lnTo>
                <a:lnTo>
                  <a:pt x="0" y="12"/>
                </a:lnTo>
                <a:lnTo>
                  <a:pt x="0" y="10"/>
                </a:lnTo>
                <a:lnTo>
                  <a:pt x="4" y="8"/>
                </a:lnTo>
                <a:lnTo>
                  <a:pt x="12" y="6"/>
                </a:lnTo>
                <a:lnTo>
                  <a:pt x="12" y="2"/>
                </a:lnTo>
                <a:lnTo>
                  <a:pt x="14" y="0"/>
                </a:lnTo>
                <a:lnTo>
                  <a:pt x="20" y="0"/>
                </a:lnTo>
                <a:lnTo>
                  <a:pt x="40" y="2"/>
                </a:lnTo>
                <a:lnTo>
                  <a:pt x="60" y="4"/>
                </a:lnTo>
                <a:lnTo>
                  <a:pt x="80" y="8"/>
                </a:lnTo>
                <a:lnTo>
                  <a:pt x="102" y="10"/>
                </a:lnTo>
                <a:lnTo>
                  <a:pt x="124" y="16"/>
                </a:lnTo>
                <a:lnTo>
                  <a:pt x="136" y="18"/>
                </a:lnTo>
                <a:lnTo>
                  <a:pt x="150" y="20"/>
                </a:lnTo>
                <a:lnTo>
                  <a:pt x="152" y="20"/>
                </a:lnTo>
                <a:lnTo>
                  <a:pt x="154" y="22"/>
                </a:lnTo>
                <a:lnTo>
                  <a:pt x="160" y="26"/>
                </a:lnTo>
                <a:lnTo>
                  <a:pt x="17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3" name="ïŝlíḑè">
            <a:extLst>
              <a:ext uri="{FF2B5EF4-FFF2-40B4-BE49-F238E27FC236}">
                <a16:creationId xmlns:a16="http://schemas.microsoft.com/office/drawing/2014/main" id="{0F6E3923-840D-48CB-8554-B6115BCA3A86}"/>
              </a:ext>
            </a:extLst>
          </p:cNvPr>
          <p:cNvSpPr/>
          <p:nvPr/>
        </p:nvSpPr>
        <p:spPr bwMode="auto">
          <a:xfrm>
            <a:off x="9133269" y="1705156"/>
            <a:ext cx="159505" cy="160725"/>
          </a:xfrm>
          <a:custGeom>
            <a:avLst/>
            <a:gdLst>
              <a:gd name="T0" fmla="*/ 2147483647 w 178"/>
              <a:gd name="T1" fmla="*/ 2147483647 h 162"/>
              <a:gd name="T2" fmla="*/ 2147483647 w 178"/>
              <a:gd name="T3" fmla="*/ 2147483647 h 162"/>
              <a:gd name="T4" fmla="*/ 2147483647 w 178"/>
              <a:gd name="T5" fmla="*/ 2147483647 h 162"/>
              <a:gd name="T6" fmla="*/ 2147483647 w 178"/>
              <a:gd name="T7" fmla="*/ 2147483647 h 162"/>
              <a:gd name="T8" fmla="*/ 2147483647 w 178"/>
              <a:gd name="T9" fmla="*/ 2147483647 h 162"/>
              <a:gd name="T10" fmla="*/ 2147483647 w 178"/>
              <a:gd name="T11" fmla="*/ 2147483647 h 162"/>
              <a:gd name="T12" fmla="*/ 2147483647 w 178"/>
              <a:gd name="T13" fmla="*/ 2147483647 h 162"/>
              <a:gd name="T14" fmla="*/ 2147483647 w 178"/>
              <a:gd name="T15" fmla="*/ 2147483647 h 162"/>
              <a:gd name="T16" fmla="*/ 2147483647 w 178"/>
              <a:gd name="T17" fmla="*/ 2147483647 h 162"/>
              <a:gd name="T18" fmla="*/ 2147483647 w 178"/>
              <a:gd name="T19" fmla="*/ 2147483647 h 162"/>
              <a:gd name="T20" fmla="*/ 2147483647 w 178"/>
              <a:gd name="T21" fmla="*/ 2147483647 h 162"/>
              <a:gd name="T22" fmla="*/ 2147483647 w 178"/>
              <a:gd name="T23" fmla="*/ 2147483647 h 162"/>
              <a:gd name="T24" fmla="*/ 2147483647 w 178"/>
              <a:gd name="T25" fmla="*/ 2147483647 h 162"/>
              <a:gd name="T26" fmla="*/ 2147483647 w 178"/>
              <a:gd name="T27" fmla="*/ 2147483647 h 162"/>
              <a:gd name="T28" fmla="*/ 2147483647 w 178"/>
              <a:gd name="T29" fmla="*/ 2147483647 h 162"/>
              <a:gd name="T30" fmla="*/ 2147483647 w 178"/>
              <a:gd name="T31" fmla="*/ 2147483647 h 162"/>
              <a:gd name="T32" fmla="*/ 2147483647 w 178"/>
              <a:gd name="T33" fmla="*/ 2147483647 h 162"/>
              <a:gd name="T34" fmla="*/ 2147483647 w 178"/>
              <a:gd name="T35" fmla="*/ 2147483647 h 162"/>
              <a:gd name="T36" fmla="*/ 2147483647 w 178"/>
              <a:gd name="T37" fmla="*/ 2147483647 h 162"/>
              <a:gd name="T38" fmla="*/ 2147483647 w 178"/>
              <a:gd name="T39" fmla="*/ 2147483647 h 162"/>
              <a:gd name="T40" fmla="*/ 2147483647 w 178"/>
              <a:gd name="T41" fmla="*/ 2147483647 h 162"/>
              <a:gd name="T42" fmla="*/ 2147483647 w 178"/>
              <a:gd name="T43" fmla="*/ 2147483647 h 162"/>
              <a:gd name="T44" fmla="*/ 2147483647 w 178"/>
              <a:gd name="T45" fmla="*/ 2147483647 h 162"/>
              <a:gd name="T46" fmla="*/ 2147483647 w 178"/>
              <a:gd name="T47" fmla="*/ 2147483647 h 162"/>
              <a:gd name="T48" fmla="*/ 2147483647 w 178"/>
              <a:gd name="T49" fmla="*/ 2147483647 h 162"/>
              <a:gd name="T50" fmla="*/ 2147483647 w 178"/>
              <a:gd name="T51" fmla="*/ 2147483647 h 162"/>
              <a:gd name="T52" fmla="*/ 2147483647 w 178"/>
              <a:gd name="T53" fmla="*/ 2147483647 h 162"/>
              <a:gd name="T54" fmla="*/ 2147483647 w 178"/>
              <a:gd name="T55" fmla="*/ 2147483647 h 162"/>
              <a:gd name="T56" fmla="*/ 2147483647 w 178"/>
              <a:gd name="T57" fmla="*/ 2147483647 h 162"/>
              <a:gd name="T58" fmla="*/ 2147483647 w 178"/>
              <a:gd name="T59" fmla="*/ 2147483647 h 162"/>
              <a:gd name="T60" fmla="*/ 2147483647 w 178"/>
              <a:gd name="T61" fmla="*/ 2147483647 h 162"/>
              <a:gd name="T62" fmla="*/ 2147483647 w 178"/>
              <a:gd name="T63" fmla="*/ 0 h 162"/>
              <a:gd name="T64" fmla="*/ 2147483647 w 178"/>
              <a:gd name="T65" fmla="*/ 2147483647 h 162"/>
              <a:gd name="T66" fmla="*/ 2147483647 w 178"/>
              <a:gd name="T67" fmla="*/ 2147483647 h 162"/>
              <a:gd name="T68" fmla="*/ 2147483647 w 178"/>
              <a:gd name="T69" fmla="*/ 2147483647 h 162"/>
              <a:gd name="T70" fmla="*/ 2147483647 w 178"/>
              <a:gd name="T71" fmla="*/ 2147483647 h 162"/>
              <a:gd name="T72" fmla="*/ 2147483647 w 178"/>
              <a:gd name="T73" fmla="*/ 2147483647 h 162"/>
              <a:gd name="T74" fmla="*/ 2147483647 w 178"/>
              <a:gd name="T75" fmla="*/ 2147483647 h 162"/>
              <a:gd name="T76" fmla="*/ 2147483647 w 178"/>
              <a:gd name="T77" fmla="*/ 2147483647 h 162"/>
              <a:gd name="T78" fmla="*/ 2147483647 w 178"/>
              <a:gd name="T79" fmla="*/ 2147483647 h 162"/>
              <a:gd name="T80" fmla="*/ 2147483647 w 178"/>
              <a:gd name="T81" fmla="*/ 2147483647 h 162"/>
              <a:gd name="T82" fmla="*/ 2147483647 w 178"/>
              <a:gd name="T83" fmla="*/ 2147483647 h 162"/>
              <a:gd name="T84" fmla="*/ 2147483647 w 178"/>
              <a:gd name="T85" fmla="*/ 2147483647 h 162"/>
              <a:gd name="T86" fmla="*/ 2147483647 w 178"/>
              <a:gd name="T87" fmla="*/ 2147483647 h 162"/>
              <a:gd name="T88" fmla="*/ 2147483647 w 178"/>
              <a:gd name="T89" fmla="*/ 2147483647 h 162"/>
              <a:gd name="T90" fmla="*/ 2147483647 w 178"/>
              <a:gd name="T91" fmla="*/ 2147483647 h 162"/>
              <a:gd name="T92" fmla="*/ 2147483647 w 178"/>
              <a:gd name="T93" fmla="*/ 2147483647 h 162"/>
              <a:gd name="T94" fmla="*/ 2147483647 w 178"/>
              <a:gd name="T95" fmla="*/ 2147483647 h 162"/>
              <a:gd name="T96" fmla="*/ 2147483647 w 178"/>
              <a:gd name="T97" fmla="*/ 2147483647 h 162"/>
              <a:gd name="T98" fmla="*/ 2147483647 w 178"/>
              <a:gd name="T99" fmla="*/ 2147483647 h 162"/>
              <a:gd name="T100" fmla="*/ 2147483647 w 178"/>
              <a:gd name="T101" fmla="*/ 2147483647 h 162"/>
              <a:gd name="T102" fmla="*/ 2147483647 w 178"/>
              <a:gd name="T103" fmla="*/ 2147483647 h 162"/>
              <a:gd name="T104" fmla="*/ 2147483647 w 178"/>
              <a:gd name="T105" fmla="*/ 2147483647 h 16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8"/>
              <a:gd name="T160" fmla="*/ 0 h 162"/>
              <a:gd name="T161" fmla="*/ 178 w 178"/>
              <a:gd name="T162" fmla="*/ 162 h 16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8" h="162">
                <a:moveTo>
                  <a:pt x="178" y="128"/>
                </a:moveTo>
                <a:lnTo>
                  <a:pt x="174" y="128"/>
                </a:lnTo>
                <a:lnTo>
                  <a:pt x="168" y="132"/>
                </a:lnTo>
                <a:lnTo>
                  <a:pt x="162" y="136"/>
                </a:lnTo>
                <a:lnTo>
                  <a:pt x="158" y="140"/>
                </a:lnTo>
                <a:lnTo>
                  <a:pt x="154" y="142"/>
                </a:lnTo>
                <a:lnTo>
                  <a:pt x="146" y="140"/>
                </a:lnTo>
                <a:lnTo>
                  <a:pt x="138" y="138"/>
                </a:lnTo>
                <a:lnTo>
                  <a:pt x="132" y="134"/>
                </a:lnTo>
                <a:lnTo>
                  <a:pt x="126" y="134"/>
                </a:lnTo>
                <a:lnTo>
                  <a:pt x="120" y="134"/>
                </a:lnTo>
                <a:lnTo>
                  <a:pt x="114" y="138"/>
                </a:lnTo>
                <a:lnTo>
                  <a:pt x="110" y="142"/>
                </a:lnTo>
                <a:lnTo>
                  <a:pt x="110" y="150"/>
                </a:lnTo>
                <a:lnTo>
                  <a:pt x="110" y="162"/>
                </a:lnTo>
                <a:lnTo>
                  <a:pt x="96" y="156"/>
                </a:lnTo>
                <a:lnTo>
                  <a:pt x="90" y="152"/>
                </a:lnTo>
                <a:lnTo>
                  <a:pt x="88" y="150"/>
                </a:lnTo>
                <a:lnTo>
                  <a:pt x="86" y="150"/>
                </a:lnTo>
                <a:lnTo>
                  <a:pt x="72" y="148"/>
                </a:lnTo>
                <a:lnTo>
                  <a:pt x="60" y="146"/>
                </a:lnTo>
                <a:lnTo>
                  <a:pt x="38" y="140"/>
                </a:lnTo>
                <a:lnTo>
                  <a:pt x="42" y="138"/>
                </a:lnTo>
                <a:lnTo>
                  <a:pt x="44" y="136"/>
                </a:lnTo>
                <a:lnTo>
                  <a:pt x="46" y="126"/>
                </a:lnTo>
                <a:lnTo>
                  <a:pt x="48" y="114"/>
                </a:lnTo>
                <a:lnTo>
                  <a:pt x="48" y="106"/>
                </a:lnTo>
                <a:lnTo>
                  <a:pt x="48" y="92"/>
                </a:lnTo>
                <a:lnTo>
                  <a:pt x="44" y="80"/>
                </a:lnTo>
                <a:lnTo>
                  <a:pt x="38" y="68"/>
                </a:lnTo>
                <a:lnTo>
                  <a:pt x="34" y="64"/>
                </a:lnTo>
                <a:lnTo>
                  <a:pt x="30" y="62"/>
                </a:lnTo>
                <a:lnTo>
                  <a:pt x="12" y="60"/>
                </a:lnTo>
                <a:lnTo>
                  <a:pt x="8" y="58"/>
                </a:lnTo>
                <a:lnTo>
                  <a:pt x="4" y="54"/>
                </a:lnTo>
                <a:lnTo>
                  <a:pt x="2" y="50"/>
                </a:lnTo>
                <a:lnTo>
                  <a:pt x="0" y="44"/>
                </a:lnTo>
                <a:lnTo>
                  <a:pt x="6" y="42"/>
                </a:lnTo>
                <a:lnTo>
                  <a:pt x="12" y="40"/>
                </a:lnTo>
                <a:lnTo>
                  <a:pt x="16" y="36"/>
                </a:lnTo>
                <a:lnTo>
                  <a:pt x="20" y="36"/>
                </a:lnTo>
                <a:lnTo>
                  <a:pt x="24" y="36"/>
                </a:lnTo>
                <a:lnTo>
                  <a:pt x="28" y="38"/>
                </a:lnTo>
                <a:lnTo>
                  <a:pt x="32" y="40"/>
                </a:lnTo>
                <a:lnTo>
                  <a:pt x="38" y="42"/>
                </a:lnTo>
                <a:lnTo>
                  <a:pt x="42" y="42"/>
                </a:lnTo>
                <a:lnTo>
                  <a:pt x="44" y="40"/>
                </a:lnTo>
                <a:lnTo>
                  <a:pt x="44" y="36"/>
                </a:lnTo>
                <a:lnTo>
                  <a:pt x="44" y="34"/>
                </a:lnTo>
                <a:lnTo>
                  <a:pt x="40" y="32"/>
                </a:lnTo>
                <a:lnTo>
                  <a:pt x="40" y="26"/>
                </a:lnTo>
                <a:lnTo>
                  <a:pt x="46" y="26"/>
                </a:lnTo>
                <a:lnTo>
                  <a:pt x="50" y="28"/>
                </a:lnTo>
                <a:lnTo>
                  <a:pt x="56" y="30"/>
                </a:lnTo>
                <a:lnTo>
                  <a:pt x="62" y="30"/>
                </a:lnTo>
                <a:lnTo>
                  <a:pt x="66" y="30"/>
                </a:lnTo>
                <a:lnTo>
                  <a:pt x="66" y="28"/>
                </a:lnTo>
                <a:lnTo>
                  <a:pt x="68" y="22"/>
                </a:lnTo>
                <a:lnTo>
                  <a:pt x="72" y="18"/>
                </a:lnTo>
                <a:lnTo>
                  <a:pt x="80" y="14"/>
                </a:lnTo>
                <a:lnTo>
                  <a:pt x="86" y="10"/>
                </a:lnTo>
                <a:lnTo>
                  <a:pt x="86" y="6"/>
                </a:lnTo>
                <a:lnTo>
                  <a:pt x="88" y="2"/>
                </a:lnTo>
                <a:lnTo>
                  <a:pt x="98" y="0"/>
                </a:lnTo>
                <a:lnTo>
                  <a:pt x="100" y="4"/>
                </a:lnTo>
                <a:lnTo>
                  <a:pt x="106" y="8"/>
                </a:lnTo>
                <a:lnTo>
                  <a:pt x="112" y="10"/>
                </a:lnTo>
                <a:lnTo>
                  <a:pt x="120" y="12"/>
                </a:lnTo>
                <a:lnTo>
                  <a:pt x="120" y="16"/>
                </a:lnTo>
                <a:lnTo>
                  <a:pt x="122" y="18"/>
                </a:lnTo>
                <a:lnTo>
                  <a:pt x="126" y="20"/>
                </a:lnTo>
                <a:lnTo>
                  <a:pt x="130" y="20"/>
                </a:lnTo>
                <a:lnTo>
                  <a:pt x="130" y="22"/>
                </a:lnTo>
                <a:lnTo>
                  <a:pt x="132" y="22"/>
                </a:lnTo>
                <a:lnTo>
                  <a:pt x="136" y="26"/>
                </a:lnTo>
                <a:lnTo>
                  <a:pt x="140" y="28"/>
                </a:lnTo>
                <a:lnTo>
                  <a:pt x="150" y="28"/>
                </a:lnTo>
                <a:lnTo>
                  <a:pt x="154" y="30"/>
                </a:lnTo>
                <a:lnTo>
                  <a:pt x="160" y="32"/>
                </a:lnTo>
                <a:lnTo>
                  <a:pt x="168" y="34"/>
                </a:lnTo>
                <a:lnTo>
                  <a:pt x="176" y="36"/>
                </a:lnTo>
                <a:lnTo>
                  <a:pt x="174" y="44"/>
                </a:lnTo>
                <a:lnTo>
                  <a:pt x="172" y="54"/>
                </a:lnTo>
                <a:lnTo>
                  <a:pt x="168" y="60"/>
                </a:lnTo>
                <a:lnTo>
                  <a:pt x="166" y="62"/>
                </a:lnTo>
                <a:lnTo>
                  <a:pt x="164" y="64"/>
                </a:lnTo>
                <a:lnTo>
                  <a:pt x="162" y="68"/>
                </a:lnTo>
                <a:lnTo>
                  <a:pt x="158" y="70"/>
                </a:lnTo>
                <a:lnTo>
                  <a:pt x="154" y="74"/>
                </a:lnTo>
                <a:lnTo>
                  <a:pt x="150" y="82"/>
                </a:lnTo>
                <a:lnTo>
                  <a:pt x="150" y="88"/>
                </a:lnTo>
                <a:lnTo>
                  <a:pt x="154" y="88"/>
                </a:lnTo>
                <a:lnTo>
                  <a:pt x="154" y="86"/>
                </a:lnTo>
                <a:lnTo>
                  <a:pt x="154" y="84"/>
                </a:lnTo>
                <a:lnTo>
                  <a:pt x="158" y="86"/>
                </a:lnTo>
                <a:lnTo>
                  <a:pt x="160" y="84"/>
                </a:lnTo>
                <a:lnTo>
                  <a:pt x="162" y="94"/>
                </a:lnTo>
                <a:lnTo>
                  <a:pt x="162" y="96"/>
                </a:lnTo>
                <a:lnTo>
                  <a:pt x="164" y="98"/>
                </a:lnTo>
                <a:lnTo>
                  <a:pt x="166" y="100"/>
                </a:lnTo>
                <a:lnTo>
                  <a:pt x="166" y="102"/>
                </a:lnTo>
                <a:lnTo>
                  <a:pt x="158" y="108"/>
                </a:lnTo>
                <a:lnTo>
                  <a:pt x="166" y="118"/>
                </a:lnTo>
                <a:lnTo>
                  <a:pt x="170" y="124"/>
                </a:lnTo>
                <a:lnTo>
                  <a:pt x="176" y="128"/>
                </a:lnTo>
                <a:lnTo>
                  <a:pt x="178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4" name="íŝ1îde">
            <a:extLst>
              <a:ext uri="{FF2B5EF4-FFF2-40B4-BE49-F238E27FC236}">
                <a16:creationId xmlns:a16="http://schemas.microsoft.com/office/drawing/2014/main" id="{2A7A6ECD-69C8-4B20-B8F3-1BF2D67F659D}"/>
              </a:ext>
            </a:extLst>
          </p:cNvPr>
          <p:cNvSpPr/>
          <p:nvPr/>
        </p:nvSpPr>
        <p:spPr bwMode="auto">
          <a:xfrm>
            <a:off x="9219698" y="1700186"/>
            <a:ext cx="49187" cy="33140"/>
          </a:xfrm>
          <a:custGeom>
            <a:avLst/>
            <a:gdLst>
              <a:gd name="T0" fmla="*/ 2147483647 w 54"/>
              <a:gd name="T1" fmla="*/ 2147483647 h 34"/>
              <a:gd name="T2" fmla="*/ 2147483647 w 54"/>
              <a:gd name="T3" fmla="*/ 2147483647 h 34"/>
              <a:gd name="T4" fmla="*/ 2147483647 w 54"/>
              <a:gd name="T5" fmla="*/ 2147483647 h 34"/>
              <a:gd name="T6" fmla="*/ 2147483647 w 54"/>
              <a:gd name="T7" fmla="*/ 2147483647 h 34"/>
              <a:gd name="T8" fmla="*/ 2147483647 w 54"/>
              <a:gd name="T9" fmla="*/ 2147483647 h 34"/>
              <a:gd name="T10" fmla="*/ 2147483647 w 54"/>
              <a:gd name="T11" fmla="*/ 2147483647 h 34"/>
              <a:gd name="T12" fmla="*/ 2147483647 w 54"/>
              <a:gd name="T13" fmla="*/ 2147483647 h 34"/>
              <a:gd name="T14" fmla="*/ 2147483647 w 54"/>
              <a:gd name="T15" fmla="*/ 2147483647 h 34"/>
              <a:gd name="T16" fmla="*/ 2147483647 w 54"/>
              <a:gd name="T17" fmla="*/ 2147483647 h 34"/>
              <a:gd name="T18" fmla="*/ 2147483647 w 54"/>
              <a:gd name="T19" fmla="*/ 2147483647 h 34"/>
              <a:gd name="T20" fmla="*/ 2147483647 w 54"/>
              <a:gd name="T21" fmla="*/ 2147483647 h 34"/>
              <a:gd name="T22" fmla="*/ 2147483647 w 54"/>
              <a:gd name="T23" fmla="*/ 0 h 34"/>
              <a:gd name="T24" fmla="*/ 2147483647 w 54"/>
              <a:gd name="T25" fmla="*/ 2147483647 h 34"/>
              <a:gd name="T26" fmla="*/ 2147483647 w 54"/>
              <a:gd name="T27" fmla="*/ 2147483647 h 34"/>
              <a:gd name="T28" fmla="*/ 2147483647 w 54"/>
              <a:gd name="T29" fmla="*/ 0 h 34"/>
              <a:gd name="T30" fmla="*/ 0 w 54"/>
              <a:gd name="T31" fmla="*/ 2147483647 h 34"/>
              <a:gd name="T32" fmla="*/ 2147483647 w 54"/>
              <a:gd name="T33" fmla="*/ 2147483647 h 34"/>
              <a:gd name="T34" fmla="*/ 2147483647 w 54"/>
              <a:gd name="T35" fmla="*/ 2147483647 h 34"/>
              <a:gd name="T36" fmla="*/ 2147483647 w 54"/>
              <a:gd name="T37" fmla="*/ 2147483647 h 34"/>
              <a:gd name="T38" fmla="*/ 2147483647 w 54"/>
              <a:gd name="T39" fmla="*/ 2147483647 h 34"/>
              <a:gd name="T40" fmla="*/ 2147483647 w 54"/>
              <a:gd name="T41" fmla="*/ 2147483647 h 34"/>
              <a:gd name="T42" fmla="*/ 2147483647 w 54"/>
              <a:gd name="T43" fmla="*/ 2147483647 h 34"/>
              <a:gd name="T44" fmla="*/ 2147483647 w 54"/>
              <a:gd name="T45" fmla="*/ 2147483647 h 34"/>
              <a:gd name="T46" fmla="*/ 2147483647 w 54"/>
              <a:gd name="T47" fmla="*/ 2147483647 h 34"/>
              <a:gd name="T48" fmla="*/ 2147483647 w 54"/>
              <a:gd name="T49" fmla="*/ 2147483647 h 34"/>
              <a:gd name="T50" fmla="*/ 2147483647 w 54"/>
              <a:gd name="T51" fmla="*/ 2147483647 h 34"/>
              <a:gd name="T52" fmla="*/ 2147483647 w 54"/>
              <a:gd name="T53" fmla="*/ 2147483647 h 34"/>
              <a:gd name="T54" fmla="*/ 2147483647 w 54"/>
              <a:gd name="T55" fmla="*/ 2147483647 h 34"/>
              <a:gd name="T56" fmla="*/ 2147483647 w 54"/>
              <a:gd name="T57" fmla="*/ 2147483647 h 3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54"/>
              <a:gd name="T88" fmla="*/ 0 h 34"/>
              <a:gd name="T89" fmla="*/ 54 w 54"/>
              <a:gd name="T90" fmla="*/ 34 h 3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54" h="34">
                <a:moveTo>
                  <a:pt x="46" y="34"/>
                </a:moveTo>
                <a:lnTo>
                  <a:pt x="46" y="32"/>
                </a:lnTo>
                <a:lnTo>
                  <a:pt x="46" y="30"/>
                </a:lnTo>
                <a:lnTo>
                  <a:pt x="44" y="28"/>
                </a:lnTo>
                <a:lnTo>
                  <a:pt x="46" y="26"/>
                </a:lnTo>
                <a:lnTo>
                  <a:pt x="48" y="22"/>
                </a:lnTo>
                <a:lnTo>
                  <a:pt x="52" y="20"/>
                </a:lnTo>
                <a:lnTo>
                  <a:pt x="54" y="16"/>
                </a:lnTo>
                <a:lnTo>
                  <a:pt x="52" y="12"/>
                </a:lnTo>
                <a:lnTo>
                  <a:pt x="50" y="10"/>
                </a:lnTo>
                <a:lnTo>
                  <a:pt x="44" y="6"/>
                </a:lnTo>
                <a:lnTo>
                  <a:pt x="30" y="0"/>
                </a:lnTo>
                <a:lnTo>
                  <a:pt x="16" y="4"/>
                </a:lnTo>
                <a:lnTo>
                  <a:pt x="12" y="2"/>
                </a:lnTo>
                <a:lnTo>
                  <a:pt x="10" y="0"/>
                </a:lnTo>
                <a:lnTo>
                  <a:pt x="0" y="6"/>
                </a:lnTo>
                <a:lnTo>
                  <a:pt x="2" y="10"/>
                </a:lnTo>
                <a:lnTo>
                  <a:pt x="8" y="14"/>
                </a:lnTo>
                <a:lnTo>
                  <a:pt x="14" y="16"/>
                </a:lnTo>
                <a:lnTo>
                  <a:pt x="22" y="18"/>
                </a:lnTo>
                <a:lnTo>
                  <a:pt x="22" y="22"/>
                </a:lnTo>
                <a:lnTo>
                  <a:pt x="24" y="24"/>
                </a:lnTo>
                <a:lnTo>
                  <a:pt x="28" y="26"/>
                </a:lnTo>
                <a:lnTo>
                  <a:pt x="32" y="26"/>
                </a:lnTo>
                <a:lnTo>
                  <a:pt x="32" y="28"/>
                </a:lnTo>
                <a:lnTo>
                  <a:pt x="34" y="28"/>
                </a:lnTo>
                <a:lnTo>
                  <a:pt x="38" y="32"/>
                </a:lnTo>
                <a:lnTo>
                  <a:pt x="42" y="34"/>
                </a:lnTo>
                <a:lnTo>
                  <a:pt x="46" y="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5" name="íŝlîḍé">
            <a:extLst>
              <a:ext uri="{FF2B5EF4-FFF2-40B4-BE49-F238E27FC236}">
                <a16:creationId xmlns:a16="http://schemas.microsoft.com/office/drawing/2014/main" id="{4D1D7DA4-5766-46EB-ADC6-4FA1F0917D39}"/>
              </a:ext>
            </a:extLst>
          </p:cNvPr>
          <p:cNvSpPr/>
          <p:nvPr/>
        </p:nvSpPr>
        <p:spPr bwMode="auto">
          <a:xfrm>
            <a:off x="9230237" y="1657105"/>
            <a:ext cx="43566" cy="49709"/>
          </a:xfrm>
          <a:custGeom>
            <a:avLst/>
            <a:gdLst>
              <a:gd name="T0" fmla="*/ 2147483647 w 50"/>
              <a:gd name="T1" fmla="*/ 0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2147483647 w 50"/>
              <a:gd name="T11" fmla="*/ 2147483647 h 50"/>
              <a:gd name="T12" fmla="*/ 2147483647 w 50"/>
              <a:gd name="T13" fmla="*/ 2147483647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0 w 50"/>
              <a:gd name="T31" fmla="*/ 2147483647 h 50"/>
              <a:gd name="T32" fmla="*/ 2147483647 w 50"/>
              <a:gd name="T33" fmla="*/ 2147483647 h 50"/>
              <a:gd name="T34" fmla="*/ 2147483647 w 50"/>
              <a:gd name="T35" fmla="*/ 2147483647 h 50"/>
              <a:gd name="T36" fmla="*/ 2147483647 w 50"/>
              <a:gd name="T37" fmla="*/ 2147483647 h 50"/>
              <a:gd name="T38" fmla="*/ 2147483647 w 50"/>
              <a:gd name="T39" fmla="*/ 2147483647 h 50"/>
              <a:gd name="T40" fmla="*/ 2147483647 w 50"/>
              <a:gd name="T41" fmla="*/ 2147483647 h 50"/>
              <a:gd name="T42" fmla="*/ 2147483647 w 50"/>
              <a:gd name="T43" fmla="*/ 2147483647 h 50"/>
              <a:gd name="T44" fmla="*/ 2147483647 w 50"/>
              <a:gd name="T45" fmla="*/ 2147483647 h 50"/>
              <a:gd name="T46" fmla="*/ 2147483647 w 50"/>
              <a:gd name="T47" fmla="*/ 2147483647 h 50"/>
              <a:gd name="T48" fmla="*/ 2147483647 w 50"/>
              <a:gd name="T49" fmla="*/ 2147483647 h 50"/>
              <a:gd name="T50" fmla="*/ 2147483647 w 50"/>
              <a:gd name="T51" fmla="*/ 0 h 5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0"/>
              <a:gd name="T79" fmla="*/ 0 h 50"/>
              <a:gd name="T80" fmla="*/ 50 w 50"/>
              <a:gd name="T81" fmla="*/ 50 h 5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0" h="50">
                <a:moveTo>
                  <a:pt x="50" y="0"/>
                </a:moveTo>
                <a:lnTo>
                  <a:pt x="50" y="10"/>
                </a:lnTo>
                <a:lnTo>
                  <a:pt x="48" y="18"/>
                </a:lnTo>
                <a:lnTo>
                  <a:pt x="48" y="24"/>
                </a:lnTo>
                <a:lnTo>
                  <a:pt x="50" y="24"/>
                </a:lnTo>
                <a:lnTo>
                  <a:pt x="46" y="30"/>
                </a:lnTo>
                <a:lnTo>
                  <a:pt x="44" y="34"/>
                </a:lnTo>
                <a:lnTo>
                  <a:pt x="42" y="38"/>
                </a:lnTo>
                <a:lnTo>
                  <a:pt x="40" y="44"/>
                </a:lnTo>
                <a:lnTo>
                  <a:pt x="38" y="48"/>
                </a:lnTo>
                <a:lnTo>
                  <a:pt x="36" y="50"/>
                </a:lnTo>
                <a:lnTo>
                  <a:pt x="26" y="46"/>
                </a:lnTo>
                <a:lnTo>
                  <a:pt x="20" y="42"/>
                </a:lnTo>
                <a:lnTo>
                  <a:pt x="6" y="46"/>
                </a:lnTo>
                <a:lnTo>
                  <a:pt x="2" y="44"/>
                </a:lnTo>
                <a:lnTo>
                  <a:pt x="0" y="42"/>
                </a:lnTo>
                <a:lnTo>
                  <a:pt x="10" y="36"/>
                </a:lnTo>
                <a:lnTo>
                  <a:pt x="14" y="30"/>
                </a:lnTo>
                <a:lnTo>
                  <a:pt x="18" y="24"/>
                </a:lnTo>
                <a:lnTo>
                  <a:pt x="20" y="18"/>
                </a:lnTo>
                <a:lnTo>
                  <a:pt x="22" y="14"/>
                </a:lnTo>
                <a:lnTo>
                  <a:pt x="28" y="14"/>
                </a:lnTo>
                <a:lnTo>
                  <a:pt x="32" y="6"/>
                </a:lnTo>
                <a:lnTo>
                  <a:pt x="38" y="4"/>
                </a:lnTo>
                <a:lnTo>
                  <a:pt x="42" y="2"/>
                </a:lnTo>
                <a:lnTo>
                  <a:pt x="5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6" name="íşḻîḑe">
            <a:extLst>
              <a:ext uri="{FF2B5EF4-FFF2-40B4-BE49-F238E27FC236}">
                <a16:creationId xmlns:a16="http://schemas.microsoft.com/office/drawing/2014/main" id="{570677D0-42C6-4EC1-AF0D-1B843EBAB468}"/>
              </a:ext>
            </a:extLst>
          </p:cNvPr>
          <p:cNvSpPr/>
          <p:nvPr/>
        </p:nvSpPr>
        <p:spPr bwMode="auto">
          <a:xfrm>
            <a:off x="9289261" y="1589168"/>
            <a:ext cx="27404" cy="50538"/>
          </a:xfrm>
          <a:custGeom>
            <a:avLst/>
            <a:gdLst>
              <a:gd name="T0" fmla="*/ 2147483647 w 32"/>
              <a:gd name="T1" fmla="*/ 2147483647 h 52"/>
              <a:gd name="T2" fmla="*/ 2147483647 w 32"/>
              <a:gd name="T3" fmla="*/ 2147483647 h 52"/>
              <a:gd name="T4" fmla="*/ 2147483647 w 32"/>
              <a:gd name="T5" fmla="*/ 2147483647 h 52"/>
              <a:gd name="T6" fmla="*/ 2147483647 w 32"/>
              <a:gd name="T7" fmla="*/ 2147483647 h 52"/>
              <a:gd name="T8" fmla="*/ 2147483647 w 32"/>
              <a:gd name="T9" fmla="*/ 2147483647 h 52"/>
              <a:gd name="T10" fmla="*/ 2147483647 w 32"/>
              <a:gd name="T11" fmla="*/ 2147483647 h 52"/>
              <a:gd name="T12" fmla="*/ 2147483647 w 32"/>
              <a:gd name="T13" fmla="*/ 2147483647 h 52"/>
              <a:gd name="T14" fmla="*/ 2147483647 w 32"/>
              <a:gd name="T15" fmla="*/ 2147483647 h 52"/>
              <a:gd name="T16" fmla="*/ 0 w 32"/>
              <a:gd name="T17" fmla="*/ 2147483647 h 52"/>
              <a:gd name="T18" fmla="*/ 2147483647 w 32"/>
              <a:gd name="T19" fmla="*/ 2147483647 h 52"/>
              <a:gd name="T20" fmla="*/ 2147483647 w 32"/>
              <a:gd name="T21" fmla="*/ 2147483647 h 52"/>
              <a:gd name="T22" fmla="*/ 2147483647 w 32"/>
              <a:gd name="T23" fmla="*/ 2147483647 h 52"/>
              <a:gd name="T24" fmla="*/ 2147483647 w 32"/>
              <a:gd name="T25" fmla="*/ 0 h 52"/>
              <a:gd name="T26" fmla="*/ 2147483647 w 32"/>
              <a:gd name="T27" fmla="*/ 2147483647 h 52"/>
              <a:gd name="T28" fmla="*/ 2147483647 w 32"/>
              <a:gd name="T29" fmla="*/ 2147483647 h 52"/>
              <a:gd name="T30" fmla="*/ 2147483647 w 32"/>
              <a:gd name="T31" fmla="*/ 2147483647 h 52"/>
              <a:gd name="T32" fmla="*/ 2147483647 w 32"/>
              <a:gd name="T33" fmla="*/ 2147483647 h 52"/>
              <a:gd name="T34" fmla="*/ 2147483647 w 32"/>
              <a:gd name="T35" fmla="*/ 2147483647 h 52"/>
              <a:gd name="T36" fmla="*/ 2147483647 w 32"/>
              <a:gd name="T37" fmla="*/ 2147483647 h 52"/>
              <a:gd name="T38" fmla="*/ 2147483647 w 32"/>
              <a:gd name="T39" fmla="*/ 2147483647 h 52"/>
              <a:gd name="T40" fmla="*/ 2147483647 w 32"/>
              <a:gd name="T41" fmla="*/ 2147483647 h 52"/>
              <a:gd name="T42" fmla="*/ 2147483647 w 32"/>
              <a:gd name="T43" fmla="*/ 2147483647 h 52"/>
              <a:gd name="T44" fmla="*/ 2147483647 w 32"/>
              <a:gd name="T45" fmla="*/ 2147483647 h 52"/>
              <a:gd name="T46" fmla="*/ 2147483647 w 32"/>
              <a:gd name="T47" fmla="*/ 2147483647 h 52"/>
              <a:gd name="T48" fmla="*/ 2147483647 w 32"/>
              <a:gd name="T49" fmla="*/ 2147483647 h 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2"/>
              <a:gd name="T76" fmla="*/ 0 h 52"/>
              <a:gd name="T77" fmla="*/ 32 w 32"/>
              <a:gd name="T78" fmla="*/ 52 h 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2" h="52">
                <a:moveTo>
                  <a:pt x="22" y="52"/>
                </a:moveTo>
                <a:lnTo>
                  <a:pt x="8" y="52"/>
                </a:lnTo>
                <a:lnTo>
                  <a:pt x="10" y="52"/>
                </a:lnTo>
                <a:lnTo>
                  <a:pt x="12" y="50"/>
                </a:lnTo>
                <a:lnTo>
                  <a:pt x="6" y="50"/>
                </a:lnTo>
                <a:lnTo>
                  <a:pt x="6" y="42"/>
                </a:lnTo>
                <a:lnTo>
                  <a:pt x="4" y="38"/>
                </a:lnTo>
                <a:lnTo>
                  <a:pt x="2" y="32"/>
                </a:lnTo>
                <a:lnTo>
                  <a:pt x="0" y="26"/>
                </a:lnTo>
                <a:lnTo>
                  <a:pt x="2" y="22"/>
                </a:lnTo>
                <a:lnTo>
                  <a:pt x="4" y="18"/>
                </a:lnTo>
                <a:lnTo>
                  <a:pt x="12" y="12"/>
                </a:lnTo>
                <a:lnTo>
                  <a:pt x="28" y="0"/>
                </a:lnTo>
                <a:lnTo>
                  <a:pt x="28" y="14"/>
                </a:lnTo>
                <a:lnTo>
                  <a:pt x="26" y="16"/>
                </a:lnTo>
                <a:lnTo>
                  <a:pt x="28" y="18"/>
                </a:lnTo>
                <a:lnTo>
                  <a:pt x="32" y="20"/>
                </a:lnTo>
                <a:lnTo>
                  <a:pt x="30" y="24"/>
                </a:lnTo>
                <a:lnTo>
                  <a:pt x="28" y="28"/>
                </a:lnTo>
                <a:lnTo>
                  <a:pt x="26" y="28"/>
                </a:lnTo>
                <a:lnTo>
                  <a:pt x="22" y="30"/>
                </a:lnTo>
                <a:lnTo>
                  <a:pt x="24" y="36"/>
                </a:lnTo>
                <a:lnTo>
                  <a:pt x="28" y="40"/>
                </a:lnTo>
                <a:lnTo>
                  <a:pt x="22" y="40"/>
                </a:lnTo>
                <a:lnTo>
                  <a:pt x="22" y="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7" name="iṥḻiḑê">
            <a:extLst>
              <a:ext uri="{FF2B5EF4-FFF2-40B4-BE49-F238E27FC236}">
                <a16:creationId xmlns:a16="http://schemas.microsoft.com/office/drawing/2014/main" id="{FC83CA62-EC8F-4DC7-BF69-B8A60C3D82B6}"/>
              </a:ext>
            </a:extLst>
          </p:cNvPr>
          <p:cNvSpPr/>
          <p:nvPr/>
        </p:nvSpPr>
        <p:spPr bwMode="auto">
          <a:xfrm>
            <a:off x="9261155" y="1639706"/>
            <a:ext cx="113832" cy="129244"/>
          </a:xfrm>
          <a:custGeom>
            <a:avLst/>
            <a:gdLst>
              <a:gd name="T0" fmla="*/ 2147483647 w 127"/>
              <a:gd name="T1" fmla="*/ 2147483647 h 130"/>
              <a:gd name="T2" fmla="*/ 2147483647 w 127"/>
              <a:gd name="T3" fmla="*/ 2147483647 h 130"/>
              <a:gd name="T4" fmla="*/ 2147483647 w 127"/>
              <a:gd name="T5" fmla="*/ 2147483647 h 130"/>
              <a:gd name="T6" fmla="*/ 2147483647 w 127"/>
              <a:gd name="T7" fmla="*/ 2147483647 h 130"/>
              <a:gd name="T8" fmla="*/ 2147483647 w 127"/>
              <a:gd name="T9" fmla="*/ 2147483647 h 130"/>
              <a:gd name="T10" fmla="*/ 2147483647 w 127"/>
              <a:gd name="T11" fmla="*/ 2147483647 h 130"/>
              <a:gd name="T12" fmla="*/ 2147483647 w 127"/>
              <a:gd name="T13" fmla="*/ 2147483647 h 130"/>
              <a:gd name="T14" fmla="*/ 2147483647 w 127"/>
              <a:gd name="T15" fmla="*/ 2147483647 h 130"/>
              <a:gd name="T16" fmla="*/ 2147483647 w 127"/>
              <a:gd name="T17" fmla="*/ 2147483647 h 130"/>
              <a:gd name="T18" fmla="*/ 2147483647 w 127"/>
              <a:gd name="T19" fmla="*/ 2147483647 h 130"/>
              <a:gd name="T20" fmla="*/ 2147483647 w 127"/>
              <a:gd name="T21" fmla="*/ 2147483647 h 130"/>
              <a:gd name="T22" fmla="*/ 2147483647 w 127"/>
              <a:gd name="T23" fmla="*/ 2147483647 h 130"/>
              <a:gd name="T24" fmla="*/ 2147483647 w 127"/>
              <a:gd name="T25" fmla="*/ 2147483647 h 130"/>
              <a:gd name="T26" fmla="*/ 2147483647 w 127"/>
              <a:gd name="T27" fmla="*/ 2147483647 h 130"/>
              <a:gd name="T28" fmla="*/ 2147483647 w 127"/>
              <a:gd name="T29" fmla="*/ 2147483647 h 130"/>
              <a:gd name="T30" fmla="*/ 2147483647 w 127"/>
              <a:gd name="T31" fmla="*/ 2147483647 h 130"/>
              <a:gd name="T32" fmla="*/ 2147483647 w 127"/>
              <a:gd name="T33" fmla="*/ 2147483647 h 130"/>
              <a:gd name="T34" fmla="*/ 2147483647 w 127"/>
              <a:gd name="T35" fmla="*/ 2147483647 h 130"/>
              <a:gd name="T36" fmla="*/ 2147483647 w 127"/>
              <a:gd name="T37" fmla="*/ 2147483647 h 130"/>
              <a:gd name="T38" fmla="*/ 2147483647 w 127"/>
              <a:gd name="T39" fmla="*/ 0 h 130"/>
              <a:gd name="T40" fmla="*/ 2147483647 w 127"/>
              <a:gd name="T41" fmla="*/ 2147483647 h 130"/>
              <a:gd name="T42" fmla="*/ 2147483647 w 127"/>
              <a:gd name="T43" fmla="*/ 2147483647 h 130"/>
              <a:gd name="T44" fmla="*/ 2147483647 w 127"/>
              <a:gd name="T45" fmla="*/ 2147483647 h 130"/>
              <a:gd name="T46" fmla="*/ 2147483647 w 127"/>
              <a:gd name="T47" fmla="*/ 2147483647 h 130"/>
              <a:gd name="T48" fmla="*/ 2147483647 w 127"/>
              <a:gd name="T49" fmla="*/ 2147483647 h 130"/>
              <a:gd name="T50" fmla="*/ 2147483647 w 127"/>
              <a:gd name="T51" fmla="*/ 2147483647 h 130"/>
              <a:gd name="T52" fmla="*/ 2147483647 w 127"/>
              <a:gd name="T53" fmla="*/ 2147483647 h 130"/>
              <a:gd name="T54" fmla="*/ 2147483647 w 127"/>
              <a:gd name="T55" fmla="*/ 2147483647 h 130"/>
              <a:gd name="T56" fmla="*/ 2147483647 w 127"/>
              <a:gd name="T57" fmla="*/ 2147483647 h 130"/>
              <a:gd name="T58" fmla="*/ 2147483647 w 127"/>
              <a:gd name="T59" fmla="*/ 2147483647 h 130"/>
              <a:gd name="T60" fmla="*/ 2147483647 w 127"/>
              <a:gd name="T61" fmla="*/ 2147483647 h 130"/>
              <a:gd name="T62" fmla="*/ 0 w 127"/>
              <a:gd name="T63" fmla="*/ 2147483647 h 130"/>
              <a:gd name="T64" fmla="*/ 2147483647 w 127"/>
              <a:gd name="T65" fmla="*/ 2147483647 h 130"/>
              <a:gd name="T66" fmla="*/ 2147483647 w 127"/>
              <a:gd name="T67" fmla="*/ 2147483647 h 130"/>
              <a:gd name="T68" fmla="*/ 2147483647 w 127"/>
              <a:gd name="T69" fmla="*/ 2147483647 h 130"/>
              <a:gd name="T70" fmla="*/ 2147483647 w 127"/>
              <a:gd name="T71" fmla="*/ 2147483647 h 130"/>
              <a:gd name="T72" fmla="*/ 2147483647 w 127"/>
              <a:gd name="T73" fmla="*/ 2147483647 h 130"/>
              <a:gd name="T74" fmla="*/ 2147483647 w 127"/>
              <a:gd name="T75" fmla="*/ 2147483647 h 130"/>
              <a:gd name="T76" fmla="*/ 2147483647 w 127"/>
              <a:gd name="T77" fmla="*/ 2147483647 h 1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27"/>
              <a:gd name="T118" fmla="*/ 0 h 130"/>
              <a:gd name="T119" fmla="*/ 127 w 127"/>
              <a:gd name="T120" fmla="*/ 130 h 1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27" h="130">
                <a:moveTo>
                  <a:pt x="24" y="128"/>
                </a:moveTo>
                <a:lnTo>
                  <a:pt x="22" y="128"/>
                </a:lnTo>
                <a:lnTo>
                  <a:pt x="32" y="126"/>
                </a:lnTo>
                <a:lnTo>
                  <a:pt x="40" y="126"/>
                </a:lnTo>
                <a:lnTo>
                  <a:pt x="48" y="128"/>
                </a:lnTo>
                <a:lnTo>
                  <a:pt x="52" y="130"/>
                </a:lnTo>
                <a:lnTo>
                  <a:pt x="58" y="130"/>
                </a:lnTo>
                <a:lnTo>
                  <a:pt x="62" y="130"/>
                </a:lnTo>
                <a:lnTo>
                  <a:pt x="74" y="130"/>
                </a:lnTo>
                <a:lnTo>
                  <a:pt x="80" y="130"/>
                </a:lnTo>
                <a:lnTo>
                  <a:pt x="88" y="126"/>
                </a:lnTo>
                <a:lnTo>
                  <a:pt x="102" y="126"/>
                </a:lnTo>
                <a:lnTo>
                  <a:pt x="100" y="122"/>
                </a:lnTo>
                <a:lnTo>
                  <a:pt x="102" y="116"/>
                </a:lnTo>
                <a:lnTo>
                  <a:pt x="106" y="114"/>
                </a:lnTo>
                <a:lnTo>
                  <a:pt x="110" y="110"/>
                </a:lnTo>
                <a:lnTo>
                  <a:pt x="114" y="108"/>
                </a:lnTo>
                <a:lnTo>
                  <a:pt x="108" y="102"/>
                </a:lnTo>
                <a:lnTo>
                  <a:pt x="100" y="96"/>
                </a:lnTo>
                <a:lnTo>
                  <a:pt x="92" y="90"/>
                </a:lnTo>
                <a:lnTo>
                  <a:pt x="92" y="84"/>
                </a:lnTo>
                <a:lnTo>
                  <a:pt x="90" y="80"/>
                </a:lnTo>
                <a:lnTo>
                  <a:pt x="119" y="70"/>
                </a:lnTo>
                <a:lnTo>
                  <a:pt x="121" y="70"/>
                </a:lnTo>
                <a:lnTo>
                  <a:pt x="127" y="70"/>
                </a:lnTo>
                <a:lnTo>
                  <a:pt x="127" y="60"/>
                </a:lnTo>
                <a:lnTo>
                  <a:pt x="121" y="46"/>
                </a:lnTo>
                <a:lnTo>
                  <a:pt x="114" y="34"/>
                </a:lnTo>
                <a:lnTo>
                  <a:pt x="114" y="16"/>
                </a:lnTo>
                <a:lnTo>
                  <a:pt x="110" y="12"/>
                </a:lnTo>
                <a:lnTo>
                  <a:pt x="108" y="8"/>
                </a:lnTo>
                <a:lnTo>
                  <a:pt x="102" y="6"/>
                </a:lnTo>
                <a:lnTo>
                  <a:pt x="96" y="4"/>
                </a:lnTo>
                <a:lnTo>
                  <a:pt x="92" y="4"/>
                </a:lnTo>
                <a:lnTo>
                  <a:pt x="86" y="8"/>
                </a:lnTo>
                <a:lnTo>
                  <a:pt x="80" y="10"/>
                </a:lnTo>
                <a:lnTo>
                  <a:pt x="76" y="16"/>
                </a:lnTo>
                <a:lnTo>
                  <a:pt x="70" y="12"/>
                </a:lnTo>
                <a:lnTo>
                  <a:pt x="66" y="8"/>
                </a:lnTo>
                <a:lnTo>
                  <a:pt x="52" y="0"/>
                </a:lnTo>
                <a:lnTo>
                  <a:pt x="38" y="0"/>
                </a:lnTo>
                <a:lnTo>
                  <a:pt x="40" y="8"/>
                </a:lnTo>
                <a:lnTo>
                  <a:pt x="42" y="12"/>
                </a:lnTo>
                <a:lnTo>
                  <a:pt x="50" y="20"/>
                </a:lnTo>
                <a:lnTo>
                  <a:pt x="46" y="20"/>
                </a:lnTo>
                <a:lnTo>
                  <a:pt x="42" y="16"/>
                </a:lnTo>
                <a:lnTo>
                  <a:pt x="38" y="16"/>
                </a:lnTo>
                <a:lnTo>
                  <a:pt x="38" y="18"/>
                </a:lnTo>
                <a:lnTo>
                  <a:pt x="36" y="20"/>
                </a:lnTo>
                <a:lnTo>
                  <a:pt x="34" y="20"/>
                </a:lnTo>
                <a:lnTo>
                  <a:pt x="30" y="18"/>
                </a:lnTo>
                <a:lnTo>
                  <a:pt x="26" y="18"/>
                </a:lnTo>
                <a:lnTo>
                  <a:pt x="22" y="16"/>
                </a:lnTo>
                <a:lnTo>
                  <a:pt x="14" y="18"/>
                </a:lnTo>
                <a:lnTo>
                  <a:pt x="14" y="28"/>
                </a:lnTo>
                <a:lnTo>
                  <a:pt x="12" y="36"/>
                </a:lnTo>
                <a:lnTo>
                  <a:pt x="12" y="42"/>
                </a:lnTo>
                <a:lnTo>
                  <a:pt x="14" y="42"/>
                </a:lnTo>
                <a:lnTo>
                  <a:pt x="10" y="48"/>
                </a:lnTo>
                <a:lnTo>
                  <a:pt x="8" y="52"/>
                </a:lnTo>
                <a:lnTo>
                  <a:pt x="6" y="56"/>
                </a:lnTo>
                <a:lnTo>
                  <a:pt x="4" y="62"/>
                </a:lnTo>
                <a:lnTo>
                  <a:pt x="2" y="66"/>
                </a:lnTo>
                <a:lnTo>
                  <a:pt x="0" y="68"/>
                </a:lnTo>
                <a:lnTo>
                  <a:pt x="4" y="72"/>
                </a:lnTo>
                <a:lnTo>
                  <a:pt x="8" y="76"/>
                </a:lnTo>
                <a:lnTo>
                  <a:pt x="6" y="78"/>
                </a:lnTo>
                <a:lnTo>
                  <a:pt x="6" y="80"/>
                </a:lnTo>
                <a:lnTo>
                  <a:pt x="10" y="88"/>
                </a:lnTo>
                <a:lnTo>
                  <a:pt x="10" y="92"/>
                </a:lnTo>
                <a:lnTo>
                  <a:pt x="10" y="94"/>
                </a:lnTo>
                <a:lnTo>
                  <a:pt x="10" y="96"/>
                </a:lnTo>
                <a:lnTo>
                  <a:pt x="20" y="98"/>
                </a:lnTo>
                <a:lnTo>
                  <a:pt x="24" y="100"/>
                </a:lnTo>
                <a:lnTo>
                  <a:pt x="32" y="102"/>
                </a:lnTo>
                <a:lnTo>
                  <a:pt x="30" y="112"/>
                </a:lnTo>
                <a:lnTo>
                  <a:pt x="28" y="120"/>
                </a:lnTo>
                <a:lnTo>
                  <a:pt x="24" y="126"/>
                </a:lnTo>
                <a:lnTo>
                  <a:pt x="24" y="1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8" name="ïṡļídé">
            <a:extLst>
              <a:ext uri="{FF2B5EF4-FFF2-40B4-BE49-F238E27FC236}">
                <a16:creationId xmlns:a16="http://schemas.microsoft.com/office/drawing/2014/main" id="{E6E5BF15-798C-4276-AC64-5C9E66451797}"/>
              </a:ext>
            </a:extLst>
          </p:cNvPr>
          <p:cNvSpPr/>
          <p:nvPr/>
        </p:nvSpPr>
        <p:spPr bwMode="auto">
          <a:xfrm>
            <a:off x="9267478" y="1764808"/>
            <a:ext cx="52700" cy="28997"/>
          </a:xfrm>
          <a:custGeom>
            <a:avLst/>
            <a:gdLst>
              <a:gd name="T0" fmla="*/ 2147483647 w 60"/>
              <a:gd name="T1" fmla="*/ 2147483647 h 30"/>
              <a:gd name="T2" fmla="*/ 2147483647 w 60"/>
              <a:gd name="T3" fmla="*/ 2147483647 h 30"/>
              <a:gd name="T4" fmla="*/ 2147483647 w 60"/>
              <a:gd name="T5" fmla="*/ 0 h 30"/>
              <a:gd name="T6" fmla="*/ 2147483647 w 60"/>
              <a:gd name="T7" fmla="*/ 0 h 30"/>
              <a:gd name="T8" fmla="*/ 2147483647 w 60"/>
              <a:gd name="T9" fmla="*/ 2147483647 h 30"/>
              <a:gd name="T10" fmla="*/ 2147483647 w 60"/>
              <a:gd name="T11" fmla="*/ 2147483647 h 30"/>
              <a:gd name="T12" fmla="*/ 2147483647 w 60"/>
              <a:gd name="T13" fmla="*/ 0 h 30"/>
              <a:gd name="T14" fmla="*/ 2147483647 w 60"/>
              <a:gd name="T15" fmla="*/ 2147483647 h 30"/>
              <a:gd name="T16" fmla="*/ 2147483647 w 60"/>
              <a:gd name="T17" fmla="*/ 2147483647 h 30"/>
              <a:gd name="T18" fmla="*/ 2147483647 w 60"/>
              <a:gd name="T19" fmla="*/ 2147483647 h 30"/>
              <a:gd name="T20" fmla="*/ 2147483647 w 60"/>
              <a:gd name="T21" fmla="*/ 2147483647 h 30"/>
              <a:gd name="T22" fmla="*/ 2147483647 w 60"/>
              <a:gd name="T23" fmla="*/ 2147483647 h 30"/>
              <a:gd name="T24" fmla="*/ 0 w 60"/>
              <a:gd name="T25" fmla="*/ 2147483647 h 30"/>
              <a:gd name="T26" fmla="*/ 0 w 60"/>
              <a:gd name="T27" fmla="*/ 2147483647 h 30"/>
              <a:gd name="T28" fmla="*/ 2147483647 w 60"/>
              <a:gd name="T29" fmla="*/ 2147483647 h 30"/>
              <a:gd name="T30" fmla="*/ 2147483647 w 60"/>
              <a:gd name="T31" fmla="*/ 2147483647 h 30"/>
              <a:gd name="T32" fmla="*/ 2147483647 w 60"/>
              <a:gd name="T33" fmla="*/ 2147483647 h 30"/>
              <a:gd name="T34" fmla="*/ 2147483647 w 60"/>
              <a:gd name="T35" fmla="*/ 2147483647 h 30"/>
              <a:gd name="T36" fmla="*/ 2147483647 w 60"/>
              <a:gd name="T37" fmla="*/ 2147483647 h 30"/>
              <a:gd name="T38" fmla="*/ 2147483647 w 60"/>
              <a:gd name="T39" fmla="*/ 2147483647 h 30"/>
              <a:gd name="T40" fmla="*/ 2147483647 w 60"/>
              <a:gd name="T41" fmla="*/ 2147483647 h 30"/>
              <a:gd name="T42" fmla="*/ 2147483647 w 60"/>
              <a:gd name="T43" fmla="*/ 2147483647 h 30"/>
              <a:gd name="T44" fmla="*/ 2147483647 w 60"/>
              <a:gd name="T45" fmla="*/ 2147483647 h 30"/>
              <a:gd name="T46" fmla="*/ 2147483647 w 60"/>
              <a:gd name="T47" fmla="*/ 2147483647 h 30"/>
              <a:gd name="T48" fmla="*/ 2147483647 w 60"/>
              <a:gd name="T49" fmla="*/ 2147483647 h 30"/>
              <a:gd name="T50" fmla="*/ 2147483647 w 60"/>
              <a:gd name="T51" fmla="*/ 2147483647 h 30"/>
              <a:gd name="T52" fmla="*/ 2147483647 w 60"/>
              <a:gd name="T53" fmla="*/ 2147483647 h 30"/>
              <a:gd name="T54" fmla="*/ 2147483647 w 60"/>
              <a:gd name="T55" fmla="*/ 2147483647 h 30"/>
              <a:gd name="T56" fmla="*/ 2147483647 w 60"/>
              <a:gd name="T57" fmla="*/ 2147483647 h 30"/>
              <a:gd name="T58" fmla="*/ 2147483647 w 60"/>
              <a:gd name="T59" fmla="*/ 2147483647 h 30"/>
              <a:gd name="T60" fmla="*/ 2147483647 w 60"/>
              <a:gd name="T61" fmla="*/ 2147483647 h 30"/>
              <a:gd name="T62" fmla="*/ 2147483647 w 60"/>
              <a:gd name="T63" fmla="*/ 2147483647 h 30"/>
              <a:gd name="T64" fmla="*/ 2147483647 w 60"/>
              <a:gd name="T65" fmla="*/ 2147483647 h 30"/>
              <a:gd name="T66" fmla="*/ 2147483647 w 60"/>
              <a:gd name="T67" fmla="*/ 2147483647 h 30"/>
              <a:gd name="T68" fmla="*/ 2147483647 w 60"/>
              <a:gd name="T69" fmla="*/ 2147483647 h 30"/>
              <a:gd name="T70" fmla="*/ 2147483647 w 60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0"/>
              <a:gd name="T109" fmla="*/ 0 h 30"/>
              <a:gd name="T110" fmla="*/ 60 w 60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0" h="30">
                <a:moveTo>
                  <a:pt x="50" y="4"/>
                </a:moveTo>
                <a:lnTo>
                  <a:pt x="44" y="2"/>
                </a:lnTo>
                <a:lnTo>
                  <a:pt x="34" y="0"/>
                </a:lnTo>
                <a:lnTo>
                  <a:pt x="26" y="0"/>
                </a:lnTo>
                <a:lnTo>
                  <a:pt x="16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lnTo>
                  <a:pt x="14" y="4"/>
                </a:lnTo>
                <a:lnTo>
                  <a:pt x="12" y="8"/>
                </a:lnTo>
                <a:lnTo>
                  <a:pt x="8" y="10"/>
                </a:lnTo>
                <a:lnTo>
                  <a:pt x="4" y="14"/>
                </a:lnTo>
                <a:lnTo>
                  <a:pt x="0" y="22"/>
                </a:lnTo>
                <a:lnTo>
                  <a:pt x="0" y="28"/>
                </a:lnTo>
                <a:lnTo>
                  <a:pt x="4" y="28"/>
                </a:lnTo>
                <a:lnTo>
                  <a:pt x="4" y="26"/>
                </a:lnTo>
                <a:lnTo>
                  <a:pt x="4" y="24"/>
                </a:lnTo>
                <a:lnTo>
                  <a:pt x="8" y="26"/>
                </a:lnTo>
                <a:lnTo>
                  <a:pt x="10" y="24"/>
                </a:lnTo>
                <a:lnTo>
                  <a:pt x="12" y="30"/>
                </a:lnTo>
                <a:lnTo>
                  <a:pt x="26" y="30"/>
                </a:lnTo>
                <a:lnTo>
                  <a:pt x="28" y="28"/>
                </a:lnTo>
                <a:lnTo>
                  <a:pt x="30" y="26"/>
                </a:lnTo>
                <a:lnTo>
                  <a:pt x="32" y="26"/>
                </a:lnTo>
                <a:lnTo>
                  <a:pt x="36" y="28"/>
                </a:lnTo>
                <a:lnTo>
                  <a:pt x="40" y="30"/>
                </a:lnTo>
                <a:lnTo>
                  <a:pt x="44" y="30"/>
                </a:lnTo>
                <a:lnTo>
                  <a:pt x="44" y="26"/>
                </a:lnTo>
                <a:lnTo>
                  <a:pt x="48" y="24"/>
                </a:lnTo>
                <a:lnTo>
                  <a:pt x="54" y="22"/>
                </a:lnTo>
                <a:lnTo>
                  <a:pt x="60" y="20"/>
                </a:lnTo>
                <a:lnTo>
                  <a:pt x="60" y="14"/>
                </a:lnTo>
                <a:lnTo>
                  <a:pt x="58" y="14"/>
                </a:lnTo>
                <a:lnTo>
                  <a:pt x="54" y="12"/>
                </a:lnTo>
                <a:lnTo>
                  <a:pt x="50" y="8"/>
                </a:lnTo>
                <a:lnTo>
                  <a:pt x="5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9" name="îśḷiďe">
            <a:extLst>
              <a:ext uri="{FF2B5EF4-FFF2-40B4-BE49-F238E27FC236}">
                <a16:creationId xmlns:a16="http://schemas.microsoft.com/office/drawing/2014/main" id="{2142615C-5B28-486C-A698-25E8D391724C}"/>
              </a:ext>
            </a:extLst>
          </p:cNvPr>
          <p:cNvSpPr/>
          <p:nvPr/>
        </p:nvSpPr>
        <p:spPr bwMode="auto">
          <a:xfrm>
            <a:off x="9311747" y="1740781"/>
            <a:ext cx="95562" cy="44738"/>
          </a:xfrm>
          <a:custGeom>
            <a:avLst/>
            <a:gdLst>
              <a:gd name="T0" fmla="*/ 2147483647 w 107"/>
              <a:gd name="T1" fmla="*/ 2147483647 h 46"/>
              <a:gd name="T2" fmla="*/ 2147483647 w 107"/>
              <a:gd name="T3" fmla="*/ 2147483647 h 46"/>
              <a:gd name="T4" fmla="*/ 2147483647 w 107"/>
              <a:gd name="T5" fmla="*/ 2147483647 h 46"/>
              <a:gd name="T6" fmla="*/ 2147483647 w 107"/>
              <a:gd name="T7" fmla="*/ 2147483647 h 46"/>
              <a:gd name="T8" fmla="*/ 2147483647 w 107"/>
              <a:gd name="T9" fmla="*/ 0 h 46"/>
              <a:gd name="T10" fmla="*/ 2147483647 w 107"/>
              <a:gd name="T11" fmla="*/ 2147483647 h 46"/>
              <a:gd name="T12" fmla="*/ 2147483647 w 107"/>
              <a:gd name="T13" fmla="*/ 2147483647 h 46"/>
              <a:gd name="T14" fmla="*/ 2147483647 w 107"/>
              <a:gd name="T15" fmla="*/ 2147483647 h 46"/>
              <a:gd name="T16" fmla="*/ 2147483647 w 107"/>
              <a:gd name="T17" fmla="*/ 2147483647 h 46"/>
              <a:gd name="T18" fmla="*/ 2147483647 w 107"/>
              <a:gd name="T19" fmla="*/ 2147483647 h 46"/>
              <a:gd name="T20" fmla="*/ 2147483647 w 107"/>
              <a:gd name="T21" fmla="*/ 2147483647 h 46"/>
              <a:gd name="T22" fmla="*/ 2147483647 w 107"/>
              <a:gd name="T23" fmla="*/ 2147483647 h 46"/>
              <a:gd name="T24" fmla="*/ 2147483647 w 107"/>
              <a:gd name="T25" fmla="*/ 2147483647 h 46"/>
              <a:gd name="T26" fmla="*/ 2147483647 w 107"/>
              <a:gd name="T27" fmla="*/ 2147483647 h 46"/>
              <a:gd name="T28" fmla="*/ 2147483647 w 107"/>
              <a:gd name="T29" fmla="*/ 2147483647 h 46"/>
              <a:gd name="T30" fmla="*/ 2147483647 w 107"/>
              <a:gd name="T31" fmla="*/ 2147483647 h 46"/>
              <a:gd name="T32" fmla="*/ 2147483647 w 107"/>
              <a:gd name="T33" fmla="*/ 2147483647 h 46"/>
              <a:gd name="T34" fmla="*/ 2147483647 w 107"/>
              <a:gd name="T35" fmla="*/ 2147483647 h 46"/>
              <a:gd name="T36" fmla="*/ 2147483647 w 107"/>
              <a:gd name="T37" fmla="*/ 2147483647 h 46"/>
              <a:gd name="T38" fmla="*/ 2147483647 w 107"/>
              <a:gd name="T39" fmla="*/ 2147483647 h 46"/>
              <a:gd name="T40" fmla="*/ 2147483647 w 107"/>
              <a:gd name="T41" fmla="*/ 2147483647 h 46"/>
              <a:gd name="T42" fmla="*/ 2147483647 w 107"/>
              <a:gd name="T43" fmla="*/ 2147483647 h 46"/>
              <a:gd name="T44" fmla="*/ 2147483647 w 107"/>
              <a:gd name="T45" fmla="*/ 2147483647 h 46"/>
              <a:gd name="T46" fmla="*/ 2147483647 w 107"/>
              <a:gd name="T47" fmla="*/ 2147483647 h 46"/>
              <a:gd name="T48" fmla="*/ 2147483647 w 107"/>
              <a:gd name="T49" fmla="*/ 2147483647 h 46"/>
              <a:gd name="T50" fmla="*/ 2147483647 w 107"/>
              <a:gd name="T51" fmla="*/ 2147483647 h 46"/>
              <a:gd name="T52" fmla="*/ 2147483647 w 107"/>
              <a:gd name="T53" fmla="*/ 2147483647 h 46"/>
              <a:gd name="T54" fmla="*/ 2147483647 w 107"/>
              <a:gd name="T55" fmla="*/ 2147483647 h 46"/>
              <a:gd name="T56" fmla="*/ 0 w 107"/>
              <a:gd name="T57" fmla="*/ 2147483647 h 46"/>
              <a:gd name="T58" fmla="*/ 0 w 107"/>
              <a:gd name="T59" fmla="*/ 2147483647 h 46"/>
              <a:gd name="T60" fmla="*/ 2147483647 w 107"/>
              <a:gd name="T61" fmla="*/ 2147483647 h 46"/>
              <a:gd name="T62" fmla="*/ 2147483647 w 107"/>
              <a:gd name="T63" fmla="*/ 2147483647 h 46"/>
              <a:gd name="T64" fmla="*/ 2147483647 w 107"/>
              <a:gd name="T65" fmla="*/ 2147483647 h 46"/>
              <a:gd name="T66" fmla="*/ 2147483647 w 107"/>
              <a:gd name="T67" fmla="*/ 2147483647 h 46"/>
              <a:gd name="T68" fmla="*/ 2147483647 w 107"/>
              <a:gd name="T69" fmla="*/ 2147483647 h 46"/>
              <a:gd name="T70" fmla="*/ 2147483647 w 107"/>
              <a:gd name="T71" fmla="*/ 2147483647 h 46"/>
              <a:gd name="T72" fmla="*/ 2147483647 w 107"/>
              <a:gd name="T73" fmla="*/ 2147483647 h 46"/>
              <a:gd name="T74" fmla="*/ 2147483647 w 107"/>
              <a:gd name="T75" fmla="*/ 2147483647 h 46"/>
              <a:gd name="T76" fmla="*/ 2147483647 w 107"/>
              <a:gd name="T77" fmla="*/ 2147483647 h 46"/>
              <a:gd name="T78" fmla="*/ 2147483647 w 107"/>
              <a:gd name="T79" fmla="*/ 2147483647 h 46"/>
              <a:gd name="T80" fmla="*/ 2147483647 w 107"/>
              <a:gd name="T81" fmla="*/ 2147483647 h 46"/>
              <a:gd name="T82" fmla="*/ 2147483647 w 107"/>
              <a:gd name="T83" fmla="*/ 2147483647 h 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7"/>
              <a:gd name="T127" fmla="*/ 0 h 46"/>
              <a:gd name="T128" fmla="*/ 107 w 107"/>
              <a:gd name="T129" fmla="*/ 46 h 4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7" h="46">
                <a:moveTo>
                  <a:pt x="65" y="8"/>
                </a:moveTo>
                <a:lnTo>
                  <a:pt x="69" y="6"/>
                </a:lnTo>
                <a:lnTo>
                  <a:pt x="71" y="4"/>
                </a:lnTo>
                <a:lnTo>
                  <a:pt x="75" y="2"/>
                </a:lnTo>
                <a:lnTo>
                  <a:pt x="79" y="0"/>
                </a:lnTo>
                <a:lnTo>
                  <a:pt x="85" y="2"/>
                </a:lnTo>
                <a:lnTo>
                  <a:pt x="91" y="4"/>
                </a:lnTo>
                <a:lnTo>
                  <a:pt x="95" y="6"/>
                </a:lnTo>
                <a:lnTo>
                  <a:pt x="101" y="6"/>
                </a:lnTo>
                <a:lnTo>
                  <a:pt x="103" y="14"/>
                </a:lnTo>
                <a:lnTo>
                  <a:pt x="107" y="18"/>
                </a:lnTo>
                <a:lnTo>
                  <a:pt x="101" y="24"/>
                </a:lnTo>
                <a:lnTo>
                  <a:pt x="99" y="30"/>
                </a:lnTo>
                <a:lnTo>
                  <a:pt x="95" y="38"/>
                </a:lnTo>
                <a:lnTo>
                  <a:pt x="93" y="40"/>
                </a:lnTo>
                <a:lnTo>
                  <a:pt x="79" y="42"/>
                </a:lnTo>
                <a:lnTo>
                  <a:pt x="75" y="44"/>
                </a:lnTo>
                <a:lnTo>
                  <a:pt x="73" y="44"/>
                </a:lnTo>
                <a:lnTo>
                  <a:pt x="65" y="46"/>
                </a:lnTo>
                <a:lnTo>
                  <a:pt x="52" y="44"/>
                </a:lnTo>
                <a:lnTo>
                  <a:pt x="42" y="40"/>
                </a:lnTo>
                <a:lnTo>
                  <a:pt x="36" y="38"/>
                </a:lnTo>
                <a:lnTo>
                  <a:pt x="26" y="36"/>
                </a:lnTo>
                <a:lnTo>
                  <a:pt x="22" y="36"/>
                </a:lnTo>
                <a:lnTo>
                  <a:pt x="22" y="38"/>
                </a:lnTo>
                <a:lnTo>
                  <a:pt x="10" y="38"/>
                </a:lnTo>
                <a:lnTo>
                  <a:pt x="8" y="38"/>
                </a:lnTo>
                <a:lnTo>
                  <a:pt x="4" y="36"/>
                </a:lnTo>
                <a:lnTo>
                  <a:pt x="0" y="32"/>
                </a:lnTo>
                <a:lnTo>
                  <a:pt x="0" y="28"/>
                </a:lnTo>
                <a:lnTo>
                  <a:pt x="6" y="28"/>
                </a:lnTo>
                <a:lnTo>
                  <a:pt x="18" y="28"/>
                </a:lnTo>
                <a:lnTo>
                  <a:pt x="24" y="28"/>
                </a:lnTo>
                <a:lnTo>
                  <a:pt x="32" y="24"/>
                </a:lnTo>
                <a:lnTo>
                  <a:pt x="46" y="24"/>
                </a:lnTo>
                <a:lnTo>
                  <a:pt x="44" y="20"/>
                </a:lnTo>
                <a:lnTo>
                  <a:pt x="46" y="14"/>
                </a:lnTo>
                <a:lnTo>
                  <a:pt x="50" y="12"/>
                </a:lnTo>
                <a:lnTo>
                  <a:pt x="54" y="8"/>
                </a:lnTo>
                <a:lnTo>
                  <a:pt x="58" y="6"/>
                </a:lnTo>
                <a:lnTo>
                  <a:pt x="56" y="6"/>
                </a:lnTo>
                <a:lnTo>
                  <a:pt x="65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0" name="íṥlîḑe">
            <a:extLst>
              <a:ext uri="{FF2B5EF4-FFF2-40B4-BE49-F238E27FC236}">
                <a16:creationId xmlns:a16="http://schemas.microsoft.com/office/drawing/2014/main" id="{1416CD40-0FB3-45F0-89DB-9925BE1FC144}"/>
              </a:ext>
            </a:extLst>
          </p:cNvPr>
          <p:cNvSpPr/>
          <p:nvPr/>
        </p:nvSpPr>
        <p:spPr bwMode="auto">
          <a:xfrm>
            <a:off x="9273803" y="1775578"/>
            <a:ext cx="165127" cy="161554"/>
          </a:xfrm>
          <a:custGeom>
            <a:avLst/>
            <a:gdLst>
              <a:gd name="T0" fmla="*/ 2147483647 w 185"/>
              <a:gd name="T1" fmla="*/ 2147483647 h 162"/>
              <a:gd name="T2" fmla="*/ 0 w 185"/>
              <a:gd name="T3" fmla="*/ 2147483647 h 162"/>
              <a:gd name="T4" fmla="*/ 2147483647 w 185"/>
              <a:gd name="T5" fmla="*/ 2147483647 h 162"/>
              <a:gd name="T6" fmla="*/ 2147483647 w 185"/>
              <a:gd name="T7" fmla="*/ 2147483647 h 162"/>
              <a:gd name="T8" fmla="*/ 2147483647 w 185"/>
              <a:gd name="T9" fmla="*/ 2147483647 h 162"/>
              <a:gd name="T10" fmla="*/ 2147483647 w 185"/>
              <a:gd name="T11" fmla="*/ 2147483647 h 162"/>
              <a:gd name="T12" fmla="*/ 2147483647 w 185"/>
              <a:gd name="T13" fmla="*/ 2147483647 h 162"/>
              <a:gd name="T14" fmla="*/ 2147483647 w 185"/>
              <a:gd name="T15" fmla="*/ 2147483647 h 162"/>
              <a:gd name="T16" fmla="*/ 2147483647 w 185"/>
              <a:gd name="T17" fmla="*/ 2147483647 h 162"/>
              <a:gd name="T18" fmla="*/ 2147483647 w 185"/>
              <a:gd name="T19" fmla="*/ 2147483647 h 162"/>
              <a:gd name="T20" fmla="*/ 2147483647 w 185"/>
              <a:gd name="T21" fmla="*/ 2147483647 h 162"/>
              <a:gd name="T22" fmla="*/ 2147483647 w 185"/>
              <a:gd name="T23" fmla="*/ 0 h 162"/>
              <a:gd name="T24" fmla="*/ 2147483647 w 185"/>
              <a:gd name="T25" fmla="*/ 2147483647 h 162"/>
              <a:gd name="T26" fmla="*/ 2147483647 w 185"/>
              <a:gd name="T27" fmla="*/ 2147483647 h 162"/>
              <a:gd name="T28" fmla="*/ 2147483647 w 185"/>
              <a:gd name="T29" fmla="*/ 2147483647 h 162"/>
              <a:gd name="T30" fmla="*/ 2147483647 w 185"/>
              <a:gd name="T31" fmla="*/ 2147483647 h 162"/>
              <a:gd name="T32" fmla="*/ 2147483647 w 185"/>
              <a:gd name="T33" fmla="*/ 2147483647 h 162"/>
              <a:gd name="T34" fmla="*/ 2147483647 w 185"/>
              <a:gd name="T35" fmla="*/ 2147483647 h 162"/>
              <a:gd name="T36" fmla="*/ 2147483647 w 185"/>
              <a:gd name="T37" fmla="*/ 2147483647 h 162"/>
              <a:gd name="T38" fmla="*/ 2147483647 w 185"/>
              <a:gd name="T39" fmla="*/ 2147483647 h 162"/>
              <a:gd name="T40" fmla="*/ 2147483647 w 185"/>
              <a:gd name="T41" fmla="*/ 2147483647 h 162"/>
              <a:gd name="T42" fmla="*/ 2147483647 w 185"/>
              <a:gd name="T43" fmla="*/ 2147483647 h 162"/>
              <a:gd name="T44" fmla="*/ 2147483647 w 185"/>
              <a:gd name="T45" fmla="*/ 2147483647 h 162"/>
              <a:gd name="T46" fmla="*/ 2147483647 w 185"/>
              <a:gd name="T47" fmla="*/ 2147483647 h 162"/>
              <a:gd name="T48" fmla="*/ 2147483647 w 185"/>
              <a:gd name="T49" fmla="*/ 2147483647 h 162"/>
              <a:gd name="T50" fmla="*/ 2147483647 w 185"/>
              <a:gd name="T51" fmla="*/ 2147483647 h 162"/>
              <a:gd name="T52" fmla="*/ 2147483647 w 185"/>
              <a:gd name="T53" fmla="*/ 2147483647 h 162"/>
              <a:gd name="T54" fmla="*/ 2147483647 w 185"/>
              <a:gd name="T55" fmla="*/ 2147483647 h 162"/>
              <a:gd name="T56" fmla="*/ 2147483647 w 185"/>
              <a:gd name="T57" fmla="*/ 2147483647 h 162"/>
              <a:gd name="T58" fmla="*/ 2147483647 w 185"/>
              <a:gd name="T59" fmla="*/ 2147483647 h 162"/>
              <a:gd name="T60" fmla="*/ 2147483647 w 185"/>
              <a:gd name="T61" fmla="*/ 2147483647 h 162"/>
              <a:gd name="T62" fmla="*/ 2147483647 w 185"/>
              <a:gd name="T63" fmla="*/ 2147483647 h 162"/>
              <a:gd name="T64" fmla="*/ 2147483647 w 185"/>
              <a:gd name="T65" fmla="*/ 2147483647 h 162"/>
              <a:gd name="T66" fmla="*/ 2147483647 w 185"/>
              <a:gd name="T67" fmla="*/ 2147483647 h 162"/>
              <a:gd name="T68" fmla="*/ 2147483647 w 185"/>
              <a:gd name="T69" fmla="*/ 2147483647 h 162"/>
              <a:gd name="T70" fmla="*/ 2147483647 w 185"/>
              <a:gd name="T71" fmla="*/ 2147483647 h 162"/>
              <a:gd name="T72" fmla="*/ 2147483647 w 185"/>
              <a:gd name="T73" fmla="*/ 2147483647 h 162"/>
              <a:gd name="T74" fmla="*/ 2147483647 w 185"/>
              <a:gd name="T75" fmla="*/ 2147483647 h 162"/>
              <a:gd name="T76" fmla="*/ 2147483647 w 185"/>
              <a:gd name="T77" fmla="*/ 2147483647 h 162"/>
              <a:gd name="T78" fmla="*/ 2147483647 w 185"/>
              <a:gd name="T79" fmla="*/ 2147483647 h 162"/>
              <a:gd name="T80" fmla="*/ 2147483647 w 185"/>
              <a:gd name="T81" fmla="*/ 2147483647 h 162"/>
              <a:gd name="T82" fmla="*/ 2147483647 w 185"/>
              <a:gd name="T83" fmla="*/ 2147483647 h 162"/>
              <a:gd name="T84" fmla="*/ 2147483647 w 185"/>
              <a:gd name="T85" fmla="*/ 2147483647 h 162"/>
              <a:gd name="T86" fmla="*/ 2147483647 w 185"/>
              <a:gd name="T87" fmla="*/ 2147483647 h 162"/>
              <a:gd name="T88" fmla="*/ 2147483647 w 185"/>
              <a:gd name="T89" fmla="*/ 2147483647 h 162"/>
              <a:gd name="T90" fmla="*/ 2147483647 w 185"/>
              <a:gd name="T91" fmla="*/ 2147483647 h 162"/>
              <a:gd name="T92" fmla="*/ 2147483647 w 185"/>
              <a:gd name="T93" fmla="*/ 2147483647 h 162"/>
              <a:gd name="T94" fmla="*/ 2147483647 w 185"/>
              <a:gd name="T95" fmla="*/ 2147483647 h 162"/>
              <a:gd name="T96" fmla="*/ 2147483647 w 185"/>
              <a:gd name="T97" fmla="*/ 2147483647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85"/>
              <a:gd name="T148" fmla="*/ 0 h 162"/>
              <a:gd name="T149" fmla="*/ 185 w 185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85" h="162">
                <a:moveTo>
                  <a:pt x="18" y="56"/>
                </a:moveTo>
                <a:lnTo>
                  <a:pt x="12" y="52"/>
                </a:lnTo>
                <a:lnTo>
                  <a:pt x="8" y="46"/>
                </a:lnTo>
                <a:lnTo>
                  <a:pt x="0" y="36"/>
                </a:lnTo>
                <a:lnTo>
                  <a:pt x="8" y="30"/>
                </a:lnTo>
                <a:lnTo>
                  <a:pt x="8" y="28"/>
                </a:lnTo>
                <a:lnTo>
                  <a:pt x="6" y="26"/>
                </a:lnTo>
                <a:lnTo>
                  <a:pt x="4" y="24"/>
                </a:lnTo>
                <a:lnTo>
                  <a:pt x="4" y="22"/>
                </a:lnTo>
                <a:lnTo>
                  <a:pt x="4" y="18"/>
                </a:lnTo>
                <a:lnTo>
                  <a:pt x="18" y="18"/>
                </a:lnTo>
                <a:lnTo>
                  <a:pt x="20" y="16"/>
                </a:lnTo>
                <a:lnTo>
                  <a:pt x="22" y="14"/>
                </a:lnTo>
                <a:lnTo>
                  <a:pt x="24" y="14"/>
                </a:lnTo>
                <a:lnTo>
                  <a:pt x="28" y="16"/>
                </a:lnTo>
                <a:lnTo>
                  <a:pt x="32" y="18"/>
                </a:lnTo>
                <a:lnTo>
                  <a:pt x="36" y="18"/>
                </a:lnTo>
                <a:lnTo>
                  <a:pt x="36" y="14"/>
                </a:lnTo>
                <a:lnTo>
                  <a:pt x="40" y="12"/>
                </a:lnTo>
                <a:lnTo>
                  <a:pt x="46" y="10"/>
                </a:lnTo>
                <a:lnTo>
                  <a:pt x="52" y="8"/>
                </a:lnTo>
                <a:lnTo>
                  <a:pt x="52" y="2"/>
                </a:lnTo>
                <a:lnTo>
                  <a:pt x="64" y="2"/>
                </a:lnTo>
                <a:lnTo>
                  <a:pt x="64" y="0"/>
                </a:lnTo>
                <a:lnTo>
                  <a:pt x="68" y="0"/>
                </a:lnTo>
                <a:lnTo>
                  <a:pt x="74" y="2"/>
                </a:lnTo>
                <a:lnTo>
                  <a:pt x="80" y="2"/>
                </a:lnTo>
                <a:lnTo>
                  <a:pt x="94" y="8"/>
                </a:lnTo>
                <a:lnTo>
                  <a:pt x="96" y="8"/>
                </a:lnTo>
                <a:lnTo>
                  <a:pt x="96" y="16"/>
                </a:lnTo>
                <a:lnTo>
                  <a:pt x="88" y="24"/>
                </a:lnTo>
                <a:lnTo>
                  <a:pt x="86" y="28"/>
                </a:lnTo>
                <a:lnTo>
                  <a:pt x="86" y="32"/>
                </a:lnTo>
                <a:lnTo>
                  <a:pt x="84" y="38"/>
                </a:lnTo>
                <a:lnTo>
                  <a:pt x="84" y="44"/>
                </a:lnTo>
                <a:lnTo>
                  <a:pt x="84" y="48"/>
                </a:lnTo>
                <a:lnTo>
                  <a:pt x="88" y="52"/>
                </a:lnTo>
                <a:lnTo>
                  <a:pt x="96" y="58"/>
                </a:lnTo>
                <a:lnTo>
                  <a:pt x="107" y="62"/>
                </a:lnTo>
                <a:lnTo>
                  <a:pt x="109" y="64"/>
                </a:lnTo>
                <a:lnTo>
                  <a:pt x="115" y="68"/>
                </a:lnTo>
                <a:lnTo>
                  <a:pt x="119" y="72"/>
                </a:lnTo>
                <a:lnTo>
                  <a:pt x="121" y="80"/>
                </a:lnTo>
                <a:lnTo>
                  <a:pt x="125" y="86"/>
                </a:lnTo>
                <a:lnTo>
                  <a:pt x="131" y="90"/>
                </a:lnTo>
                <a:lnTo>
                  <a:pt x="135" y="92"/>
                </a:lnTo>
                <a:lnTo>
                  <a:pt x="137" y="92"/>
                </a:lnTo>
                <a:lnTo>
                  <a:pt x="139" y="90"/>
                </a:lnTo>
                <a:lnTo>
                  <a:pt x="141" y="94"/>
                </a:lnTo>
                <a:lnTo>
                  <a:pt x="145" y="98"/>
                </a:lnTo>
                <a:lnTo>
                  <a:pt x="149" y="102"/>
                </a:lnTo>
                <a:lnTo>
                  <a:pt x="161" y="108"/>
                </a:lnTo>
                <a:lnTo>
                  <a:pt x="173" y="114"/>
                </a:lnTo>
                <a:lnTo>
                  <a:pt x="179" y="120"/>
                </a:lnTo>
                <a:lnTo>
                  <a:pt x="185" y="124"/>
                </a:lnTo>
                <a:lnTo>
                  <a:pt x="179" y="124"/>
                </a:lnTo>
                <a:lnTo>
                  <a:pt x="173" y="124"/>
                </a:lnTo>
                <a:lnTo>
                  <a:pt x="169" y="122"/>
                </a:lnTo>
                <a:lnTo>
                  <a:pt x="163" y="118"/>
                </a:lnTo>
                <a:lnTo>
                  <a:pt x="159" y="118"/>
                </a:lnTo>
                <a:lnTo>
                  <a:pt x="153" y="120"/>
                </a:lnTo>
                <a:lnTo>
                  <a:pt x="153" y="124"/>
                </a:lnTo>
                <a:lnTo>
                  <a:pt x="153" y="126"/>
                </a:lnTo>
                <a:lnTo>
                  <a:pt x="155" y="128"/>
                </a:lnTo>
                <a:lnTo>
                  <a:pt x="159" y="132"/>
                </a:lnTo>
                <a:lnTo>
                  <a:pt x="161" y="136"/>
                </a:lnTo>
                <a:lnTo>
                  <a:pt x="163" y="138"/>
                </a:lnTo>
                <a:lnTo>
                  <a:pt x="163" y="140"/>
                </a:lnTo>
                <a:lnTo>
                  <a:pt x="163" y="144"/>
                </a:lnTo>
                <a:lnTo>
                  <a:pt x="161" y="146"/>
                </a:lnTo>
                <a:lnTo>
                  <a:pt x="155" y="144"/>
                </a:lnTo>
                <a:lnTo>
                  <a:pt x="155" y="152"/>
                </a:lnTo>
                <a:lnTo>
                  <a:pt x="155" y="154"/>
                </a:lnTo>
                <a:lnTo>
                  <a:pt x="151" y="158"/>
                </a:lnTo>
                <a:lnTo>
                  <a:pt x="147" y="162"/>
                </a:lnTo>
                <a:lnTo>
                  <a:pt x="141" y="162"/>
                </a:lnTo>
                <a:lnTo>
                  <a:pt x="141" y="156"/>
                </a:lnTo>
                <a:lnTo>
                  <a:pt x="145" y="152"/>
                </a:lnTo>
                <a:lnTo>
                  <a:pt x="147" y="148"/>
                </a:lnTo>
                <a:lnTo>
                  <a:pt x="147" y="142"/>
                </a:lnTo>
                <a:lnTo>
                  <a:pt x="147" y="136"/>
                </a:lnTo>
                <a:lnTo>
                  <a:pt x="145" y="132"/>
                </a:lnTo>
                <a:lnTo>
                  <a:pt x="141" y="126"/>
                </a:lnTo>
                <a:lnTo>
                  <a:pt x="135" y="124"/>
                </a:lnTo>
                <a:lnTo>
                  <a:pt x="129" y="120"/>
                </a:lnTo>
                <a:lnTo>
                  <a:pt x="119" y="112"/>
                </a:lnTo>
                <a:lnTo>
                  <a:pt x="107" y="104"/>
                </a:lnTo>
                <a:lnTo>
                  <a:pt x="84" y="92"/>
                </a:lnTo>
                <a:lnTo>
                  <a:pt x="74" y="84"/>
                </a:lnTo>
                <a:lnTo>
                  <a:pt x="64" y="74"/>
                </a:lnTo>
                <a:lnTo>
                  <a:pt x="56" y="64"/>
                </a:lnTo>
                <a:lnTo>
                  <a:pt x="52" y="50"/>
                </a:lnTo>
                <a:lnTo>
                  <a:pt x="42" y="48"/>
                </a:lnTo>
                <a:lnTo>
                  <a:pt x="36" y="44"/>
                </a:lnTo>
                <a:lnTo>
                  <a:pt x="30" y="46"/>
                </a:lnTo>
                <a:lnTo>
                  <a:pt x="28" y="50"/>
                </a:lnTo>
                <a:lnTo>
                  <a:pt x="24" y="54"/>
                </a:lnTo>
                <a:lnTo>
                  <a:pt x="20" y="56"/>
                </a:lnTo>
                <a:lnTo>
                  <a:pt x="18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1" name="ís1iḍè">
            <a:extLst>
              <a:ext uri="{FF2B5EF4-FFF2-40B4-BE49-F238E27FC236}">
                <a16:creationId xmlns:a16="http://schemas.microsoft.com/office/drawing/2014/main" id="{AB71DCD1-F2B1-429F-9CC3-8ED1B3034A09}"/>
              </a:ext>
            </a:extLst>
          </p:cNvPr>
          <p:cNvSpPr/>
          <p:nvPr/>
        </p:nvSpPr>
        <p:spPr bwMode="auto">
          <a:xfrm>
            <a:off x="9363041" y="1638049"/>
            <a:ext cx="125778" cy="98590"/>
          </a:xfrm>
          <a:custGeom>
            <a:avLst/>
            <a:gdLst>
              <a:gd name="T0" fmla="*/ 2147483647 w 141"/>
              <a:gd name="T1" fmla="*/ 2147483647 h 100"/>
              <a:gd name="T2" fmla="*/ 2147483647 w 141"/>
              <a:gd name="T3" fmla="*/ 2147483647 h 100"/>
              <a:gd name="T4" fmla="*/ 2147483647 w 141"/>
              <a:gd name="T5" fmla="*/ 2147483647 h 100"/>
              <a:gd name="T6" fmla="*/ 2147483647 w 141"/>
              <a:gd name="T7" fmla="*/ 2147483647 h 100"/>
              <a:gd name="T8" fmla="*/ 2147483647 w 141"/>
              <a:gd name="T9" fmla="*/ 2147483647 h 100"/>
              <a:gd name="T10" fmla="*/ 2147483647 w 141"/>
              <a:gd name="T11" fmla="*/ 2147483647 h 100"/>
              <a:gd name="T12" fmla="*/ 2147483647 w 141"/>
              <a:gd name="T13" fmla="*/ 2147483647 h 100"/>
              <a:gd name="T14" fmla="*/ 2147483647 w 141"/>
              <a:gd name="T15" fmla="*/ 2147483647 h 100"/>
              <a:gd name="T16" fmla="*/ 2147483647 w 141"/>
              <a:gd name="T17" fmla="*/ 2147483647 h 100"/>
              <a:gd name="T18" fmla="*/ 2147483647 w 141"/>
              <a:gd name="T19" fmla="*/ 2147483647 h 100"/>
              <a:gd name="T20" fmla="*/ 2147483647 w 141"/>
              <a:gd name="T21" fmla="*/ 2147483647 h 100"/>
              <a:gd name="T22" fmla="*/ 2147483647 w 141"/>
              <a:gd name="T23" fmla="*/ 2147483647 h 100"/>
              <a:gd name="T24" fmla="*/ 2147483647 w 141"/>
              <a:gd name="T25" fmla="*/ 2147483647 h 100"/>
              <a:gd name="T26" fmla="*/ 2147483647 w 141"/>
              <a:gd name="T27" fmla="*/ 2147483647 h 100"/>
              <a:gd name="T28" fmla="*/ 2147483647 w 141"/>
              <a:gd name="T29" fmla="*/ 2147483647 h 100"/>
              <a:gd name="T30" fmla="*/ 2147483647 w 141"/>
              <a:gd name="T31" fmla="*/ 2147483647 h 100"/>
              <a:gd name="T32" fmla="*/ 2147483647 w 141"/>
              <a:gd name="T33" fmla="*/ 2147483647 h 100"/>
              <a:gd name="T34" fmla="*/ 2147483647 w 141"/>
              <a:gd name="T35" fmla="*/ 2147483647 h 100"/>
              <a:gd name="T36" fmla="*/ 2147483647 w 141"/>
              <a:gd name="T37" fmla="*/ 2147483647 h 100"/>
              <a:gd name="T38" fmla="*/ 2147483647 w 141"/>
              <a:gd name="T39" fmla="*/ 2147483647 h 100"/>
              <a:gd name="T40" fmla="*/ 2147483647 w 141"/>
              <a:gd name="T41" fmla="*/ 2147483647 h 100"/>
              <a:gd name="T42" fmla="*/ 2147483647 w 141"/>
              <a:gd name="T43" fmla="*/ 2147483647 h 100"/>
              <a:gd name="T44" fmla="*/ 2147483647 w 141"/>
              <a:gd name="T45" fmla="*/ 2147483647 h 100"/>
              <a:gd name="T46" fmla="*/ 2147483647 w 141"/>
              <a:gd name="T47" fmla="*/ 2147483647 h 100"/>
              <a:gd name="T48" fmla="*/ 0 w 141"/>
              <a:gd name="T49" fmla="*/ 2147483647 h 100"/>
              <a:gd name="T50" fmla="*/ 0 w 141"/>
              <a:gd name="T51" fmla="*/ 2147483647 h 100"/>
              <a:gd name="T52" fmla="*/ 2147483647 w 141"/>
              <a:gd name="T53" fmla="*/ 2147483647 h 100"/>
              <a:gd name="T54" fmla="*/ 2147483647 w 141"/>
              <a:gd name="T55" fmla="*/ 2147483647 h 100"/>
              <a:gd name="T56" fmla="*/ 2147483647 w 141"/>
              <a:gd name="T57" fmla="*/ 2147483647 h 100"/>
              <a:gd name="T58" fmla="*/ 2147483647 w 141"/>
              <a:gd name="T59" fmla="*/ 0 h 100"/>
              <a:gd name="T60" fmla="*/ 2147483647 w 141"/>
              <a:gd name="T61" fmla="*/ 0 h 100"/>
              <a:gd name="T62" fmla="*/ 2147483647 w 141"/>
              <a:gd name="T63" fmla="*/ 2147483647 h 100"/>
              <a:gd name="T64" fmla="*/ 2147483647 w 141"/>
              <a:gd name="T65" fmla="*/ 2147483647 h 100"/>
              <a:gd name="T66" fmla="*/ 2147483647 w 141"/>
              <a:gd name="T67" fmla="*/ 2147483647 h 100"/>
              <a:gd name="T68" fmla="*/ 2147483647 w 141"/>
              <a:gd name="T69" fmla="*/ 2147483647 h 100"/>
              <a:gd name="T70" fmla="*/ 2147483647 w 141"/>
              <a:gd name="T71" fmla="*/ 2147483647 h 100"/>
              <a:gd name="T72" fmla="*/ 2147483647 w 141"/>
              <a:gd name="T73" fmla="*/ 2147483647 h 100"/>
              <a:gd name="T74" fmla="*/ 2147483647 w 141"/>
              <a:gd name="T75" fmla="*/ 2147483647 h 100"/>
              <a:gd name="T76" fmla="*/ 2147483647 w 141"/>
              <a:gd name="T77" fmla="*/ 2147483647 h 100"/>
              <a:gd name="T78" fmla="*/ 2147483647 w 141"/>
              <a:gd name="T79" fmla="*/ 2147483647 h 100"/>
              <a:gd name="T80" fmla="*/ 2147483647 w 141"/>
              <a:gd name="T81" fmla="*/ 2147483647 h 100"/>
              <a:gd name="T82" fmla="*/ 2147483647 w 141"/>
              <a:gd name="T83" fmla="*/ 2147483647 h 100"/>
              <a:gd name="T84" fmla="*/ 2147483647 w 141"/>
              <a:gd name="T85" fmla="*/ 2147483647 h 100"/>
              <a:gd name="T86" fmla="*/ 2147483647 w 141"/>
              <a:gd name="T87" fmla="*/ 2147483647 h 100"/>
              <a:gd name="T88" fmla="*/ 2147483647 w 141"/>
              <a:gd name="T89" fmla="*/ 2147483647 h 100"/>
              <a:gd name="T90" fmla="*/ 2147483647 w 141"/>
              <a:gd name="T91" fmla="*/ 2147483647 h 100"/>
              <a:gd name="T92" fmla="*/ 2147483647 w 141"/>
              <a:gd name="T93" fmla="*/ 2147483647 h 100"/>
              <a:gd name="T94" fmla="*/ 2147483647 w 141"/>
              <a:gd name="T95" fmla="*/ 2147483647 h 100"/>
              <a:gd name="T96" fmla="*/ 2147483647 w 141"/>
              <a:gd name="T97" fmla="*/ 2147483647 h 100"/>
              <a:gd name="T98" fmla="*/ 2147483647 w 141"/>
              <a:gd name="T99" fmla="*/ 2147483647 h 100"/>
              <a:gd name="T100" fmla="*/ 2147483647 w 141"/>
              <a:gd name="T101" fmla="*/ 2147483647 h 100"/>
              <a:gd name="T102" fmla="*/ 2147483647 w 141"/>
              <a:gd name="T103" fmla="*/ 2147483647 h 100"/>
              <a:gd name="T104" fmla="*/ 2147483647 w 141"/>
              <a:gd name="T105" fmla="*/ 2147483647 h 100"/>
              <a:gd name="T106" fmla="*/ 2147483647 w 141"/>
              <a:gd name="T107" fmla="*/ 2147483647 h 100"/>
              <a:gd name="T108" fmla="*/ 2147483647 w 141"/>
              <a:gd name="T109" fmla="*/ 2147483647 h 10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1"/>
              <a:gd name="T166" fmla="*/ 0 h 100"/>
              <a:gd name="T167" fmla="*/ 141 w 141"/>
              <a:gd name="T168" fmla="*/ 100 h 10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1" h="100">
                <a:moveTo>
                  <a:pt x="121" y="100"/>
                </a:moveTo>
                <a:lnTo>
                  <a:pt x="117" y="100"/>
                </a:lnTo>
                <a:lnTo>
                  <a:pt x="111" y="100"/>
                </a:lnTo>
                <a:lnTo>
                  <a:pt x="101" y="98"/>
                </a:lnTo>
                <a:lnTo>
                  <a:pt x="91" y="100"/>
                </a:lnTo>
                <a:lnTo>
                  <a:pt x="85" y="100"/>
                </a:lnTo>
                <a:lnTo>
                  <a:pt x="83" y="100"/>
                </a:lnTo>
                <a:lnTo>
                  <a:pt x="81" y="96"/>
                </a:lnTo>
                <a:lnTo>
                  <a:pt x="75" y="96"/>
                </a:lnTo>
                <a:lnTo>
                  <a:pt x="71" y="96"/>
                </a:lnTo>
                <a:lnTo>
                  <a:pt x="69" y="96"/>
                </a:lnTo>
                <a:lnTo>
                  <a:pt x="67" y="94"/>
                </a:lnTo>
                <a:lnTo>
                  <a:pt x="65" y="88"/>
                </a:lnTo>
                <a:lnTo>
                  <a:pt x="61" y="86"/>
                </a:lnTo>
                <a:lnTo>
                  <a:pt x="55" y="84"/>
                </a:lnTo>
                <a:lnTo>
                  <a:pt x="47" y="82"/>
                </a:lnTo>
                <a:lnTo>
                  <a:pt x="43" y="78"/>
                </a:lnTo>
                <a:lnTo>
                  <a:pt x="41" y="82"/>
                </a:lnTo>
                <a:lnTo>
                  <a:pt x="37" y="82"/>
                </a:lnTo>
                <a:lnTo>
                  <a:pt x="35" y="82"/>
                </a:lnTo>
                <a:lnTo>
                  <a:pt x="35" y="78"/>
                </a:lnTo>
                <a:lnTo>
                  <a:pt x="13" y="72"/>
                </a:lnTo>
                <a:lnTo>
                  <a:pt x="13" y="62"/>
                </a:lnTo>
                <a:lnTo>
                  <a:pt x="7" y="48"/>
                </a:lnTo>
                <a:lnTo>
                  <a:pt x="0" y="36"/>
                </a:lnTo>
                <a:lnTo>
                  <a:pt x="0" y="18"/>
                </a:lnTo>
                <a:lnTo>
                  <a:pt x="5" y="18"/>
                </a:lnTo>
                <a:lnTo>
                  <a:pt x="13" y="16"/>
                </a:lnTo>
                <a:lnTo>
                  <a:pt x="25" y="10"/>
                </a:lnTo>
                <a:lnTo>
                  <a:pt x="41" y="0"/>
                </a:lnTo>
                <a:lnTo>
                  <a:pt x="59" y="0"/>
                </a:lnTo>
                <a:lnTo>
                  <a:pt x="61" y="4"/>
                </a:lnTo>
                <a:lnTo>
                  <a:pt x="61" y="6"/>
                </a:lnTo>
                <a:lnTo>
                  <a:pt x="65" y="8"/>
                </a:lnTo>
                <a:lnTo>
                  <a:pt x="75" y="6"/>
                </a:lnTo>
                <a:lnTo>
                  <a:pt x="113" y="6"/>
                </a:lnTo>
                <a:lnTo>
                  <a:pt x="117" y="10"/>
                </a:lnTo>
                <a:lnTo>
                  <a:pt x="119" y="12"/>
                </a:lnTo>
                <a:lnTo>
                  <a:pt x="123" y="14"/>
                </a:lnTo>
                <a:lnTo>
                  <a:pt x="125" y="16"/>
                </a:lnTo>
                <a:lnTo>
                  <a:pt x="129" y="22"/>
                </a:lnTo>
                <a:lnTo>
                  <a:pt x="131" y="28"/>
                </a:lnTo>
                <a:lnTo>
                  <a:pt x="131" y="34"/>
                </a:lnTo>
                <a:lnTo>
                  <a:pt x="135" y="40"/>
                </a:lnTo>
                <a:lnTo>
                  <a:pt x="129" y="44"/>
                </a:lnTo>
                <a:lnTo>
                  <a:pt x="127" y="46"/>
                </a:lnTo>
                <a:lnTo>
                  <a:pt x="125" y="46"/>
                </a:lnTo>
                <a:lnTo>
                  <a:pt x="125" y="50"/>
                </a:lnTo>
                <a:lnTo>
                  <a:pt x="127" y="54"/>
                </a:lnTo>
                <a:lnTo>
                  <a:pt x="133" y="62"/>
                </a:lnTo>
                <a:lnTo>
                  <a:pt x="141" y="76"/>
                </a:lnTo>
                <a:lnTo>
                  <a:pt x="135" y="80"/>
                </a:lnTo>
                <a:lnTo>
                  <a:pt x="131" y="88"/>
                </a:lnTo>
                <a:lnTo>
                  <a:pt x="121" y="98"/>
                </a:lnTo>
                <a:lnTo>
                  <a:pt x="121" y="10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2" name="íśliḋê">
            <a:extLst>
              <a:ext uri="{FF2B5EF4-FFF2-40B4-BE49-F238E27FC236}">
                <a16:creationId xmlns:a16="http://schemas.microsoft.com/office/drawing/2014/main" id="{FC3F42D8-CBD0-4441-AF99-9DAA9751FFBD}"/>
              </a:ext>
            </a:extLst>
          </p:cNvPr>
          <p:cNvSpPr/>
          <p:nvPr/>
        </p:nvSpPr>
        <p:spPr bwMode="auto">
          <a:xfrm>
            <a:off x="9442443" y="1855940"/>
            <a:ext cx="25296" cy="51366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2147483647 w 28"/>
              <a:gd name="T13" fmla="*/ 2147483647 h 52"/>
              <a:gd name="T14" fmla="*/ 2147483647 w 28"/>
              <a:gd name="T15" fmla="*/ 2147483647 h 52"/>
              <a:gd name="T16" fmla="*/ 2147483647 w 28"/>
              <a:gd name="T17" fmla="*/ 2147483647 h 52"/>
              <a:gd name="T18" fmla="*/ 0 w 28"/>
              <a:gd name="T19" fmla="*/ 2147483647 h 52"/>
              <a:gd name="T20" fmla="*/ 2147483647 w 28"/>
              <a:gd name="T21" fmla="*/ 2147483647 h 52"/>
              <a:gd name="T22" fmla="*/ 2147483647 w 28"/>
              <a:gd name="T23" fmla="*/ 2147483647 h 52"/>
              <a:gd name="T24" fmla="*/ 2147483647 w 28"/>
              <a:gd name="T25" fmla="*/ 0 h 52"/>
              <a:gd name="T26" fmla="*/ 2147483647 w 28"/>
              <a:gd name="T27" fmla="*/ 0 h 52"/>
              <a:gd name="T28" fmla="*/ 2147483647 w 28"/>
              <a:gd name="T29" fmla="*/ 0 h 52"/>
              <a:gd name="T30" fmla="*/ 2147483647 w 28"/>
              <a:gd name="T31" fmla="*/ 2147483647 h 52"/>
              <a:gd name="T32" fmla="*/ 2147483647 w 28"/>
              <a:gd name="T33" fmla="*/ 2147483647 h 52"/>
              <a:gd name="T34" fmla="*/ 2147483647 w 28"/>
              <a:gd name="T35" fmla="*/ 2147483647 h 52"/>
              <a:gd name="T36" fmla="*/ 2147483647 w 28"/>
              <a:gd name="T37" fmla="*/ 2147483647 h 52"/>
              <a:gd name="T38" fmla="*/ 2147483647 w 28"/>
              <a:gd name="T39" fmla="*/ 2147483647 h 52"/>
              <a:gd name="T40" fmla="*/ 2147483647 w 28"/>
              <a:gd name="T41" fmla="*/ 2147483647 h 52"/>
              <a:gd name="T42" fmla="*/ 2147483647 w 28"/>
              <a:gd name="T43" fmla="*/ 2147483647 h 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8"/>
              <a:gd name="T67" fmla="*/ 0 h 52"/>
              <a:gd name="T68" fmla="*/ 28 w 28"/>
              <a:gd name="T69" fmla="*/ 52 h 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8" h="52">
                <a:moveTo>
                  <a:pt x="28" y="30"/>
                </a:moveTo>
                <a:lnTo>
                  <a:pt x="28" y="38"/>
                </a:lnTo>
                <a:lnTo>
                  <a:pt x="24" y="42"/>
                </a:lnTo>
                <a:lnTo>
                  <a:pt x="20" y="46"/>
                </a:lnTo>
                <a:lnTo>
                  <a:pt x="16" y="52"/>
                </a:lnTo>
                <a:lnTo>
                  <a:pt x="12" y="46"/>
                </a:lnTo>
                <a:lnTo>
                  <a:pt x="8" y="42"/>
                </a:lnTo>
                <a:lnTo>
                  <a:pt x="6" y="26"/>
                </a:lnTo>
                <a:lnTo>
                  <a:pt x="4" y="16"/>
                </a:lnTo>
                <a:lnTo>
                  <a:pt x="0" y="8"/>
                </a:lnTo>
                <a:lnTo>
                  <a:pt x="2" y="6"/>
                </a:lnTo>
                <a:lnTo>
                  <a:pt x="2" y="2"/>
                </a:lnTo>
                <a:lnTo>
                  <a:pt x="2" y="0"/>
                </a:lnTo>
                <a:lnTo>
                  <a:pt x="6" y="0"/>
                </a:lnTo>
                <a:lnTo>
                  <a:pt x="10" y="0"/>
                </a:lnTo>
                <a:lnTo>
                  <a:pt x="12" y="2"/>
                </a:lnTo>
                <a:lnTo>
                  <a:pt x="18" y="8"/>
                </a:lnTo>
                <a:lnTo>
                  <a:pt x="18" y="16"/>
                </a:lnTo>
                <a:lnTo>
                  <a:pt x="18" y="22"/>
                </a:lnTo>
                <a:lnTo>
                  <a:pt x="22" y="28"/>
                </a:lnTo>
                <a:lnTo>
                  <a:pt x="26" y="28"/>
                </a:lnTo>
                <a:lnTo>
                  <a:pt x="28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3" name="íś1iďé">
            <a:extLst>
              <a:ext uri="{FF2B5EF4-FFF2-40B4-BE49-F238E27FC236}">
                <a16:creationId xmlns:a16="http://schemas.microsoft.com/office/drawing/2014/main" id="{2198E3C2-8D17-4D6F-B00D-F78B175ACAB4}"/>
              </a:ext>
            </a:extLst>
          </p:cNvPr>
          <p:cNvSpPr/>
          <p:nvPr/>
        </p:nvSpPr>
        <p:spPr bwMode="auto">
          <a:xfrm>
            <a:off x="9456496" y="1870853"/>
            <a:ext cx="84320" cy="96933"/>
          </a:xfrm>
          <a:custGeom>
            <a:avLst/>
            <a:gdLst>
              <a:gd name="T0" fmla="*/ 2147483647 w 94"/>
              <a:gd name="T1" fmla="*/ 2147483647 h 98"/>
              <a:gd name="T2" fmla="*/ 2147483647 w 94"/>
              <a:gd name="T3" fmla="*/ 2147483647 h 98"/>
              <a:gd name="T4" fmla="*/ 2147483647 w 94"/>
              <a:gd name="T5" fmla="*/ 2147483647 h 98"/>
              <a:gd name="T6" fmla="*/ 2147483647 w 94"/>
              <a:gd name="T7" fmla="*/ 2147483647 h 98"/>
              <a:gd name="T8" fmla="*/ 2147483647 w 94"/>
              <a:gd name="T9" fmla="*/ 2147483647 h 98"/>
              <a:gd name="T10" fmla="*/ 2147483647 w 94"/>
              <a:gd name="T11" fmla="*/ 2147483647 h 98"/>
              <a:gd name="T12" fmla="*/ 2147483647 w 94"/>
              <a:gd name="T13" fmla="*/ 2147483647 h 98"/>
              <a:gd name="T14" fmla="*/ 2147483647 w 94"/>
              <a:gd name="T15" fmla="*/ 2147483647 h 98"/>
              <a:gd name="T16" fmla="*/ 2147483647 w 94"/>
              <a:gd name="T17" fmla="*/ 2147483647 h 98"/>
              <a:gd name="T18" fmla="*/ 2147483647 w 94"/>
              <a:gd name="T19" fmla="*/ 0 h 98"/>
              <a:gd name="T20" fmla="*/ 2147483647 w 94"/>
              <a:gd name="T21" fmla="*/ 2147483647 h 98"/>
              <a:gd name="T22" fmla="*/ 2147483647 w 94"/>
              <a:gd name="T23" fmla="*/ 2147483647 h 98"/>
              <a:gd name="T24" fmla="*/ 2147483647 w 94"/>
              <a:gd name="T25" fmla="*/ 2147483647 h 98"/>
              <a:gd name="T26" fmla="*/ 2147483647 w 94"/>
              <a:gd name="T27" fmla="*/ 2147483647 h 98"/>
              <a:gd name="T28" fmla="*/ 2147483647 w 94"/>
              <a:gd name="T29" fmla="*/ 2147483647 h 98"/>
              <a:gd name="T30" fmla="*/ 2147483647 w 94"/>
              <a:gd name="T31" fmla="*/ 2147483647 h 98"/>
              <a:gd name="T32" fmla="*/ 2147483647 w 94"/>
              <a:gd name="T33" fmla="*/ 2147483647 h 98"/>
              <a:gd name="T34" fmla="*/ 2147483647 w 94"/>
              <a:gd name="T35" fmla="*/ 2147483647 h 98"/>
              <a:gd name="T36" fmla="*/ 2147483647 w 94"/>
              <a:gd name="T37" fmla="*/ 2147483647 h 98"/>
              <a:gd name="T38" fmla="*/ 2147483647 w 94"/>
              <a:gd name="T39" fmla="*/ 2147483647 h 98"/>
              <a:gd name="T40" fmla="*/ 2147483647 w 94"/>
              <a:gd name="T41" fmla="*/ 2147483647 h 98"/>
              <a:gd name="T42" fmla="*/ 2147483647 w 94"/>
              <a:gd name="T43" fmla="*/ 2147483647 h 98"/>
              <a:gd name="T44" fmla="*/ 2147483647 w 94"/>
              <a:gd name="T45" fmla="*/ 2147483647 h 98"/>
              <a:gd name="T46" fmla="*/ 2147483647 w 94"/>
              <a:gd name="T47" fmla="*/ 2147483647 h 98"/>
              <a:gd name="T48" fmla="*/ 2147483647 w 94"/>
              <a:gd name="T49" fmla="*/ 2147483647 h 98"/>
              <a:gd name="T50" fmla="*/ 2147483647 w 94"/>
              <a:gd name="T51" fmla="*/ 2147483647 h 98"/>
              <a:gd name="T52" fmla="*/ 2147483647 w 94"/>
              <a:gd name="T53" fmla="*/ 2147483647 h 98"/>
              <a:gd name="T54" fmla="*/ 2147483647 w 94"/>
              <a:gd name="T55" fmla="*/ 2147483647 h 98"/>
              <a:gd name="T56" fmla="*/ 2147483647 w 94"/>
              <a:gd name="T57" fmla="*/ 2147483647 h 98"/>
              <a:gd name="T58" fmla="*/ 2147483647 w 94"/>
              <a:gd name="T59" fmla="*/ 2147483647 h 98"/>
              <a:gd name="T60" fmla="*/ 2147483647 w 94"/>
              <a:gd name="T61" fmla="*/ 2147483647 h 98"/>
              <a:gd name="T62" fmla="*/ 2147483647 w 94"/>
              <a:gd name="T63" fmla="*/ 2147483647 h 98"/>
              <a:gd name="T64" fmla="*/ 2147483647 w 94"/>
              <a:gd name="T65" fmla="*/ 2147483647 h 98"/>
              <a:gd name="T66" fmla="*/ 2147483647 w 94"/>
              <a:gd name="T67" fmla="*/ 2147483647 h 98"/>
              <a:gd name="T68" fmla="*/ 2147483647 w 94"/>
              <a:gd name="T69" fmla="*/ 2147483647 h 98"/>
              <a:gd name="T70" fmla="*/ 2147483647 w 94"/>
              <a:gd name="T71" fmla="*/ 2147483647 h 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4"/>
              <a:gd name="T109" fmla="*/ 0 h 98"/>
              <a:gd name="T110" fmla="*/ 94 w 94"/>
              <a:gd name="T111" fmla="*/ 98 h 9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4" h="98">
                <a:moveTo>
                  <a:pt x="12" y="14"/>
                </a:moveTo>
                <a:lnTo>
                  <a:pt x="20" y="12"/>
                </a:lnTo>
                <a:lnTo>
                  <a:pt x="30" y="10"/>
                </a:lnTo>
                <a:lnTo>
                  <a:pt x="36" y="8"/>
                </a:lnTo>
                <a:lnTo>
                  <a:pt x="38" y="6"/>
                </a:lnTo>
                <a:lnTo>
                  <a:pt x="38" y="2"/>
                </a:lnTo>
                <a:lnTo>
                  <a:pt x="38" y="4"/>
                </a:lnTo>
                <a:lnTo>
                  <a:pt x="42" y="4"/>
                </a:lnTo>
                <a:lnTo>
                  <a:pt x="48" y="4"/>
                </a:lnTo>
                <a:lnTo>
                  <a:pt x="54" y="2"/>
                </a:lnTo>
                <a:lnTo>
                  <a:pt x="60" y="0"/>
                </a:lnTo>
                <a:lnTo>
                  <a:pt x="64" y="2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78" y="6"/>
                </a:lnTo>
                <a:lnTo>
                  <a:pt x="80" y="4"/>
                </a:lnTo>
                <a:lnTo>
                  <a:pt x="84" y="4"/>
                </a:lnTo>
                <a:lnTo>
                  <a:pt x="86" y="0"/>
                </a:lnTo>
                <a:lnTo>
                  <a:pt x="88" y="0"/>
                </a:lnTo>
                <a:lnTo>
                  <a:pt x="90" y="2"/>
                </a:lnTo>
                <a:lnTo>
                  <a:pt x="90" y="4"/>
                </a:lnTo>
                <a:lnTo>
                  <a:pt x="94" y="6"/>
                </a:lnTo>
                <a:lnTo>
                  <a:pt x="94" y="16"/>
                </a:lnTo>
                <a:lnTo>
                  <a:pt x="58" y="16"/>
                </a:lnTo>
                <a:lnTo>
                  <a:pt x="60" y="20"/>
                </a:lnTo>
                <a:lnTo>
                  <a:pt x="62" y="24"/>
                </a:lnTo>
                <a:lnTo>
                  <a:pt x="58" y="24"/>
                </a:lnTo>
                <a:lnTo>
                  <a:pt x="56" y="26"/>
                </a:lnTo>
                <a:lnTo>
                  <a:pt x="56" y="28"/>
                </a:lnTo>
                <a:lnTo>
                  <a:pt x="50" y="28"/>
                </a:lnTo>
                <a:lnTo>
                  <a:pt x="46" y="26"/>
                </a:lnTo>
                <a:lnTo>
                  <a:pt x="40" y="20"/>
                </a:lnTo>
                <a:lnTo>
                  <a:pt x="38" y="22"/>
                </a:lnTo>
                <a:lnTo>
                  <a:pt x="38" y="24"/>
                </a:lnTo>
                <a:lnTo>
                  <a:pt x="40" y="28"/>
                </a:lnTo>
                <a:lnTo>
                  <a:pt x="40" y="32"/>
                </a:lnTo>
                <a:lnTo>
                  <a:pt x="44" y="38"/>
                </a:lnTo>
                <a:lnTo>
                  <a:pt x="48" y="44"/>
                </a:lnTo>
                <a:lnTo>
                  <a:pt x="54" y="48"/>
                </a:lnTo>
                <a:lnTo>
                  <a:pt x="66" y="56"/>
                </a:lnTo>
                <a:lnTo>
                  <a:pt x="70" y="60"/>
                </a:lnTo>
                <a:lnTo>
                  <a:pt x="74" y="64"/>
                </a:lnTo>
                <a:lnTo>
                  <a:pt x="66" y="64"/>
                </a:lnTo>
                <a:lnTo>
                  <a:pt x="64" y="68"/>
                </a:lnTo>
                <a:lnTo>
                  <a:pt x="60" y="68"/>
                </a:lnTo>
                <a:lnTo>
                  <a:pt x="56" y="66"/>
                </a:lnTo>
                <a:lnTo>
                  <a:pt x="52" y="64"/>
                </a:lnTo>
                <a:lnTo>
                  <a:pt x="54" y="70"/>
                </a:lnTo>
                <a:lnTo>
                  <a:pt x="58" y="74"/>
                </a:lnTo>
                <a:lnTo>
                  <a:pt x="52" y="76"/>
                </a:lnTo>
                <a:lnTo>
                  <a:pt x="46" y="74"/>
                </a:lnTo>
                <a:lnTo>
                  <a:pt x="48" y="82"/>
                </a:lnTo>
                <a:lnTo>
                  <a:pt x="50" y="84"/>
                </a:lnTo>
                <a:lnTo>
                  <a:pt x="52" y="90"/>
                </a:lnTo>
                <a:lnTo>
                  <a:pt x="54" y="98"/>
                </a:lnTo>
                <a:lnTo>
                  <a:pt x="48" y="92"/>
                </a:lnTo>
                <a:lnTo>
                  <a:pt x="42" y="90"/>
                </a:lnTo>
                <a:lnTo>
                  <a:pt x="38" y="88"/>
                </a:lnTo>
                <a:lnTo>
                  <a:pt x="38" y="84"/>
                </a:lnTo>
                <a:lnTo>
                  <a:pt x="34" y="84"/>
                </a:lnTo>
                <a:lnTo>
                  <a:pt x="30" y="82"/>
                </a:lnTo>
                <a:lnTo>
                  <a:pt x="26" y="82"/>
                </a:lnTo>
                <a:lnTo>
                  <a:pt x="24" y="78"/>
                </a:lnTo>
                <a:lnTo>
                  <a:pt x="20" y="68"/>
                </a:lnTo>
                <a:lnTo>
                  <a:pt x="18" y="58"/>
                </a:lnTo>
                <a:lnTo>
                  <a:pt x="14" y="48"/>
                </a:lnTo>
                <a:lnTo>
                  <a:pt x="12" y="46"/>
                </a:lnTo>
                <a:lnTo>
                  <a:pt x="0" y="36"/>
                </a:lnTo>
                <a:lnTo>
                  <a:pt x="4" y="30"/>
                </a:lnTo>
                <a:lnTo>
                  <a:pt x="8" y="26"/>
                </a:lnTo>
                <a:lnTo>
                  <a:pt x="12" y="22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4" name="íṧļîďe">
            <a:extLst>
              <a:ext uri="{FF2B5EF4-FFF2-40B4-BE49-F238E27FC236}">
                <a16:creationId xmlns:a16="http://schemas.microsoft.com/office/drawing/2014/main" id="{81A171C1-3DFD-4010-9C7F-A7498D12ED5C}"/>
              </a:ext>
            </a:extLst>
          </p:cNvPr>
          <p:cNvSpPr/>
          <p:nvPr/>
        </p:nvSpPr>
        <p:spPr bwMode="auto">
          <a:xfrm>
            <a:off x="9401688" y="1725868"/>
            <a:ext cx="69563" cy="38939"/>
          </a:xfrm>
          <a:custGeom>
            <a:avLst/>
            <a:gdLst>
              <a:gd name="T0" fmla="*/ 2147483647 w 78"/>
              <a:gd name="T1" fmla="*/ 0 h 40"/>
              <a:gd name="T2" fmla="*/ 2147483647 w 78"/>
              <a:gd name="T3" fmla="*/ 2147483647 h 40"/>
              <a:gd name="T4" fmla="*/ 2147483647 w 78"/>
              <a:gd name="T5" fmla="*/ 2147483647 h 40"/>
              <a:gd name="T6" fmla="*/ 2147483647 w 78"/>
              <a:gd name="T7" fmla="*/ 2147483647 h 40"/>
              <a:gd name="T8" fmla="*/ 2147483647 w 78"/>
              <a:gd name="T9" fmla="*/ 2147483647 h 40"/>
              <a:gd name="T10" fmla="*/ 2147483647 w 78"/>
              <a:gd name="T11" fmla="*/ 2147483647 h 40"/>
              <a:gd name="T12" fmla="*/ 2147483647 w 78"/>
              <a:gd name="T13" fmla="*/ 2147483647 h 40"/>
              <a:gd name="T14" fmla="*/ 2147483647 w 78"/>
              <a:gd name="T15" fmla="*/ 2147483647 h 40"/>
              <a:gd name="T16" fmla="*/ 2147483647 w 78"/>
              <a:gd name="T17" fmla="*/ 2147483647 h 40"/>
              <a:gd name="T18" fmla="*/ 2147483647 w 78"/>
              <a:gd name="T19" fmla="*/ 2147483647 h 40"/>
              <a:gd name="T20" fmla="*/ 2147483647 w 78"/>
              <a:gd name="T21" fmla="*/ 2147483647 h 40"/>
              <a:gd name="T22" fmla="*/ 2147483647 w 78"/>
              <a:gd name="T23" fmla="*/ 2147483647 h 40"/>
              <a:gd name="T24" fmla="*/ 2147483647 w 78"/>
              <a:gd name="T25" fmla="*/ 2147483647 h 40"/>
              <a:gd name="T26" fmla="*/ 2147483647 w 78"/>
              <a:gd name="T27" fmla="*/ 2147483647 h 40"/>
              <a:gd name="T28" fmla="*/ 2147483647 w 78"/>
              <a:gd name="T29" fmla="*/ 2147483647 h 40"/>
              <a:gd name="T30" fmla="*/ 2147483647 w 78"/>
              <a:gd name="T31" fmla="*/ 2147483647 h 40"/>
              <a:gd name="T32" fmla="*/ 2147483647 w 78"/>
              <a:gd name="T33" fmla="*/ 2147483647 h 40"/>
              <a:gd name="T34" fmla="*/ 2147483647 w 78"/>
              <a:gd name="T35" fmla="*/ 2147483647 h 40"/>
              <a:gd name="T36" fmla="*/ 2147483647 w 78"/>
              <a:gd name="T37" fmla="*/ 2147483647 h 40"/>
              <a:gd name="T38" fmla="*/ 2147483647 w 78"/>
              <a:gd name="T39" fmla="*/ 2147483647 h 40"/>
              <a:gd name="T40" fmla="*/ 2147483647 w 78"/>
              <a:gd name="T41" fmla="*/ 2147483647 h 40"/>
              <a:gd name="T42" fmla="*/ 2147483647 w 78"/>
              <a:gd name="T43" fmla="*/ 2147483647 h 40"/>
              <a:gd name="T44" fmla="*/ 2147483647 w 78"/>
              <a:gd name="T45" fmla="*/ 2147483647 h 40"/>
              <a:gd name="T46" fmla="*/ 2147483647 w 78"/>
              <a:gd name="T47" fmla="*/ 2147483647 h 40"/>
              <a:gd name="T48" fmla="*/ 2147483647 w 78"/>
              <a:gd name="T49" fmla="*/ 2147483647 h 40"/>
              <a:gd name="T50" fmla="*/ 2147483647 w 78"/>
              <a:gd name="T51" fmla="*/ 2147483647 h 40"/>
              <a:gd name="T52" fmla="*/ 2147483647 w 78"/>
              <a:gd name="T53" fmla="*/ 2147483647 h 40"/>
              <a:gd name="T54" fmla="*/ 0 w 78"/>
              <a:gd name="T55" fmla="*/ 2147483647 h 40"/>
              <a:gd name="T56" fmla="*/ 2147483647 w 78"/>
              <a:gd name="T57" fmla="*/ 2147483647 h 40"/>
              <a:gd name="T58" fmla="*/ 2147483647 w 78"/>
              <a:gd name="T59" fmla="*/ 2147483647 h 40"/>
              <a:gd name="T60" fmla="*/ 2147483647 w 78"/>
              <a:gd name="T61" fmla="*/ 2147483647 h 40"/>
              <a:gd name="T62" fmla="*/ 2147483647 w 78"/>
              <a:gd name="T63" fmla="*/ 2147483647 h 40"/>
              <a:gd name="T64" fmla="*/ 2147483647 w 78"/>
              <a:gd name="T65" fmla="*/ 2147483647 h 40"/>
              <a:gd name="T66" fmla="*/ 2147483647 w 78"/>
              <a:gd name="T67" fmla="*/ 2147483647 h 40"/>
              <a:gd name="T68" fmla="*/ 2147483647 w 78"/>
              <a:gd name="T69" fmla="*/ 0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8"/>
              <a:gd name="T106" fmla="*/ 0 h 40"/>
              <a:gd name="T107" fmla="*/ 78 w 78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8" h="40">
                <a:moveTo>
                  <a:pt x="22" y="0"/>
                </a:moveTo>
                <a:lnTo>
                  <a:pt x="24" y="6"/>
                </a:lnTo>
                <a:lnTo>
                  <a:pt x="26" y="8"/>
                </a:lnTo>
                <a:lnTo>
                  <a:pt x="28" y="8"/>
                </a:lnTo>
                <a:lnTo>
                  <a:pt x="32" y="8"/>
                </a:lnTo>
                <a:lnTo>
                  <a:pt x="38" y="8"/>
                </a:lnTo>
                <a:lnTo>
                  <a:pt x="40" y="12"/>
                </a:lnTo>
                <a:lnTo>
                  <a:pt x="42" y="12"/>
                </a:lnTo>
                <a:lnTo>
                  <a:pt x="48" y="12"/>
                </a:lnTo>
                <a:lnTo>
                  <a:pt x="58" y="10"/>
                </a:lnTo>
                <a:lnTo>
                  <a:pt x="68" y="12"/>
                </a:lnTo>
                <a:lnTo>
                  <a:pt x="74" y="12"/>
                </a:lnTo>
                <a:lnTo>
                  <a:pt x="78" y="12"/>
                </a:lnTo>
                <a:lnTo>
                  <a:pt x="78" y="16"/>
                </a:lnTo>
                <a:lnTo>
                  <a:pt x="76" y="24"/>
                </a:lnTo>
                <a:lnTo>
                  <a:pt x="76" y="26"/>
                </a:lnTo>
                <a:lnTo>
                  <a:pt x="72" y="26"/>
                </a:lnTo>
                <a:lnTo>
                  <a:pt x="64" y="24"/>
                </a:lnTo>
                <a:lnTo>
                  <a:pt x="56" y="24"/>
                </a:lnTo>
                <a:lnTo>
                  <a:pt x="52" y="24"/>
                </a:lnTo>
                <a:lnTo>
                  <a:pt x="50" y="26"/>
                </a:lnTo>
                <a:lnTo>
                  <a:pt x="46" y="30"/>
                </a:lnTo>
                <a:lnTo>
                  <a:pt x="36" y="34"/>
                </a:lnTo>
                <a:lnTo>
                  <a:pt x="20" y="40"/>
                </a:lnTo>
                <a:lnTo>
                  <a:pt x="12" y="38"/>
                </a:lnTo>
                <a:lnTo>
                  <a:pt x="6" y="34"/>
                </a:lnTo>
                <a:lnTo>
                  <a:pt x="2" y="30"/>
                </a:lnTo>
                <a:lnTo>
                  <a:pt x="0" y="22"/>
                </a:lnTo>
                <a:lnTo>
                  <a:pt x="6" y="16"/>
                </a:lnTo>
                <a:lnTo>
                  <a:pt x="12" y="14"/>
                </a:lnTo>
                <a:lnTo>
                  <a:pt x="18" y="12"/>
                </a:lnTo>
                <a:lnTo>
                  <a:pt x="18" y="10"/>
                </a:lnTo>
                <a:lnTo>
                  <a:pt x="18" y="6"/>
                </a:lnTo>
                <a:lnTo>
                  <a:pt x="20" y="6"/>
                </a:lnTo>
                <a:lnTo>
                  <a:pt x="2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5" name="ï$1ïḋê">
            <a:extLst>
              <a:ext uri="{FF2B5EF4-FFF2-40B4-BE49-F238E27FC236}">
                <a16:creationId xmlns:a16="http://schemas.microsoft.com/office/drawing/2014/main" id="{C4A114A5-39E5-44B3-9256-060BAACC24E7}"/>
              </a:ext>
            </a:extLst>
          </p:cNvPr>
          <p:cNvSpPr/>
          <p:nvPr/>
        </p:nvSpPr>
        <p:spPr bwMode="auto">
          <a:xfrm>
            <a:off x="9341258" y="1710127"/>
            <a:ext cx="80104" cy="38939"/>
          </a:xfrm>
          <a:custGeom>
            <a:avLst/>
            <a:gdLst>
              <a:gd name="T0" fmla="*/ 2147483647 w 89"/>
              <a:gd name="T1" fmla="*/ 2147483647 h 40"/>
              <a:gd name="T2" fmla="*/ 2147483647 w 89"/>
              <a:gd name="T3" fmla="*/ 2147483647 h 40"/>
              <a:gd name="T4" fmla="*/ 2147483647 w 89"/>
              <a:gd name="T5" fmla="*/ 2147483647 h 40"/>
              <a:gd name="T6" fmla="*/ 2147483647 w 89"/>
              <a:gd name="T7" fmla="*/ 2147483647 h 40"/>
              <a:gd name="T8" fmla="*/ 2147483647 w 89"/>
              <a:gd name="T9" fmla="*/ 2147483647 h 40"/>
              <a:gd name="T10" fmla="*/ 2147483647 w 89"/>
              <a:gd name="T11" fmla="*/ 2147483647 h 40"/>
              <a:gd name="T12" fmla="*/ 2147483647 w 89"/>
              <a:gd name="T13" fmla="*/ 2147483647 h 40"/>
              <a:gd name="T14" fmla="*/ 2147483647 w 89"/>
              <a:gd name="T15" fmla="*/ 2147483647 h 40"/>
              <a:gd name="T16" fmla="*/ 2147483647 w 89"/>
              <a:gd name="T17" fmla="*/ 2147483647 h 40"/>
              <a:gd name="T18" fmla="*/ 2147483647 w 89"/>
              <a:gd name="T19" fmla="*/ 0 h 40"/>
              <a:gd name="T20" fmla="*/ 2147483647 w 89"/>
              <a:gd name="T21" fmla="*/ 0 h 40"/>
              <a:gd name="T22" fmla="*/ 2147483647 w 89"/>
              <a:gd name="T23" fmla="*/ 0 h 40"/>
              <a:gd name="T24" fmla="*/ 0 w 89"/>
              <a:gd name="T25" fmla="*/ 2147483647 h 40"/>
              <a:gd name="T26" fmla="*/ 2147483647 w 89"/>
              <a:gd name="T27" fmla="*/ 2147483647 h 40"/>
              <a:gd name="T28" fmla="*/ 2147483647 w 89"/>
              <a:gd name="T29" fmla="*/ 2147483647 h 40"/>
              <a:gd name="T30" fmla="*/ 2147483647 w 89"/>
              <a:gd name="T31" fmla="*/ 2147483647 h 40"/>
              <a:gd name="T32" fmla="*/ 2147483647 w 89"/>
              <a:gd name="T33" fmla="*/ 2147483647 h 40"/>
              <a:gd name="T34" fmla="*/ 2147483647 w 89"/>
              <a:gd name="T35" fmla="*/ 2147483647 h 40"/>
              <a:gd name="T36" fmla="*/ 2147483647 w 89"/>
              <a:gd name="T37" fmla="*/ 2147483647 h 40"/>
              <a:gd name="T38" fmla="*/ 2147483647 w 89"/>
              <a:gd name="T39" fmla="*/ 2147483647 h 40"/>
              <a:gd name="T40" fmla="*/ 2147483647 w 89"/>
              <a:gd name="T41" fmla="*/ 2147483647 h 40"/>
              <a:gd name="T42" fmla="*/ 2147483647 w 89"/>
              <a:gd name="T43" fmla="*/ 2147483647 h 40"/>
              <a:gd name="T44" fmla="*/ 2147483647 w 89"/>
              <a:gd name="T45" fmla="*/ 2147483647 h 40"/>
              <a:gd name="T46" fmla="*/ 2147483647 w 89"/>
              <a:gd name="T47" fmla="*/ 2147483647 h 40"/>
              <a:gd name="T48" fmla="*/ 2147483647 w 89"/>
              <a:gd name="T49" fmla="*/ 2147483647 h 40"/>
              <a:gd name="T50" fmla="*/ 2147483647 w 89"/>
              <a:gd name="T51" fmla="*/ 2147483647 h 40"/>
              <a:gd name="T52" fmla="*/ 2147483647 w 89"/>
              <a:gd name="T53" fmla="*/ 2147483647 h 40"/>
              <a:gd name="T54" fmla="*/ 2147483647 w 89"/>
              <a:gd name="T55" fmla="*/ 2147483647 h 40"/>
              <a:gd name="T56" fmla="*/ 2147483647 w 89"/>
              <a:gd name="T57" fmla="*/ 2147483647 h 40"/>
              <a:gd name="T58" fmla="*/ 2147483647 w 89"/>
              <a:gd name="T59" fmla="*/ 2147483647 h 40"/>
              <a:gd name="T60" fmla="*/ 2147483647 w 89"/>
              <a:gd name="T61" fmla="*/ 2147483647 h 40"/>
              <a:gd name="T62" fmla="*/ 2147483647 w 89"/>
              <a:gd name="T63" fmla="*/ 2147483647 h 40"/>
              <a:gd name="T64" fmla="*/ 2147483647 w 89"/>
              <a:gd name="T65" fmla="*/ 2147483647 h 40"/>
              <a:gd name="T66" fmla="*/ 2147483647 w 89"/>
              <a:gd name="T67" fmla="*/ 2147483647 h 40"/>
              <a:gd name="T68" fmla="*/ 2147483647 w 89"/>
              <a:gd name="T69" fmla="*/ 2147483647 h 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9"/>
              <a:gd name="T106" fmla="*/ 0 h 40"/>
              <a:gd name="T107" fmla="*/ 89 w 89"/>
              <a:gd name="T108" fmla="*/ 40 h 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9" h="40">
                <a:moveTo>
                  <a:pt x="89" y="16"/>
                </a:moveTo>
                <a:lnTo>
                  <a:pt x="85" y="14"/>
                </a:lnTo>
                <a:lnTo>
                  <a:pt x="79" y="12"/>
                </a:lnTo>
                <a:lnTo>
                  <a:pt x="71" y="10"/>
                </a:lnTo>
                <a:lnTo>
                  <a:pt x="67" y="6"/>
                </a:lnTo>
                <a:lnTo>
                  <a:pt x="65" y="10"/>
                </a:lnTo>
                <a:lnTo>
                  <a:pt x="61" y="10"/>
                </a:lnTo>
                <a:lnTo>
                  <a:pt x="59" y="10"/>
                </a:lnTo>
                <a:lnTo>
                  <a:pt x="59" y="6"/>
                </a:lnTo>
                <a:lnTo>
                  <a:pt x="37" y="0"/>
                </a:lnTo>
                <a:lnTo>
                  <a:pt x="31" y="0"/>
                </a:lnTo>
                <a:lnTo>
                  <a:pt x="29" y="0"/>
                </a:lnTo>
                <a:lnTo>
                  <a:pt x="0" y="10"/>
                </a:lnTo>
                <a:lnTo>
                  <a:pt x="2" y="14"/>
                </a:lnTo>
                <a:lnTo>
                  <a:pt x="2" y="20"/>
                </a:lnTo>
                <a:lnTo>
                  <a:pt x="10" y="26"/>
                </a:lnTo>
                <a:lnTo>
                  <a:pt x="18" y="32"/>
                </a:lnTo>
                <a:lnTo>
                  <a:pt x="24" y="38"/>
                </a:lnTo>
                <a:lnTo>
                  <a:pt x="31" y="40"/>
                </a:lnTo>
                <a:lnTo>
                  <a:pt x="35" y="38"/>
                </a:lnTo>
                <a:lnTo>
                  <a:pt x="37" y="36"/>
                </a:lnTo>
                <a:lnTo>
                  <a:pt x="41" y="34"/>
                </a:lnTo>
                <a:lnTo>
                  <a:pt x="45" y="32"/>
                </a:lnTo>
                <a:lnTo>
                  <a:pt x="51" y="34"/>
                </a:lnTo>
                <a:lnTo>
                  <a:pt x="55" y="36"/>
                </a:lnTo>
                <a:lnTo>
                  <a:pt x="61" y="38"/>
                </a:lnTo>
                <a:lnTo>
                  <a:pt x="65" y="38"/>
                </a:lnTo>
                <a:lnTo>
                  <a:pt x="67" y="38"/>
                </a:lnTo>
                <a:lnTo>
                  <a:pt x="73" y="32"/>
                </a:lnTo>
                <a:lnTo>
                  <a:pt x="79" y="30"/>
                </a:lnTo>
                <a:lnTo>
                  <a:pt x="85" y="28"/>
                </a:lnTo>
                <a:lnTo>
                  <a:pt x="85" y="26"/>
                </a:lnTo>
                <a:lnTo>
                  <a:pt x="85" y="22"/>
                </a:lnTo>
                <a:lnTo>
                  <a:pt x="87" y="22"/>
                </a:lnTo>
                <a:lnTo>
                  <a:pt x="89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6" name="ïṥḻïḓè">
            <a:extLst>
              <a:ext uri="{FF2B5EF4-FFF2-40B4-BE49-F238E27FC236}">
                <a16:creationId xmlns:a16="http://schemas.microsoft.com/office/drawing/2014/main" id="{C409A75B-E0A2-496A-88A3-81BF8C782D44}"/>
              </a:ext>
            </a:extLst>
          </p:cNvPr>
          <p:cNvSpPr/>
          <p:nvPr/>
        </p:nvSpPr>
        <p:spPr bwMode="auto">
          <a:xfrm>
            <a:off x="9528167" y="1746580"/>
            <a:ext cx="44268" cy="48880"/>
          </a:xfrm>
          <a:custGeom>
            <a:avLst/>
            <a:gdLst>
              <a:gd name="T0" fmla="*/ 2147483647 w 50"/>
              <a:gd name="T1" fmla="*/ 2147483647 h 50"/>
              <a:gd name="T2" fmla="*/ 2147483647 w 50"/>
              <a:gd name="T3" fmla="*/ 2147483647 h 50"/>
              <a:gd name="T4" fmla="*/ 2147483647 w 50"/>
              <a:gd name="T5" fmla="*/ 2147483647 h 50"/>
              <a:gd name="T6" fmla="*/ 2147483647 w 50"/>
              <a:gd name="T7" fmla="*/ 2147483647 h 50"/>
              <a:gd name="T8" fmla="*/ 2147483647 w 50"/>
              <a:gd name="T9" fmla="*/ 2147483647 h 50"/>
              <a:gd name="T10" fmla="*/ 0 w 50"/>
              <a:gd name="T11" fmla="*/ 2147483647 h 50"/>
              <a:gd name="T12" fmla="*/ 2147483647 w 50"/>
              <a:gd name="T13" fmla="*/ 0 h 50"/>
              <a:gd name="T14" fmla="*/ 2147483647 w 50"/>
              <a:gd name="T15" fmla="*/ 2147483647 h 50"/>
              <a:gd name="T16" fmla="*/ 2147483647 w 50"/>
              <a:gd name="T17" fmla="*/ 2147483647 h 50"/>
              <a:gd name="T18" fmla="*/ 2147483647 w 50"/>
              <a:gd name="T19" fmla="*/ 2147483647 h 50"/>
              <a:gd name="T20" fmla="*/ 2147483647 w 50"/>
              <a:gd name="T21" fmla="*/ 2147483647 h 50"/>
              <a:gd name="T22" fmla="*/ 2147483647 w 50"/>
              <a:gd name="T23" fmla="*/ 2147483647 h 50"/>
              <a:gd name="T24" fmla="*/ 2147483647 w 50"/>
              <a:gd name="T25" fmla="*/ 2147483647 h 50"/>
              <a:gd name="T26" fmla="*/ 2147483647 w 50"/>
              <a:gd name="T27" fmla="*/ 2147483647 h 50"/>
              <a:gd name="T28" fmla="*/ 2147483647 w 50"/>
              <a:gd name="T29" fmla="*/ 2147483647 h 50"/>
              <a:gd name="T30" fmla="*/ 2147483647 w 50"/>
              <a:gd name="T31" fmla="*/ 2147483647 h 5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50"/>
              <a:gd name="T50" fmla="*/ 50 w 50"/>
              <a:gd name="T51" fmla="*/ 50 h 5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50">
                <a:moveTo>
                  <a:pt x="26" y="50"/>
                </a:moveTo>
                <a:lnTo>
                  <a:pt x="22" y="34"/>
                </a:lnTo>
                <a:lnTo>
                  <a:pt x="18" y="24"/>
                </a:lnTo>
                <a:lnTo>
                  <a:pt x="14" y="16"/>
                </a:lnTo>
                <a:lnTo>
                  <a:pt x="8" y="10"/>
                </a:lnTo>
                <a:lnTo>
                  <a:pt x="0" y="8"/>
                </a:lnTo>
                <a:lnTo>
                  <a:pt x="16" y="0"/>
                </a:lnTo>
                <a:lnTo>
                  <a:pt x="24" y="2"/>
                </a:lnTo>
                <a:lnTo>
                  <a:pt x="32" y="6"/>
                </a:lnTo>
                <a:lnTo>
                  <a:pt x="40" y="18"/>
                </a:lnTo>
                <a:lnTo>
                  <a:pt x="44" y="24"/>
                </a:lnTo>
                <a:lnTo>
                  <a:pt x="50" y="36"/>
                </a:lnTo>
                <a:lnTo>
                  <a:pt x="34" y="34"/>
                </a:lnTo>
                <a:lnTo>
                  <a:pt x="34" y="44"/>
                </a:lnTo>
                <a:lnTo>
                  <a:pt x="26" y="48"/>
                </a:lnTo>
                <a:lnTo>
                  <a:pt x="2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7" name="ïṧḻiďê">
            <a:extLst>
              <a:ext uri="{FF2B5EF4-FFF2-40B4-BE49-F238E27FC236}">
                <a16:creationId xmlns:a16="http://schemas.microsoft.com/office/drawing/2014/main" id="{554C00AB-96DA-4130-91AE-DFA67C4C3161}"/>
              </a:ext>
            </a:extLst>
          </p:cNvPr>
          <p:cNvSpPr/>
          <p:nvPr/>
        </p:nvSpPr>
        <p:spPr bwMode="auto">
          <a:xfrm>
            <a:off x="9394661" y="1749066"/>
            <a:ext cx="85726" cy="49709"/>
          </a:xfrm>
          <a:custGeom>
            <a:avLst/>
            <a:gdLst>
              <a:gd name="T0" fmla="*/ 2147483647 w 96"/>
              <a:gd name="T1" fmla="*/ 2147483647 h 50"/>
              <a:gd name="T2" fmla="*/ 2147483647 w 96"/>
              <a:gd name="T3" fmla="*/ 2147483647 h 50"/>
              <a:gd name="T4" fmla="*/ 2147483647 w 96"/>
              <a:gd name="T5" fmla="*/ 2147483647 h 50"/>
              <a:gd name="T6" fmla="*/ 2147483647 w 96"/>
              <a:gd name="T7" fmla="*/ 2147483647 h 50"/>
              <a:gd name="T8" fmla="*/ 2147483647 w 96"/>
              <a:gd name="T9" fmla="*/ 2147483647 h 50"/>
              <a:gd name="T10" fmla="*/ 2147483647 w 96"/>
              <a:gd name="T11" fmla="*/ 2147483647 h 50"/>
              <a:gd name="T12" fmla="*/ 2147483647 w 96"/>
              <a:gd name="T13" fmla="*/ 2147483647 h 50"/>
              <a:gd name="T14" fmla="*/ 2147483647 w 96"/>
              <a:gd name="T15" fmla="*/ 2147483647 h 50"/>
              <a:gd name="T16" fmla="*/ 2147483647 w 96"/>
              <a:gd name="T17" fmla="*/ 2147483647 h 50"/>
              <a:gd name="T18" fmla="*/ 2147483647 w 96"/>
              <a:gd name="T19" fmla="*/ 2147483647 h 50"/>
              <a:gd name="T20" fmla="*/ 0 w 96"/>
              <a:gd name="T21" fmla="*/ 2147483647 h 50"/>
              <a:gd name="T22" fmla="*/ 2147483647 w 96"/>
              <a:gd name="T23" fmla="*/ 2147483647 h 50"/>
              <a:gd name="T24" fmla="*/ 2147483647 w 96"/>
              <a:gd name="T25" fmla="*/ 2147483647 h 50"/>
              <a:gd name="T26" fmla="*/ 2147483647 w 96"/>
              <a:gd name="T27" fmla="*/ 2147483647 h 50"/>
              <a:gd name="T28" fmla="*/ 2147483647 w 96"/>
              <a:gd name="T29" fmla="*/ 2147483647 h 50"/>
              <a:gd name="T30" fmla="*/ 2147483647 w 96"/>
              <a:gd name="T31" fmla="*/ 2147483647 h 50"/>
              <a:gd name="T32" fmla="*/ 2147483647 w 96"/>
              <a:gd name="T33" fmla="*/ 2147483647 h 50"/>
              <a:gd name="T34" fmla="*/ 2147483647 w 96"/>
              <a:gd name="T35" fmla="*/ 2147483647 h 50"/>
              <a:gd name="T36" fmla="*/ 2147483647 w 96"/>
              <a:gd name="T37" fmla="*/ 2147483647 h 50"/>
              <a:gd name="T38" fmla="*/ 2147483647 w 96"/>
              <a:gd name="T39" fmla="*/ 2147483647 h 50"/>
              <a:gd name="T40" fmla="*/ 2147483647 w 96"/>
              <a:gd name="T41" fmla="*/ 0 h 50"/>
              <a:gd name="T42" fmla="*/ 2147483647 w 96"/>
              <a:gd name="T43" fmla="*/ 0 h 50"/>
              <a:gd name="T44" fmla="*/ 2147483647 w 96"/>
              <a:gd name="T45" fmla="*/ 0 h 50"/>
              <a:gd name="T46" fmla="*/ 2147483647 w 96"/>
              <a:gd name="T47" fmla="*/ 2147483647 h 50"/>
              <a:gd name="T48" fmla="*/ 2147483647 w 96"/>
              <a:gd name="T49" fmla="*/ 2147483647 h 50"/>
              <a:gd name="T50" fmla="*/ 2147483647 w 96"/>
              <a:gd name="T51" fmla="*/ 2147483647 h 50"/>
              <a:gd name="T52" fmla="*/ 2147483647 w 96"/>
              <a:gd name="T53" fmla="*/ 2147483647 h 50"/>
              <a:gd name="T54" fmla="*/ 2147483647 w 96"/>
              <a:gd name="T55" fmla="*/ 2147483647 h 50"/>
              <a:gd name="T56" fmla="*/ 2147483647 w 96"/>
              <a:gd name="T57" fmla="*/ 2147483647 h 50"/>
              <a:gd name="T58" fmla="*/ 2147483647 w 96"/>
              <a:gd name="T59" fmla="*/ 2147483647 h 50"/>
              <a:gd name="T60" fmla="*/ 2147483647 w 96"/>
              <a:gd name="T61" fmla="*/ 2147483647 h 50"/>
              <a:gd name="T62" fmla="*/ 2147483647 w 96"/>
              <a:gd name="T63" fmla="*/ 2147483647 h 50"/>
              <a:gd name="T64" fmla="*/ 2147483647 w 96"/>
              <a:gd name="T65" fmla="*/ 2147483647 h 50"/>
              <a:gd name="T66" fmla="*/ 2147483647 w 96"/>
              <a:gd name="T67" fmla="*/ 2147483647 h 50"/>
              <a:gd name="T68" fmla="*/ 2147483647 w 96"/>
              <a:gd name="T69" fmla="*/ 2147483647 h 50"/>
              <a:gd name="T70" fmla="*/ 2147483647 w 96"/>
              <a:gd name="T71" fmla="*/ 2147483647 h 50"/>
              <a:gd name="T72" fmla="*/ 2147483647 w 96"/>
              <a:gd name="T73" fmla="*/ 2147483647 h 50"/>
              <a:gd name="T74" fmla="*/ 2147483647 w 96"/>
              <a:gd name="T75" fmla="*/ 2147483647 h 50"/>
              <a:gd name="T76" fmla="*/ 2147483647 w 96"/>
              <a:gd name="T77" fmla="*/ 2147483647 h 5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50"/>
              <a:gd name="T119" fmla="*/ 96 w 96"/>
              <a:gd name="T120" fmla="*/ 50 h 5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50">
                <a:moveTo>
                  <a:pt x="58" y="46"/>
                </a:moveTo>
                <a:lnTo>
                  <a:pt x="56" y="44"/>
                </a:lnTo>
                <a:lnTo>
                  <a:pt x="54" y="42"/>
                </a:lnTo>
                <a:lnTo>
                  <a:pt x="44" y="46"/>
                </a:lnTo>
                <a:lnTo>
                  <a:pt x="38" y="48"/>
                </a:lnTo>
                <a:lnTo>
                  <a:pt x="30" y="50"/>
                </a:lnTo>
                <a:lnTo>
                  <a:pt x="26" y="50"/>
                </a:lnTo>
                <a:lnTo>
                  <a:pt x="22" y="48"/>
                </a:lnTo>
                <a:lnTo>
                  <a:pt x="16" y="44"/>
                </a:lnTo>
                <a:lnTo>
                  <a:pt x="8" y="38"/>
                </a:lnTo>
                <a:lnTo>
                  <a:pt x="0" y="32"/>
                </a:lnTo>
                <a:lnTo>
                  <a:pt x="2" y="30"/>
                </a:lnTo>
                <a:lnTo>
                  <a:pt x="6" y="22"/>
                </a:lnTo>
                <a:lnTo>
                  <a:pt x="8" y="16"/>
                </a:lnTo>
                <a:lnTo>
                  <a:pt x="14" y="10"/>
                </a:lnTo>
                <a:lnTo>
                  <a:pt x="20" y="14"/>
                </a:lnTo>
                <a:lnTo>
                  <a:pt x="28" y="16"/>
                </a:lnTo>
                <a:lnTo>
                  <a:pt x="44" y="10"/>
                </a:lnTo>
                <a:lnTo>
                  <a:pt x="54" y="6"/>
                </a:lnTo>
                <a:lnTo>
                  <a:pt x="58" y="2"/>
                </a:lnTo>
                <a:lnTo>
                  <a:pt x="60" y="0"/>
                </a:lnTo>
                <a:lnTo>
                  <a:pt x="64" y="0"/>
                </a:lnTo>
                <a:lnTo>
                  <a:pt x="72" y="0"/>
                </a:lnTo>
                <a:lnTo>
                  <a:pt x="80" y="2"/>
                </a:lnTo>
                <a:lnTo>
                  <a:pt x="84" y="2"/>
                </a:lnTo>
                <a:lnTo>
                  <a:pt x="86" y="4"/>
                </a:lnTo>
                <a:lnTo>
                  <a:pt x="90" y="6"/>
                </a:lnTo>
                <a:lnTo>
                  <a:pt x="96" y="8"/>
                </a:lnTo>
                <a:lnTo>
                  <a:pt x="94" y="14"/>
                </a:lnTo>
                <a:lnTo>
                  <a:pt x="90" y="16"/>
                </a:lnTo>
                <a:lnTo>
                  <a:pt x="86" y="18"/>
                </a:lnTo>
                <a:lnTo>
                  <a:pt x="82" y="22"/>
                </a:lnTo>
                <a:lnTo>
                  <a:pt x="82" y="30"/>
                </a:lnTo>
                <a:lnTo>
                  <a:pt x="80" y="36"/>
                </a:lnTo>
                <a:lnTo>
                  <a:pt x="78" y="38"/>
                </a:lnTo>
                <a:lnTo>
                  <a:pt x="74" y="42"/>
                </a:lnTo>
                <a:lnTo>
                  <a:pt x="68" y="42"/>
                </a:lnTo>
                <a:lnTo>
                  <a:pt x="62" y="42"/>
                </a:lnTo>
                <a:lnTo>
                  <a:pt x="58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8" name="íṣ1ïḓé">
            <a:extLst>
              <a:ext uri="{FF2B5EF4-FFF2-40B4-BE49-F238E27FC236}">
                <a16:creationId xmlns:a16="http://schemas.microsoft.com/office/drawing/2014/main" id="{90CA3884-C5AB-433F-A619-12D542700B51}"/>
              </a:ext>
            </a:extLst>
          </p:cNvPr>
          <p:cNvSpPr/>
          <p:nvPr/>
        </p:nvSpPr>
        <p:spPr bwMode="auto">
          <a:xfrm>
            <a:off x="9469144" y="1673674"/>
            <a:ext cx="231880" cy="146642"/>
          </a:xfrm>
          <a:custGeom>
            <a:avLst/>
            <a:gdLst>
              <a:gd name="T0" fmla="*/ 2147483647 w 260"/>
              <a:gd name="T1" fmla="*/ 2147483647 h 148"/>
              <a:gd name="T2" fmla="*/ 2147483647 w 260"/>
              <a:gd name="T3" fmla="*/ 2147483647 h 148"/>
              <a:gd name="T4" fmla="*/ 2147483647 w 260"/>
              <a:gd name="T5" fmla="*/ 2147483647 h 148"/>
              <a:gd name="T6" fmla="*/ 2147483647 w 260"/>
              <a:gd name="T7" fmla="*/ 2147483647 h 148"/>
              <a:gd name="T8" fmla="*/ 2147483647 w 260"/>
              <a:gd name="T9" fmla="*/ 2147483647 h 148"/>
              <a:gd name="T10" fmla="*/ 2147483647 w 260"/>
              <a:gd name="T11" fmla="*/ 2147483647 h 148"/>
              <a:gd name="T12" fmla="*/ 2147483647 w 260"/>
              <a:gd name="T13" fmla="*/ 2147483647 h 148"/>
              <a:gd name="T14" fmla="*/ 2147483647 w 260"/>
              <a:gd name="T15" fmla="*/ 2147483647 h 148"/>
              <a:gd name="T16" fmla="*/ 2147483647 w 260"/>
              <a:gd name="T17" fmla="*/ 2147483647 h 148"/>
              <a:gd name="T18" fmla="*/ 2147483647 w 260"/>
              <a:gd name="T19" fmla="*/ 2147483647 h 148"/>
              <a:gd name="T20" fmla="*/ 2147483647 w 260"/>
              <a:gd name="T21" fmla="*/ 2147483647 h 148"/>
              <a:gd name="T22" fmla="*/ 2147483647 w 260"/>
              <a:gd name="T23" fmla="*/ 2147483647 h 148"/>
              <a:gd name="T24" fmla="*/ 2147483647 w 260"/>
              <a:gd name="T25" fmla="*/ 2147483647 h 148"/>
              <a:gd name="T26" fmla="*/ 2147483647 w 260"/>
              <a:gd name="T27" fmla="*/ 2147483647 h 148"/>
              <a:gd name="T28" fmla="*/ 2147483647 w 260"/>
              <a:gd name="T29" fmla="*/ 2147483647 h 148"/>
              <a:gd name="T30" fmla="*/ 2147483647 w 260"/>
              <a:gd name="T31" fmla="*/ 2147483647 h 148"/>
              <a:gd name="T32" fmla="*/ 2147483647 w 260"/>
              <a:gd name="T33" fmla="*/ 2147483647 h 148"/>
              <a:gd name="T34" fmla="*/ 2147483647 w 260"/>
              <a:gd name="T35" fmla="*/ 2147483647 h 148"/>
              <a:gd name="T36" fmla="*/ 2147483647 w 260"/>
              <a:gd name="T37" fmla="*/ 2147483647 h 148"/>
              <a:gd name="T38" fmla="*/ 2147483647 w 260"/>
              <a:gd name="T39" fmla="*/ 2147483647 h 148"/>
              <a:gd name="T40" fmla="*/ 2147483647 w 260"/>
              <a:gd name="T41" fmla="*/ 2147483647 h 148"/>
              <a:gd name="T42" fmla="*/ 2147483647 w 260"/>
              <a:gd name="T43" fmla="*/ 2147483647 h 148"/>
              <a:gd name="T44" fmla="*/ 2147483647 w 260"/>
              <a:gd name="T45" fmla="*/ 2147483647 h 148"/>
              <a:gd name="T46" fmla="*/ 2147483647 w 260"/>
              <a:gd name="T47" fmla="*/ 2147483647 h 148"/>
              <a:gd name="T48" fmla="*/ 2147483647 w 260"/>
              <a:gd name="T49" fmla="*/ 2147483647 h 148"/>
              <a:gd name="T50" fmla="*/ 2147483647 w 260"/>
              <a:gd name="T51" fmla="*/ 2147483647 h 148"/>
              <a:gd name="T52" fmla="*/ 2147483647 w 260"/>
              <a:gd name="T53" fmla="*/ 2147483647 h 148"/>
              <a:gd name="T54" fmla="*/ 2147483647 w 260"/>
              <a:gd name="T55" fmla="*/ 2147483647 h 148"/>
              <a:gd name="T56" fmla="*/ 2147483647 w 260"/>
              <a:gd name="T57" fmla="*/ 2147483647 h 148"/>
              <a:gd name="T58" fmla="*/ 2147483647 w 260"/>
              <a:gd name="T59" fmla="*/ 2147483647 h 148"/>
              <a:gd name="T60" fmla="*/ 2147483647 w 260"/>
              <a:gd name="T61" fmla="*/ 2147483647 h 148"/>
              <a:gd name="T62" fmla="*/ 2147483647 w 260"/>
              <a:gd name="T63" fmla="*/ 2147483647 h 148"/>
              <a:gd name="T64" fmla="*/ 2147483647 w 260"/>
              <a:gd name="T65" fmla="*/ 2147483647 h 148"/>
              <a:gd name="T66" fmla="*/ 2147483647 w 260"/>
              <a:gd name="T67" fmla="*/ 2147483647 h 148"/>
              <a:gd name="T68" fmla="*/ 2147483647 w 260"/>
              <a:gd name="T69" fmla="*/ 2147483647 h 148"/>
              <a:gd name="T70" fmla="*/ 2147483647 w 260"/>
              <a:gd name="T71" fmla="*/ 2147483647 h 148"/>
              <a:gd name="T72" fmla="*/ 2147483647 w 260"/>
              <a:gd name="T73" fmla="*/ 2147483647 h 148"/>
              <a:gd name="T74" fmla="*/ 2147483647 w 260"/>
              <a:gd name="T75" fmla="*/ 2147483647 h 148"/>
              <a:gd name="T76" fmla="*/ 2147483647 w 260"/>
              <a:gd name="T77" fmla="*/ 2147483647 h 148"/>
              <a:gd name="T78" fmla="*/ 2147483647 w 260"/>
              <a:gd name="T79" fmla="*/ 2147483647 h 148"/>
              <a:gd name="T80" fmla="*/ 2147483647 w 260"/>
              <a:gd name="T81" fmla="*/ 2147483647 h 148"/>
              <a:gd name="T82" fmla="*/ 2147483647 w 260"/>
              <a:gd name="T83" fmla="*/ 2147483647 h 148"/>
              <a:gd name="T84" fmla="*/ 2147483647 w 260"/>
              <a:gd name="T85" fmla="*/ 2147483647 h 148"/>
              <a:gd name="T86" fmla="*/ 2147483647 w 260"/>
              <a:gd name="T87" fmla="*/ 2147483647 h 148"/>
              <a:gd name="T88" fmla="*/ 2147483647 w 260"/>
              <a:gd name="T89" fmla="*/ 2147483647 h 148"/>
              <a:gd name="T90" fmla="*/ 2147483647 w 260"/>
              <a:gd name="T91" fmla="*/ 2147483647 h 148"/>
              <a:gd name="T92" fmla="*/ 2147483647 w 260"/>
              <a:gd name="T93" fmla="*/ 2147483647 h 148"/>
              <a:gd name="T94" fmla="*/ 2147483647 w 260"/>
              <a:gd name="T95" fmla="*/ 2147483647 h 148"/>
              <a:gd name="T96" fmla="*/ 2147483647 w 260"/>
              <a:gd name="T97" fmla="*/ 2147483647 h 14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0"/>
              <a:gd name="T148" fmla="*/ 0 h 148"/>
              <a:gd name="T149" fmla="*/ 260 w 260"/>
              <a:gd name="T150" fmla="*/ 148 h 14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0" h="148">
                <a:moveTo>
                  <a:pt x="66" y="82"/>
                </a:moveTo>
                <a:lnTo>
                  <a:pt x="60" y="84"/>
                </a:lnTo>
                <a:lnTo>
                  <a:pt x="54" y="88"/>
                </a:lnTo>
                <a:lnTo>
                  <a:pt x="44" y="90"/>
                </a:lnTo>
                <a:lnTo>
                  <a:pt x="36" y="90"/>
                </a:lnTo>
                <a:lnTo>
                  <a:pt x="26" y="88"/>
                </a:lnTo>
                <a:lnTo>
                  <a:pt x="18" y="84"/>
                </a:lnTo>
                <a:lnTo>
                  <a:pt x="12" y="84"/>
                </a:lnTo>
                <a:lnTo>
                  <a:pt x="6" y="82"/>
                </a:lnTo>
                <a:lnTo>
                  <a:pt x="2" y="80"/>
                </a:lnTo>
                <a:lnTo>
                  <a:pt x="0" y="78"/>
                </a:lnTo>
                <a:lnTo>
                  <a:pt x="2" y="66"/>
                </a:lnTo>
                <a:lnTo>
                  <a:pt x="2" y="62"/>
                </a:lnTo>
                <a:lnTo>
                  <a:pt x="12" y="52"/>
                </a:lnTo>
                <a:lnTo>
                  <a:pt x="16" y="44"/>
                </a:lnTo>
                <a:lnTo>
                  <a:pt x="22" y="38"/>
                </a:lnTo>
                <a:lnTo>
                  <a:pt x="16" y="30"/>
                </a:lnTo>
                <a:lnTo>
                  <a:pt x="8" y="20"/>
                </a:lnTo>
                <a:lnTo>
                  <a:pt x="6" y="14"/>
                </a:lnTo>
                <a:lnTo>
                  <a:pt x="24" y="10"/>
                </a:lnTo>
                <a:lnTo>
                  <a:pt x="46" y="10"/>
                </a:lnTo>
                <a:lnTo>
                  <a:pt x="64" y="10"/>
                </a:lnTo>
                <a:lnTo>
                  <a:pt x="80" y="16"/>
                </a:lnTo>
                <a:lnTo>
                  <a:pt x="96" y="14"/>
                </a:lnTo>
                <a:lnTo>
                  <a:pt x="112" y="16"/>
                </a:lnTo>
                <a:lnTo>
                  <a:pt x="116" y="8"/>
                </a:lnTo>
                <a:lnTo>
                  <a:pt x="128" y="6"/>
                </a:lnTo>
                <a:lnTo>
                  <a:pt x="138" y="6"/>
                </a:lnTo>
                <a:lnTo>
                  <a:pt x="156" y="0"/>
                </a:lnTo>
                <a:lnTo>
                  <a:pt x="166" y="8"/>
                </a:lnTo>
                <a:lnTo>
                  <a:pt x="166" y="14"/>
                </a:lnTo>
                <a:lnTo>
                  <a:pt x="168" y="22"/>
                </a:lnTo>
                <a:lnTo>
                  <a:pt x="184" y="24"/>
                </a:lnTo>
                <a:lnTo>
                  <a:pt x="186" y="30"/>
                </a:lnTo>
                <a:lnTo>
                  <a:pt x="188" y="36"/>
                </a:lnTo>
                <a:lnTo>
                  <a:pt x="198" y="36"/>
                </a:lnTo>
                <a:lnTo>
                  <a:pt x="202" y="40"/>
                </a:lnTo>
                <a:lnTo>
                  <a:pt x="216" y="36"/>
                </a:lnTo>
                <a:lnTo>
                  <a:pt x="222" y="44"/>
                </a:lnTo>
                <a:lnTo>
                  <a:pt x="234" y="48"/>
                </a:lnTo>
                <a:lnTo>
                  <a:pt x="248" y="50"/>
                </a:lnTo>
                <a:lnTo>
                  <a:pt x="260" y="56"/>
                </a:lnTo>
                <a:lnTo>
                  <a:pt x="260" y="58"/>
                </a:lnTo>
                <a:lnTo>
                  <a:pt x="254" y="64"/>
                </a:lnTo>
                <a:lnTo>
                  <a:pt x="258" y="72"/>
                </a:lnTo>
                <a:lnTo>
                  <a:pt x="260" y="78"/>
                </a:lnTo>
                <a:lnTo>
                  <a:pt x="260" y="84"/>
                </a:lnTo>
                <a:lnTo>
                  <a:pt x="244" y="84"/>
                </a:lnTo>
                <a:lnTo>
                  <a:pt x="240" y="88"/>
                </a:lnTo>
                <a:lnTo>
                  <a:pt x="236" y="92"/>
                </a:lnTo>
                <a:lnTo>
                  <a:pt x="236" y="100"/>
                </a:lnTo>
                <a:lnTo>
                  <a:pt x="226" y="100"/>
                </a:lnTo>
                <a:lnTo>
                  <a:pt x="216" y="100"/>
                </a:lnTo>
                <a:lnTo>
                  <a:pt x="208" y="106"/>
                </a:lnTo>
                <a:lnTo>
                  <a:pt x="204" y="108"/>
                </a:lnTo>
                <a:lnTo>
                  <a:pt x="190" y="112"/>
                </a:lnTo>
                <a:lnTo>
                  <a:pt x="182" y="116"/>
                </a:lnTo>
                <a:lnTo>
                  <a:pt x="184" y="118"/>
                </a:lnTo>
                <a:lnTo>
                  <a:pt x="186" y="122"/>
                </a:lnTo>
                <a:lnTo>
                  <a:pt x="194" y="128"/>
                </a:lnTo>
                <a:lnTo>
                  <a:pt x="204" y="130"/>
                </a:lnTo>
                <a:lnTo>
                  <a:pt x="212" y="138"/>
                </a:lnTo>
                <a:lnTo>
                  <a:pt x="204" y="138"/>
                </a:lnTo>
                <a:lnTo>
                  <a:pt x="200" y="140"/>
                </a:lnTo>
                <a:lnTo>
                  <a:pt x="192" y="144"/>
                </a:lnTo>
                <a:lnTo>
                  <a:pt x="186" y="146"/>
                </a:lnTo>
                <a:lnTo>
                  <a:pt x="176" y="148"/>
                </a:lnTo>
                <a:lnTo>
                  <a:pt x="174" y="138"/>
                </a:lnTo>
                <a:lnTo>
                  <a:pt x="170" y="134"/>
                </a:lnTo>
                <a:lnTo>
                  <a:pt x="160" y="128"/>
                </a:lnTo>
                <a:lnTo>
                  <a:pt x="166" y="120"/>
                </a:lnTo>
                <a:lnTo>
                  <a:pt x="172" y="118"/>
                </a:lnTo>
                <a:lnTo>
                  <a:pt x="164" y="118"/>
                </a:lnTo>
                <a:lnTo>
                  <a:pt x="160" y="118"/>
                </a:lnTo>
                <a:lnTo>
                  <a:pt x="152" y="116"/>
                </a:lnTo>
                <a:lnTo>
                  <a:pt x="146" y="114"/>
                </a:lnTo>
                <a:lnTo>
                  <a:pt x="144" y="112"/>
                </a:lnTo>
                <a:lnTo>
                  <a:pt x="140" y="108"/>
                </a:lnTo>
                <a:lnTo>
                  <a:pt x="132" y="108"/>
                </a:lnTo>
                <a:lnTo>
                  <a:pt x="130" y="112"/>
                </a:lnTo>
                <a:lnTo>
                  <a:pt x="128" y="116"/>
                </a:lnTo>
                <a:lnTo>
                  <a:pt x="124" y="120"/>
                </a:lnTo>
                <a:lnTo>
                  <a:pt x="118" y="126"/>
                </a:lnTo>
                <a:lnTo>
                  <a:pt x="114" y="128"/>
                </a:lnTo>
                <a:lnTo>
                  <a:pt x="110" y="126"/>
                </a:lnTo>
                <a:lnTo>
                  <a:pt x="102" y="128"/>
                </a:lnTo>
                <a:lnTo>
                  <a:pt x="94" y="132"/>
                </a:lnTo>
                <a:lnTo>
                  <a:pt x="92" y="124"/>
                </a:lnTo>
                <a:lnTo>
                  <a:pt x="100" y="118"/>
                </a:lnTo>
                <a:lnTo>
                  <a:pt x="100" y="108"/>
                </a:lnTo>
                <a:lnTo>
                  <a:pt x="106" y="108"/>
                </a:lnTo>
                <a:lnTo>
                  <a:pt x="116" y="110"/>
                </a:lnTo>
                <a:lnTo>
                  <a:pt x="110" y="98"/>
                </a:lnTo>
                <a:lnTo>
                  <a:pt x="106" y="92"/>
                </a:lnTo>
                <a:lnTo>
                  <a:pt x="98" y="80"/>
                </a:lnTo>
                <a:lnTo>
                  <a:pt x="90" y="76"/>
                </a:lnTo>
                <a:lnTo>
                  <a:pt x="82" y="74"/>
                </a:lnTo>
                <a:lnTo>
                  <a:pt x="74" y="78"/>
                </a:lnTo>
                <a:lnTo>
                  <a:pt x="66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9" name="iṡḷîdê">
            <a:extLst>
              <a:ext uri="{FF2B5EF4-FFF2-40B4-BE49-F238E27FC236}">
                <a16:creationId xmlns:a16="http://schemas.microsoft.com/office/drawing/2014/main" id="{56019FDC-CF37-44AD-8898-3D7DC0E83F10}"/>
              </a:ext>
            </a:extLst>
          </p:cNvPr>
          <p:cNvSpPr/>
          <p:nvPr/>
        </p:nvSpPr>
        <p:spPr bwMode="auto">
          <a:xfrm>
            <a:off x="9474765" y="1609052"/>
            <a:ext cx="118048" cy="80364"/>
          </a:xfrm>
          <a:custGeom>
            <a:avLst/>
            <a:gdLst>
              <a:gd name="T0" fmla="*/ 2147483647 w 132"/>
              <a:gd name="T1" fmla="*/ 2147483647 h 82"/>
              <a:gd name="T2" fmla="*/ 2147483647 w 132"/>
              <a:gd name="T3" fmla="*/ 2147483647 h 82"/>
              <a:gd name="T4" fmla="*/ 2147483647 w 132"/>
              <a:gd name="T5" fmla="*/ 2147483647 h 82"/>
              <a:gd name="T6" fmla="*/ 2147483647 w 132"/>
              <a:gd name="T7" fmla="*/ 2147483647 h 82"/>
              <a:gd name="T8" fmla="*/ 2147483647 w 132"/>
              <a:gd name="T9" fmla="*/ 2147483647 h 82"/>
              <a:gd name="T10" fmla="*/ 2147483647 w 132"/>
              <a:gd name="T11" fmla="*/ 2147483647 h 82"/>
              <a:gd name="T12" fmla="*/ 2147483647 w 132"/>
              <a:gd name="T13" fmla="*/ 2147483647 h 82"/>
              <a:gd name="T14" fmla="*/ 2147483647 w 132"/>
              <a:gd name="T15" fmla="*/ 2147483647 h 82"/>
              <a:gd name="T16" fmla="*/ 2147483647 w 132"/>
              <a:gd name="T17" fmla="*/ 2147483647 h 82"/>
              <a:gd name="T18" fmla="*/ 2147483647 w 132"/>
              <a:gd name="T19" fmla="*/ 2147483647 h 82"/>
              <a:gd name="T20" fmla="*/ 2147483647 w 132"/>
              <a:gd name="T21" fmla="*/ 2147483647 h 82"/>
              <a:gd name="T22" fmla="*/ 2147483647 w 132"/>
              <a:gd name="T23" fmla="*/ 2147483647 h 82"/>
              <a:gd name="T24" fmla="*/ 2147483647 w 132"/>
              <a:gd name="T25" fmla="*/ 2147483647 h 82"/>
              <a:gd name="T26" fmla="*/ 0 w 132"/>
              <a:gd name="T27" fmla="*/ 2147483647 h 82"/>
              <a:gd name="T28" fmla="*/ 0 w 132"/>
              <a:gd name="T29" fmla="*/ 2147483647 h 82"/>
              <a:gd name="T30" fmla="*/ 2147483647 w 132"/>
              <a:gd name="T31" fmla="*/ 2147483647 h 82"/>
              <a:gd name="T32" fmla="*/ 2147483647 w 132"/>
              <a:gd name="T33" fmla="*/ 2147483647 h 82"/>
              <a:gd name="T34" fmla="*/ 2147483647 w 132"/>
              <a:gd name="T35" fmla="*/ 2147483647 h 82"/>
              <a:gd name="T36" fmla="*/ 2147483647 w 132"/>
              <a:gd name="T37" fmla="*/ 2147483647 h 82"/>
              <a:gd name="T38" fmla="*/ 2147483647 w 132"/>
              <a:gd name="T39" fmla="*/ 2147483647 h 82"/>
              <a:gd name="T40" fmla="*/ 2147483647 w 132"/>
              <a:gd name="T41" fmla="*/ 2147483647 h 82"/>
              <a:gd name="T42" fmla="*/ 2147483647 w 132"/>
              <a:gd name="T43" fmla="*/ 2147483647 h 82"/>
              <a:gd name="T44" fmla="*/ 2147483647 w 132"/>
              <a:gd name="T45" fmla="*/ 2147483647 h 82"/>
              <a:gd name="T46" fmla="*/ 2147483647 w 132"/>
              <a:gd name="T47" fmla="*/ 2147483647 h 82"/>
              <a:gd name="T48" fmla="*/ 2147483647 w 132"/>
              <a:gd name="T49" fmla="*/ 2147483647 h 82"/>
              <a:gd name="T50" fmla="*/ 2147483647 w 132"/>
              <a:gd name="T51" fmla="*/ 2147483647 h 82"/>
              <a:gd name="T52" fmla="*/ 2147483647 w 132"/>
              <a:gd name="T53" fmla="*/ 2147483647 h 82"/>
              <a:gd name="T54" fmla="*/ 2147483647 w 132"/>
              <a:gd name="T55" fmla="*/ 2147483647 h 82"/>
              <a:gd name="T56" fmla="*/ 2147483647 w 132"/>
              <a:gd name="T57" fmla="*/ 0 h 82"/>
              <a:gd name="T58" fmla="*/ 2147483647 w 132"/>
              <a:gd name="T59" fmla="*/ 2147483647 h 82"/>
              <a:gd name="T60" fmla="*/ 2147483647 w 132"/>
              <a:gd name="T61" fmla="*/ 2147483647 h 82"/>
              <a:gd name="T62" fmla="*/ 2147483647 w 132"/>
              <a:gd name="T63" fmla="*/ 2147483647 h 82"/>
              <a:gd name="T64" fmla="*/ 2147483647 w 132"/>
              <a:gd name="T65" fmla="*/ 2147483647 h 82"/>
              <a:gd name="T66" fmla="*/ 2147483647 w 132"/>
              <a:gd name="T67" fmla="*/ 2147483647 h 82"/>
              <a:gd name="T68" fmla="*/ 2147483647 w 132"/>
              <a:gd name="T69" fmla="*/ 2147483647 h 82"/>
              <a:gd name="T70" fmla="*/ 2147483647 w 132"/>
              <a:gd name="T71" fmla="*/ 2147483647 h 82"/>
              <a:gd name="T72" fmla="*/ 2147483647 w 132"/>
              <a:gd name="T73" fmla="*/ 2147483647 h 82"/>
              <a:gd name="T74" fmla="*/ 2147483647 w 132"/>
              <a:gd name="T75" fmla="*/ 2147483647 h 82"/>
              <a:gd name="T76" fmla="*/ 2147483647 w 132"/>
              <a:gd name="T77" fmla="*/ 2147483647 h 82"/>
              <a:gd name="T78" fmla="*/ 2147483647 w 132"/>
              <a:gd name="T79" fmla="*/ 2147483647 h 82"/>
              <a:gd name="T80" fmla="*/ 2147483647 w 132"/>
              <a:gd name="T81" fmla="*/ 2147483647 h 82"/>
              <a:gd name="T82" fmla="*/ 2147483647 w 132"/>
              <a:gd name="T83" fmla="*/ 2147483647 h 82"/>
              <a:gd name="T84" fmla="*/ 2147483647 w 132"/>
              <a:gd name="T85" fmla="*/ 2147483647 h 8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32"/>
              <a:gd name="T130" fmla="*/ 0 h 82"/>
              <a:gd name="T131" fmla="*/ 132 w 132"/>
              <a:gd name="T132" fmla="*/ 82 h 8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32" h="82">
                <a:moveTo>
                  <a:pt x="122" y="72"/>
                </a:moveTo>
                <a:lnTo>
                  <a:pt x="110" y="74"/>
                </a:lnTo>
                <a:lnTo>
                  <a:pt x="106" y="82"/>
                </a:lnTo>
                <a:lnTo>
                  <a:pt x="98" y="82"/>
                </a:lnTo>
                <a:lnTo>
                  <a:pt x="90" y="80"/>
                </a:lnTo>
                <a:lnTo>
                  <a:pt x="80" y="82"/>
                </a:lnTo>
                <a:lnTo>
                  <a:pt x="74" y="82"/>
                </a:lnTo>
                <a:lnTo>
                  <a:pt x="62" y="78"/>
                </a:lnTo>
                <a:lnTo>
                  <a:pt x="58" y="76"/>
                </a:lnTo>
                <a:lnTo>
                  <a:pt x="40" y="76"/>
                </a:lnTo>
                <a:lnTo>
                  <a:pt x="30" y="76"/>
                </a:lnTo>
                <a:lnTo>
                  <a:pt x="22" y="76"/>
                </a:lnTo>
                <a:lnTo>
                  <a:pt x="16" y="78"/>
                </a:lnTo>
                <a:lnTo>
                  <a:pt x="0" y="80"/>
                </a:lnTo>
                <a:lnTo>
                  <a:pt x="0" y="76"/>
                </a:lnTo>
                <a:lnTo>
                  <a:pt x="10" y="70"/>
                </a:lnTo>
                <a:lnTo>
                  <a:pt x="6" y="64"/>
                </a:lnTo>
                <a:lnTo>
                  <a:pt x="4" y="52"/>
                </a:lnTo>
                <a:lnTo>
                  <a:pt x="2" y="48"/>
                </a:lnTo>
                <a:lnTo>
                  <a:pt x="12" y="46"/>
                </a:lnTo>
                <a:lnTo>
                  <a:pt x="18" y="34"/>
                </a:lnTo>
                <a:lnTo>
                  <a:pt x="26" y="24"/>
                </a:lnTo>
                <a:lnTo>
                  <a:pt x="26" y="18"/>
                </a:lnTo>
                <a:lnTo>
                  <a:pt x="30" y="18"/>
                </a:lnTo>
                <a:lnTo>
                  <a:pt x="36" y="18"/>
                </a:lnTo>
                <a:lnTo>
                  <a:pt x="46" y="14"/>
                </a:lnTo>
                <a:lnTo>
                  <a:pt x="48" y="6"/>
                </a:lnTo>
                <a:lnTo>
                  <a:pt x="60" y="4"/>
                </a:lnTo>
                <a:lnTo>
                  <a:pt x="68" y="0"/>
                </a:lnTo>
                <a:lnTo>
                  <a:pt x="76" y="4"/>
                </a:lnTo>
                <a:lnTo>
                  <a:pt x="98" y="4"/>
                </a:lnTo>
                <a:lnTo>
                  <a:pt x="106" y="16"/>
                </a:lnTo>
                <a:lnTo>
                  <a:pt x="106" y="24"/>
                </a:lnTo>
                <a:lnTo>
                  <a:pt x="112" y="28"/>
                </a:lnTo>
                <a:lnTo>
                  <a:pt x="116" y="34"/>
                </a:lnTo>
                <a:lnTo>
                  <a:pt x="120" y="40"/>
                </a:lnTo>
                <a:lnTo>
                  <a:pt x="122" y="42"/>
                </a:lnTo>
                <a:lnTo>
                  <a:pt x="130" y="44"/>
                </a:lnTo>
                <a:lnTo>
                  <a:pt x="132" y="50"/>
                </a:lnTo>
                <a:lnTo>
                  <a:pt x="126" y="52"/>
                </a:lnTo>
                <a:lnTo>
                  <a:pt x="114" y="54"/>
                </a:lnTo>
                <a:lnTo>
                  <a:pt x="118" y="62"/>
                </a:lnTo>
                <a:lnTo>
                  <a:pt x="122" y="7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0" name="íŝliḋe">
            <a:extLst>
              <a:ext uri="{FF2B5EF4-FFF2-40B4-BE49-F238E27FC236}">
                <a16:creationId xmlns:a16="http://schemas.microsoft.com/office/drawing/2014/main" id="{247FB369-469D-424C-B293-81F84C8C9F20}"/>
              </a:ext>
            </a:extLst>
          </p:cNvPr>
          <p:cNvSpPr/>
          <p:nvPr/>
        </p:nvSpPr>
        <p:spPr bwMode="auto">
          <a:xfrm>
            <a:off x="9360231" y="1779720"/>
            <a:ext cx="43566" cy="36453"/>
          </a:xfrm>
          <a:custGeom>
            <a:avLst/>
            <a:gdLst>
              <a:gd name="T0" fmla="*/ 0 w 49"/>
              <a:gd name="T1" fmla="*/ 2147483647 h 36"/>
              <a:gd name="T2" fmla="*/ 2147483647 w 49"/>
              <a:gd name="T3" fmla="*/ 2147483647 h 36"/>
              <a:gd name="T4" fmla="*/ 2147483647 w 49"/>
              <a:gd name="T5" fmla="*/ 2147483647 h 36"/>
              <a:gd name="T6" fmla="*/ 2147483647 w 49"/>
              <a:gd name="T7" fmla="*/ 2147483647 h 36"/>
              <a:gd name="T8" fmla="*/ 2147483647 w 49"/>
              <a:gd name="T9" fmla="*/ 0 h 36"/>
              <a:gd name="T10" fmla="*/ 2147483647 w 49"/>
              <a:gd name="T11" fmla="*/ 2147483647 h 36"/>
              <a:gd name="T12" fmla="*/ 2147483647 w 49"/>
              <a:gd name="T13" fmla="*/ 2147483647 h 36"/>
              <a:gd name="T14" fmla="*/ 2147483647 w 49"/>
              <a:gd name="T15" fmla="*/ 2147483647 h 36"/>
              <a:gd name="T16" fmla="*/ 2147483647 w 49"/>
              <a:gd name="T17" fmla="*/ 2147483647 h 36"/>
              <a:gd name="T18" fmla="*/ 2147483647 w 49"/>
              <a:gd name="T19" fmla="*/ 2147483647 h 36"/>
              <a:gd name="T20" fmla="*/ 2147483647 w 49"/>
              <a:gd name="T21" fmla="*/ 2147483647 h 36"/>
              <a:gd name="T22" fmla="*/ 2147483647 w 49"/>
              <a:gd name="T23" fmla="*/ 2147483647 h 36"/>
              <a:gd name="T24" fmla="*/ 2147483647 w 49"/>
              <a:gd name="T25" fmla="*/ 2147483647 h 36"/>
              <a:gd name="T26" fmla="*/ 2147483647 w 49"/>
              <a:gd name="T27" fmla="*/ 2147483647 h 36"/>
              <a:gd name="T28" fmla="*/ 2147483647 w 49"/>
              <a:gd name="T29" fmla="*/ 2147483647 h 36"/>
              <a:gd name="T30" fmla="*/ 0 w 49"/>
              <a:gd name="T31" fmla="*/ 2147483647 h 36"/>
              <a:gd name="T32" fmla="*/ 0 w 49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6"/>
              <a:gd name="T53" fmla="*/ 49 w 49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6">
                <a:moveTo>
                  <a:pt x="0" y="4"/>
                </a:moveTo>
                <a:lnTo>
                  <a:pt x="13" y="6"/>
                </a:lnTo>
                <a:lnTo>
                  <a:pt x="21" y="4"/>
                </a:lnTo>
                <a:lnTo>
                  <a:pt x="25" y="2"/>
                </a:lnTo>
                <a:lnTo>
                  <a:pt x="39" y="0"/>
                </a:lnTo>
                <a:lnTo>
                  <a:pt x="49" y="6"/>
                </a:lnTo>
                <a:lnTo>
                  <a:pt x="35" y="10"/>
                </a:lnTo>
                <a:lnTo>
                  <a:pt x="33" y="16"/>
                </a:lnTo>
                <a:lnTo>
                  <a:pt x="29" y="24"/>
                </a:lnTo>
                <a:lnTo>
                  <a:pt x="21" y="24"/>
                </a:lnTo>
                <a:lnTo>
                  <a:pt x="17" y="28"/>
                </a:lnTo>
                <a:lnTo>
                  <a:pt x="15" y="36"/>
                </a:lnTo>
                <a:lnTo>
                  <a:pt x="11" y="32"/>
                </a:lnTo>
                <a:lnTo>
                  <a:pt x="7" y="26"/>
                </a:lnTo>
                <a:lnTo>
                  <a:pt x="4" y="18"/>
                </a:lnTo>
                <a:lnTo>
                  <a:pt x="0" y="14"/>
                </a:lnTo>
                <a:lnTo>
                  <a:pt x="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1" name="íŝ1idé">
            <a:extLst>
              <a:ext uri="{FF2B5EF4-FFF2-40B4-BE49-F238E27FC236}">
                <a16:creationId xmlns:a16="http://schemas.microsoft.com/office/drawing/2014/main" id="{075DD921-0E9E-4968-A3FB-C5D8632A12ED}"/>
              </a:ext>
            </a:extLst>
          </p:cNvPr>
          <p:cNvSpPr/>
          <p:nvPr/>
        </p:nvSpPr>
        <p:spPr bwMode="auto">
          <a:xfrm>
            <a:off x="9458604" y="1860911"/>
            <a:ext cx="31620" cy="23198"/>
          </a:xfrm>
          <a:custGeom>
            <a:avLst/>
            <a:gdLst>
              <a:gd name="T0" fmla="*/ 2147483647 w 36"/>
              <a:gd name="T1" fmla="*/ 0 h 24"/>
              <a:gd name="T2" fmla="*/ 2147483647 w 36"/>
              <a:gd name="T3" fmla="*/ 2147483647 h 24"/>
              <a:gd name="T4" fmla="*/ 2147483647 w 36"/>
              <a:gd name="T5" fmla="*/ 2147483647 h 24"/>
              <a:gd name="T6" fmla="*/ 2147483647 w 36"/>
              <a:gd name="T7" fmla="*/ 2147483647 h 24"/>
              <a:gd name="T8" fmla="*/ 2147483647 w 36"/>
              <a:gd name="T9" fmla="*/ 2147483647 h 24"/>
              <a:gd name="T10" fmla="*/ 2147483647 w 36"/>
              <a:gd name="T11" fmla="*/ 2147483647 h 24"/>
              <a:gd name="T12" fmla="*/ 2147483647 w 36"/>
              <a:gd name="T13" fmla="*/ 2147483647 h 24"/>
              <a:gd name="T14" fmla="*/ 0 w 36"/>
              <a:gd name="T15" fmla="*/ 2147483647 h 24"/>
              <a:gd name="T16" fmla="*/ 0 w 36"/>
              <a:gd name="T17" fmla="*/ 2147483647 h 24"/>
              <a:gd name="T18" fmla="*/ 2147483647 w 36"/>
              <a:gd name="T19" fmla="*/ 2147483647 h 24"/>
              <a:gd name="T20" fmla="*/ 2147483647 w 36"/>
              <a:gd name="T21" fmla="*/ 0 h 24"/>
              <a:gd name="T22" fmla="*/ 2147483647 w 36"/>
              <a:gd name="T23" fmla="*/ 0 h 2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24"/>
              <a:gd name="T38" fmla="*/ 36 w 36"/>
              <a:gd name="T39" fmla="*/ 24 h 2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24">
                <a:moveTo>
                  <a:pt x="26" y="0"/>
                </a:moveTo>
                <a:lnTo>
                  <a:pt x="36" y="4"/>
                </a:lnTo>
                <a:lnTo>
                  <a:pt x="36" y="16"/>
                </a:lnTo>
                <a:lnTo>
                  <a:pt x="30" y="20"/>
                </a:lnTo>
                <a:lnTo>
                  <a:pt x="10" y="24"/>
                </a:lnTo>
                <a:lnTo>
                  <a:pt x="6" y="22"/>
                </a:lnTo>
                <a:lnTo>
                  <a:pt x="4" y="22"/>
                </a:lnTo>
                <a:lnTo>
                  <a:pt x="0" y="16"/>
                </a:lnTo>
                <a:lnTo>
                  <a:pt x="0" y="2"/>
                </a:lnTo>
                <a:lnTo>
                  <a:pt x="8" y="2"/>
                </a:lnTo>
                <a:lnTo>
                  <a:pt x="12" y="0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2" name="iṩļîḋe">
            <a:extLst>
              <a:ext uri="{FF2B5EF4-FFF2-40B4-BE49-F238E27FC236}">
                <a16:creationId xmlns:a16="http://schemas.microsoft.com/office/drawing/2014/main" id="{AF3ACDFD-6B8C-4258-A92B-878A3A4F4838}"/>
              </a:ext>
            </a:extLst>
          </p:cNvPr>
          <p:cNvSpPr/>
          <p:nvPr/>
        </p:nvSpPr>
        <p:spPr bwMode="auto">
          <a:xfrm>
            <a:off x="9445956" y="1754865"/>
            <a:ext cx="126480" cy="78706"/>
          </a:xfrm>
          <a:custGeom>
            <a:avLst/>
            <a:gdLst>
              <a:gd name="T0" fmla="*/ 2147483647 w 142"/>
              <a:gd name="T1" fmla="*/ 2147483647 h 80"/>
              <a:gd name="T2" fmla="*/ 2147483647 w 142"/>
              <a:gd name="T3" fmla="*/ 2147483647 h 80"/>
              <a:gd name="T4" fmla="*/ 2147483647 w 142"/>
              <a:gd name="T5" fmla="*/ 2147483647 h 80"/>
              <a:gd name="T6" fmla="*/ 2147483647 w 142"/>
              <a:gd name="T7" fmla="*/ 2147483647 h 80"/>
              <a:gd name="T8" fmla="*/ 2147483647 w 142"/>
              <a:gd name="T9" fmla="*/ 2147483647 h 80"/>
              <a:gd name="T10" fmla="*/ 2147483647 w 142"/>
              <a:gd name="T11" fmla="*/ 2147483647 h 80"/>
              <a:gd name="T12" fmla="*/ 2147483647 w 142"/>
              <a:gd name="T13" fmla="*/ 2147483647 h 80"/>
              <a:gd name="T14" fmla="*/ 2147483647 w 142"/>
              <a:gd name="T15" fmla="*/ 2147483647 h 80"/>
              <a:gd name="T16" fmla="*/ 2147483647 w 142"/>
              <a:gd name="T17" fmla="*/ 2147483647 h 80"/>
              <a:gd name="T18" fmla="*/ 2147483647 w 142"/>
              <a:gd name="T19" fmla="*/ 2147483647 h 80"/>
              <a:gd name="T20" fmla="*/ 2147483647 w 142"/>
              <a:gd name="T21" fmla="*/ 2147483647 h 80"/>
              <a:gd name="T22" fmla="*/ 0 w 142"/>
              <a:gd name="T23" fmla="*/ 2147483647 h 80"/>
              <a:gd name="T24" fmla="*/ 2147483647 w 142"/>
              <a:gd name="T25" fmla="*/ 2147483647 h 80"/>
              <a:gd name="T26" fmla="*/ 2147483647 w 142"/>
              <a:gd name="T27" fmla="*/ 2147483647 h 80"/>
              <a:gd name="T28" fmla="*/ 2147483647 w 142"/>
              <a:gd name="T29" fmla="*/ 2147483647 h 80"/>
              <a:gd name="T30" fmla="*/ 2147483647 w 142"/>
              <a:gd name="T31" fmla="*/ 2147483647 h 80"/>
              <a:gd name="T32" fmla="*/ 2147483647 w 142"/>
              <a:gd name="T33" fmla="*/ 2147483647 h 80"/>
              <a:gd name="T34" fmla="*/ 2147483647 w 142"/>
              <a:gd name="T35" fmla="*/ 2147483647 h 80"/>
              <a:gd name="T36" fmla="*/ 2147483647 w 142"/>
              <a:gd name="T37" fmla="*/ 2147483647 h 80"/>
              <a:gd name="T38" fmla="*/ 2147483647 w 142"/>
              <a:gd name="T39" fmla="*/ 2147483647 h 80"/>
              <a:gd name="T40" fmla="*/ 2147483647 w 142"/>
              <a:gd name="T41" fmla="*/ 2147483647 h 80"/>
              <a:gd name="T42" fmla="*/ 2147483647 w 142"/>
              <a:gd name="T43" fmla="*/ 2147483647 h 80"/>
              <a:gd name="T44" fmla="*/ 2147483647 w 142"/>
              <a:gd name="T45" fmla="*/ 2147483647 h 80"/>
              <a:gd name="T46" fmla="*/ 2147483647 w 142"/>
              <a:gd name="T47" fmla="*/ 2147483647 h 80"/>
              <a:gd name="T48" fmla="*/ 2147483647 w 142"/>
              <a:gd name="T49" fmla="*/ 2147483647 h 80"/>
              <a:gd name="T50" fmla="*/ 2147483647 w 142"/>
              <a:gd name="T51" fmla="*/ 2147483647 h 80"/>
              <a:gd name="T52" fmla="*/ 2147483647 w 142"/>
              <a:gd name="T53" fmla="*/ 2147483647 h 80"/>
              <a:gd name="T54" fmla="*/ 2147483647 w 142"/>
              <a:gd name="T55" fmla="*/ 2147483647 h 80"/>
              <a:gd name="T56" fmla="*/ 2147483647 w 142"/>
              <a:gd name="T57" fmla="*/ 0 h 80"/>
              <a:gd name="T58" fmla="*/ 2147483647 w 142"/>
              <a:gd name="T59" fmla="*/ 2147483647 h 80"/>
              <a:gd name="T60" fmla="*/ 2147483647 w 142"/>
              <a:gd name="T61" fmla="*/ 2147483647 h 80"/>
              <a:gd name="T62" fmla="*/ 2147483647 w 142"/>
              <a:gd name="T63" fmla="*/ 2147483647 h 80"/>
              <a:gd name="T64" fmla="*/ 2147483647 w 142"/>
              <a:gd name="T65" fmla="*/ 2147483647 h 80"/>
              <a:gd name="T66" fmla="*/ 2147483647 w 142"/>
              <a:gd name="T67" fmla="*/ 2147483647 h 80"/>
              <a:gd name="T68" fmla="*/ 2147483647 w 142"/>
              <a:gd name="T69" fmla="*/ 2147483647 h 80"/>
              <a:gd name="T70" fmla="*/ 2147483647 w 142"/>
              <a:gd name="T71" fmla="*/ 2147483647 h 80"/>
              <a:gd name="T72" fmla="*/ 2147483647 w 142"/>
              <a:gd name="T73" fmla="*/ 2147483647 h 80"/>
              <a:gd name="T74" fmla="*/ 2147483647 w 142"/>
              <a:gd name="T75" fmla="*/ 2147483647 h 80"/>
              <a:gd name="T76" fmla="*/ 2147483647 w 142"/>
              <a:gd name="T77" fmla="*/ 2147483647 h 80"/>
              <a:gd name="T78" fmla="*/ 2147483647 w 142"/>
              <a:gd name="T79" fmla="*/ 2147483647 h 80"/>
              <a:gd name="T80" fmla="*/ 2147483647 w 142"/>
              <a:gd name="T81" fmla="*/ 2147483647 h 80"/>
              <a:gd name="T82" fmla="*/ 2147483647 w 142"/>
              <a:gd name="T83" fmla="*/ 2147483647 h 80"/>
              <a:gd name="T84" fmla="*/ 2147483647 w 142"/>
              <a:gd name="T85" fmla="*/ 2147483647 h 80"/>
              <a:gd name="T86" fmla="*/ 2147483647 w 142"/>
              <a:gd name="T87" fmla="*/ 2147483647 h 80"/>
              <a:gd name="T88" fmla="*/ 2147483647 w 142"/>
              <a:gd name="T89" fmla="*/ 2147483647 h 80"/>
              <a:gd name="T90" fmla="*/ 2147483647 w 142"/>
              <a:gd name="T91" fmla="*/ 2147483647 h 80"/>
              <a:gd name="T92" fmla="*/ 2147483647 w 142"/>
              <a:gd name="T93" fmla="*/ 2147483647 h 80"/>
              <a:gd name="T94" fmla="*/ 2147483647 w 142"/>
              <a:gd name="T95" fmla="*/ 2147483647 h 80"/>
              <a:gd name="T96" fmla="*/ 2147483647 w 142"/>
              <a:gd name="T97" fmla="*/ 2147483647 h 80"/>
              <a:gd name="T98" fmla="*/ 2147483647 w 142"/>
              <a:gd name="T99" fmla="*/ 2147483647 h 80"/>
              <a:gd name="T100" fmla="*/ 2147483647 w 142"/>
              <a:gd name="T101" fmla="*/ 2147483647 h 80"/>
              <a:gd name="T102" fmla="*/ 2147483647 w 142"/>
              <a:gd name="T103" fmla="*/ 2147483647 h 80"/>
              <a:gd name="T104" fmla="*/ 2147483647 w 142"/>
              <a:gd name="T105" fmla="*/ 2147483647 h 80"/>
              <a:gd name="T106" fmla="*/ 2147483647 w 142"/>
              <a:gd name="T107" fmla="*/ 2147483647 h 80"/>
              <a:gd name="T108" fmla="*/ 2147483647 w 142"/>
              <a:gd name="T109" fmla="*/ 2147483647 h 80"/>
              <a:gd name="T110" fmla="*/ 2147483647 w 142"/>
              <a:gd name="T111" fmla="*/ 2147483647 h 80"/>
              <a:gd name="T112" fmla="*/ 2147483647 w 142"/>
              <a:gd name="T113" fmla="*/ 2147483647 h 80"/>
              <a:gd name="T114" fmla="*/ 2147483647 w 142"/>
              <a:gd name="T115" fmla="*/ 2147483647 h 80"/>
              <a:gd name="T116" fmla="*/ 2147483647 w 142"/>
              <a:gd name="T117" fmla="*/ 2147483647 h 80"/>
              <a:gd name="T118" fmla="*/ 2147483647 w 142"/>
              <a:gd name="T119" fmla="*/ 2147483647 h 80"/>
              <a:gd name="T120" fmla="*/ 2147483647 w 142"/>
              <a:gd name="T121" fmla="*/ 2147483647 h 80"/>
              <a:gd name="T122" fmla="*/ 2147483647 w 142"/>
              <a:gd name="T123" fmla="*/ 2147483647 h 8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42"/>
              <a:gd name="T187" fmla="*/ 0 h 80"/>
              <a:gd name="T188" fmla="*/ 142 w 142"/>
              <a:gd name="T189" fmla="*/ 80 h 8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42" h="80">
                <a:moveTo>
                  <a:pt x="36" y="68"/>
                </a:moveTo>
                <a:lnTo>
                  <a:pt x="28" y="64"/>
                </a:lnTo>
                <a:lnTo>
                  <a:pt x="26" y="64"/>
                </a:lnTo>
                <a:lnTo>
                  <a:pt x="24" y="62"/>
                </a:lnTo>
                <a:lnTo>
                  <a:pt x="22" y="58"/>
                </a:lnTo>
                <a:lnTo>
                  <a:pt x="20" y="54"/>
                </a:lnTo>
                <a:lnTo>
                  <a:pt x="16" y="52"/>
                </a:lnTo>
                <a:lnTo>
                  <a:pt x="14" y="52"/>
                </a:lnTo>
                <a:lnTo>
                  <a:pt x="14" y="48"/>
                </a:lnTo>
                <a:lnTo>
                  <a:pt x="10" y="46"/>
                </a:lnTo>
                <a:lnTo>
                  <a:pt x="8" y="40"/>
                </a:lnTo>
                <a:lnTo>
                  <a:pt x="0" y="40"/>
                </a:lnTo>
                <a:lnTo>
                  <a:pt x="4" y="36"/>
                </a:lnTo>
                <a:lnTo>
                  <a:pt x="10" y="36"/>
                </a:lnTo>
                <a:lnTo>
                  <a:pt x="16" y="36"/>
                </a:lnTo>
                <a:lnTo>
                  <a:pt x="20" y="32"/>
                </a:lnTo>
                <a:lnTo>
                  <a:pt x="22" y="30"/>
                </a:lnTo>
                <a:lnTo>
                  <a:pt x="24" y="24"/>
                </a:lnTo>
                <a:lnTo>
                  <a:pt x="24" y="16"/>
                </a:lnTo>
                <a:lnTo>
                  <a:pt x="28" y="12"/>
                </a:lnTo>
                <a:lnTo>
                  <a:pt x="32" y="10"/>
                </a:lnTo>
                <a:lnTo>
                  <a:pt x="36" y="8"/>
                </a:lnTo>
                <a:lnTo>
                  <a:pt x="38" y="2"/>
                </a:lnTo>
                <a:lnTo>
                  <a:pt x="56" y="6"/>
                </a:lnTo>
                <a:lnTo>
                  <a:pt x="70" y="10"/>
                </a:lnTo>
                <a:lnTo>
                  <a:pt x="76" y="8"/>
                </a:lnTo>
                <a:lnTo>
                  <a:pt x="80" y="6"/>
                </a:lnTo>
                <a:lnTo>
                  <a:pt x="86" y="2"/>
                </a:lnTo>
                <a:lnTo>
                  <a:pt x="92" y="0"/>
                </a:lnTo>
                <a:lnTo>
                  <a:pt x="100" y="2"/>
                </a:lnTo>
                <a:lnTo>
                  <a:pt x="106" y="8"/>
                </a:lnTo>
                <a:lnTo>
                  <a:pt x="108" y="12"/>
                </a:lnTo>
                <a:lnTo>
                  <a:pt x="112" y="20"/>
                </a:lnTo>
                <a:lnTo>
                  <a:pt x="116" y="36"/>
                </a:lnTo>
                <a:lnTo>
                  <a:pt x="118" y="44"/>
                </a:lnTo>
                <a:lnTo>
                  <a:pt x="120" y="50"/>
                </a:lnTo>
                <a:lnTo>
                  <a:pt x="128" y="46"/>
                </a:lnTo>
                <a:lnTo>
                  <a:pt x="136" y="44"/>
                </a:lnTo>
                <a:lnTo>
                  <a:pt x="140" y="46"/>
                </a:lnTo>
                <a:lnTo>
                  <a:pt x="142" y="50"/>
                </a:lnTo>
                <a:lnTo>
                  <a:pt x="142" y="54"/>
                </a:lnTo>
                <a:lnTo>
                  <a:pt x="140" y="56"/>
                </a:lnTo>
                <a:lnTo>
                  <a:pt x="138" y="56"/>
                </a:lnTo>
                <a:lnTo>
                  <a:pt x="132" y="56"/>
                </a:lnTo>
                <a:lnTo>
                  <a:pt x="130" y="68"/>
                </a:lnTo>
                <a:lnTo>
                  <a:pt x="126" y="80"/>
                </a:lnTo>
                <a:lnTo>
                  <a:pt x="116" y="74"/>
                </a:lnTo>
                <a:lnTo>
                  <a:pt x="110" y="72"/>
                </a:lnTo>
                <a:lnTo>
                  <a:pt x="106" y="72"/>
                </a:lnTo>
                <a:lnTo>
                  <a:pt x="100" y="74"/>
                </a:lnTo>
                <a:lnTo>
                  <a:pt x="96" y="76"/>
                </a:lnTo>
                <a:lnTo>
                  <a:pt x="92" y="80"/>
                </a:lnTo>
                <a:lnTo>
                  <a:pt x="86" y="80"/>
                </a:lnTo>
                <a:lnTo>
                  <a:pt x="64" y="80"/>
                </a:lnTo>
                <a:lnTo>
                  <a:pt x="60" y="78"/>
                </a:lnTo>
                <a:lnTo>
                  <a:pt x="54" y="78"/>
                </a:lnTo>
                <a:lnTo>
                  <a:pt x="50" y="78"/>
                </a:lnTo>
                <a:lnTo>
                  <a:pt x="46" y="76"/>
                </a:lnTo>
                <a:lnTo>
                  <a:pt x="44" y="76"/>
                </a:lnTo>
                <a:lnTo>
                  <a:pt x="42" y="74"/>
                </a:lnTo>
                <a:lnTo>
                  <a:pt x="42" y="72"/>
                </a:lnTo>
                <a:lnTo>
                  <a:pt x="36" y="6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3" name="î$ḻïdè">
            <a:extLst>
              <a:ext uri="{FF2B5EF4-FFF2-40B4-BE49-F238E27FC236}">
                <a16:creationId xmlns:a16="http://schemas.microsoft.com/office/drawing/2014/main" id="{717A3797-695D-4BEB-A46B-DD53D6B303B5}"/>
              </a:ext>
            </a:extLst>
          </p:cNvPr>
          <p:cNvSpPr/>
          <p:nvPr/>
        </p:nvSpPr>
        <p:spPr bwMode="auto">
          <a:xfrm>
            <a:off x="9428389" y="1788005"/>
            <a:ext cx="60430" cy="76221"/>
          </a:xfrm>
          <a:custGeom>
            <a:avLst/>
            <a:gdLst>
              <a:gd name="T0" fmla="*/ 2147483647 w 68"/>
              <a:gd name="T1" fmla="*/ 2147483647 h 76"/>
              <a:gd name="T2" fmla="*/ 2147483647 w 68"/>
              <a:gd name="T3" fmla="*/ 2147483647 h 76"/>
              <a:gd name="T4" fmla="*/ 2147483647 w 68"/>
              <a:gd name="T5" fmla="*/ 0 h 76"/>
              <a:gd name="T6" fmla="*/ 2147483647 w 68"/>
              <a:gd name="T7" fmla="*/ 2147483647 h 76"/>
              <a:gd name="T8" fmla="*/ 2147483647 w 68"/>
              <a:gd name="T9" fmla="*/ 2147483647 h 76"/>
              <a:gd name="T10" fmla="*/ 2147483647 w 68"/>
              <a:gd name="T11" fmla="*/ 2147483647 h 76"/>
              <a:gd name="T12" fmla="*/ 2147483647 w 68"/>
              <a:gd name="T13" fmla="*/ 2147483647 h 76"/>
              <a:gd name="T14" fmla="*/ 2147483647 w 68"/>
              <a:gd name="T15" fmla="*/ 2147483647 h 76"/>
              <a:gd name="T16" fmla="*/ 2147483647 w 68"/>
              <a:gd name="T17" fmla="*/ 2147483647 h 76"/>
              <a:gd name="T18" fmla="*/ 2147483647 w 68"/>
              <a:gd name="T19" fmla="*/ 2147483647 h 76"/>
              <a:gd name="T20" fmla="*/ 2147483647 w 68"/>
              <a:gd name="T21" fmla="*/ 2147483647 h 76"/>
              <a:gd name="T22" fmla="*/ 2147483647 w 68"/>
              <a:gd name="T23" fmla="*/ 2147483647 h 76"/>
              <a:gd name="T24" fmla="*/ 2147483647 w 68"/>
              <a:gd name="T25" fmla="*/ 2147483647 h 76"/>
              <a:gd name="T26" fmla="*/ 2147483647 w 68"/>
              <a:gd name="T27" fmla="*/ 2147483647 h 76"/>
              <a:gd name="T28" fmla="*/ 2147483647 w 68"/>
              <a:gd name="T29" fmla="*/ 2147483647 h 76"/>
              <a:gd name="T30" fmla="*/ 2147483647 w 68"/>
              <a:gd name="T31" fmla="*/ 2147483647 h 76"/>
              <a:gd name="T32" fmla="*/ 2147483647 w 68"/>
              <a:gd name="T33" fmla="*/ 2147483647 h 76"/>
              <a:gd name="T34" fmla="*/ 2147483647 w 68"/>
              <a:gd name="T35" fmla="*/ 2147483647 h 76"/>
              <a:gd name="T36" fmla="*/ 2147483647 w 68"/>
              <a:gd name="T37" fmla="*/ 2147483647 h 76"/>
              <a:gd name="T38" fmla="*/ 2147483647 w 68"/>
              <a:gd name="T39" fmla="*/ 2147483647 h 76"/>
              <a:gd name="T40" fmla="*/ 2147483647 w 68"/>
              <a:gd name="T41" fmla="*/ 2147483647 h 76"/>
              <a:gd name="T42" fmla="*/ 2147483647 w 68"/>
              <a:gd name="T43" fmla="*/ 2147483647 h 76"/>
              <a:gd name="T44" fmla="*/ 2147483647 w 68"/>
              <a:gd name="T45" fmla="*/ 2147483647 h 76"/>
              <a:gd name="T46" fmla="*/ 2147483647 w 68"/>
              <a:gd name="T47" fmla="*/ 2147483647 h 76"/>
              <a:gd name="T48" fmla="*/ 2147483647 w 68"/>
              <a:gd name="T49" fmla="*/ 2147483647 h 76"/>
              <a:gd name="T50" fmla="*/ 2147483647 w 68"/>
              <a:gd name="T51" fmla="*/ 2147483647 h 76"/>
              <a:gd name="T52" fmla="*/ 2147483647 w 68"/>
              <a:gd name="T53" fmla="*/ 2147483647 h 76"/>
              <a:gd name="T54" fmla="*/ 2147483647 w 68"/>
              <a:gd name="T55" fmla="*/ 2147483647 h 76"/>
              <a:gd name="T56" fmla="*/ 2147483647 w 68"/>
              <a:gd name="T57" fmla="*/ 2147483647 h 76"/>
              <a:gd name="T58" fmla="*/ 0 w 68"/>
              <a:gd name="T59" fmla="*/ 2147483647 h 76"/>
              <a:gd name="T60" fmla="*/ 2147483647 w 68"/>
              <a:gd name="T61" fmla="*/ 2147483647 h 76"/>
              <a:gd name="T62" fmla="*/ 2147483647 w 68"/>
              <a:gd name="T63" fmla="*/ 2147483647 h 76"/>
              <a:gd name="T64" fmla="*/ 2147483647 w 68"/>
              <a:gd name="T65" fmla="*/ 2147483647 h 76"/>
              <a:gd name="T66" fmla="*/ 2147483647 w 68"/>
              <a:gd name="T67" fmla="*/ 2147483647 h 76"/>
              <a:gd name="T68" fmla="*/ 2147483647 w 68"/>
              <a:gd name="T69" fmla="*/ 2147483647 h 76"/>
              <a:gd name="T70" fmla="*/ 2147483647 w 68"/>
              <a:gd name="T71" fmla="*/ 2147483647 h 76"/>
              <a:gd name="T72" fmla="*/ 2147483647 w 68"/>
              <a:gd name="T73" fmla="*/ 2147483647 h 7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8"/>
              <a:gd name="T112" fmla="*/ 0 h 76"/>
              <a:gd name="T113" fmla="*/ 68 w 68"/>
              <a:gd name="T114" fmla="*/ 76 h 7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8" h="76">
                <a:moveTo>
                  <a:pt x="2" y="8"/>
                </a:moveTo>
                <a:lnTo>
                  <a:pt x="6" y="6"/>
                </a:lnTo>
                <a:lnTo>
                  <a:pt x="16" y="0"/>
                </a:lnTo>
                <a:lnTo>
                  <a:pt x="20" y="6"/>
                </a:lnTo>
                <a:lnTo>
                  <a:pt x="28" y="6"/>
                </a:lnTo>
                <a:lnTo>
                  <a:pt x="30" y="12"/>
                </a:lnTo>
                <a:lnTo>
                  <a:pt x="34" y="14"/>
                </a:lnTo>
                <a:lnTo>
                  <a:pt x="34" y="18"/>
                </a:lnTo>
                <a:lnTo>
                  <a:pt x="36" y="18"/>
                </a:lnTo>
                <a:lnTo>
                  <a:pt x="40" y="20"/>
                </a:lnTo>
                <a:lnTo>
                  <a:pt x="42" y="28"/>
                </a:lnTo>
                <a:lnTo>
                  <a:pt x="48" y="30"/>
                </a:lnTo>
                <a:lnTo>
                  <a:pt x="56" y="34"/>
                </a:lnTo>
                <a:lnTo>
                  <a:pt x="62" y="38"/>
                </a:lnTo>
                <a:lnTo>
                  <a:pt x="62" y="44"/>
                </a:lnTo>
                <a:lnTo>
                  <a:pt x="64" y="48"/>
                </a:lnTo>
                <a:lnTo>
                  <a:pt x="68" y="56"/>
                </a:lnTo>
                <a:lnTo>
                  <a:pt x="64" y="62"/>
                </a:lnTo>
                <a:lnTo>
                  <a:pt x="60" y="70"/>
                </a:lnTo>
                <a:lnTo>
                  <a:pt x="60" y="74"/>
                </a:lnTo>
                <a:lnTo>
                  <a:pt x="46" y="74"/>
                </a:lnTo>
                <a:lnTo>
                  <a:pt x="42" y="76"/>
                </a:lnTo>
                <a:lnTo>
                  <a:pt x="34" y="76"/>
                </a:lnTo>
                <a:lnTo>
                  <a:pt x="26" y="68"/>
                </a:lnTo>
                <a:lnTo>
                  <a:pt x="18" y="68"/>
                </a:lnTo>
                <a:lnTo>
                  <a:pt x="18" y="70"/>
                </a:lnTo>
                <a:lnTo>
                  <a:pt x="16" y="74"/>
                </a:lnTo>
                <a:lnTo>
                  <a:pt x="16" y="76"/>
                </a:lnTo>
                <a:lnTo>
                  <a:pt x="10" y="66"/>
                </a:lnTo>
                <a:lnTo>
                  <a:pt x="0" y="60"/>
                </a:lnTo>
                <a:lnTo>
                  <a:pt x="4" y="52"/>
                </a:lnTo>
                <a:lnTo>
                  <a:pt x="12" y="50"/>
                </a:lnTo>
                <a:lnTo>
                  <a:pt x="14" y="44"/>
                </a:lnTo>
                <a:lnTo>
                  <a:pt x="8" y="38"/>
                </a:lnTo>
                <a:lnTo>
                  <a:pt x="6" y="28"/>
                </a:lnTo>
                <a:lnTo>
                  <a:pt x="8" y="22"/>
                </a:lnTo>
                <a:lnTo>
                  <a:pt x="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4" name="ïSľîḓê">
            <a:extLst>
              <a:ext uri="{FF2B5EF4-FFF2-40B4-BE49-F238E27FC236}">
                <a16:creationId xmlns:a16="http://schemas.microsoft.com/office/drawing/2014/main" id="{DF0E5CD0-27BB-4ABB-9B0D-6E4BF1390451}"/>
              </a:ext>
            </a:extLst>
          </p:cNvPr>
          <p:cNvSpPr/>
          <p:nvPr/>
        </p:nvSpPr>
        <p:spPr bwMode="auto">
          <a:xfrm>
            <a:off x="9481792" y="1825287"/>
            <a:ext cx="77996" cy="50538"/>
          </a:xfrm>
          <a:custGeom>
            <a:avLst/>
            <a:gdLst>
              <a:gd name="T0" fmla="*/ 2147483647 w 88"/>
              <a:gd name="T1" fmla="*/ 2147483647 h 52"/>
              <a:gd name="T2" fmla="*/ 2147483647 w 88"/>
              <a:gd name="T3" fmla="*/ 2147483647 h 52"/>
              <a:gd name="T4" fmla="*/ 2147483647 w 88"/>
              <a:gd name="T5" fmla="*/ 2147483647 h 52"/>
              <a:gd name="T6" fmla="*/ 0 w 88"/>
              <a:gd name="T7" fmla="*/ 2147483647 h 52"/>
              <a:gd name="T8" fmla="*/ 2147483647 w 88"/>
              <a:gd name="T9" fmla="*/ 2147483647 h 52"/>
              <a:gd name="T10" fmla="*/ 2147483647 w 88"/>
              <a:gd name="T11" fmla="*/ 2147483647 h 52"/>
              <a:gd name="T12" fmla="*/ 2147483647 w 88"/>
              <a:gd name="T13" fmla="*/ 2147483647 h 52"/>
              <a:gd name="T14" fmla="*/ 2147483647 w 88"/>
              <a:gd name="T15" fmla="*/ 2147483647 h 52"/>
              <a:gd name="T16" fmla="*/ 2147483647 w 88"/>
              <a:gd name="T17" fmla="*/ 2147483647 h 52"/>
              <a:gd name="T18" fmla="*/ 2147483647 w 88"/>
              <a:gd name="T19" fmla="*/ 2147483647 h 52"/>
              <a:gd name="T20" fmla="*/ 2147483647 w 88"/>
              <a:gd name="T21" fmla="*/ 2147483647 h 52"/>
              <a:gd name="T22" fmla="*/ 2147483647 w 88"/>
              <a:gd name="T23" fmla="*/ 2147483647 h 52"/>
              <a:gd name="T24" fmla="*/ 2147483647 w 88"/>
              <a:gd name="T25" fmla="*/ 2147483647 h 52"/>
              <a:gd name="T26" fmla="*/ 2147483647 w 88"/>
              <a:gd name="T27" fmla="*/ 2147483647 h 52"/>
              <a:gd name="T28" fmla="*/ 2147483647 w 88"/>
              <a:gd name="T29" fmla="*/ 2147483647 h 52"/>
              <a:gd name="T30" fmla="*/ 2147483647 w 88"/>
              <a:gd name="T31" fmla="*/ 2147483647 h 52"/>
              <a:gd name="T32" fmla="*/ 2147483647 w 88"/>
              <a:gd name="T33" fmla="*/ 2147483647 h 52"/>
              <a:gd name="T34" fmla="*/ 2147483647 w 88"/>
              <a:gd name="T35" fmla="*/ 2147483647 h 52"/>
              <a:gd name="T36" fmla="*/ 2147483647 w 88"/>
              <a:gd name="T37" fmla="*/ 2147483647 h 52"/>
              <a:gd name="T38" fmla="*/ 2147483647 w 88"/>
              <a:gd name="T39" fmla="*/ 2147483647 h 52"/>
              <a:gd name="T40" fmla="*/ 2147483647 w 88"/>
              <a:gd name="T41" fmla="*/ 2147483647 h 52"/>
              <a:gd name="T42" fmla="*/ 2147483647 w 88"/>
              <a:gd name="T43" fmla="*/ 0 h 52"/>
              <a:gd name="T44" fmla="*/ 2147483647 w 88"/>
              <a:gd name="T45" fmla="*/ 0 h 52"/>
              <a:gd name="T46" fmla="*/ 2147483647 w 88"/>
              <a:gd name="T47" fmla="*/ 2147483647 h 52"/>
              <a:gd name="T48" fmla="*/ 2147483647 w 88"/>
              <a:gd name="T49" fmla="*/ 2147483647 h 52"/>
              <a:gd name="T50" fmla="*/ 2147483647 w 88"/>
              <a:gd name="T51" fmla="*/ 2147483647 h 52"/>
              <a:gd name="T52" fmla="*/ 2147483647 w 88"/>
              <a:gd name="T53" fmla="*/ 2147483647 h 52"/>
              <a:gd name="T54" fmla="*/ 2147483647 w 88"/>
              <a:gd name="T55" fmla="*/ 2147483647 h 52"/>
              <a:gd name="T56" fmla="*/ 2147483647 w 88"/>
              <a:gd name="T57" fmla="*/ 2147483647 h 52"/>
              <a:gd name="T58" fmla="*/ 2147483647 w 88"/>
              <a:gd name="T59" fmla="*/ 2147483647 h 52"/>
              <a:gd name="T60" fmla="*/ 2147483647 w 88"/>
              <a:gd name="T61" fmla="*/ 2147483647 h 52"/>
              <a:gd name="T62" fmla="*/ 2147483647 w 88"/>
              <a:gd name="T63" fmla="*/ 2147483647 h 52"/>
              <a:gd name="T64" fmla="*/ 2147483647 w 88"/>
              <a:gd name="T65" fmla="*/ 2147483647 h 52"/>
              <a:gd name="T66" fmla="*/ 2147483647 w 88"/>
              <a:gd name="T67" fmla="*/ 2147483647 h 52"/>
              <a:gd name="T68" fmla="*/ 2147483647 w 88"/>
              <a:gd name="T69" fmla="*/ 2147483647 h 52"/>
              <a:gd name="T70" fmla="*/ 2147483647 w 88"/>
              <a:gd name="T71" fmla="*/ 2147483647 h 52"/>
              <a:gd name="T72" fmla="*/ 2147483647 w 88"/>
              <a:gd name="T73" fmla="*/ 2147483647 h 52"/>
              <a:gd name="T74" fmla="*/ 2147483647 w 88"/>
              <a:gd name="T75" fmla="*/ 2147483647 h 52"/>
              <a:gd name="T76" fmla="*/ 2147483647 w 88"/>
              <a:gd name="T77" fmla="*/ 2147483647 h 52"/>
              <a:gd name="T78" fmla="*/ 2147483647 w 88"/>
              <a:gd name="T79" fmla="*/ 2147483647 h 52"/>
              <a:gd name="T80" fmla="*/ 2147483647 w 88"/>
              <a:gd name="T81" fmla="*/ 2147483647 h 52"/>
              <a:gd name="T82" fmla="*/ 2147483647 w 88"/>
              <a:gd name="T83" fmla="*/ 2147483647 h 52"/>
              <a:gd name="T84" fmla="*/ 2147483647 w 88"/>
              <a:gd name="T85" fmla="*/ 2147483647 h 52"/>
              <a:gd name="T86" fmla="*/ 2147483647 w 88"/>
              <a:gd name="T87" fmla="*/ 2147483647 h 52"/>
              <a:gd name="T88" fmla="*/ 2147483647 w 88"/>
              <a:gd name="T89" fmla="*/ 2147483647 h 52"/>
              <a:gd name="T90" fmla="*/ 2147483647 w 88"/>
              <a:gd name="T91" fmla="*/ 2147483647 h 52"/>
              <a:gd name="T92" fmla="*/ 2147483647 w 88"/>
              <a:gd name="T93" fmla="*/ 2147483647 h 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52"/>
              <a:gd name="T143" fmla="*/ 88 w 88"/>
              <a:gd name="T144" fmla="*/ 52 h 5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52">
                <a:moveTo>
                  <a:pt x="10" y="48"/>
                </a:moveTo>
                <a:lnTo>
                  <a:pt x="8" y="40"/>
                </a:lnTo>
                <a:lnTo>
                  <a:pt x="6" y="38"/>
                </a:lnTo>
                <a:lnTo>
                  <a:pt x="0" y="36"/>
                </a:lnTo>
                <a:lnTo>
                  <a:pt x="2" y="32"/>
                </a:lnTo>
                <a:lnTo>
                  <a:pt x="4" y="24"/>
                </a:lnTo>
                <a:lnTo>
                  <a:pt x="8" y="18"/>
                </a:lnTo>
                <a:lnTo>
                  <a:pt x="4" y="12"/>
                </a:lnTo>
                <a:lnTo>
                  <a:pt x="2" y="6"/>
                </a:lnTo>
                <a:lnTo>
                  <a:pt x="2" y="4"/>
                </a:lnTo>
                <a:lnTo>
                  <a:pt x="2" y="2"/>
                </a:lnTo>
                <a:lnTo>
                  <a:pt x="4" y="4"/>
                </a:lnTo>
                <a:lnTo>
                  <a:pt x="6" y="4"/>
                </a:lnTo>
                <a:lnTo>
                  <a:pt x="10" y="6"/>
                </a:lnTo>
                <a:lnTo>
                  <a:pt x="14" y="6"/>
                </a:lnTo>
                <a:lnTo>
                  <a:pt x="20" y="6"/>
                </a:lnTo>
                <a:lnTo>
                  <a:pt x="24" y="8"/>
                </a:lnTo>
                <a:lnTo>
                  <a:pt x="46" y="8"/>
                </a:lnTo>
                <a:lnTo>
                  <a:pt x="52" y="8"/>
                </a:lnTo>
                <a:lnTo>
                  <a:pt x="56" y="4"/>
                </a:lnTo>
                <a:lnTo>
                  <a:pt x="60" y="2"/>
                </a:lnTo>
                <a:lnTo>
                  <a:pt x="66" y="0"/>
                </a:lnTo>
                <a:lnTo>
                  <a:pt x="70" y="0"/>
                </a:lnTo>
                <a:lnTo>
                  <a:pt x="76" y="2"/>
                </a:lnTo>
                <a:lnTo>
                  <a:pt x="86" y="8"/>
                </a:lnTo>
                <a:lnTo>
                  <a:pt x="84" y="14"/>
                </a:lnTo>
                <a:lnTo>
                  <a:pt x="84" y="22"/>
                </a:lnTo>
                <a:lnTo>
                  <a:pt x="84" y="30"/>
                </a:lnTo>
                <a:lnTo>
                  <a:pt x="88" y="38"/>
                </a:lnTo>
                <a:lnTo>
                  <a:pt x="70" y="40"/>
                </a:lnTo>
                <a:lnTo>
                  <a:pt x="64" y="42"/>
                </a:lnTo>
                <a:lnTo>
                  <a:pt x="62" y="44"/>
                </a:lnTo>
                <a:lnTo>
                  <a:pt x="60" y="46"/>
                </a:lnTo>
                <a:lnTo>
                  <a:pt x="58" y="46"/>
                </a:lnTo>
                <a:lnTo>
                  <a:pt x="56" y="50"/>
                </a:lnTo>
                <a:lnTo>
                  <a:pt x="52" y="50"/>
                </a:lnTo>
                <a:lnTo>
                  <a:pt x="50" y="52"/>
                </a:lnTo>
                <a:lnTo>
                  <a:pt x="48" y="52"/>
                </a:lnTo>
                <a:lnTo>
                  <a:pt x="42" y="52"/>
                </a:lnTo>
                <a:lnTo>
                  <a:pt x="38" y="50"/>
                </a:lnTo>
                <a:lnTo>
                  <a:pt x="36" y="48"/>
                </a:lnTo>
                <a:lnTo>
                  <a:pt x="32" y="46"/>
                </a:lnTo>
                <a:lnTo>
                  <a:pt x="26" y="48"/>
                </a:lnTo>
                <a:lnTo>
                  <a:pt x="20" y="50"/>
                </a:lnTo>
                <a:lnTo>
                  <a:pt x="14" y="50"/>
                </a:lnTo>
                <a:lnTo>
                  <a:pt x="10" y="50"/>
                </a:lnTo>
                <a:lnTo>
                  <a:pt x="10" y="4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5" name="iśľiḍe">
            <a:extLst>
              <a:ext uri="{FF2B5EF4-FFF2-40B4-BE49-F238E27FC236}">
                <a16:creationId xmlns:a16="http://schemas.microsoft.com/office/drawing/2014/main" id="{3A362BED-B031-45DB-9E70-F100B2004C41}"/>
              </a:ext>
            </a:extLst>
          </p:cNvPr>
          <p:cNvSpPr/>
          <p:nvPr/>
        </p:nvSpPr>
        <p:spPr bwMode="auto">
          <a:xfrm>
            <a:off x="9313854" y="1634735"/>
            <a:ext cx="11243" cy="3314"/>
          </a:xfrm>
          <a:custGeom>
            <a:avLst/>
            <a:gdLst>
              <a:gd name="T0" fmla="*/ 0 w 14"/>
              <a:gd name="T1" fmla="*/ 2147483647 h 4"/>
              <a:gd name="T2" fmla="*/ 2147483647 w 14"/>
              <a:gd name="T3" fmla="*/ 2147483647 h 4"/>
              <a:gd name="T4" fmla="*/ 2147483647 w 14"/>
              <a:gd name="T5" fmla="*/ 2147483647 h 4"/>
              <a:gd name="T6" fmla="*/ 2147483647 w 14"/>
              <a:gd name="T7" fmla="*/ 2147483647 h 4"/>
              <a:gd name="T8" fmla="*/ 2147483647 w 14"/>
              <a:gd name="T9" fmla="*/ 0 h 4"/>
              <a:gd name="T10" fmla="*/ 2147483647 w 14"/>
              <a:gd name="T11" fmla="*/ 0 h 4"/>
              <a:gd name="T12" fmla="*/ 0 w 14"/>
              <a:gd name="T13" fmla="*/ 2147483647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"/>
              <a:gd name="T22" fmla="*/ 0 h 4"/>
              <a:gd name="T23" fmla="*/ 14 w 14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" h="4">
                <a:moveTo>
                  <a:pt x="0" y="2"/>
                </a:moveTo>
                <a:lnTo>
                  <a:pt x="6" y="4"/>
                </a:lnTo>
                <a:lnTo>
                  <a:pt x="8" y="4"/>
                </a:lnTo>
                <a:lnTo>
                  <a:pt x="14" y="2"/>
                </a:lnTo>
                <a:lnTo>
                  <a:pt x="8" y="0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6" name="íšļïḓè">
            <a:extLst>
              <a:ext uri="{FF2B5EF4-FFF2-40B4-BE49-F238E27FC236}">
                <a16:creationId xmlns:a16="http://schemas.microsoft.com/office/drawing/2014/main" id="{D945F671-CC05-4CE5-A37A-9EE400C9B0D1}"/>
              </a:ext>
            </a:extLst>
          </p:cNvPr>
          <p:cNvSpPr/>
          <p:nvPr/>
        </p:nvSpPr>
        <p:spPr bwMode="auto">
          <a:xfrm>
            <a:off x="9204942" y="1853454"/>
            <a:ext cx="13351" cy="7457"/>
          </a:xfrm>
          <a:custGeom>
            <a:avLst/>
            <a:gdLst>
              <a:gd name="T0" fmla="*/ 2147483647 w 16"/>
              <a:gd name="T1" fmla="*/ 2147483647 h 8"/>
              <a:gd name="T2" fmla="*/ 2147483647 w 16"/>
              <a:gd name="T3" fmla="*/ 2147483647 h 8"/>
              <a:gd name="T4" fmla="*/ 2147483647 w 16"/>
              <a:gd name="T5" fmla="*/ 2147483647 h 8"/>
              <a:gd name="T6" fmla="*/ 2147483647 w 16"/>
              <a:gd name="T7" fmla="*/ 2147483647 h 8"/>
              <a:gd name="T8" fmla="*/ 0 w 16"/>
              <a:gd name="T9" fmla="*/ 2147483647 h 8"/>
              <a:gd name="T10" fmla="*/ 0 w 16"/>
              <a:gd name="T11" fmla="*/ 2147483647 h 8"/>
              <a:gd name="T12" fmla="*/ 2147483647 w 16"/>
              <a:gd name="T13" fmla="*/ 0 h 8"/>
              <a:gd name="T14" fmla="*/ 2147483647 w 16"/>
              <a:gd name="T15" fmla="*/ 0 h 8"/>
              <a:gd name="T16" fmla="*/ 2147483647 w 16"/>
              <a:gd name="T17" fmla="*/ 0 h 8"/>
              <a:gd name="T18" fmla="*/ 2147483647 w 16"/>
              <a:gd name="T19" fmla="*/ 2147483647 h 8"/>
              <a:gd name="T20" fmla="*/ 2147483647 w 16"/>
              <a:gd name="T21" fmla="*/ 2147483647 h 8"/>
              <a:gd name="T22" fmla="*/ 2147483647 w 16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8"/>
              <a:gd name="T38" fmla="*/ 16 w 16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8">
                <a:moveTo>
                  <a:pt x="14" y="4"/>
                </a:moveTo>
                <a:lnTo>
                  <a:pt x="12" y="6"/>
                </a:lnTo>
                <a:lnTo>
                  <a:pt x="6" y="8"/>
                </a:lnTo>
                <a:lnTo>
                  <a:pt x="2" y="8"/>
                </a:lnTo>
                <a:lnTo>
                  <a:pt x="0" y="6"/>
                </a:lnTo>
                <a:lnTo>
                  <a:pt x="0" y="4"/>
                </a:lnTo>
                <a:lnTo>
                  <a:pt x="2" y="0"/>
                </a:lnTo>
                <a:lnTo>
                  <a:pt x="6" y="0"/>
                </a:lnTo>
                <a:lnTo>
                  <a:pt x="8" y="0"/>
                </a:lnTo>
                <a:lnTo>
                  <a:pt x="10" y="2"/>
                </a:lnTo>
                <a:lnTo>
                  <a:pt x="16" y="6"/>
                </a:lnTo>
                <a:lnTo>
                  <a:pt x="1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7" name="ï$ľîḓè">
            <a:extLst>
              <a:ext uri="{FF2B5EF4-FFF2-40B4-BE49-F238E27FC236}">
                <a16:creationId xmlns:a16="http://schemas.microsoft.com/office/drawing/2014/main" id="{6D7A2E47-AAF8-4033-85EC-E572E831A4F0}"/>
              </a:ext>
            </a:extLst>
          </p:cNvPr>
          <p:cNvSpPr/>
          <p:nvPr/>
        </p:nvSpPr>
        <p:spPr bwMode="auto">
          <a:xfrm>
            <a:off x="9259749" y="1719241"/>
            <a:ext cx="10539" cy="15741"/>
          </a:xfrm>
          <a:custGeom>
            <a:avLst/>
            <a:gdLst>
              <a:gd name="T0" fmla="*/ 2147483647 w 12"/>
              <a:gd name="T1" fmla="*/ 0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0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2147483647 w 12"/>
              <a:gd name="T23" fmla="*/ 0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16"/>
              <a:gd name="T38" fmla="*/ 12 w 12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16">
                <a:moveTo>
                  <a:pt x="8" y="0"/>
                </a:moveTo>
                <a:lnTo>
                  <a:pt x="6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2"/>
                </a:lnTo>
                <a:lnTo>
                  <a:pt x="2" y="14"/>
                </a:lnTo>
                <a:lnTo>
                  <a:pt x="8" y="14"/>
                </a:lnTo>
                <a:lnTo>
                  <a:pt x="12" y="16"/>
                </a:lnTo>
                <a:lnTo>
                  <a:pt x="12" y="12"/>
                </a:lnTo>
                <a:lnTo>
                  <a:pt x="12" y="8"/>
                </a:lnTo>
                <a:lnTo>
                  <a:pt x="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8" name="iṩ1îďê">
            <a:extLst>
              <a:ext uri="{FF2B5EF4-FFF2-40B4-BE49-F238E27FC236}">
                <a16:creationId xmlns:a16="http://schemas.microsoft.com/office/drawing/2014/main" id="{F58A7ED5-DA34-45A6-B72F-4C99AD98DCA0}"/>
              </a:ext>
            </a:extLst>
          </p:cNvPr>
          <p:cNvSpPr/>
          <p:nvPr/>
        </p:nvSpPr>
        <p:spPr bwMode="auto">
          <a:xfrm>
            <a:off x="9672214" y="2043177"/>
            <a:ext cx="295823" cy="294112"/>
          </a:xfrm>
          <a:custGeom>
            <a:avLst/>
            <a:gdLst>
              <a:gd name="T0" fmla="*/ 2147483647 w 332"/>
              <a:gd name="T1" fmla="*/ 2147483647 h 298"/>
              <a:gd name="T2" fmla="*/ 2147483647 w 332"/>
              <a:gd name="T3" fmla="*/ 2147483647 h 298"/>
              <a:gd name="T4" fmla="*/ 2147483647 w 332"/>
              <a:gd name="T5" fmla="*/ 2147483647 h 298"/>
              <a:gd name="T6" fmla="*/ 2147483647 w 332"/>
              <a:gd name="T7" fmla="*/ 2147483647 h 298"/>
              <a:gd name="T8" fmla="*/ 2147483647 w 332"/>
              <a:gd name="T9" fmla="*/ 2147483647 h 298"/>
              <a:gd name="T10" fmla="*/ 2147483647 w 332"/>
              <a:gd name="T11" fmla="*/ 2147483647 h 298"/>
              <a:gd name="T12" fmla="*/ 2147483647 w 332"/>
              <a:gd name="T13" fmla="*/ 2147483647 h 298"/>
              <a:gd name="T14" fmla="*/ 2147483647 w 332"/>
              <a:gd name="T15" fmla="*/ 2147483647 h 298"/>
              <a:gd name="T16" fmla="*/ 2147483647 w 332"/>
              <a:gd name="T17" fmla="*/ 2147483647 h 298"/>
              <a:gd name="T18" fmla="*/ 2147483647 w 332"/>
              <a:gd name="T19" fmla="*/ 2147483647 h 298"/>
              <a:gd name="T20" fmla="*/ 2147483647 w 332"/>
              <a:gd name="T21" fmla="*/ 2147483647 h 298"/>
              <a:gd name="T22" fmla="*/ 2147483647 w 332"/>
              <a:gd name="T23" fmla="*/ 2147483647 h 298"/>
              <a:gd name="T24" fmla="*/ 2147483647 w 332"/>
              <a:gd name="T25" fmla="*/ 2147483647 h 298"/>
              <a:gd name="T26" fmla="*/ 2147483647 w 332"/>
              <a:gd name="T27" fmla="*/ 2147483647 h 298"/>
              <a:gd name="T28" fmla="*/ 2147483647 w 332"/>
              <a:gd name="T29" fmla="*/ 2147483647 h 298"/>
              <a:gd name="T30" fmla="*/ 2147483647 w 332"/>
              <a:gd name="T31" fmla="*/ 2147483647 h 298"/>
              <a:gd name="T32" fmla="*/ 2147483647 w 332"/>
              <a:gd name="T33" fmla="*/ 2147483647 h 298"/>
              <a:gd name="T34" fmla="*/ 2147483647 w 332"/>
              <a:gd name="T35" fmla="*/ 2147483647 h 298"/>
              <a:gd name="T36" fmla="*/ 2147483647 w 332"/>
              <a:gd name="T37" fmla="*/ 2147483647 h 298"/>
              <a:gd name="T38" fmla="*/ 2147483647 w 332"/>
              <a:gd name="T39" fmla="*/ 2147483647 h 298"/>
              <a:gd name="T40" fmla="*/ 2147483647 w 332"/>
              <a:gd name="T41" fmla="*/ 2147483647 h 298"/>
              <a:gd name="T42" fmla="*/ 2147483647 w 332"/>
              <a:gd name="T43" fmla="*/ 2147483647 h 298"/>
              <a:gd name="T44" fmla="*/ 2147483647 w 332"/>
              <a:gd name="T45" fmla="*/ 2147483647 h 298"/>
              <a:gd name="T46" fmla="*/ 2147483647 w 332"/>
              <a:gd name="T47" fmla="*/ 2147483647 h 298"/>
              <a:gd name="T48" fmla="*/ 2147483647 w 332"/>
              <a:gd name="T49" fmla="*/ 2147483647 h 298"/>
              <a:gd name="T50" fmla="*/ 2147483647 w 332"/>
              <a:gd name="T51" fmla="*/ 2147483647 h 298"/>
              <a:gd name="T52" fmla="*/ 2147483647 w 332"/>
              <a:gd name="T53" fmla="*/ 2147483647 h 298"/>
              <a:gd name="T54" fmla="*/ 2147483647 w 332"/>
              <a:gd name="T55" fmla="*/ 2147483647 h 298"/>
              <a:gd name="T56" fmla="*/ 2147483647 w 332"/>
              <a:gd name="T57" fmla="*/ 2147483647 h 298"/>
              <a:gd name="T58" fmla="*/ 2147483647 w 332"/>
              <a:gd name="T59" fmla="*/ 2147483647 h 298"/>
              <a:gd name="T60" fmla="*/ 2147483647 w 332"/>
              <a:gd name="T61" fmla="*/ 2147483647 h 298"/>
              <a:gd name="T62" fmla="*/ 2147483647 w 332"/>
              <a:gd name="T63" fmla="*/ 0 h 298"/>
              <a:gd name="T64" fmla="*/ 2147483647 w 332"/>
              <a:gd name="T65" fmla="*/ 2147483647 h 298"/>
              <a:gd name="T66" fmla="*/ 2147483647 w 332"/>
              <a:gd name="T67" fmla="*/ 2147483647 h 298"/>
              <a:gd name="T68" fmla="*/ 2147483647 w 332"/>
              <a:gd name="T69" fmla="*/ 2147483647 h 298"/>
              <a:gd name="T70" fmla="*/ 2147483647 w 332"/>
              <a:gd name="T71" fmla="*/ 2147483647 h 298"/>
              <a:gd name="T72" fmla="*/ 2147483647 w 332"/>
              <a:gd name="T73" fmla="*/ 2147483647 h 298"/>
              <a:gd name="T74" fmla="*/ 2147483647 w 332"/>
              <a:gd name="T75" fmla="*/ 2147483647 h 2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32"/>
              <a:gd name="T115" fmla="*/ 0 h 298"/>
              <a:gd name="T116" fmla="*/ 332 w 332"/>
              <a:gd name="T117" fmla="*/ 298 h 2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32" h="298">
                <a:moveTo>
                  <a:pt x="222" y="62"/>
                </a:moveTo>
                <a:lnTo>
                  <a:pt x="224" y="72"/>
                </a:lnTo>
                <a:lnTo>
                  <a:pt x="226" y="78"/>
                </a:lnTo>
                <a:lnTo>
                  <a:pt x="230" y="80"/>
                </a:lnTo>
                <a:lnTo>
                  <a:pt x="234" y="84"/>
                </a:lnTo>
                <a:lnTo>
                  <a:pt x="236" y="88"/>
                </a:lnTo>
                <a:lnTo>
                  <a:pt x="242" y="96"/>
                </a:lnTo>
                <a:lnTo>
                  <a:pt x="244" y="102"/>
                </a:lnTo>
                <a:lnTo>
                  <a:pt x="248" y="110"/>
                </a:lnTo>
                <a:lnTo>
                  <a:pt x="254" y="118"/>
                </a:lnTo>
                <a:lnTo>
                  <a:pt x="258" y="126"/>
                </a:lnTo>
                <a:lnTo>
                  <a:pt x="260" y="130"/>
                </a:lnTo>
                <a:lnTo>
                  <a:pt x="258" y="136"/>
                </a:lnTo>
                <a:lnTo>
                  <a:pt x="268" y="144"/>
                </a:lnTo>
                <a:lnTo>
                  <a:pt x="280" y="148"/>
                </a:lnTo>
                <a:lnTo>
                  <a:pt x="280" y="156"/>
                </a:lnTo>
                <a:lnTo>
                  <a:pt x="324" y="158"/>
                </a:lnTo>
                <a:lnTo>
                  <a:pt x="332" y="164"/>
                </a:lnTo>
                <a:lnTo>
                  <a:pt x="332" y="198"/>
                </a:lnTo>
                <a:lnTo>
                  <a:pt x="282" y="242"/>
                </a:lnTo>
                <a:lnTo>
                  <a:pt x="234" y="254"/>
                </a:lnTo>
                <a:lnTo>
                  <a:pt x="190" y="298"/>
                </a:lnTo>
                <a:lnTo>
                  <a:pt x="188" y="276"/>
                </a:lnTo>
                <a:lnTo>
                  <a:pt x="168" y="270"/>
                </a:lnTo>
                <a:lnTo>
                  <a:pt x="164" y="268"/>
                </a:lnTo>
                <a:lnTo>
                  <a:pt x="162" y="270"/>
                </a:lnTo>
                <a:lnTo>
                  <a:pt x="156" y="268"/>
                </a:lnTo>
                <a:lnTo>
                  <a:pt x="152" y="264"/>
                </a:lnTo>
                <a:lnTo>
                  <a:pt x="150" y="266"/>
                </a:lnTo>
                <a:lnTo>
                  <a:pt x="148" y="270"/>
                </a:lnTo>
                <a:lnTo>
                  <a:pt x="146" y="276"/>
                </a:lnTo>
                <a:lnTo>
                  <a:pt x="144" y="280"/>
                </a:lnTo>
                <a:lnTo>
                  <a:pt x="142" y="274"/>
                </a:lnTo>
                <a:lnTo>
                  <a:pt x="134" y="264"/>
                </a:lnTo>
                <a:lnTo>
                  <a:pt x="124" y="254"/>
                </a:lnTo>
                <a:lnTo>
                  <a:pt x="118" y="248"/>
                </a:lnTo>
                <a:lnTo>
                  <a:pt x="116" y="240"/>
                </a:lnTo>
                <a:lnTo>
                  <a:pt x="108" y="228"/>
                </a:lnTo>
                <a:lnTo>
                  <a:pt x="102" y="220"/>
                </a:lnTo>
                <a:lnTo>
                  <a:pt x="98" y="214"/>
                </a:lnTo>
                <a:lnTo>
                  <a:pt x="90" y="210"/>
                </a:lnTo>
                <a:lnTo>
                  <a:pt x="82" y="200"/>
                </a:lnTo>
                <a:lnTo>
                  <a:pt x="84" y="200"/>
                </a:lnTo>
                <a:lnTo>
                  <a:pt x="82" y="200"/>
                </a:lnTo>
                <a:lnTo>
                  <a:pt x="76" y="200"/>
                </a:lnTo>
                <a:lnTo>
                  <a:pt x="76" y="162"/>
                </a:lnTo>
                <a:lnTo>
                  <a:pt x="68" y="152"/>
                </a:lnTo>
                <a:lnTo>
                  <a:pt x="58" y="142"/>
                </a:lnTo>
                <a:lnTo>
                  <a:pt x="48" y="134"/>
                </a:lnTo>
                <a:lnTo>
                  <a:pt x="42" y="124"/>
                </a:lnTo>
                <a:lnTo>
                  <a:pt x="24" y="92"/>
                </a:lnTo>
                <a:lnTo>
                  <a:pt x="16" y="76"/>
                </a:lnTo>
                <a:lnTo>
                  <a:pt x="10" y="72"/>
                </a:lnTo>
                <a:lnTo>
                  <a:pt x="4" y="66"/>
                </a:lnTo>
                <a:lnTo>
                  <a:pt x="0" y="54"/>
                </a:lnTo>
                <a:lnTo>
                  <a:pt x="16" y="56"/>
                </a:lnTo>
                <a:lnTo>
                  <a:pt x="20" y="52"/>
                </a:lnTo>
                <a:lnTo>
                  <a:pt x="24" y="46"/>
                </a:lnTo>
                <a:lnTo>
                  <a:pt x="30" y="42"/>
                </a:lnTo>
                <a:lnTo>
                  <a:pt x="34" y="42"/>
                </a:lnTo>
                <a:lnTo>
                  <a:pt x="38" y="36"/>
                </a:lnTo>
                <a:lnTo>
                  <a:pt x="44" y="36"/>
                </a:lnTo>
                <a:lnTo>
                  <a:pt x="32" y="10"/>
                </a:lnTo>
                <a:lnTo>
                  <a:pt x="62" y="0"/>
                </a:lnTo>
                <a:lnTo>
                  <a:pt x="118" y="24"/>
                </a:lnTo>
                <a:lnTo>
                  <a:pt x="122" y="26"/>
                </a:lnTo>
                <a:lnTo>
                  <a:pt x="124" y="30"/>
                </a:lnTo>
                <a:lnTo>
                  <a:pt x="128" y="32"/>
                </a:lnTo>
                <a:lnTo>
                  <a:pt x="134" y="34"/>
                </a:lnTo>
                <a:lnTo>
                  <a:pt x="134" y="44"/>
                </a:lnTo>
                <a:lnTo>
                  <a:pt x="152" y="54"/>
                </a:lnTo>
                <a:lnTo>
                  <a:pt x="180" y="54"/>
                </a:lnTo>
                <a:lnTo>
                  <a:pt x="196" y="58"/>
                </a:lnTo>
                <a:lnTo>
                  <a:pt x="200" y="60"/>
                </a:lnTo>
                <a:lnTo>
                  <a:pt x="204" y="64"/>
                </a:lnTo>
                <a:lnTo>
                  <a:pt x="222" y="64"/>
                </a:lnTo>
                <a:lnTo>
                  <a:pt x="222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9" name="ïṣļïde">
            <a:extLst>
              <a:ext uri="{FF2B5EF4-FFF2-40B4-BE49-F238E27FC236}">
                <a16:creationId xmlns:a16="http://schemas.microsoft.com/office/drawing/2014/main" id="{73C9A0D6-F3FC-44A6-A765-5A2F61D1BFF5}"/>
              </a:ext>
            </a:extLst>
          </p:cNvPr>
          <p:cNvSpPr/>
          <p:nvPr/>
        </p:nvSpPr>
        <p:spPr bwMode="auto">
          <a:xfrm>
            <a:off x="9632865" y="1976071"/>
            <a:ext cx="18270" cy="11599"/>
          </a:xfrm>
          <a:custGeom>
            <a:avLst/>
            <a:gdLst>
              <a:gd name="T0" fmla="*/ 2147483647 w 20"/>
              <a:gd name="T1" fmla="*/ 2147483647 h 12"/>
              <a:gd name="T2" fmla="*/ 0 w 20"/>
              <a:gd name="T3" fmla="*/ 2147483647 h 12"/>
              <a:gd name="T4" fmla="*/ 0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2147483647 w 20"/>
              <a:gd name="T11" fmla="*/ 0 h 12"/>
              <a:gd name="T12" fmla="*/ 2147483647 w 20"/>
              <a:gd name="T13" fmla="*/ 2147483647 h 12"/>
              <a:gd name="T14" fmla="*/ 2147483647 w 20"/>
              <a:gd name="T15" fmla="*/ 2147483647 h 12"/>
              <a:gd name="T16" fmla="*/ 2147483647 w 20"/>
              <a:gd name="T17" fmla="*/ 0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8" y="12"/>
                </a:moveTo>
                <a:lnTo>
                  <a:pt x="0" y="12"/>
                </a:lnTo>
                <a:lnTo>
                  <a:pt x="0" y="8"/>
                </a:lnTo>
                <a:lnTo>
                  <a:pt x="2" y="6"/>
                </a:lnTo>
                <a:lnTo>
                  <a:pt x="4" y="4"/>
                </a:lnTo>
                <a:lnTo>
                  <a:pt x="6" y="0"/>
                </a:lnTo>
                <a:lnTo>
                  <a:pt x="8" y="4"/>
                </a:lnTo>
                <a:lnTo>
                  <a:pt x="12" y="4"/>
                </a:lnTo>
                <a:lnTo>
                  <a:pt x="20" y="0"/>
                </a:lnTo>
                <a:lnTo>
                  <a:pt x="20" y="4"/>
                </a:lnTo>
                <a:lnTo>
                  <a:pt x="16" y="8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0" name="ïš1idê">
            <a:extLst>
              <a:ext uri="{FF2B5EF4-FFF2-40B4-BE49-F238E27FC236}">
                <a16:creationId xmlns:a16="http://schemas.microsoft.com/office/drawing/2014/main" id="{DDD4F30D-2BC6-4802-A1D0-DCBE31F04EA3}"/>
              </a:ext>
            </a:extLst>
          </p:cNvPr>
          <p:cNvSpPr/>
          <p:nvPr/>
        </p:nvSpPr>
        <p:spPr bwMode="auto">
          <a:xfrm>
            <a:off x="9535194" y="1864225"/>
            <a:ext cx="28809" cy="23198"/>
          </a:xfrm>
          <a:custGeom>
            <a:avLst/>
            <a:gdLst>
              <a:gd name="T0" fmla="*/ 2147483647 w 32"/>
              <a:gd name="T1" fmla="*/ 0 h 24"/>
              <a:gd name="T2" fmla="*/ 2147483647 w 32"/>
              <a:gd name="T3" fmla="*/ 2147483647 h 24"/>
              <a:gd name="T4" fmla="*/ 2147483647 w 32"/>
              <a:gd name="T5" fmla="*/ 2147483647 h 24"/>
              <a:gd name="T6" fmla="*/ 2147483647 w 32"/>
              <a:gd name="T7" fmla="*/ 2147483647 h 24"/>
              <a:gd name="T8" fmla="*/ 0 w 32"/>
              <a:gd name="T9" fmla="*/ 2147483647 h 24"/>
              <a:gd name="T10" fmla="*/ 2147483647 w 32"/>
              <a:gd name="T11" fmla="*/ 2147483647 h 24"/>
              <a:gd name="T12" fmla="*/ 2147483647 w 32"/>
              <a:gd name="T13" fmla="*/ 2147483647 h 24"/>
              <a:gd name="T14" fmla="*/ 2147483647 w 32"/>
              <a:gd name="T15" fmla="*/ 2147483647 h 24"/>
              <a:gd name="T16" fmla="*/ 2147483647 w 32"/>
              <a:gd name="T17" fmla="*/ 2147483647 h 24"/>
              <a:gd name="T18" fmla="*/ 2147483647 w 32"/>
              <a:gd name="T19" fmla="*/ 2147483647 h 24"/>
              <a:gd name="T20" fmla="*/ 2147483647 w 32"/>
              <a:gd name="T21" fmla="*/ 2147483647 h 24"/>
              <a:gd name="T22" fmla="*/ 2147483647 w 32"/>
              <a:gd name="T23" fmla="*/ 2147483647 h 24"/>
              <a:gd name="T24" fmla="*/ 2147483647 w 32"/>
              <a:gd name="T25" fmla="*/ 2147483647 h 24"/>
              <a:gd name="T26" fmla="*/ 2147483647 w 32"/>
              <a:gd name="T27" fmla="*/ 0 h 24"/>
              <a:gd name="T28" fmla="*/ 2147483647 w 32"/>
              <a:gd name="T29" fmla="*/ 0 h 2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"/>
              <a:gd name="T46" fmla="*/ 0 h 24"/>
              <a:gd name="T47" fmla="*/ 32 w 32"/>
              <a:gd name="T48" fmla="*/ 24 h 2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" h="24">
                <a:moveTo>
                  <a:pt x="28" y="0"/>
                </a:moveTo>
                <a:lnTo>
                  <a:pt x="10" y="2"/>
                </a:lnTo>
                <a:lnTo>
                  <a:pt x="4" y="4"/>
                </a:lnTo>
                <a:lnTo>
                  <a:pt x="2" y="6"/>
                </a:lnTo>
                <a:lnTo>
                  <a:pt x="0" y="8"/>
                </a:lnTo>
                <a:lnTo>
                  <a:pt x="2" y="10"/>
                </a:lnTo>
                <a:lnTo>
                  <a:pt x="2" y="12"/>
                </a:lnTo>
                <a:lnTo>
                  <a:pt x="6" y="14"/>
                </a:lnTo>
                <a:lnTo>
                  <a:pt x="6" y="24"/>
                </a:lnTo>
                <a:lnTo>
                  <a:pt x="12" y="22"/>
                </a:lnTo>
                <a:lnTo>
                  <a:pt x="20" y="18"/>
                </a:lnTo>
                <a:lnTo>
                  <a:pt x="32" y="8"/>
                </a:lnTo>
                <a:lnTo>
                  <a:pt x="30" y="6"/>
                </a:lnTo>
                <a:lnTo>
                  <a:pt x="26" y="0"/>
                </a:lnTo>
                <a:lnTo>
                  <a:pt x="28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1" name="iş1íḋè">
            <a:extLst>
              <a:ext uri="{FF2B5EF4-FFF2-40B4-BE49-F238E27FC236}">
                <a16:creationId xmlns:a16="http://schemas.microsoft.com/office/drawing/2014/main" id="{4D2D84B7-C556-4A70-B1F6-089673E9D6A3}"/>
              </a:ext>
            </a:extLst>
          </p:cNvPr>
          <p:cNvSpPr/>
          <p:nvPr/>
        </p:nvSpPr>
        <p:spPr bwMode="auto">
          <a:xfrm>
            <a:off x="9658161" y="2024951"/>
            <a:ext cx="19675" cy="62965"/>
          </a:xfrm>
          <a:custGeom>
            <a:avLst/>
            <a:gdLst>
              <a:gd name="T0" fmla="*/ 2147483647 w 22"/>
              <a:gd name="T1" fmla="*/ 0 h 64"/>
              <a:gd name="T2" fmla="*/ 2147483647 w 22"/>
              <a:gd name="T3" fmla="*/ 0 h 64"/>
              <a:gd name="T4" fmla="*/ 2147483647 w 22"/>
              <a:gd name="T5" fmla="*/ 2147483647 h 64"/>
              <a:gd name="T6" fmla="*/ 2147483647 w 22"/>
              <a:gd name="T7" fmla="*/ 2147483647 h 64"/>
              <a:gd name="T8" fmla="*/ 2147483647 w 22"/>
              <a:gd name="T9" fmla="*/ 2147483647 h 64"/>
              <a:gd name="T10" fmla="*/ 2147483647 w 22"/>
              <a:gd name="T11" fmla="*/ 2147483647 h 64"/>
              <a:gd name="T12" fmla="*/ 2147483647 w 22"/>
              <a:gd name="T13" fmla="*/ 2147483647 h 64"/>
              <a:gd name="T14" fmla="*/ 2147483647 w 22"/>
              <a:gd name="T15" fmla="*/ 2147483647 h 64"/>
              <a:gd name="T16" fmla="*/ 2147483647 w 22"/>
              <a:gd name="T17" fmla="*/ 2147483647 h 64"/>
              <a:gd name="T18" fmla="*/ 2147483647 w 22"/>
              <a:gd name="T19" fmla="*/ 2147483647 h 64"/>
              <a:gd name="T20" fmla="*/ 0 w 22"/>
              <a:gd name="T21" fmla="*/ 2147483647 h 64"/>
              <a:gd name="T22" fmla="*/ 2147483647 w 22"/>
              <a:gd name="T23" fmla="*/ 2147483647 h 64"/>
              <a:gd name="T24" fmla="*/ 2147483647 w 22"/>
              <a:gd name="T25" fmla="*/ 2147483647 h 64"/>
              <a:gd name="T26" fmla="*/ 2147483647 w 22"/>
              <a:gd name="T27" fmla="*/ 2147483647 h 64"/>
              <a:gd name="T28" fmla="*/ 2147483647 w 22"/>
              <a:gd name="T29" fmla="*/ 0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2"/>
              <a:gd name="T46" fmla="*/ 0 h 64"/>
              <a:gd name="T47" fmla="*/ 22 w 22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2" h="64">
                <a:moveTo>
                  <a:pt x="14" y="0"/>
                </a:moveTo>
                <a:lnTo>
                  <a:pt x="20" y="0"/>
                </a:lnTo>
                <a:lnTo>
                  <a:pt x="20" y="8"/>
                </a:lnTo>
                <a:lnTo>
                  <a:pt x="16" y="8"/>
                </a:lnTo>
                <a:lnTo>
                  <a:pt x="12" y="28"/>
                </a:lnTo>
                <a:lnTo>
                  <a:pt x="22" y="28"/>
                </a:lnTo>
                <a:lnTo>
                  <a:pt x="16" y="64"/>
                </a:lnTo>
                <a:lnTo>
                  <a:pt x="10" y="48"/>
                </a:lnTo>
                <a:lnTo>
                  <a:pt x="4" y="40"/>
                </a:lnTo>
                <a:lnTo>
                  <a:pt x="2" y="36"/>
                </a:lnTo>
                <a:lnTo>
                  <a:pt x="0" y="30"/>
                </a:lnTo>
                <a:lnTo>
                  <a:pt x="2" y="26"/>
                </a:lnTo>
                <a:lnTo>
                  <a:pt x="4" y="20"/>
                </a:lnTo>
                <a:lnTo>
                  <a:pt x="10" y="12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2" name="íşľîdê">
            <a:extLst>
              <a:ext uri="{FF2B5EF4-FFF2-40B4-BE49-F238E27FC236}">
                <a16:creationId xmlns:a16="http://schemas.microsoft.com/office/drawing/2014/main" id="{E87D9EE8-CC99-464F-B6AE-C44844F28C7A}"/>
              </a:ext>
            </a:extLst>
          </p:cNvPr>
          <p:cNvSpPr/>
          <p:nvPr/>
        </p:nvSpPr>
        <p:spPr bwMode="auto">
          <a:xfrm>
            <a:off x="9675727" y="1949559"/>
            <a:ext cx="84320" cy="87819"/>
          </a:xfrm>
          <a:custGeom>
            <a:avLst/>
            <a:gdLst>
              <a:gd name="T0" fmla="*/ 0 w 94"/>
              <a:gd name="T1" fmla="*/ 2147483647 h 88"/>
              <a:gd name="T2" fmla="*/ 2147483647 w 94"/>
              <a:gd name="T3" fmla="*/ 2147483647 h 88"/>
              <a:gd name="T4" fmla="*/ 2147483647 w 94"/>
              <a:gd name="T5" fmla="*/ 2147483647 h 88"/>
              <a:gd name="T6" fmla="*/ 2147483647 w 94"/>
              <a:gd name="T7" fmla="*/ 2147483647 h 88"/>
              <a:gd name="T8" fmla="*/ 2147483647 w 94"/>
              <a:gd name="T9" fmla="*/ 2147483647 h 88"/>
              <a:gd name="T10" fmla="*/ 2147483647 w 94"/>
              <a:gd name="T11" fmla="*/ 2147483647 h 88"/>
              <a:gd name="T12" fmla="*/ 2147483647 w 94"/>
              <a:gd name="T13" fmla="*/ 2147483647 h 88"/>
              <a:gd name="T14" fmla="*/ 2147483647 w 94"/>
              <a:gd name="T15" fmla="*/ 2147483647 h 88"/>
              <a:gd name="T16" fmla="*/ 2147483647 w 94"/>
              <a:gd name="T17" fmla="*/ 2147483647 h 88"/>
              <a:gd name="T18" fmla="*/ 2147483647 w 94"/>
              <a:gd name="T19" fmla="*/ 2147483647 h 88"/>
              <a:gd name="T20" fmla="*/ 2147483647 w 94"/>
              <a:gd name="T21" fmla="*/ 2147483647 h 88"/>
              <a:gd name="T22" fmla="*/ 2147483647 w 94"/>
              <a:gd name="T23" fmla="*/ 2147483647 h 88"/>
              <a:gd name="T24" fmla="*/ 2147483647 w 94"/>
              <a:gd name="T25" fmla="*/ 2147483647 h 88"/>
              <a:gd name="T26" fmla="*/ 2147483647 w 94"/>
              <a:gd name="T27" fmla="*/ 2147483647 h 88"/>
              <a:gd name="T28" fmla="*/ 2147483647 w 94"/>
              <a:gd name="T29" fmla="*/ 2147483647 h 88"/>
              <a:gd name="T30" fmla="*/ 2147483647 w 94"/>
              <a:gd name="T31" fmla="*/ 2147483647 h 88"/>
              <a:gd name="T32" fmla="*/ 2147483647 w 94"/>
              <a:gd name="T33" fmla="*/ 0 h 88"/>
              <a:gd name="T34" fmla="*/ 2147483647 w 94"/>
              <a:gd name="T35" fmla="*/ 2147483647 h 88"/>
              <a:gd name="T36" fmla="*/ 2147483647 w 94"/>
              <a:gd name="T37" fmla="*/ 2147483647 h 88"/>
              <a:gd name="T38" fmla="*/ 2147483647 w 94"/>
              <a:gd name="T39" fmla="*/ 2147483647 h 88"/>
              <a:gd name="T40" fmla="*/ 2147483647 w 94"/>
              <a:gd name="T41" fmla="*/ 2147483647 h 88"/>
              <a:gd name="T42" fmla="*/ 2147483647 w 94"/>
              <a:gd name="T43" fmla="*/ 2147483647 h 88"/>
              <a:gd name="T44" fmla="*/ 2147483647 w 94"/>
              <a:gd name="T45" fmla="*/ 2147483647 h 88"/>
              <a:gd name="T46" fmla="*/ 2147483647 w 94"/>
              <a:gd name="T47" fmla="*/ 2147483647 h 88"/>
              <a:gd name="T48" fmla="*/ 2147483647 w 94"/>
              <a:gd name="T49" fmla="*/ 2147483647 h 88"/>
              <a:gd name="T50" fmla="*/ 2147483647 w 94"/>
              <a:gd name="T51" fmla="*/ 2147483647 h 88"/>
              <a:gd name="T52" fmla="*/ 2147483647 w 94"/>
              <a:gd name="T53" fmla="*/ 2147483647 h 88"/>
              <a:gd name="T54" fmla="*/ 2147483647 w 94"/>
              <a:gd name="T55" fmla="*/ 2147483647 h 88"/>
              <a:gd name="T56" fmla="*/ 2147483647 w 94"/>
              <a:gd name="T57" fmla="*/ 2147483647 h 88"/>
              <a:gd name="T58" fmla="*/ 2147483647 w 94"/>
              <a:gd name="T59" fmla="*/ 2147483647 h 88"/>
              <a:gd name="T60" fmla="*/ 2147483647 w 94"/>
              <a:gd name="T61" fmla="*/ 2147483647 h 88"/>
              <a:gd name="T62" fmla="*/ 2147483647 w 94"/>
              <a:gd name="T63" fmla="*/ 2147483647 h 88"/>
              <a:gd name="T64" fmla="*/ 2147483647 w 94"/>
              <a:gd name="T65" fmla="*/ 2147483647 h 88"/>
              <a:gd name="T66" fmla="*/ 2147483647 w 94"/>
              <a:gd name="T67" fmla="*/ 2147483647 h 88"/>
              <a:gd name="T68" fmla="*/ 2147483647 w 94"/>
              <a:gd name="T69" fmla="*/ 2147483647 h 88"/>
              <a:gd name="T70" fmla="*/ 2147483647 w 94"/>
              <a:gd name="T71" fmla="*/ 2147483647 h 88"/>
              <a:gd name="T72" fmla="*/ 2147483647 w 94"/>
              <a:gd name="T73" fmla="*/ 2147483647 h 88"/>
              <a:gd name="T74" fmla="*/ 2147483647 w 94"/>
              <a:gd name="T75" fmla="*/ 2147483647 h 88"/>
              <a:gd name="T76" fmla="*/ 2147483647 w 94"/>
              <a:gd name="T77" fmla="*/ 2147483647 h 88"/>
              <a:gd name="T78" fmla="*/ 2147483647 w 94"/>
              <a:gd name="T79" fmla="*/ 2147483647 h 88"/>
              <a:gd name="T80" fmla="*/ 2147483647 w 94"/>
              <a:gd name="T81" fmla="*/ 2147483647 h 88"/>
              <a:gd name="T82" fmla="*/ 2147483647 w 94"/>
              <a:gd name="T83" fmla="*/ 2147483647 h 88"/>
              <a:gd name="T84" fmla="*/ 2147483647 w 94"/>
              <a:gd name="T85" fmla="*/ 2147483647 h 88"/>
              <a:gd name="T86" fmla="*/ 2147483647 w 94"/>
              <a:gd name="T87" fmla="*/ 2147483647 h 88"/>
              <a:gd name="T88" fmla="*/ 0 w 94"/>
              <a:gd name="T89" fmla="*/ 2147483647 h 88"/>
              <a:gd name="T90" fmla="*/ 0 w 94"/>
              <a:gd name="T91" fmla="*/ 2147483647 h 8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94"/>
              <a:gd name="T139" fmla="*/ 0 h 88"/>
              <a:gd name="T140" fmla="*/ 94 w 94"/>
              <a:gd name="T141" fmla="*/ 88 h 8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94" h="88">
                <a:moveTo>
                  <a:pt x="0" y="82"/>
                </a:moveTo>
                <a:lnTo>
                  <a:pt x="10" y="84"/>
                </a:lnTo>
                <a:lnTo>
                  <a:pt x="14" y="88"/>
                </a:lnTo>
                <a:lnTo>
                  <a:pt x="18" y="88"/>
                </a:lnTo>
                <a:lnTo>
                  <a:pt x="20" y="88"/>
                </a:lnTo>
                <a:lnTo>
                  <a:pt x="80" y="54"/>
                </a:lnTo>
                <a:lnTo>
                  <a:pt x="80" y="46"/>
                </a:lnTo>
                <a:lnTo>
                  <a:pt x="80" y="40"/>
                </a:lnTo>
                <a:lnTo>
                  <a:pt x="82" y="34"/>
                </a:lnTo>
                <a:lnTo>
                  <a:pt x="84" y="28"/>
                </a:lnTo>
                <a:lnTo>
                  <a:pt x="82" y="26"/>
                </a:lnTo>
                <a:lnTo>
                  <a:pt x="80" y="22"/>
                </a:lnTo>
                <a:lnTo>
                  <a:pt x="82" y="16"/>
                </a:lnTo>
                <a:lnTo>
                  <a:pt x="84" y="14"/>
                </a:lnTo>
                <a:lnTo>
                  <a:pt x="88" y="14"/>
                </a:lnTo>
                <a:lnTo>
                  <a:pt x="94" y="4"/>
                </a:lnTo>
                <a:lnTo>
                  <a:pt x="94" y="0"/>
                </a:lnTo>
                <a:lnTo>
                  <a:pt x="86" y="2"/>
                </a:lnTo>
                <a:lnTo>
                  <a:pt x="74" y="4"/>
                </a:lnTo>
                <a:lnTo>
                  <a:pt x="68" y="2"/>
                </a:lnTo>
                <a:lnTo>
                  <a:pt x="66" y="2"/>
                </a:lnTo>
                <a:lnTo>
                  <a:pt x="62" y="4"/>
                </a:lnTo>
                <a:lnTo>
                  <a:pt x="56" y="8"/>
                </a:lnTo>
                <a:lnTo>
                  <a:pt x="52" y="10"/>
                </a:lnTo>
                <a:lnTo>
                  <a:pt x="46" y="10"/>
                </a:lnTo>
                <a:lnTo>
                  <a:pt x="40" y="8"/>
                </a:lnTo>
                <a:lnTo>
                  <a:pt x="36" y="6"/>
                </a:lnTo>
                <a:lnTo>
                  <a:pt x="30" y="8"/>
                </a:lnTo>
                <a:lnTo>
                  <a:pt x="24" y="10"/>
                </a:lnTo>
                <a:lnTo>
                  <a:pt x="16" y="8"/>
                </a:lnTo>
                <a:lnTo>
                  <a:pt x="12" y="8"/>
                </a:lnTo>
                <a:lnTo>
                  <a:pt x="12" y="4"/>
                </a:lnTo>
                <a:lnTo>
                  <a:pt x="8" y="4"/>
                </a:lnTo>
                <a:lnTo>
                  <a:pt x="8" y="22"/>
                </a:lnTo>
                <a:lnTo>
                  <a:pt x="4" y="24"/>
                </a:lnTo>
                <a:lnTo>
                  <a:pt x="4" y="30"/>
                </a:lnTo>
                <a:lnTo>
                  <a:pt x="2" y="46"/>
                </a:lnTo>
                <a:lnTo>
                  <a:pt x="12" y="50"/>
                </a:lnTo>
                <a:lnTo>
                  <a:pt x="10" y="58"/>
                </a:lnTo>
                <a:lnTo>
                  <a:pt x="6" y="60"/>
                </a:lnTo>
                <a:lnTo>
                  <a:pt x="2" y="60"/>
                </a:lnTo>
                <a:lnTo>
                  <a:pt x="4" y="64"/>
                </a:lnTo>
                <a:lnTo>
                  <a:pt x="6" y="66"/>
                </a:lnTo>
                <a:lnTo>
                  <a:pt x="4" y="72"/>
                </a:lnTo>
                <a:lnTo>
                  <a:pt x="0" y="76"/>
                </a:lnTo>
                <a:lnTo>
                  <a:pt x="0" y="8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3" name="ïṡľiḍe">
            <a:extLst>
              <a:ext uri="{FF2B5EF4-FFF2-40B4-BE49-F238E27FC236}">
                <a16:creationId xmlns:a16="http://schemas.microsoft.com/office/drawing/2014/main" id="{DCFC4E70-2D1F-462A-B747-F78D84EB8357}"/>
              </a:ext>
            </a:extLst>
          </p:cNvPr>
          <p:cNvSpPr/>
          <p:nvPr/>
        </p:nvSpPr>
        <p:spPr bwMode="auto">
          <a:xfrm>
            <a:off x="9720698" y="1948730"/>
            <a:ext cx="137020" cy="146642"/>
          </a:xfrm>
          <a:custGeom>
            <a:avLst/>
            <a:gdLst>
              <a:gd name="T0" fmla="*/ 2147483647 w 154"/>
              <a:gd name="T1" fmla="*/ 2147483647 h 150"/>
              <a:gd name="T2" fmla="*/ 2147483647 w 154"/>
              <a:gd name="T3" fmla="*/ 2147483647 h 150"/>
              <a:gd name="T4" fmla="*/ 2147483647 w 154"/>
              <a:gd name="T5" fmla="*/ 0 h 150"/>
              <a:gd name="T6" fmla="*/ 2147483647 w 154"/>
              <a:gd name="T7" fmla="*/ 2147483647 h 150"/>
              <a:gd name="T8" fmla="*/ 2147483647 w 154"/>
              <a:gd name="T9" fmla="*/ 2147483647 h 150"/>
              <a:gd name="T10" fmla="*/ 2147483647 w 154"/>
              <a:gd name="T11" fmla="*/ 2147483647 h 150"/>
              <a:gd name="T12" fmla="*/ 2147483647 w 154"/>
              <a:gd name="T13" fmla="*/ 2147483647 h 150"/>
              <a:gd name="T14" fmla="*/ 2147483647 w 154"/>
              <a:gd name="T15" fmla="*/ 2147483647 h 150"/>
              <a:gd name="T16" fmla="*/ 2147483647 w 154"/>
              <a:gd name="T17" fmla="*/ 2147483647 h 150"/>
              <a:gd name="T18" fmla="*/ 2147483647 w 154"/>
              <a:gd name="T19" fmla="*/ 2147483647 h 150"/>
              <a:gd name="T20" fmla="*/ 2147483647 w 154"/>
              <a:gd name="T21" fmla="*/ 2147483647 h 150"/>
              <a:gd name="T22" fmla="*/ 2147483647 w 154"/>
              <a:gd name="T23" fmla="*/ 2147483647 h 150"/>
              <a:gd name="T24" fmla="*/ 2147483647 w 154"/>
              <a:gd name="T25" fmla="*/ 2147483647 h 150"/>
              <a:gd name="T26" fmla="*/ 2147483647 w 154"/>
              <a:gd name="T27" fmla="*/ 2147483647 h 150"/>
              <a:gd name="T28" fmla="*/ 2147483647 w 154"/>
              <a:gd name="T29" fmla="*/ 2147483647 h 150"/>
              <a:gd name="T30" fmla="*/ 2147483647 w 154"/>
              <a:gd name="T31" fmla="*/ 2147483647 h 150"/>
              <a:gd name="T32" fmla="*/ 2147483647 w 154"/>
              <a:gd name="T33" fmla="*/ 2147483647 h 150"/>
              <a:gd name="T34" fmla="*/ 2147483647 w 154"/>
              <a:gd name="T35" fmla="*/ 2147483647 h 150"/>
              <a:gd name="T36" fmla="*/ 2147483647 w 154"/>
              <a:gd name="T37" fmla="*/ 2147483647 h 150"/>
              <a:gd name="T38" fmla="*/ 2147483647 w 154"/>
              <a:gd name="T39" fmla="*/ 2147483647 h 150"/>
              <a:gd name="T40" fmla="*/ 2147483647 w 154"/>
              <a:gd name="T41" fmla="*/ 2147483647 h 150"/>
              <a:gd name="T42" fmla="*/ 2147483647 w 154"/>
              <a:gd name="T43" fmla="*/ 2147483647 h 150"/>
              <a:gd name="T44" fmla="*/ 2147483647 w 154"/>
              <a:gd name="T45" fmla="*/ 2147483647 h 150"/>
              <a:gd name="T46" fmla="*/ 2147483647 w 154"/>
              <a:gd name="T47" fmla="*/ 2147483647 h 150"/>
              <a:gd name="T48" fmla="*/ 2147483647 w 154"/>
              <a:gd name="T49" fmla="*/ 2147483647 h 150"/>
              <a:gd name="T50" fmla="*/ 2147483647 w 154"/>
              <a:gd name="T51" fmla="*/ 2147483647 h 150"/>
              <a:gd name="T52" fmla="*/ 2147483647 w 154"/>
              <a:gd name="T53" fmla="*/ 2147483647 h 150"/>
              <a:gd name="T54" fmla="*/ 2147483647 w 154"/>
              <a:gd name="T55" fmla="*/ 2147483647 h 150"/>
              <a:gd name="T56" fmla="*/ 2147483647 w 154"/>
              <a:gd name="T57" fmla="*/ 2147483647 h 150"/>
              <a:gd name="T58" fmla="*/ 2147483647 w 154"/>
              <a:gd name="T59" fmla="*/ 2147483647 h 150"/>
              <a:gd name="T60" fmla="*/ 2147483647 w 154"/>
              <a:gd name="T61" fmla="*/ 2147483647 h 150"/>
              <a:gd name="T62" fmla="*/ 2147483647 w 154"/>
              <a:gd name="T63" fmla="*/ 2147483647 h 150"/>
              <a:gd name="T64" fmla="*/ 2147483647 w 154"/>
              <a:gd name="T65" fmla="*/ 2147483647 h 150"/>
              <a:gd name="T66" fmla="*/ 2147483647 w 154"/>
              <a:gd name="T67" fmla="*/ 2147483647 h 150"/>
              <a:gd name="T68" fmla="*/ 2147483647 w 154"/>
              <a:gd name="T69" fmla="*/ 2147483647 h 150"/>
              <a:gd name="T70" fmla="*/ 2147483647 w 154"/>
              <a:gd name="T71" fmla="*/ 2147483647 h 150"/>
              <a:gd name="T72" fmla="*/ 2147483647 w 154"/>
              <a:gd name="T73" fmla="*/ 2147483647 h 150"/>
              <a:gd name="T74" fmla="*/ 2147483647 w 154"/>
              <a:gd name="T75" fmla="*/ 2147483647 h 150"/>
              <a:gd name="T76" fmla="*/ 2147483647 w 154"/>
              <a:gd name="T77" fmla="*/ 2147483647 h 150"/>
              <a:gd name="T78" fmla="*/ 2147483647 w 154"/>
              <a:gd name="T79" fmla="*/ 2147483647 h 150"/>
              <a:gd name="T80" fmla="*/ 0 w 154"/>
              <a:gd name="T81" fmla="*/ 2147483647 h 150"/>
              <a:gd name="T82" fmla="*/ 2147483647 w 154"/>
              <a:gd name="T83" fmla="*/ 2147483647 h 150"/>
              <a:gd name="T84" fmla="*/ 2147483647 w 154"/>
              <a:gd name="T85" fmla="*/ 2147483647 h 150"/>
              <a:gd name="T86" fmla="*/ 2147483647 w 154"/>
              <a:gd name="T87" fmla="*/ 2147483647 h 150"/>
              <a:gd name="T88" fmla="*/ 2147483647 w 154"/>
              <a:gd name="T89" fmla="*/ 2147483647 h 150"/>
              <a:gd name="T90" fmla="*/ 2147483647 w 154"/>
              <a:gd name="T91" fmla="*/ 2147483647 h 150"/>
              <a:gd name="T92" fmla="*/ 2147483647 w 154"/>
              <a:gd name="T93" fmla="*/ 2147483647 h 150"/>
              <a:gd name="T94" fmla="*/ 2147483647 w 154"/>
              <a:gd name="T95" fmla="*/ 2147483647 h 150"/>
              <a:gd name="T96" fmla="*/ 2147483647 w 154"/>
              <a:gd name="T97" fmla="*/ 2147483647 h 150"/>
              <a:gd name="T98" fmla="*/ 2147483647 w 154"/>
              <a:gd name="T99" fmla="*/ 2147483647 h 150"/>
              <a:gd name="T100" fmla="*/ 2147483647 w 154"/>
              <a:gd name="T101" fmla="*/ 2147483647 h 150"/>
              <a:gd name="T102" fmla="*/ 2147483647 w 154"/>
              <a:gd name="T103" fmla="*/ 2147483647 h 150"/>
              <a:gd name="T104" fmla="*/ 2147483647 w 154"/>
              <a:gd name="T105" fmla="*/ 2147483647 h 150"/>
              <a:gd name="T106" fmla="*/ 2147483647 w 154"/>
              <a:gd name="T107" fmla="*/ 2147483647 h 15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4"/>
              <a:gd name="T163" fmla="*/ 0 h 150"/>
              <a:gd name="T164" fmla="*/ 154 w 154"/>
              <a:gd name="T165" fmla="*/ 150 h 15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4" h="150">
                <a:moveTo>
                  <a:pt x="48" y="2"/>
                </a:moveTo>
                <a:lnTo>
                  <a:pt x="62" y="2"/>
                </a:lnTo>
                <a:lnTo>
                  <a:pt x="66" y="0"/>
                </a:lnTo>
                <a:lnTo>
                  <a:pt x="70" y="2"/>
                </a:lnTo>
                <a:lnTo>
                  <a:pt x="76" y="2"/>
                </a:lnTo>
                <a:lnTo>
                  <a:pt x="80" y="12"/>
                </a:lnTo>
                <a:lnTo>
                  <a:pt x="88" y="20"/>
                </a:lnTo>
                <a:lnTo>
                  <a:pt x="98" y="24"/>
                </a:lnTo>
                <a:lnTo>
                  <a:pt x="108" y="28"/>
                </a:lnTo>
                <a:lnTo>
                  <a:pt x="102" y="40"/>
                </a:lnTo>
                <a:lnTo>
                  <a:pt x="100" y="48"/>
                </a:lnTo>
                <a:lnTo>
                  <a:pt x="98" y="56"/>
                </a:lnTo>
                <a:lnTo>
                  <a:pt x="100" y="62"/>
                </a:lnTo>
                <a:lnTo>
                  <a:pt x="102" y="68"/>
                </a:lnTo>
                <a:lnTo>
                  <a:pt x="108" y="74"/>
                </a:lnTo>
                <a:lnTo>
                  <a:pt x="112" y="78"/>
                </a:lnTo>
                <a:lnTo>
                  <a:pt x="124" y="86"/>
                </a:lnTo>
                <a:lnTo>
                  <a:pt x="132" y="92"/>
                </a:lnTo>
                <a:lnTo>
                  <a:pt x="136" y="96"/>
                </a:lnTo>
                <a:lnTo>
                  <a:pt x="136" y="102"/>
                </a:lnTo>
                <a:lnTo>
                  <a:pt x="138" y="112"/>
                </a:lnTo>
                <a:lnTo>
                  <a:pt x="142" y="116"/>
                </a:lnTo>
                <a:lnTo>
                  <a:pt x="148" y="122"/>
                </a:lnTo>
                <a:lnTo>
                  <a:pt x="152" y="126"/>
                </a:lnTo>
                <a:lnTo>
                  <a:pt x="154" y="132"/>
                </a:lnTo>
                <a:lnTo>
                  <a:pt x="152" y="134"/>
                </a:lnTo>
                <a:lnTo>
                  <a:pt x="148" y="132"/>
                </a:lnTo>
                <a:lnTo>
                  <a:pt x="142" y="132"/>
                </a:lnTo>
                <a:lnTo>
                  <a:pt x="138" y="132"/>
                </a:lnTo>
                <a:lnTo>
                  <a:pt x="134" y="136"/>
                </a:lnTo>
                <a:lnTo>
                  <a:pt x="130" y="142"/>
                </a:lnTo>
                <a:lnTo>
                  <a:pt x="126" y="150"/>
                </a:lnTo>
                <a:lnTo>
                  <a:pt x="98" y="150"/>
                </a:lnTo>
                <a:lnTo>
                  <a:pt x="80" y="140"/>
                </a:lnTo>
                <a:lnTo>
                  <a:pt x="80" y="130"/>
                </a:lnTo>
                <a:lnTo>
                  <a:pt x="74" y="128"/>
                </a:lnTo>
                <a:lnTo>
                  <a:pt x="70" y="126"/>
                </a:lnTo>
                <a:lnTo>
                  <a:pt x="68" y="122"/>
                </a:lnTo>
                <a:lnTo>
                  <a:pt x="64" y="120"/>
                </a:lnTo>
                <a:lnTo>
                  <a:pt x="8" y="96"/>
                </a:lnTo>
                <a:lnTo>
                  <a:pt x="0" y="74"/>
                </a:lnTo>
                <a:lnTo>
                  <a:pt x="30" y="56"/>
                </a:lnTo>
                <a:lnTo>
                  <a:pt x="30" y="48"/>
                </a:lnTo>
                <a:lnTo>
                  <a:pt x="30" y="42"/>
                </a:lnTo>
                <a:lnTo>
                  <a:pt x="32" y="36"/>
                </a:lnTo>
                <a:lnTo>
                  <a:pt x="34" y="30"/>
                </a:lnTo>
                <a:lnTo>
                  <a:pt x="32" y="28"/>
                </a:lnTo>
                <a:lnTo>
                  <a:pt x="30" y="24"/>
                </a:lnTo>
                <a:lnTo>
                  <a:pt x="32" y="18"/>
                </a:lnTo>
                <a:lnTo>
                  <a:pt x="34" y="16"/>
                </a:lnTo>
                <a:lnTo>
                  <a:pt x="38" y="16"/>
                </a:lnTo>
                <a:lnTo>
                  <a:pt x="44" y="6"/>
                </a:lnTo>
                <a:lnTo>
                  <a:pt x="44" y="2"/>
                </a:lnTo>
                <a:lnTo>
                  <a:pt x="4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4" name="ïṥľíḋé">
            <a:extLst>
              <a:ext uri="{FF2B5EF4-FFF2-40B4-BE49-F238E27FC236}">
                <a16:creationId xmlns:a16="http://schemas.microsoft.com/office/drawing/2014/main" id="{4AAB9AB7-D476-42BD-B744-EBC4FDFABC44}"/>
              </a:ext>
            </a:extLst>
          </p:cNvPr>
          <p:cNvSpPr/>
          <p:nvPr/>
        </p:nvSpPr>
        <p:spPr bwMode="auto">
          <a:xfrm>
            <a:off x="9535194" y="1859255"/>
            <a:ext cx="248041" cy="114331"/>
          </a:xfrm>
          <a:custGeom>
            <a:avLst/>
            <a:gdLst>
              <a:gd name="T0" fmla="*/ 2147483647 w 278"/>
              <a:gd name="T1" fmla="*/ 2147483647 h 116"/>
              <a:gd name="T2" fmla="*/ 2147483647 w 278"/>
              <a:gd name="T3" fmla="*/ 2147483647 h 116"/>
              <a:gd name="T4" fmla="*/ 2147483647 w 278"/>
              <a:gd name="T5" fmla="*/ 2147483647 h 116"/>
              <a:gd name="T6" fmla="*/ 2147483647 w 278"/>
              <a:gd name="T7" fmla="*/ 2147483647 h 116"/>
              <a:gd name="T8" fmla="*/ 2147483647 w 278"/>
              <a:gd name="T9" fmla="*/ 2147483647 h 116"/>
              <a:gd name="T10" fmla="*/ 2147483647 w 278"/>
              <a:gd name="T11" fmla="*/ 2147483647 h 116"/>
              <a:gd name="T12" fmla="*/ 2147483647 w 278"/>
              <a:gd name="T13" fmla="*/ 2147483647 h 116"/>
              <a:gd name="T14" fmla="*/ 2147483647 w 278"/>
              <a:gd name="T15" fmla="*/ 2147483647 h 116"/>
              <a:gd name="T16" fmla="*/ 2147483647 w 278"/>
              <a:gd name="T17" fmla="*/ 2147483647 h 116"/>
              <a:gd name="T18" fmla="*/ 2147483647 w 278"/>
              <a:gd name="T19" fmla="*/ 2147483647 h 116"/>
              <a:gd name="T20" fmla="*/ 2147483647 w 278"/>
              <a:gd name="T21" fmla="*/ 2147483647 h 116"/>
              <a:gd name="T22" fmla="*/ 2147483647 w 278"/>
              <a:gd name="T23" fmla="*/ 2147483647 h 116"/>
              <a:gd name="T24" fmla="*/ 2147483647 w 278"/>
              <a:gd name="T25" fmla="*/ 2147483647 h 116"/>
              <a:gd name="T26" fmla="*/ 2147483647 w 278"/>
              <a:gd name="T27" fmla="*/ 2147483647 h 116"/>
              <a:gd name="T28" fmla="*/ 2147483647 w 278"/>
              <a:gd name="T29" fmla="*/ 2147483647 h 116"/>
              <a:gd name="T30" fmla="*/ 2147483647 w 278"/>
              <a:gd name="T31" fmla="*/ 2147483647 h 116"/>
              <a:gd name="T32" fmla="*/ 2147483647 w 278"/>
              <a:gd name="T33" fmla="*/ 2147483647 h 116"/>
              <a:gd name="T34" fmla="*/ 2147483647 w 278"/>
              <a:gd name="T35" fmla="*/ 2147483647 h 116"/>
              <a:gd name="T36" fmla="*/ 2147483647 w 278"/>
              <a:gd name="T37" fmla="*/ 2147483647 h 116"/>
              <a:gd name="T38" fmla="*/ 2147483647 w 278"/>
              <a:gd name="T39" fmla="*/ 2147483647 h 116"/>
              <a:gd name="T40" fmla="*/ 2147483647 w 278"/>
              <a:gd name="T41" fmla="*/ 2147483647 h 116"/>
              <a:gd name="T42" fmla="*/ 2147483647 w 278"/>
              <a:gd name="T43" fmla="*/ 2147483647 h 116"/>
              <a:gd name="T44" fmla="*/ 2147483647 w 278"/>
              <a:gd name="T45" fmla="*/ 0 h 116"/>
              <a:gd name="T46" fmla="*/ 2147483647 w 278"/>
              <a:gd name="T47" fmla="*/ 2147483647 h 116"/>
              <a:gd name="T48" fmla="*/ 2147483647 w 278"/>
              <a:gd name="T49" fmla="*/ 2147483647 h 116"/>
              <a:gd name="T50" fmla="*/ 2147483647 w 278"/>
              <a:gd name="T51" fmla="*/ 2147483647 h 116"/>
              <a:gd name="T52" fmla="*/ 2147483647 w 278"/>
              <a:gd name="T53" fmla="*/ 2147483647 h 116"/>
              <a:gd name="T54" fmla="*/ 2147483647 w 278"/>
              <a:gd name="T55" fmla="*/ 2147483647 h 116"/>
              <a:gd name="T56" fmla="*/ 2147483647 w 278"/>
              <a:gd name="T57" fmla="*/ 2147483647 h 116"/>
              <a:gd name="T58" fmla="*/ 2147483647 w 278"/>
              <a:gd name="T59" fmla="*/ 2147483647 h 116"/>
              <a:gd name="T60" fmla="*/ 2147483647 w 278"/>
              <a:gd name="T61" fmla="*/ 2147483647 h 116"/>
              <a:gd name="T62" fmla="*/ 0 w 278"/>
              <a:gd name="T63" fmla="*/ 2147483647 h 116"/>
              <a:gd name="T64" fmla="*/ 2147483647 w 278"/>
              <a:gd name="T65" fmla="*/ 2147483647 h 116"/>
              <a:gd name="T66" fmla="*/ 2147483647 w 278"/>
              <a:gd name="T67" fmla="*/ 2147483647 h 116"/>
              <a:gd name="T68" fmla="*/ 2147483647 w 278"/>
              <a:gd name="T69" fmla="*/ 2147483647 h 116"/>
              <a:gd name="T70" fmla="*/ 2147483647 w 278"/>
              <a:gd name="T71" fmla="*/ 2147483647 h 116"/>
              <a:gd name="T72" fmla="*/ 2147483647 w 278"/>
              <a:gd name="T73" fmla="*/ 2147483647 h 116"/>
              <a:gd name="T74" fmla="*/ 2147483647 w 278"/>
              <a:gd name="T75" fmla="*/ 2147483647 h 116"/>
              <a:gd name="T76" fmla="*/ 2147483647 w 278"/>
              <a:gd name="T77" fmla="*/ 2147483647 h 116"/>
              <a:gd name="T78" fmla="*/ 2147483647 w 278"/>
              <a:gd name="T79" fmla="*/ 2147483647 h 116"/>
              <a:gd name="T80" fmla="*/ 2147483647 w 278"/>
              <a:gd name="T81" fmla="*/ 2147483647 h 116"/>
              <a:gd name="T82" fmla="*/ 2147483647 w 278"/>
              <a:gd name="T83" fmla="*/ 2147483647 h 116"/>
              <a:gd name="T84" fmla="*/ 2147483647 w 278"/>
              <a:gd name="T85" fmla="*/ 2147483647 h 116"/>
              <a:gd name="T86" fmla="*/ 2147483647 w 278"/>
              <a:gd name="T87" fmla="*/ 2147483647 h 116"/>
              <a:gd name="T88" fmla="*/ 2147483647 w 278"/>
              <a:gd name="T89" fmla="*/ 2147483647 h 116"/>
              <a:gd name="T90" fmla="*/ 2147483647 w 278"/>
              <a:gd name="T91" fmla="*/ 2147483647 h 116"/>
              <a:gd name="T92" fmla="*/ 2147483647 w 278"/>
              <a:gd name="T93" fmla="*/ 2147483647 h 116"/>
              <a:gd name="T94" fmla="*/ 2147483647 w 278"/>
              <a:gd name="T95" fmla="*/ 2147483647 h 116"/>
              <a:gd name="T96" fmla="*/ 2147483647 w 278"/>
              <a:gd name="T97" fmla="*/ 2147483647 h 116"/>
              <a:gd name="T98" fmla="*/ 2147483647 w 278"/>
              <a:gd name="T99" fmla="*/ 2147483647 h 116"/>
              <a:gd name="T100" fmla="*/ 2147483647 w 278"/>
              <a:gd name="T101" fmla="*/ 2147483647 h 116"/>
              <a:gd name="T102" fmla="*/ 2147483647 w 278"/>
              <a:gd name="T103" fmla="*/ 2147483647 h 116"/>
              <a:gd name="T104" fmla="*/ 2147483647 w 278"/>
              <a:gd name="T105" fmla="*/ 2147483647 h 116"/>
              <a:gd name="T106" fmla="*/ 2147483647 w 278"/>
              <a:gd name="T107" fmla="*/ 2147483647 h 116"/>
              <a:gd name="T108" fmla="*/ 2147483647 w 278"/>
              <a:gd name="T109" fmla="*/ 2147483647 h 116"/>
              <a:gd name="T110" fmla="*/ 2147483647 w 278"/>
              <a:gd name="T111" fmla="*/ 2147483647 h 1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78"/>
              <a:gd name="T169" fmla="*/ 0 h 116"/>
              <a:gd name="T170" fmla="*/ 278 w 278"/>
              <a:gd name="T171" fmla="*/ 116 h 1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78" h="116">
                <a:moveTo>
                  <a:pt x="166" y="114"/>
                </a:moveTo>
                <a:lnTo>
                  <a:pt x="166" y="96"/>
                </a:lnTo>
                <a:lnTo>
                  <a:pt x="170" y="96"/>
                </a:lnTo>
                <a:lnTo>
                  <a:pt x="170" y="100"/>
                </a:lnTo>
                <a:lnTo>
                  <a:pt x="174" y="100"/>
                </a:lnTo>
                <a:lnTo>
                  <a:pt x="182" y="102"/>
                </a:lnTo>
                <a:lnTo>
                  <a:pt x="188" y="100"/>
                </a:lnTo>
                <a:lnTo>
                  <a:pt x="194" y="98"/>
                </a:lnTo>
                <a:lnTo>
                  <a:pt x="198" y="100"/>
                </a:lnTo>
                <a:lnTo>
                  <a:pt x="204" y="102"/>
                </a:lnTo>
                <a:lnTo>
                  <a:pt x="210" y="102"/>
                </a:lnTo>
                <a:lnTo>
                  <a:pt x="214" y="100"/>
                </a:lnTo>
                <a:lnTo>
                  <a:pt x="220" y="96"/>
                </a:lnTo>
                <a:lnTo>
                  <a:pt x="224" y="94"/>
                </a:lnTo>
                <a:lnTo>
                  <a:pt x="226" y="94"/>
                </a:lnTo>
                <a:lnTo>
                  <a:pt x="232" y="96"/>
                </a:lnTo>
                <a:lnTo>
                  <a:pt x="244" y="94"/>
                </a:lnTo>
                <a:lnTo>
                  <a:pt x="252" y="92"/>
                </a:lnTo>
                <a:lnTo>
                  <a:pt x="256" y="92"/>
                </a:lnTo>
                <a:lnTo>
                  <a:pt x="270" y="92"/>
                </a:lnTo>
                <a:lnTo>
                  <a:pt x="274" y="90"/>
                </a:lnTo>
                <a:lnTo>
                  <a:pt x="278" y="90"/>
                </a:lnTo>
                <a:lnTo>
                  <a:pt x="276" y="80"/>
                </a:lnTo>
                <a:lnTo>
                  <a:pt x="274" y="70"/>
                </a:lnTo>
                <a:lnTo>
                  <a:pt x="272" y="62"/>
                </a:lnTo>
                <a:lnTo>
                  <a:pt x="270" y="52"/>
                </a:lnTo>
                <a:lnTo>
                  <a:pt x="272" y="52"/>
                </a:lnTo>
                <a:lnTo>
                  <a:pt x="274" y="44"/>
                </a:lnTo>
                <a:lnTo>
                  <a:pt x="274" y="40"/>
                </a:lnTo>
                <a:lnTo>
                  <a:pt x="268" y="36"/>
                </a:lnTo>
                <a:lnTo>
                  <a:pt x="260" y="36"/>
                </a:lnTo>
                <a:lnTo>
                  <a:pt x="260" y="32"/>
                </a:lnTo>
                <a:lnTo>
                  <a:pt x="260" y="28"/>
                </a:lnTo>
                <a:lnTo>
                  <a:pt x="258" y="20"/>
                </a:lnTo>
                <a:lnTo>
                  <a:pt x="256" y="14"/>
                </a:lnTo>
                <a:lnTo>
                  <a:pt x="252" y="10"/>
                </a:lnTo>
                <a:lnTo>
                  <a:pt x="242" y="8"/>
                </a:lnTo>
                <a:lnTo>
                  <a:pt x="226" y="10"/>
                </a:lnTo>
                <a:lnTo>
                  <a:pt x="210" y="12"/>
                </a:lnTo>
                <a:lnTo>
                  <a:pt x="194" y="16"/>
                </a:lnTo>
                <a:lnTo>
                  <a:pt x="176" y="18"/>
                </a:lnTo>
                <a:lnTo>
                  <a:pt x="170" y="18"/>
                </a:lnTo>
                <a:lnTo>
                  <a:pt x="162" y="14"/>
                </a:lnTo>
                <a:lnTo>
                  <a:pt x="148" y="10"/>
                </a:lnTo>
                <a:lnTo>
                  <a:pt x="134" y="2"/>
                </a:lnTo>
                <a:lnTo>
                  <a:pt x="124" y="0"/>
                </a:lnTo>
                <a:lnTo>
                  <a:pt x="114" y="0"/>
                </a:lnTo>
                <a:lnTo>
                  <a:pt x="102" y="2"/>
                </a:lnTo>
                <a:lnTo>
                  <a:pt x="92" y="6"/>
                </a:lnTo>
                <a:lnTo>
                  <a:pt x="84" y="12"/>
                </a:lnTo>
                <a:lnTo>
                  <a:pt x="76" y="14"/>
                </a:lnTo>
                <a:lnTo>
                  <a:pt x="64" y="14"/>
                </a:lnTo>
                <a:lnTo>
                  <a:pt x="60" y="14"/>
                </a:lnTo>
                <a:lnTo>
                  <a:pt x="60" y="12"/>
                </a:lnTo>
                <a:lnTo>
                  <a:pt x="52" y="12"/>
                </a:lnTo>
                <a:lnTo>
                  <a:pt x="46" y="12"/>
                </a:lnTo>
                <a:lnTo>
                  <a:pt x="34" y="12"/>
                </a:lnTo>
                <a:lnTo>
                  <a:pt x="34" y="14"/>
                </a:lnTo>
                <a:lnTo>
                  <a:pt x="38" y="18"/>
                </a:lnTo>
                <a:lnTo>
                  <a:pt x="44" y="24"/>
                </a:lnTo>
                <a:lnTo>
                  <a:pt x="32" y="26"/>
                </a:lnTo>
                <a:lnTo>
                  <a:pt x="12" y="28"/>
                </a:lnTo>
                <a:lnTo>
                  <a:pt x="6" y="34"/>
                </a:lnTo>
                <a:lnTo>
                  <a:pt x="0" y="40"/>
                </a:lnTo>
                <a:lnTo>
                  <a:pt x="2" y="40"/>
                </a:lnTo>
                <a:lnTo>
                  <a:pt x="4" y="42"/>
                </a:lnTo>
                <a:lnTo>
                  <a:pt x="8" y="44"/>
                </a:lnTo>
                <a:lnTo>
                  <a:pt x="8" y="46"/>
                </a:lnTo>
                <a:lnTo>
                  <a:pt x="10" y="50"/>
                </a:lnTo>
                <a:lnTo>
                  <a:pt x="14" y="54"/>
                </a:lnTo>
                <a:lnTo>
                  <a:pt x="12" y="58"/>
                </a:lnTo>
                <a:lnTo>
                  <a:pt x="10" y="60"/>
                </a:lnTo>
                <a:lnTo>
                  <a:pt x="10" y="66"/>
                </a:lnTo>
                <a:lnTo>
                  <a:pt x="18" y="66"/>
                </a:lnTo>
                <a:lnTo>
                  <a:pt x="18" y="70"/>
                </a:lnTo>
                <a:lnTo>
                  <a:pt x="22" y="76"/>
                </a:lnTo>
                <a:lnTo>
                  <a:pt x="30" y="84"/>
                </a:lnTo>
                <a:lnTo>
                  <a:pt x="30" y="86"/>
                </a:lnTo>
                <a:lnTo>
                  <a:pt x="32" y="90"/>
                </a:lnTo>
                <a:lnTo>
                  <a:pt x="46" y="96"/>
                </a:lnTo>
                <a:lnTo>
                  <a:pt x="60" y="100"/>
                </a:lnTo>
                <a:lnTo>
                  <a:pt x="76" y="104"/>
                </a:lnTo>
                <a:lnTo>
                  <a:pt x="78" y="100"/>
                </a:lnTo>
                <a:lnTo>
                  <a:pt x="78" y="96"/>
                </a:lnTo>
                <a:lnTo>
                  <a:pt x="76" y="94"/>
                </a:lnTo>
                <a:lnTo>
                  <a:pt x="74" y="94"/>
                </a:lnTo>
                <a:lnTo>
                  <a:pt x="78" y="94"/>
                </a:lnTo>
                <a:lnTo>
                  <a:pt x="82" y="92"/>
                </a:lnTo>
                <a:lnTo>
                  <a:pt x="88" y="92"/>
                </a:lnTo>
                <a:lnTo>
                  <a:pt x="90" y="94"/>
                </a:lnTo>
                <a:lnTo>
                  <a:pt x="98" y="98"/>
                </a:lnTo>
                <a:lnTo>
                  <a:pt x="104" y="106"/>
                </a:lnTo>
                <a:lnTo>
                  <a:pt x="108" y="108"/>
                </a:lnTo>
                <a:lnTo>
                  <a:pt x="114" y="108"/>
                </a:lnTo>
                <a:lnTo>
                  <a:pt x="116" y="108"/>
                </a:lnTo>
                <a:lnTo>
                  <a:pt x="120" y="106"/>
                </a:lnTo>
                <a:lnTo>
                  <a:pt x="126" y="98"/>
                </a:lnTo>
                <a:lnTo>
                  <a:pt x="132" y="94"/>
                </a:lnTo>
                <a:lnTo>
                  <a:pt x="134" y="92"/>
                </a:lnTo>
                <a:lnTo>
                  <a:pt x="138" y="92"/>
                </a:lnTo>
                <a:lnTo>
                  <a:pt x="142" y="92"/>
                </a:lnTo>
                <a:lnTo>
                  <a:pt x="142" y="94"/>
                </a:lnTo>
                <a:lnTo>
                  <a:pt x="146" y="94"/>
                </a:lnTo>
                <a:lnTo>
                  <a:pt x="148" y="96"/>
                </a:lnTo>
                <a:lnTo>
                  <a:pt x="152" y="94"/>
                </a:lnTo>
                <a:lnTo>
                  <a:pt x="154" y="94"/>
                </a:lnTo>
                <a:lnTo>
                  <a:pt x="164" y="94"/>
                </a:lnTo>
                <a:lnTo>
                  <a:pt x="162" y="96"/>
                </a:lnTo>
                <a:lnTo>
                  <a:pt x="160" y="98"/>
                </a:lnTo>
                <a:lnTo>
                  <a:pt x="156" y="98"/>
                </a:lnTo>
                <a:lnTo>
                  <a:pt x="158" y="108"/>
                </a:lnTo>
                <a:lnTo>
                  <a:pt x="162" y="116"/>
                </a:lnTo>
                <a:lnTo>
                  <a:pt x="166" y="1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5" name="íṩḷíďê">
            <a:extLst>
              <a:ext uri="{FF2B5EF4-FFF2-40B4-BE49-F238E27FC236}">
                <a16:creationId xmlns:a16="http://schemas.microsoft.com/office/drawing/2014/main" id="{B984374E-901F-4944-A7D7-4C8DCD368862}"/>
              </a:ext>
            </a:extLst>
          </p:cNvPr>
          <p:cNvSpPr/>
          <p:nvPr/>
        </p:nvSpPr>
        <p:spPr bwMode="auto">
          <a:xfrm>
            <a:off x="9899175" y="2148395"/>
            <a:ext cx="13351" cy="23198"/>
          </a:xfrm>
          <a:custGeom>
            <a:avLst/>
            <a:gdLst>
              <a:gd name="T0" fmla="*/ 0 w 16"/>
              <a:gd name="T1" fmla="*/ 2147483647 h 24"/>
              <a:gd name="T2" fmla="*/ 2147483647 w 16"/>
              <a:gd name="T3" fmla="*/ 2147483647 h 24"/>
              <a:gd name="T4" fmla="*/ 2147483647 w 16"/>
              <a:gd name="T5" fmla="*/ 2147483647 h 24"/>
              <a:gd name="T6" fmla="*/ 2147483647 w 16"/>
              <a:gd name="T7" fmla="*/ 0 h 24"/>
              <a:gd name="T8" fmla="*/ 2147483647 w 16"/>
              <a:gd name="T9" fmla="*/ 0 h 24"/>
              <a:gd name="T10" fmla="*/ 2147483647 w 16"/>
              <a:gd name="T11" fmla="*/ 2147483647 h 24"/>
              <a:gd name="T12" fmla="*/ 2147483647 w 16"/>
              <a:gd name="T13" fmla="*/ 2147483647 h 24"/>
              <a:gd name="T14" fmla="*/ 2147483647 w 16"/>
              <a:gd name="T15" fmla="*/ 2147483647 h 24"/>
              <a:gd name="T16" fmla="*/ 2147483647 w 16"/>
              <a:gd name="T17" fmla="*/ 2147483647 h 24"/>
              <a:gd name="T18" fmla="*/ 2147483647 w 16"/>
              <a:gd name="T19" fmla="*/ 2147483647 h 24"/>
              <a:gd name="T20" fmla="*/ 2147483647 w 16"/>
              <a:gd name="T21" fmla="*/ 2147483647 h 24"/>
              <a:gd name="T22" fmla="*/ 2147483647 w 16"/>
              <a:gd name="T23" fmla="*/ 2147483647 h 24"/>
              <a:gd name="T24" fmla="*/ 0 w 16"/>
              <a:gd name="T25" fmla="*/ 2147483647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"/>
              <a:gd name="T40" fmla="*/ 0 h 24"/>
              <a:gd name="T41" fmla="*/ 16 w 16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" h="24">
                <a:moveTo>
                  <a:pt x="0" y="12"/>
                </a:moveTo>
                <a:lnTo>
                  <a:pt x="2" y="10"/>
                </a:lnTo>
                <a:lnTo>
                  <a:pt x="4" y="8"/>
                </a:lnTo>
                <a:lnTo>
                  <a:pt x="2" y="0"/>
                </a:lnTo>
                <a:lnTo>
                  <a:pt x="10" y="0"/>
                </a:lnTo>
                <a:lnTo>
                  <a:pt x="12" y="6"/>
                </a:lnTo>
                <a:lnTo>
                  <a:pt x="14" y="10"/>
                </a:lnTo>
                <a:lnTo>
                  <a:pt x="16" y="12"/>
                </a:lnTo>
                <a:lnTo>
                  <a:pt x="14" y="16"/>
                </a:lnTo>
                <a:lnTo>
                  <a:pt x="10" y="20"/>
                </a:lnTo>
                <a:lnTo>
                  <a:pt x="6" y="24"/>
                </a:lnTo>
                <a:lnTo>
                  <a:pt x="4" y="20"/>
                </a:lnTo>
                <a:lnTo>
                  <a:pt x="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6" name="íṣlîḍé">
            <a:extLst>
              <a:ext uri="{FF2B5EF4-FFF2-40B4-BE49-F238E27FC236}">
                <a16:creationId xmlns:a16="http://schemas.microsoft.com/office/drawing/2014/main" id="{BFA48D35-AF1D-4066-8FCC-4FD541EE8219}"/>
              </a:ext>
            </a:extLst>
          </p:cNvPr>
          <p:cNvSpPr/>
          <p:nvPr/>
        </p:nvSpPr>
        <p:spPr bwMode="auto">
          <a:xfrm>
            <a:off x="9923769" y="2164965"/>
            <a:ext cx="106805" cy="148298"/>
          </a:xfrm>
          <a:custGeom>
            <a:avLst/>
            <a:gdLst>
              <a:gd name="T0" fmla="*/ 2147483647 w 120"/>
              <a:gd name="T1" fmla="*/ 2147483647 h 150"/>
              <a:gd name="T2" fmla="*/ 2147483647 w 120"/>
              <a:gd name="T3" fmla="*/ 2147483647 h 150"/>
              <a:gd name="T4" fmla="*/ 2147483647 w 120"/>
              <a:gd name="T5" fmla="*/ 2147483647 h 150"/>
              <a:gd name="T6" fmla="*/ 2147483647 w 120"/>
              <a:gd name="T7" fmla="*/ 2147483647 h 150"/>
              <a:gd name="T8" fmla="*/ 2147483647 w 120"/>
              <a:gd name="T9" fmla="*/ 2147483647 h 150"/>
              <a:gd name="T10" fmla="*/ 2147483647 w 120"/>
              <a:gd name="T11" fmla="*/ 2147483647 h 150"/>
              <a:gd name="T12" fmla="*/ 2147483647 w 120"/>
              <a:gd name="T13" fmla="*/ 2147483647 h 150"/>
              <a:gd name="T14" fmla="*/ 2147483647 w 120"/>
              <a:gd name="T15" fmla="*/ 2147483647 h 150"/>
              <a:gd name="T16" fmla="*/ 2147483647 w 120"/>
              <a:gd name="T17" fmla="*/ 2147483647 h 150"/>
              <a:gd name="T18" fmla="*/ 2147483647 w 120"/>
              <a:gd name="T19" fmla="*/ 2147483647 h 150"/>
              <a:gd name="T20" fmla="*/ 2147483647 w 120"/>
              <a:gd name="T21" fmla="*/ 2147483647 h 150"/>
              <a:gd name="T22" fmla="*/ 2147483647 w 120"/>
              <a:gd name="T23" fmla="*/ 2147483647 h 150"/>
              <a:gd name="T24" fmla="*/ 2147483647 w 120"/>
              <a:gd name="T25" fmla="*/ 2147483647 h 150"/>
              <a:gd name="T26" fmla="*/ 2147483647 w 120"/>
              <a:gd name="T27" fmla="*/ 2147483647 h 150"/>
              <a:gd name="T28" fmla="*/ 2147483647 w 120"/>
              <a:gd name="T29" fmla="*/ 2147483647 h 150"/>
              <a:gd name="T30" fmla="*/ 2147483647 w 120"/>
              <a:gd name="T31" fmla="*/ 2147483647 h 150"/>
              <a:gd name="T32" fmla="*/ 2147483647 w 120"/>
              <a:gd name="T33" fmla="*/ 2147483647 h 150"/>
              <a:gd name="T34" fmla="*/ 2147483647 w 120"/>
              <a:gd name="T35" fmla="*/ 2147483647 h 150"/>
              <a:gd name="T36" fmla="*/ 2147483647 w 120"/>
              <a:gd name="T37" fmla="*/ 2147483647 h 150"/>
              <a:gd name="T38" fmla="*/ 2147483647 w 120"/>
              <a:gd name="T39" fmla="*/ 2147483647 h 150"/>
              <a:gd name="T40" fmla="*/ 2147483647 w 120"/>
              <a:gd name="T41" fmla="*/ 2147483647 h 150"/>
              <a:gd name="T42" fmla="*/ 2147483647 w 120"/>
              <a:gd name="T43" fmla="*/ 2147483647 h 150"/>
              <a:gd name="T44" fmla="*/ 2147483647 w 120"/>
              <a:gd name="T45" fmla="*/ 2147483647 h 150"/>
              <a:gd name="T46" fmla="*/ 2147483647 w 120"/>
              <a:gd name="T47" fmla="*/ 2147483647 h 150"/>
              <a:gd name="T48" fmla="*/ 2147483647 w 120"/>
              <a:gd name="T49" fmla="*/ 2147483647 h 150"/>
              <a:gd name="T50" fmla="*/ 2147483647 w 120"/>
              <a:gd name="T51" fmla="*/ 2147483647 h 150"/>
              <a:gd name="T52" fmla="*/ 2147483647 w 120"/>
              <a:gd name="T53" fmla="*/ 2147483647 h 150"/>
              <a:gd name="T54" fmla="*/ 2147483647 w 120"/>
              <a:gd name="T55" fmla="*/ 2147483647 h 150"/>
              <a:gd name="T56" fmla="*/ 2147483647 w 120"/>
              <a:gd name="T57" fmla="*/ 2147483647 h 150"/>
              <a:gd name="T58" fmla="*/ 2147483647 w 120"/>
              <a:gd name="T59" fmla="*/ 2147483647 h 150"/>
              <a:gd name="T60" fmla="*/ 2147483647 w 120"/>
              <a:gd name="T61" fmla="*/ 2147483647 h 150"/>
              <a:gd name="T62" fmla="*/ 2147483647 w 120"/>
              <a:gd name="T63" fmla="*/ 2147483647 h 150"/>
              <a:gd name="T64" fmla="*/ 2147483647 w 120"/>
              <a:gd name="T65" fmla="*/ 2147483647 h 150"/>
              <a:gd name="T66" fmla="*/ 0 w 120"/>
              <a:gd name="T67" fmla="*/ 2147483647 h 150"/>
              <a:gd name="T68" fmla="*/ 0 w 120"/>
              <a:gd name="T69" fmla="*/ 2147483647 h 150"/>
              <a:gd name="T70" fmla="*/ 2147483647 w 120"/>
              <a:gd name="T71" fmla="*/ 2147483647 h 150"/>
              <a:gd name="T72" fmla="*/ 2147483647 w 120"/>
              <a:gd name="T73" fmla="*/ 2147483647 h 150"/>
              <a:gd name="T74" fmla="*/ 2147483647 w 120"/>
              <a:gd name="T75" fmla="*/ 2147483647 h 150"/>
              <a:gd name="T76" fmla="*/ 2147483647 w 120"/>
              <a:gd name="T77" fmla="*/ 0 h 150"/>
              <a:gd name="T78" fmla="*/ 2147483647 w 120"/>
              <a:gd name="T79" fmla="*/ 2147483647 h 15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"/>
              <a:gd name="T121" fmla="*/ 0 h 150"/>
              <a:gd name="T122" fmla="*/ 120 w 120"/>
              <a:gd name="T123" fmla="*/ 150 h 15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" h="150">
                <a:moveTo>
                  <a:pt x="66" y="4"/>
                </a:moveTo>
                <a:lnTo>
                  <a:pt x="72" y="12"/>
                </a:lnTo>
                <a:lnTo>
                  <a:pt x="76" y="22"/>
                </a:lnTo>
                <a:lnTo>
                  <a:pt x="82" y="26"/>
                </a:lnTo>
                <a:lnTo>
                  <a:pt x="88" y="28"/>
                </a:lnTo>
                <a:lnTo>
                  <a:pt x="102" y="30"/>
                </a:lnTo>
                <a:lnTo>
                  <a:pt x="110" y="34"/>
                </a:lnTo>
                <a:lnTo>
                  <a:pt x="116" y="38"/>
                </a:lnTo>
                <a:lnTo>
                  <a:pt x="118" y="42"/>
                </a:lnTo>
                <a:lnTo>
                  <a:pt x="120" y="50"/>
                </a:lnTo>
                <a:lnTo>
                  <a:pt x="118" y="58"/>
                </a:lnTo>
                <a:lnTo>
                  <a:pt x="116" y="64"/>
                </a:lnTo>
                <a:lnTo>
                  <a:pt x="104" y="76"/>
                </a:lnTo>
                <a:lnTo>
                  <a:pt x="98" y="82"/>
                </a:lnTo>
                <a:lnTo>
                  <a:pt x="94" y="86"/>
                </a:lnTo>
                <a:lnTo>
                  <a:pt x="92" y="90"/>
                </a:lnTo>
                <a:lnTo>
                  <a:pt x="92" y="98"/>
                </a:lnTo>
                <a:lnTo>
                  <a:pt x="92" y="110"/>
                </a:lnTo>
                <a:lnTo>
                  <a:pt x="84" y="112"/>
                </a:lnTo>
                <a:lnTo>
                  <a:pt x="78" y="110"/>
                </a:lnTo>
                <a:lnTo>
                  <a:pt x="78" y="120"/>
                </a:lnTo>
                <a:lnTo>
                  <a:pt x="78" y="122"/>
                </a:lnTo>
                <a:lnTo>
                  <a:pt x="78" y="126"/>
                </a:lnTo>
                <a:lnTo>
                  <a:pt x="72" y="128"/>
                </a:lnTo>
                <a:lnTo>
                  <a:pt x="66" y="130"/>
                </a:lnTo>
                <a:lnTo>
                  <a:pt x="64" y="132"/>
                </a:lnTo>
                <a:lnTo>
                  <a:pt x="62" y="136"/>
                </a:lnTo>
                <a:lnTo>
                  <a:pt x="58" y="140"/>
                </a:lnTo>
                <a:lnTo>
                  <a:pt x="56" y="144"/>
                </a:lnTo>
                <a:lnTo>
                  <a:pt x="44" y="146"/>
                </a:lnTo>
                <a:lnTo>
                  <a:pt x="36" y="148"/>
                </a:lnTo>
                <a:lnTo>
                  <a:pt x="30" y="148"/>
                </a:lnTo>
                <a:lnTo>
                  <a:pt x="20" y="150"/>
                </a:lnTo>
                <a:lnTo>
                  <a:pt x="0" y="126"/>
                </a:lnTo>
                <a:lnTo>
                  <a:pt x="0" y="118"/>
                </a:lnTo>
                <a:lnTo>
                  <a:pt x="50" y="74"/>
                </a:lnTo>
                <a:lnTo>
                  <a:pt x="50" y="40"/>
                </a:lnTo>
                <a:lnTo>
                  <a:pt x="42" y="34"/>
                </a:lnTo>
                <a:lnTo>
                  <a:pt x="66" y="0"/>
                </a:lnTo>
                <a:lnTo>
                  <a:pt x="6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7" name="íṣlîḋê">
            <a:extLst>
              <a:ext uri="{FF2B5EF4-FFF2-40B4-BE49-F238E27FC236}">
                <a16:creationId xmlns:a16="http://schemas.microsoft.com/office/drawing/2014/main" id="{B6D39100-2323-4651-B74E-D41E1CC6985E}"/>
              </a:ext>
            </a:extLst>
          </p:cNvPr>
          <p:cNvSpPr/>
          <p:nvPr/>
        </p:nvSpPr>
        <p:spPr bwMode="auto">
          <a:xfrm>
            <a:off x="9970145" y="2141767"/>
            <a:ext cx="8432" cy="17398"/>
          </a:xfrm>
          <a:custGeom>
            <a:avLst/>
            <a:gdLst>
              <a:gd name="T0" fmla="*/ 0 w 10"/>
              <a:gd name="T1" fmla="*/ 2147483647 h 18"/>
              <a:gd name="T2" fmla="*/ 2147483647 w 10"/>
              <a:gd name="T3" fmla="*/ 0 h 18"/>
              <a:gd name="T4" fmla="*/ 2147483647 w 10"/>
              <a:gd name="T5" fmla="*/ 2147483647 h 18"/>
              <a:gd name="T6" fmla="*/ 2147483647 w 10"/>
              <a:gd name="T7" fmla="*/ 2147483647 h 18"/>
              <a:gd name="T8" fmla="*/ 2147483647 w 10"/>
              <a:gd name="T9" fmla="*/ 2147483647 h 18"/>
              <a:gd name="T10" fmla="*/ 2147483647 w 10"/>
              <a:gd name="T11" fmla="*/ 2147483647 h 18"/>
              <a:gd name="T12" fmla="*/ 2147483647 w 10"/>
              <a:gd name="T13" fmla="*/ 2147483647 h 18"/>
              <a:gd name="T14" fmla="*/ 0 w 10"/>
              <a:gd name="T15" fmla="*/ 2147483647 h 1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8"/>
              <a:gd name="T26" fmla="*/ 10 w 10"/>
              <a:gd name="T27" fmla="*/ 18 h 1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8">
                <a:moveTo>
                  <a:pt x="0" y="8"/>
                </a:moveTo>
                <a:lnTo>
                  <a:pt x="6" y="0"/>
                </a:lnTo>
                <a:lnTo>
                  <a:pt x="10" y="6"/>
                </a:lnTo>
                <a:lnTo>
                  <a:pt x="10" y="14"/>
                </a:lnTo>
                <a:lnTo>
                  <a:pt x="6" y="18"/>
                </a:lnTo>
                <a:lnTo>
                  <a:pt x="4" y="16"/>
                </a:lnTo>
                <a:lnTo>
                  <a:pt x="2" y="12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8" name="íṡļîďé">
            <a:extLst>
              <a:ext uri="{FF2B5EF4-FFF2-40B4-BE49-F238E27FC236}">
                <a16:creationId xmlns:a16="http://schemas.microsoft.com/office/drawing/2014/main" id="{20BC59F0-E48A-41C7-803B-C1B3E047377E}"/>
              </a:ext>
            </a:extLst>
          </p:cNvPr>
          <p:cNvSpPr/>
          <p:nvPr/>
        </p:nvSpPr>
        <p:spPr bwMode="auto">
          <a:xfrm>
            <a:off x="9902689" y="2150053"/>
            <a:ext cx="79401" cy="48052"/>
          </a:xfrm>
          <a:custGeom>
            <a:avLst/>
            <a:gdLst>
              <a:gd name="T0" fmla="*/ 2147483647 w 90"/>
              <a:gd name="T1" fmla="*/ 2147483647 h 50"/>
              <a:gd name="T2" fmla="*/ 2147483647 w 90"/>
              <a:gd name="T3" fmla="*/ 2147483647 h 50"/>
              <a:gd name="T4" fmla="*/ 2147483647 w 90"/>
              <a:gd name="T5" fmla="*/ 2147483647 h 50"/>
              <a:gd name="T6" fmla="*/ 2147483647 w 90"/>
              <a:gd name="T7" fmla="*/ 2147483647 h 50"/>
              <a:gd name="T8" fmla="*/ 2147483647 w 90"/>
              <a:gd name="T9" fmla="*/ 2147483647 h 50"/>
              <a:gd name="T10" fmla="*/ 2147483647 w 90"/>
              <a:gd name="T11" fmla="*/ 2147483647 h 50"/>
              <a:gd name="T12" fmla="*/ 2147483647 w 90"/>
              <a:gd name="T13" fmla="*/ 0 h 50"/>
              <a:gd name="T14" fmla="*/ 2147483647 w 90"/>
              <a:gd name="T15" fmla="*/ 2147483647 h 50"/>
              <a:gd name="T16" fmla="*/ 2147483647 w 90"/>
              <a:gd name="T17" fmla="*/ 2147483647 h 50"/>
              <a:gd name="T18" fmla="*/ 2147483647 w 90"/>
              <a:gd name="T19" fmla="*/ 2147483647 h 50"/>
              <a:gd name="T20" fmla="*/ 2147483647 w 90"/>
              <a:gd name="T21" fmla="*/ 2147483647 h 50"/>
              <a:gd name="T22" fmla="*/ 2147483647 w 90"/>
              <a:gd name="T23" fmla="*/ 2147483647 h 50"/>
              <a:gd name="T24" fmla="*/ 2147483647 w 90"/>
              <a:gd name="T25" fmla="*/ 2147483647 h 50"/>
              <a:gd name="T26" fmla="*/ 2147483647 w 90"/>
              <a:gd name="T27" fmla="*/ 2147483647 h 50"/>
              <a:gd name="T28" fmla="*/ 2147483647 w 90"/>
              <a:gd name="T29" fmla="*/ 2147483647 h 50"/>
              <a:gd name="T30" fmla="*/ 2147483647 w 90"/>
              <a:gd name="T31" fmla="*/ 2147483647 h 50"/>
              <a:gd name="T32" fmla="*/ 0 w 90"/>
              <a:gd name="T33" fmla="*/ 2147483647 h 50"/>
              <a:gd name="T34" fmla="*/ 2147483647 w 90"/>
              <a:gd name="T35" fmla="*/ 2147483647 h 50"/>
              <a:gd name="T36" fmla="*/ 2147483647 w 90"/>
              <a:gd name="T37" fmla="*/ 2147483647 h 50"/>
              <a:gd name="T38" fmla="*/ 2147483647 w 90"/>
              <a:gd name="T39" fmla="*/ 2147483647 h 50"/>
              <a:gd name="T40" fmla="*/ 2147483647 w 90"/>
              <a:gd name="T41" fmla="*/ 2147483647 h 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"/>
              <a:gd name="T64" fmla="*/ 0 h 50"/>
              <a:gd name="T65" fmla="*/ 90 w 90"/>
              <a:gd name="T66" fmla="*/ 50 h 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" h="50">
                <a:moveTo>
                  <a:pt x="66" y="50"/>
                </a:moveTo>
                <a:lnTo>
                  <a:pt x="90" y="16"/>
                </a:lnTo>
                <a:lnTo>
                  <a:pt x="86" y="6"/>
                </a:lnTo>
                <a:lnTo>
                  <a:pt x="82" y="10"/>
                </a:lnTo>
                <a:lnTo>
                  <a:pt x="80" y="8"/>
                </a:lnTo>
                <a:lnTo>
                  <a:pt x="78" y="4"/>
                </a:lnTo>
                <a:lnTo>
                  <a:pt x="76" y="0"/>
                </a:lnTo>
                <a:lnTo>
                  <a:pt x="66" y="12"/>
                </a:lnTo>
                <a:lnTo>
                  <a:pt x="58" y="22"/>
                </a:lnTo>
                <a:lnTo>
                  <a:pt x="52" y="28"/>
                </a:lnTo>
                <a:lnTo>
                  <a:pt x="44" y="30"/>
                </a:lnTo>
                <a:lnTo>
                  <a:pt x="36" y="34"/>
                </a:lnTo>
                <a:lnTo>
                  <a:pt x="26" y="34"/>
                </a:lnTo>
                <a:lnTo>
                  <a:pt x="20" y="34"/>
                </a:lnTo>
                <a:lnTo>
                  <a:pt x="12" y="30"/>
                </a:lnTo>
                <a:lnTo>
                  <a:pt x="2" y="22"/>
                </a:lnTo>
                <a:lnTo>
                  <a:pt x="0" y="28"/>
                </a:lnTo>
                <a:lnTo>
                  <a:pt x="10" y="36"/>
                </a:lnTo>
                <a:lnTo>
                  <a:pt x="22" y="40"/>
                </a:lnTo>
                <a:lnTo>
                  <a:pt x="22" y="48"/>
                </a:lnTo>
                <a:lnTo>
                  <a:pt x="66" y="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9" name="ïŝľïḍè">
            <a:extLst>
              <a:ext uri="{FF2B5EF4-FFF2-40B4-BE49-F238E27FC236}">
                <a16:creationId xmlns:a16="http://schemas.microsoft.com/office/drawing/2014/main" id="{E1D95333-64DB-4EE0-9DCB-CB11882CF2A1}"/>
              </a:ext>
            </a:extLst>
          </p:cNvPr>
          <p:cNvSpPr/>
          <p:nvPr/>
        </p:nvSpPr>
        <p:spPr bwMode="auto">
          <a:xfrm>
            <a:off x="9795884" y="2281781"/>
            <a:ext cx="146154" cy="104389"/>
          </a:xfrm>
          <a:custGeom>
            <a:avLst/>
            <a:gdLst>
              <a:gd name="T0" fmla="*/ 2147483647 w 164"/>
              <a:gd name="T1" fmla="*/ 2147483647 h 106"/>
              <a:gd name="T2" fmla="*/ 2147483647 w 164"/>
              <a:gd name="T3" fmla="*/ 2147483647 h 106"/>
              <a:gd name="T4" fmla="*/ 2147483647 w 164"/>
              <a:gd name="T5" fmla="*/ 0 h 106"/>
              <a:gd name="T6" fmla="*/ 2147483647 w 164"/>
              <a:gd name="T7" fmla="*/ 2147483647 h 106"/>
              <a:gd name="T8" fmla="*/ 2147483647 w 164"/>
              <a:gd name="T9" fmla="*/ 2147483647 h 106"/>
              <a:gd name="T10" fmla="*/ 2147483647 w 164"/>
              <a:gd name="T11" fmla="*/ 2147483647 h 106"/>
              <a:gd name="T12" fmla="*/ 2147483647 w 164"/>
              <a:gd name="T13" fmla="*/ 2147483647 h 106"/>
              <a:gd name="T14" fmla="*/ 2147483647 w 164"/>
              <a:gd name="T15" fmla="*/ 2147483647 h 106"/>
              <a:gd name="T16" fmla="*/ 2147483647 w 164"/>
              <a:gd name="T17" fmla="*/ 2147483647 h 106"/>
              <a:gd name="T18" fmla="*/ 2147483647 w 164"/>
              <a:gd name="T19" fmla="*/ 2147483647 h 106"/>
              <a:gd name="T20" fmla="*/ 2147483647 w 164"/>
              <a:gd name="T21" fmla="*/ 2147483647 h 106"/>
              <a:gd name="T22" fmla="*/ 2147483647 w 164"/>
              <a:gd name="T23" fmla="*/ 2147483647 h 106"/>
              <a:gd name="T24" fmla="*/ 2147483647 w 164"/>
              <a:gd name="T25" fmla="*/ 2147483647 h 106"/>
              <a:gd name="T26" fmla="*/ 2147483647 w 164"/>
              <a:gd name="T27" fmla="*/ 2147483647 h 106"/>
              <a:gd name="T28" fmla="*/ 2147483647 w 164"/>
              <a:gd name="T29" fmla="*/ 2147483647 h 106"/>
              <a:gd name="T30" fmla="*/ 2147483647 w 164"/>
              <a:gd name="T31" fmla="*/ 2147483647 h 106"/>
              <a:gd name="T32" fmla="*/ 0 w 164"/>
              <a:gd name="T33" fmla="*/ 2147483647 h 106"/>
              <a:gd name="T34" fmla="*/ 2147483647 w 164"/>
              <a:gd name="T35" fmla="*/ 2147483647 h 106"/>
              <a:gd name="T36" fmla="*/ 2147483647 w 164"/>
              <a:gd name="T37" fmla="*/ 2147483647 h 106"/>
              <a:gd name="T38" fmla="*/ 2147483647 w 164"/>
              <a:gd name="T39" fmla="*/ 2147483647 h 106"/>
              <a:gd name="T40" fmla="*/ 2147483647 w 164"/>
              <a:gd name="T41" fmla="*/ 2147483647 h 106"/>
              <a:gd name="T42" fmla="*/ 2147483647 w 164"/>
              <a:gd name="T43" fmla="*/ 2147483647 h 106"/>
              <a:gd name="T44" fmla="*/ 2147483647 w 164"/>
              <a:gd name="T45" fmla="*/ 2147483647 h 106"/>
              <a:gd name="T46" fmla="*/ 2147483647 w 164"/>
              <a:gd name="T47" fmla="*/ 2147483647 h 106"/>
              <a:gd name="T48" fmla="*/ 2147483647 w 164"/>
              <a:gd name="T49" fmla="*/ 2147483647 h 106"/>
              <a:gd name="T50" fmla="*/ 2147483647 w 164"/>
              <a:gd name="T51" fmla="*/ 2147483647 h 106"/>
              <a:gd name="T52" fmla="*/ 2147483647 w 164"/>
              <a:gd name="T53" fmla="*/ 2147483647 h 106"/>
              <a:gd name="T54" fmla="*/ 2147483647 w 164"/>
              <a:gd name="T55" fmla="*/ 2147483647 h 106"/>
              <a:gd name="T56" fmla="*/ 2147483647 w 164"/>
              <a:gd name="T57" fmla="*/ 2147483647 h 106"/>
              <a:gd name="T58" fmla="*/ 2147483647 w 164"/>
              <a:gd name="T59" fmla="*/ 2147483647 h 106"/>
              <a:gd name="T60" fmla="*/ 2147483647 w 164"/>
              <a:gd name="T61" fmla="*/ 2147483647 h 106"/>
              <a:gd name="T62" fmla="*/ 2147483647 w 164"/>
              <a:gd name="T63" fmla="*/ 2147483647 h 106"/>
              <a:gd name="T64" fmla="*/ 2147483647 w 164"/>
              <a:gd name="T65" fmla="*/ 2147483647 h 106"/>
              <a:gd name="T66" fmla="*/ 2147483647 w 164"/>
              <a:gd name="T67" fmla="*/ 2147483647 h 106"/>
              <a:gd name="T68" fmla="*/ 2147483647 w 164"/>
              <a:gd name="T69" fmla="*/ 2147483647 h 106"/>
              <a:gd name="T70" fmla="*/ 2147483647 w 164"/>
              <a:gd name="T71" fmla="*/ 2147483647 h 106"/>
              <a:gd name="T72" fmla="*/ 2147483647 w 164"/>
              <a:gd name="T73" fmla="*/ 2147483647 h 106"/>
              <a:gd name="T74" fmla="*/ 2147483647 w 164"/>
              <a:gd name="T75" fmla="*/ 2147483647 h 106"/>
              <a:gd name="T76" fmla="*/ 2147483647 w 164"/>
              <a:gd name="T77" fmla="*/ 2147483647 h 106"/>
              <a:gd name="T78" fmla="*/ 2147483647 w 164"/>
              <a:gd name="T79" fmla="*/ 2147483647 h 106"/>
              <a:gd name="T80" fmla="*/ 2147483647 w 164"/>
              <a:gd name="T81" fmla="*/ 2147483647 h 10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64"/>
              <a:gd name="T124" fmla="*/ 0 h 106"/>
              <a:gd name="T125" fmla="*/ 164 w 164"/>
              <a:gd name="T126" fmla="*/ 106 h 10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64" h="106">
                <a:moveTo>
                  <a:pt x="164" y="32"/>
                </a:moveTo>
                <a:lnTo>
                  <a:pt x="144" y="8"/>
                </a:lnTo>
                <a:lnTo>
                  <a:pt x="144" y="0"/>
                </a:lnTo>
                <a:lnTo>
                  <a:pt x="96" y="12"/>
                </a:lnTo>
                <a:lnTo>
                  <a:pt x="52" y="56"/>
                </a:lnTo>
                <a:lnTo>
                  <a:pt x="50" y="34"/>
                </a:lnTo>
                <a:lnTo>
                  <a:pt x="30" y="28"/>
                </a:lnTo>
                <a:lnTo>
                  <a:pt x="26" y="26"/>
                </a:lnTo>
                <a:lnTo>
                  <a:pt x="24" y="28"/>
                </a:lnTo>
                <a:lnTo>
                  <a:pt x="18" y="26"/>
                </a:lnTo>
                <a:lnTo>
                  <a:pt x="14" y="22"/>
                </a:lnTo>
                <a:lnTo>
                  <a:pt x="12" y="24"/>
                </a:lnTo>
                <a:lnTo>
                  <a:pt x="10" y="28"/>
                </a:lnTo>
                <a:lnTo>
                  <a:pt x="8" y="34"/>
                </a:lnTo>
                <a:lnTo>
                  <a:pt x="6" y="38"/>
                </a:lnTo>
                <a:lnTo>
                  <a:pt x="4" y="46"/>
                </a:lnTo>
                <a:lnTo>
                  <a:pt x="0" y="54"/>
                </a:lnTo>
                <a:lnTo>
                  <a:pt x="10" y="78"/>
                </a:lnTo>
                <a:lnTo>
                  <a:pt x="14" y="92"/>
                </a:lnTo>
                <a:lnTo>
                  <a:pt x="14" y="106"/>
                </a:lnTo>
                <a:lnTo>
                  <a:pt x="20" y="106"/>
                </a:lnTo>
                <a:lnTo>
                  <a:pt x="30" y="106"/>
                </a:lnTo>
                <a:lnTo>
                  <a:pt x="40" y="102"/>
                </a:lnTo>
                <a:lnTo>
                  <a:pt x="44" y="98"/>
                </a:lnTo>
                <a:lnTo>
                  <a:pt x="52" y="94"/>
                </a:lnTo>
                <a:lnTo>
                  <a:pt x="66" y="90"/>
                </a:lnTo>
                <a:lnTo>
                  <a:pt x="76" y="88"/>
                </a:lnTo>
                <a:lnTo>
                  <a:pt x="86" y="84"/>
                </a:lnTo>
                <a:lnTo>
                  <a:pt x="96" y="82"/>
                </a:lnTo>
                <a:lnTo>
                  <a:pt x="100" y="78"/>
                </a:lnTo>
                <a:lnTo>
                  <a:pt x="104" y="76"/>
                </a:lnTo>
                <a:lnTo>
                  <a:pt x="106" y="70"/>
                </a:lnTo>
                <a:lnTo>
                  <a:pt x="112" y="68"/>
                </a:lnTo>
                <a:lnTo>
                  <a:pt x="130" y="64"/>
                </a:lnTo>
                <a:lnTo>
                  <a:pt x="140" y="60"/>
                </a:lnTo>
                <a:lnTo>
                  <a:pt x="150" y="54"/>
                </a:lnTo>
                <a:lnTo>
                  <a:pt x="152" y="50"/>
                </a:lnTo>
                <a:lnTo>
                  <a:pt x="154" y="44"/>
                </a:lnTo>
                <a:lnTo>
                  <a:pt x="158" y="36"/>
                </a:lnTo>
                <a:lnTo>
                  <a:pt x="160" y="34"/>
                </a:lnTo>
                <a:lnTo>
                  <a:pt x="16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0" name="íŝḷíďê">
            <a:extLst>
              <a:ext uri="{FF2B5EF4-FFF2-40B4-BE49-F238E27FC236}">
                <a16:creationId xmlns:a16="http://schemas.microsoft.com/office/drawing/2014/main" id="{078853F5-D49D-4DB4-BA41-4386809DEEED}"/>
              </a:ext>
            </a:extLst>
          </p:cNvPr>
          <p:cNvSpPr/>
          <p:nvPr/>
        </p:nvSpPr>
        <p:spPr bwMode="auto">
          <a:xfrm>
            <a:off x="9832422" y="2077974"/>
            <a:ext cx="37242" cy="27339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2147483647 w 42"/>
              <a:gd name="T5" fmla="*/ 2147483647 h 28"/>
              <a:gd name="T6" fmla="*/ 2147483647 w 42"/>
              <a:gd name="T7" fmla="*/ 2147483647 h 28"/>
              <a:gd name="T8" fmla="*/ 0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0 h 28"/>
              <a:gd name="T16" fmla="*/ 2147483647 w 42"/>
              <a:gd name="T17" fmla="*/ 0 h 28"/>
              <a:gd name="T18" fmla="*/ 2147483647 w 42"/>
              <a:gd name="T19" fmla="*/ 0 h 28"/>
              <a:gd name="T20" fmla="*/ 2147483647 w 42"/>
              <a:gd name="T21" fmla="*/ 2147483647 h 28"/>
              <a:gd name="T22" fmla="*/ 2147483647 w 42"/>
              <a:gd name="T23" fmla="*/ 0 h 28"/>
              <a:gd name="T24" fmla="*/ 2147483647 w 42"/>
              <a:gd name="T25" fmla="*/ 2147483647 h 28"/>
              <a:gd name="T26" fmla="*/ 2147483647 w 42"/>
              <a:gd name="T27" fmla="*/ 2147483647 h 28"/>
              <a:gd name="T28" fmla="*/ 2147483647 w 42"/>
              <a:gd name="T29" fmla="*/ 2147483647 h 28"/>
              <a:gd name="T30" fmla="*/ 2147483647 w 42"/>
              <a:gd name="T31" fmla="*/ 2147483647 h 28"/>
              <a:gd name="T32" fmla="*/ 2147483647 w 42"/>
              <a:gd name="T33" fmla="*/ 2147483647 h 28"/>
              <a:gd name="T34" fmla="*/ 2147483647 w 42"/>
              <a:gd name="T35" fmla="*/ 2147483647 h 28"/>
              <a:gd name="T36" fmla="*/ 2147483647 w 42"/>
              <a:gd name="T37" fmla="*/ 2147483647 h 28"/>
              <a:gd name="T38" fmla="*/ 2147483647 w 42"/>
              <a:gd name="T39" fmla="*/ 2147483647 h 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2"/>
              <a:gd name="T61" fmla="*/ 0 h 28"/>
              <a:gd name="T62" fmla="*/ 42 w 42"/>
              <a:gd name="T63" fmla="*/ 28 h 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2" h="28">
                <a:moveTo>
                  <a:pt x="42" y="28"/>
                </a:moveTo>
                <a:lnTo>
                  <a:pt x="24" y="28"/>
                </a:lnTo>
                <a:lnTo>
                  <a:pt x="20" y="24"/>
                </a:lnTo>
                <a:lnTo>
                  <a:pt x="16" y="22"/>
                </a:lnTo>
                <a:lnTo>
                  <a:pt x="0" y="18"/>
                </a:lnTo>
                <a:lnTo>
                  <a:pt x="4" y="10"/>
                </a:lnTo>
                <a:lnTo>
                  <a:pt x="8" y="4"/>
                </a:lnTo>
                <a:lnTo>
                  <a:pt x="12" y="0"/>
                </a:lnTo>
                <a:lnTo>
                  <a:pt x="18" y="0"/>
                </a:lnTo>
                <a:lnTo>
                  <a:pt x="22" y="0"/>
                </a:lnTo>
                <a:lnTo>
                  <a:pt x="26" y="2"/>
                </a:lnTo>
                <a:lnTo>
                  <a:pt x="28" y="0"/>
                </a:lnTo>
                <a:lnTo>
                  <a:pt x="30" y="2"/>
                </a:lnTo>
                <a:lnTo>
                  <a:pt x="24" y="4"/>
                </a:lnTo>
                <a:lnTo>
                  <a:pt x="26" y="10"/>
                </a:lnTo>
                <a:lnTo>
                  <a:pt x="28" y="14"/>
                </a:lnTo>
                <a:lnTo>
                  <a:pt x="38" y="20"/>
                </a:lnTo>
                <a:lnTo>
                  <a:pt x="40" y="24"/>
                </a:lnTo>
                <a:lnTo>
                  <a:pt x="42" y="26"/>
                </a:lnTo>
                <a:lnTo>
                  <a:pt x="4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1" name="îS1îḋè">
            <a:extLst>
              <a:ext uri="{FF2B5EF4-FFF2-40B4-BE49-F238E27FC236}">
                <a16:creationId xmlns:a16="http://schemas.microsoft.com/office/drawing/2014/main" id="{620A32D1-B86A-4CA0-87C9-98E9EC52C8E8}"/>
              </a:ext>
            </a:extLst>
          </p:cNvPr>
          <p:cNvSpPr/>
          <p:nvPr/>
        </p:nvSpPr>
        <p:spPr bwMode="auto">
          <a:xfrm>
            <a:off x="9776209" y="1899022"/>
            <a:ext cx="295823" cy="260972"/>
          </a:xfrm>
          <a:custGeom>
            <a:avLst/>
            <a:gdLst>
              <a:gd name="T0" fmla="*/ 2147483647 w 332"/>
              <a:gd name="T1" fmla="*/ 2147483647 h 266"/>
              <a:gd name="T2" fmla="*/ 2147483647 w 332"/>
              <a:gd name="T3" fmla="*/ 2147483647 h 266"/>
              <a:gd name="T4" fmla="*/ 2147483647 w 332"/>
              <a:gd name="T5" fmla="*/ 2147483647 h 266"/>
              <a:gd name="T6" fmla="*/ 2147483647 w 332"/>
              <a:gd name="T7" fmla="*/ 2147483647 h 266"/>
              <a:gd name="T8" fmla="*/ 2147483647 w 332"/>
              <a:gd name="T9" fmla="*/ 2147483647 h 266"/>
              <a:gd name="T10" fmla="*/ 2147483647 w 332"/>
              <a:gd name="T11" fmla="*/ 2147483647 h 266"/>
              <a:gd name="T12" fmla="*/ 2147483647 w 332"/>
              <a:gd name="T13" fmla="*/ 2147483647 h 266"/>
              <a:gd name="T14" fmla="*/ 2147483647 w 332"/>
              <a:gd name="T15" fmla="*/ 2147483647 h 266"/>
              <a:gd name="T16" fmla="*/ 2147483647 w 332"/>
              <a:gd name="T17" fmla="*/ 2147483647 h 266"/>
              <a:gd name="T18" fmla="*/ 2147483647 w 332"/>
              <a:gd name="T19" fmla="*/ 2147483647 h 266"/>
              <a:gd name="T20" fmla="*/ 2147483647 w 332"/>
              <a:gd name="T21" fmla="*/ 2147483647 h 266"/>
              <a:gd name="T22" fmla="*/ 2147483647 w 332"/>
              <a:gd name="T23" fmla="*/ 2147483647 h 266"/>
              <a:gd name="T24" fmla="*/ 2147483647 w 332"/>
              <a:gd name="T25" fmla="*/ 2147483647 h 266"/>
              <a:gd name="T26" fmla="*/ 2147483647 w 332"/>
              <a:gd name="T27" fmla="*/ 2147483647 h 266"/>
              <a:gd name="T28" fmla="*/ 2147483647 w 332"/>
              <a:gd name="T29" fmla="*/ 2147483647 h 266"/>
              <a:gd name="T30" fmla="*/ 2147483647 w 332"/>
              <a:gd name="T31" fmla="*/ 2147483647 h 266"/>
              <a:gd name="T32" fmla="*/ 2147483647 w 332"/>
              <a:gd name="T33" fmla="*/ 2147483647 h 266"/>
              <a:gd name="T34" fmla="*/ 2147483647 w 332"/>
              <a:gd name="T35" fmla="*/ 2147483647 h 266"/>
              <a:gd name="T36" fmla="*/ 2147483647 w 332"/>
              <a:gd name="T37" fmla="*/ 2147483647 h 266"/>
              <a:gd name="T38" fmla="*/ 2147483647 w 332"/>
              <a:gd name="T39" fmla="*/ 2147483647 h 266"/>
              <a:gd name="T40" fmla="*/ 2147483647 w 332"/>
              <a:gd name="T41" fmla="*/ 2147483647 h 266"/>
              <a:gd name="T42" fmla="*/ 2147483647 w 332"/>
              <a:gd name="T43" fmla="*/ 2147483647 h 266"/>
              <a:gd name="T44" fmla="*/ 2147483647 w 332"/>
              <a:gd name="T45" fmla="*/ 2147483647 h 266"/>
              <a:gd name="T46" fmla="*/ 2147483647 w 332"/>
              <a:gd name="T47" fmla="*/ 2147483647 h 266"/>
              <a:gd name="T48" fmla="*/ 2147483647 w 332"/>
              <a:gd name="T49" fmla="*/ 2147483647 h 266"/>
              <a:gd name="T50" fmla="*/ 2147483647 w 332"/>
              <a:gd name="T51" fmla="*/ 2147483647 h 266"/>
              <a:gd name="T52" fmla="*/ 2147483647 w 332"/>
              <a:gd name="T53" fmla="*/ 2147483647 h 266"/>
              <a:gd name="T54" fmla="*/ 2147483647 w 332"/>
              <a:gd name="T55" fmla="*/ 2147483647 h 266"/>
              <a:gd name="T56" fmla="*/ 2147483647 w 332"/>
              <a:gd name="T57" fmla="*/ 2147483647 h 266"/>
              <a:gd name="T58" fmla="*/ 2147483647 w 332"/>
              <a:gd name="T59" fmla="*/ 2147483647 h 266"/>
              <a:gd name="T60" fmla="*/ 2147483647 w 332"/>
              <a:gd name="T61" fmla="*/ 2147483647 h 266"/>
              <a:gd name="T62" fmla="*/ 2147483647 w 332"/>
              <a:gd name="T63" fmla="*/ 2147483647 h 266"/>
              <a:gd name="T64" fmla="*/ 2147483647 w 332"/>
              <a:gd name="T65" fmla="*/ 0 h 266"/>
              <a:gd name="T66" fmla="*/ 0 w 332"/>
              <a:gd name="T67" fmla="*/ 2147483647 h 266"/>
              <a:gd name="T68" fmla="*/ 2147483647 w 332"/>
              <a:gd name="T69" fmla="*/ 2147483647 h 266"/>
              <a:gd name="T70" fmla="*/ 2147483647 w 332"/>
              <a:gd name="T71" fmla="*/ 2147483647 h 266"/>
              <a:gd name="T72" fmla="*/ 2147483647 w 332"/>
              <a:gd name="T73" fmla="*/ 2147483647 h 266"/>
              <a:gd name="T74" fmla="*/ 2147483647 w 332"/>
              <a:gd name="T75" fmla="*/ 2147483647 h 266"/>
              <a:gd name="T76" fmla="*/ 2147483647 w 332"/>
              <a:gd name="T77" fmla="*/ 2147483647 h 266"/>
              <a:gd name="T78" fmla="*/ 2147483647 w 332"/>
              <a:gd name="T79" fmla="*/ 2147483647 h 266"/>
              <a:gd name="T80" fmla="*/ 2147483647 w 332"/>
              <a:gd name="T81" fmla="*/ 2147483647 h 266"/>
              <a:gd name="T82" fmla="*/ 2147483647 w 332"/>
              <a:gd name="T83" fmla="*/ 2147483647 h 2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32"/>
              <a:gd name="T127" fmla="*/ 0 h 266"/>
              <a:gd name="T128" fmla="*/ 332 w 332"/>
              <a:gd name="T129" fmla="*/ 266 h 26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32" h="266">
                <a:moveTo>
                  <a:pt x="94" y="184"/>
                </a:moveTo>
                <a:lnTo>
                  <a:pt x="98" y="180"/>
                </a:lnTo>
                <a:lnTo>
                  <a:pt x="100" y="172"/>
                </a:lnTo>
                <a:lnTo>
                  <a:pt x="112" y="180"/>
                </a:lnTo>
                <a:lnTo>
                  <a:pt x="122" y="190"/>
                </a:lnTo>
                <a:lnTo>
                  <a:pt x="144" y="212"/>
                </a:lnTo>
                <a:lnTo>
                  <a:pt x="154" y="222"/>
                </a:lnTo>
                <a:lnTo>
                  <a:pt x="166" y="230"/>
                </a:lnTo>
                <a:lnTo>
                  <a:pt x="180" y="238"/>
                </a:lnTo>
                <a:lnTo>
                  <a:pt x="188" y="238"/>
                </a:lnTo>
                <a:lnTo>
                  <a:pt x="198" y="240"/>
                </a:lnTo>
                <a:lnTo>
                  <a:pt x="206" y="238"/>
                </a:lnTo>
                <a:lnTo>
                  <a:pt x="214" y="234"/>
                </a:lnTo>
                <a:lnTo>
                  <a:pt x="222" y="230"/>
                </a:lnTo>
                <a:lnTo>
                  <a:pt x="228" y="228"/>
                </a:lnTo>
                <a:lnTo>
                  <a:pt x="234" y="228"/>
                </a:lnTo>
                <a:lnTo>
                  <a:pt x="236" y="230"/>
                </a:lnTo>
                <a:lnTo>
                  <a:pt x="236" y="234"/>
                </a:lnTo>
                <a:lnTo>
                  <a:pt x="238" y="240"/>
                </a:lnTo>
                <a:lnTo>
                  <a:pt x="236" y="246"/>
                </a:lnTo>
                <a:lnTo>
                  <a:pt x="240" y="248"/>
                </a:lnTo>
                <a:lnTo>
                  <a:pt x="246" y="252"/>
                </a:lnTo>
                <a:lnTo>
                  <a:pt x="262" y="258"/>
                </a:lnTo>
                <a:lnTo>
                  <a:pt x="282" y="264"/>
                </a:lnTo>
                <a:lnTo>
                  <a:pt x="294" y="266"/>
                </a:lnTo>
                <a:lnTo>
                  <a:pt x="302" y="266"/>
                </a:lnTo>
                <a:lnTo>
                  <a:pt x="308" y="266"/>
                </a:lnTo>
                <a:lnTo>
                  <a:pt x="308" y="258"/>
                </a:lnTo>
                <a:lnTo>
                  <a:pt x="310" y="254"/>
                </a:lnTo>
                <a:lnTo>
                  <a:pt x="312" y="248"/>
                </a:lnTo>
                <a:lnTo>
                  <a:pt x="316" y="246"/>
                </a:lnTo>
                <a:lnTo>
                  <a:pt x="326" y="240"/>
                </a:lnTo>
                <a:lnTo>
                  <a:pt x="330" y="238"/>
                </a:lnTo>
                <a:lnTo>
                  <a:pt x="332" y="234"/>
                </a:lnTo>
                <a:lnTo>
                  <a:pt x="328" y="230"/>
                </a:lnTo>
                <a:lnTo>
                  <a:pt x="322" y="226"/>
                </a:lnTo>
                <a:lnTo>
                  <a:pt x="320" y="218"/>
                </a:lnTo>
                <a:lnTo>
                  <a:pt x="318" y="212"/>
                </a:lnTo>
                <a:lnTo>
                  <a:pt x="314" y="210"/>
                </a:lnTo>
                <a:lnTo>
                  <a:pt x="310" y="210"/>
                </a:lnTo>
                <a:lnTo>
                  <a:pt x="304" y="204"/>
                </a:lnTo>
                <a:lnTo>
                  <a:pt x="298" y="196"/>
                </a:lnTo>
                <a:lnTo>
                  <a:pt x="292" y="192"/>
                </a:lnTo>
                <a:lnTo>
                  <a:pt x="286" y="190"/>
                </a:lnTo>
                <a:lnTo>
                  <a:pt x="282" y="186"/>
                </a:lnTo>
                <a:lnTo>
                  <a:pt x="282" y="182"/>
                </a:lnTo>
                <a:lnTo>
                  <a:pt x="284" y="178"/>
                </a:lnTo>
                <a:lnTo>
                  <a:pt x="288" y="172"/>
                </a:lnTo>
                <a:lnTo>
                  <a:pt x="294" y="164"/>
                </a:lnTo>
                <a:lnTo>
                  <a:pt x="296" y="162"/>
                </a:lnTo>
                <a:lnTo>
                  <a:pt x="296" y="158"/>
                </a:lnTo>
                <a:lnTo>
                  <a:pt x="288" y="156"/>
                </a:lnTo>
                <a:lnTo>
                  <a:pt x="282" y="152"/>
                </a:lnTo>
                <a:lnTo>
                  <a:pt x="280" y="148"/>
                </a:lnTo>
                <a:lnTo>
                  <a:pt x="278" y="142"/>
                </a:lnTo>
                <a:lnTo>
                  <a:pt x="274" y="130"/>
                </a:lnTo>
                <a:lnTo>
                  <a:pt x="270" y="118"/>
                </a:lnTo>
                <a:lnTo>
                  <a:pt x="270" y="110"/>
                </a:lnTo>
                <a:lnTo>
                  <a:pt x="270" y="104"/>
                </a:lnTo>
                <a:lnTo>
                  <a:pt x="272" y="94"/>
                </a:lnTo>
                <a:lnTo>
                  <a:pt x="274" y="84"/>
                </a:lnTo>
                <a:lnTo>
                  <a:pt x="274" y="76"/>
                </a:lnTo>
                <a:lnTo>
                  <a:pt x="274" y="72"/>
                </a:lnTo>
                <a:lnTo>
                  <a:pt x="272" y="68"/>
                </a:lnTo>
                <a:lnTo>
                  <a:pt x="268" y="64"/>
                </a:lnTo>
                <a:lnTo>
                  <a:pt x="264" y="62"/>
                </a:lnTo>
                <a:lnTo>
                  <a:pt x="256" y="60"/>
                </a:lnTo>
                <a:lnTo>
                  <a:pt x="250" y="56"/>
                </a:lnTo>
                <a:lnTo>
                  <a:pt x="226" y="40"/>
                </a:lnTo>
                <a:lnTo>
                  <a:pt x="210" y="32"/>
                </a:lnTo>
                <a:lnTo>
                  <a:pt x="200" y="28"/>
                </a:lnTo>
                <a:lnTo>
                  <a:pt x="194" y="28"/>
                </a:lnTo>
                <a:lnTo>
                  <a:pt x="184" y="30"/>
                </a:lnTo>
                <a:lnTo>
                  <a:pt x="174" y="32"/>
                </a:lnTo>
                <a:lnTo>
                  <a:pt x="162" y="42"/>
                </a:lnTo>
                <a:lnTo>
                  <a:pt x="156" y="46"/>
                </a:lnTo>
                <a:lnTo>
                  <a:pt x="148" y="50"/>
                </a:lnTo>
                <a:lnTo>
                  <a:pt x="140" y="54"/>
                </a:lnTo>
                <a:lnTo>
                  <a:pt x="126" y="54"/>
                </a:lnTo>
                <a:lnTo>
                  <a:pt x="112" y="52"/>
                </a:lnTo>
                <a:lnTo>
                  <a:pt x="94" y="46"/>
                </a:lnTo>
                <a:lnTo>
                  <a:pt x="88" y="40"/>
                </a:lnTo>
                <a:lnTo>
                  <a:pt x="82" y="34"/>
                </a:lnTo>
                <a:lnTo>
                  <a:pt x="78" y="30"/>
                </a:lnTo>
                <a:lnTo>
                  <a:pt x="76" y="26"/>
                </a:lnTo>
                <a:lnTo>
                  <a:pt x="68" y="22"/>
                </a:lnTo>
                <a:lnTo>
                  <a:pt x="64" y="18"/>
                </a:lnTo>
                <a:lnTo>
                  <a:pt x="64" y="12"/>
                </a:lnTo>
                <a:lnTo>
                  <a:pt x="62" y="4"/>
                </a:lnTo>
                <a:lnTo>
                  <a:pt x="54" y="4"/>
                </a:lnTo>
                <a:lnTo>
                  <a:pt x="44" y="14"/>
                </a:lnTo>
                <a:lnTo>
                  <a:pt x="36" y="20"/>
                </a:lnTo>
                <a:lnTo>
                  <a:pt x="32" y="20"/>
                </a:lnTo>
                <a:lnTo>
                  <a:pt x="28" y="22"/>
                </a:lnTo>
                <a:lnTo>
                  <a:pt x="24" y="22"/>
                </a:lnTo>
                <a:lnTo>
                  <a:pt x="18" y="18"/>
                </a:lnTo>
                <a:lnTo>
                  <a:pt x="14" y="12"/>
                </a:lnTo>
                <a:lnTo>
                  <a:pt x="8" y="4"/>
                </a:lnTo>
                <a:lnTo>
                  <a:pt x="4" y="0"/>
                </a:lnTo>
                <a:lnTo>
                  <a:pt x="4" y="4"/>
                </a:lnTo>
                <a:lnTo>
                  <a:pt x="2" y="12"/>
                </a:lnTo>
                <a:lnTo>
                  <a:pt x="0" y="12"/>
                </a:lnTo>
                <a:lnTo>
                  <a:pt x="2" y="22"/>
                </a:lnTo>
                <a:lnTo>
                  <a:pt x="4" y="30"/>
                </a:lnTo>
                <a:lnTo>
                  <a:pt x="6" y="40"/>
                </a:lnTo>
                <a:lnTo>
                  <a:pt x="8" y="52"/>
                </a:lnTo>
                <a:lnTo>
                  <a:pt x="14" y="52"/>
                </a:lnTo>
                <a:lnTo>
                  <a:pt x="18" y="62"/>
                </a:lnTo>
                <a:lnTo>
                  <a:pt x="26" y="70"/>
                </a:lnTo>
                <a:lnTo>
                  <a:pt x="36" y="74"/>
                </a:lnTo>
                <a:lnTo>
                  <a:pt x="46" y="78"/>
                </a:lnTo>
                <a:lnTo>
                  <a:pt x="40" y="90"/>
                </a:lnTo>
                <a:lnTo>
                  <a:pt x="38" y="98"/>
                </a:lnTo>
                <a:lnTo>
                  <a:pt x="36" y="106"/>
                </a:lnTo>
                <a:lnTo>
                  <a:pt x="38" y="112"/>
                </a:lnTo>
                <a:lnTo>
                  <a:pt x="40" y="118"/>
                </a:lnTo>
                <a:lnTo>
                  <a:pt x="46" y="124"/>
                </a:lnTo>
                <a:lnTo>
                  <a:pt x="50" y="128"/>
                </a:lnTo>
                <a:lnTo>
                  <a:pt x="62" y="136"/>
                </a:lnTo>
                <a:lnTo>
                  <a:pt x="70" y="142"/>
                </a:lnTo>
                <a:lnTo>
                  <a:pt x="74" y="146"/>
                </a:lnTo>
                <a:lnTo>
                  <a:pt x="74" y="152"/>
                </a:lnTo>
                <a:lnTo>
                  <a:pt x="76" y="162"/>
                </a:lnTo>
                <a:lnTo>
                  <a:pt x="80" y="166"/>
                </a:lnTo>
                <a:lnTo>
                  <a:pt x="86" y="172"/>
                </a:lnTo>
                <a:lnTo>
                  <a:pt x="90" y="176"/>
                </a:lnTo>
                <a:lnTo>
                  <a:pt x="92" y="182"/>
                </a:lnTo>
                <a:lnTo>
                  <a:pt x="94" y="18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2" name="îś1îḓê">
            <a:extLst>
              <a:ext uri="{FF2B5EF4-FFF2-40B4-BE49-F238E27FC236}">
                <a16:creationId xmlns:a16="http://schemas.microsoft.com/office/drawing/2014/main" id="{BD85DE17-BB02-4708-9720-5C4418CB6B67}"/>
              </a:ext>
            </a:extLst>
          </p:cNvPr>
          <p:cNvSpPr/>
          <p:nvPr/>
        </p:nvSpPr>
        <p:spPr bwMode="auto">
          <a:xfrm>
            <a:off x="9672214" y="2020809"/>
            <a:ext cx="54808" cy="77878"/>
          </a:xfrm>
          <a:custGeom>
            <a:avLst/>
            <a:gdLst>
              <a:gd name="T0" fmla="*/ 0 w 62"/>
              <a:gd name="T1" fmla="*/ 2147483647 h 78"/>
              <a:gd name="T2" fmla="*/ 2147483647 w 62"/>
              <a:gd name="T3" fmla="*/ 2147483647 h 78"/>
              <a:gd name="T4" fmla="*/ 2147483647 w 62"/>
              <a:gd name="T5" fmla="*/ 2147483647 h 78"/>
              <a:gd name="T6" fmla="*/ 2147483647 w 62"/>
              <a:gd name="T7" fmla="*/ 2147483647 h 78"/>
              <a:gd name="T8" fmla="*/ 2147483647 w 62"/>
              <a:gd name="T9" fmla="*/ 2147483647 h 78"/>
              <a:gd name="T10" fmla="*/ 2147483647 w 62"/>
              <a:gd name="T11" fmla="*/ 2147483647 h 78"/>
              <a:gd name="T12" fmla="*/ 2147483647 w 62"/>
              <a:gd name="T13" fmla="*/ 2147483647 h 78"/>
              <a:gd name="T14" fmla="*/ 2147483647 w 62"/>
              <a:gd name="T15" fmla="*/ 2147483647 h 78"/>
              <a:gd name="T16" fmla="*/ 2147483647 w 62"/>
              <a:gd name="T17" fmla="*/ 2147483647 h 78"/>
              <a:gd name="T18" fmla="*/ 2147483647 w 62"/>
              <a:gd name="T19" fmla="*/ 2147483647 h 78"/>
              <a:gd name="T20" fmla="*/ 2147483647 w 62"/>
              <a:gd name="T21" fmla="*/ 0 h 78"/>
              <a:gd name="T22" fmla="*/ 2147483647 w 62"/>
              <a:gd name="T23" fmla="*/ 2147483647 h 78"/>
              <a:gd name="T24" fmla="*/ 2147483647 w 62"/>
              <a:gd name="T25" fmla="*/ 2147483647 h 78"/>
              <a:gd name="T26" fmla="*/ 2147483647 w 62"/>
              <a:gd name="T27" fmla="*/ 2147483647 h 78"/>
              <a:gd name="T28" fmla="*/ 2147483647 w 62"/>
              <a:gd name="T29" fmla="*/ 2147483647 h 78"/>
              <a:gd name="T30" fmla="*/ 2147483647 w 62"/>
              <a:gd name="T31" fmla="*/ 2147483647 h 78"/>
              <a:gd name="T32" fmla="*/ 2147483647 w 62"/>
              <a:gd name="T33" fmla="*/ 2147483647 h 78"/>
              <a:gd name="T34" fmla="*/ 2147483647 w 62"/>
              <a:gd name="T35" fmla="*/ 2147483647 h 78"/>
              <a:gd name="T36" fmla="*/ 2147483647 w 62"/>
              <a:gd name="T37" fmla="*/ 2147483647 h 78"/>
              <a:gd name="T38" fmla="*/ 0 w 62"/>
              <a:gd name="T39" fmla="*/ 2147483647 h 78"/>
              <a:gd name="T40" fmla="*/ 0 w 62"/>
              <a:gd name="T41" fmla="*/ 2147483647 h 78"/>
              <a:gd name="T42" fmla="*/ 0 w 62"/>
              <a:gd name="T43" fmla="*/ 2147483647 h 7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2"/>
              <a:gd name="T67" fmla="*/ 0 h 78"/>
              <a:gd name="T68" fmla="*/ 62 w 62"/>
              <a:gd name="T69" fmla="*/ 78 h 7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2" h="78">
                <a:moveTo>
                  <a:pt x="0" y="76"/>
                </a:moveTo>
                <a:lnTo>
                  <a:pt x="16" y="78"/>
                </a:lnTo>
                <a:lnTo>
                  <a:pt x="20" y="74"/>
                </a:lnTo>
                <a:lnTo>
                  <a:pt x="24" y="68"/>
                </a:lnTo>
                <a:lnTo>
                  <a:pt x="30" y="64"/>
                </a:lnTo>
                <a:lnTo>
                  <a:pt x="34" y="64"/>
                </a:lnTo>
                <a:lnTo>
                  <a:pt x="38" y="58"/>
                </a:lnTo>
                <a:lnTo>
                  <a:pt x="44" y="58"/>
                </a:lnTo>
                <a:lnTo>
                  <a:pt x="32" y="32"/>
                </a:lnTo>
                <a:lnTo>
                  <a:pt x="62" y="22"/>
                </a:lnTo>
                <a:lnTo>
                  <a:pt x="54" y="0"/>
                </a:lnTo>
                <a:lnTo>
                  <a:pt x="24" y="16"/>
                </a:lnTo>
                <a:lnTo>
                  <a:pt x="22" y="16"/>
                </a:lnTo>
                <a:lnTo>
                  <a:pt x="18" y="16"/>
                </a:lnTo>
                <a:lnTo>
                  <a:pt x="14" y="12"/>
                </a:lnTo>
                <a:lnTo>
                  <a:pt x="4" y="10"/>
                </a:lnTo>
                <a:lnTo>
                  <a:pt x="4" y="12"/>
                </a:lnTo>
                <a:lnTo>
                  <a:pt x="4" y="32"/>
                </a:lnTo>
                <a:lnTo>
                  <a:pt x="6" y="32"/>
                </a:lnTo>
                <a:lnTo>
                  <a:pt x="0" y="68"/>
                </a:lnTo>
                <a:lnTo>
                  <a:pt x="0" y="72"/>
                </a:lnTo>
                <a:lnTo>
                  <a:pt x="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3" name="iSľîdê">
            <a:extLst>
              <a:ext uri="{FF2B5EF4-FFF2-40B4-BE49-F238E27FC236}">
                <a16:creationId xmlns:a16="http://schemas.microsoft.com/office/drawing/2014/main" id="{0BCC5B31-2E47-40F1-A27E-1DDDD6D75DEA}"/>
              </a:ext>
            </a:extLst>
          </p:cNvPr>
          <p:cNvSpPr/>
          <p:nvPr/>
        </p:nvSpPr>
        <p:spPr bwMode="auto">
          <a:xfrm>
            <a:off x="9670809" y="1995126"/>
            <a:ext cx="15459" cy="29825"/>
          </a:xfrm>
          <a:custGeom>
            <a:avLst/>
            <a:gdLst>
              <a:gd name="T0" fmla="*/ 0 w 18"/>
              <a:gd name="T1" fmla="*/ 2147483647 h 30"/>
              <a:gd name="T2" fmla="*/ 2147483647 w 18"/>
              <a:gd name="T3" fmla="*/ 0 h 30"/>
              <a:gd name="T4" fmla="*/ 2147483647 w 18"/>
              <a:gd name="T5" fmla="*/ 2147483647 h 30"/>
              <a:gd name="T6" fmla="*/ 2147483647 w 18"/>
              <a:gd name="T7" fmla="*/ 2147483647 h 30"/>
              <a:gd name="T8" fmla="*/ 2147483647 w 18"/>
              <a:gd name="T9" fmla="*/ 2147483647 h 30"/>
              <a:gd name="T10" fmla="*/ 2147483647 w 18"/>
              <a:gd name="T11" fmla="*/ 2147483647 h 30"/>
              <a:gd name="T12" fmla="*/ 2147483647 w 18"/>
              <a:gd name="T13" fmla="*/ 2147483647 h 30"/>
              <a:gd name="T14" fmla="*/ 2147483647 w 18"/>
              <a:gd name="T15" fmla="*/ 2147483647 h 30"/>
              <a:gd name="T16" fmla="*/ 2147483647 w 18"/>
              <a:gd name="T17" fmla="*/ 2147483647 h 30"/>
              <a:gd name="T18" fmla="*/ 2147483647 w 18"/>
              <a:gd name="T19" fmla="*/ 2147483647 h 30"/>
              <a:gd name="T20" fmla="*/ 0 w 18"/>
              <a:gd name="T21" fmla="*/ 2147483647 h 3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"/>
              <a:gd name="T34" fmla="*/ 0 h 30"/>
              <a:gd name="T35" fmla="*/ 18 w 18"/>
              <a:gd name="T36" fmla="*/ 30 h 3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" h="30">
                <a:moveTo>
                  <a:pt x="0" y="30"/>
                </a:moveTo>
                <a:lnTo>
                  <a:pt x="8" y="0"/>
                </a:lnTo>
                <a:lnTo>
                  <a:pt x="18" y="4"/>
                </a:lnTo>
                <a:lnTo>
                  <a:pt x="16" y="12"/>
                </a:lnTo>
                <a:lnTo>
                  <a:pt x="12" y="14"/>
                </a:lnTo>
                <a:lnTo>
                  <a:pt x="8" y="14"/>
                </a:lnTo>
                <a:lnTo>
                  <a:pt x="10" y="18"/>
                </a:lnTo>
                <a:lnTo>
                  <a:pt x="12" y="20"/>
                </a:lnTo>
                <a:lnTo>
                  <a:pt x="10" y="26"/>
                </a:lnTo>
                <a:lnTo>
                  <a:pt x="6" y="30"/>
                </a:lnTo>
                <a:lnTo>
                  <a:pt x="0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4" name="iṧļiḑè">
            <a:extLst>
              <a:ext uri="{FF2B5EF4-FFF2-40B4-BE49-F238E27FC236}">
                <a16:creationId xmlns:a16="http://schemas.microsoft.com/office/drawing/2014/main" id="{CA684437-A3F5-4EF1-9C09-EB11C195A569}"/>
              </a:ext>
            </a:extLst>
          </p:cNvPr>
          <p:cNvSpPr/>
          <p:nvPr/>
        </p:nvSpPr>
        <p:spPr bwMode="auto">
          <a:xfrm>
            <a:off x="9669403" y="2033236"/>
            <a:ext cx="8432" cy="19884"/>
          </a:xfrm>
          <a:custGeom>
            <a:avLst/>
            <a:gdLst>
              <a:gd name="T0" fmla="*/ 2147483647 w 10"/>
              <a:gd name="T1" fmla="*/ 2147483647 h 20"/>
              <a:gd name="T2" fmla="*/ 2147483647 w 10"/>
              <a:gd name="T3" fmla="*/ 0 h 20"/>
              <a:gd name="T4" fmla="*/ 2147483647 w 10"/>
              <a:gd name="T5" fmla="*/ 0 h 20"/>
              <a:gd name="T6" fmla="*/ 0 w 10"/>
              <a:gd name="T7" fmla="*/ 2147483647 h 20"/>
              <a:gd name="T8" fmla="*/ 2147483647 w 10"/>
              <a:gd name="T9" fmla="*/ 2147483647 h 20"/>
              <a:gd name="T10" fmla="*/ 2147483647 w 10"/>
              <a:gd name="T11" fmla="*/ 2147483647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20"/>
              <a:gd name="T20" fmla="*/ 10 w 10"/>
              <a:gd name="T21" fmla="*/ 20 h 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20">
                <a:moveTo>
                  <a:pt x="8" y="20"/>
                </a:moveTo>
                <a:lnTo>
                  <a:pt x="8" y="0"/>
                </a:lnTo>
                <a:lnTo>
                  <a:pt x="4" y="0"/>
                </a:lnTo>
                <a:lnTo>
                  <a:pt x="0" y="20"/>
                </a:lnTo>
                <a:lnTo>
                  <a:pt x="10" y="20"/>
                </a:lnTo>
                <a:lnTo>
                  <a:pt x="8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5" name="îṩlîḋé">
            <a:extLst>
              <a:ext uri="{FF2B5EF4-FFF2-40B4-BE49-F238E27FC236}">
                <a16:creationId xmlns:a16="http://schemas.microsoft.com/office/drawing/2014/main" id="{34CC3F5B-D8A9-477B-99C4-382F41DEFD6D}"/>
              </a:ext>
            </a:extLst>
          </p:cNvPr>
          <p:cNvSpPr/>
          <p:nvPr/>
        </p:nvSpPr>
        <p:spPr bwMode="auto">
          <a:xfrm>
            <a:off x="9691889" y="1396131"/>
            <a:ext cx="23891" cy="14913"/>
          </a:xfrm>
          <a:custGeom>
            <a:avLst/>
            <a:gdLst>
              <a:gd name="T0" fmla="*/ 2147483647 w 26"/>
              <a:gd name="T1" fmla="*/ 2147483647 h 16"/>
              <a:gd name="T2" fmla="*/ 2147483647 w 26"/>
              <a:gd name="T3" fmla="*/ 2147483647 h 16"/>
              <a:gd name="T4" fmla="*/ 2147483647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2147483647 w 26"/>
              <a:gd name="T11" fmla="*/ 2147483647 h 16"/>
              <a:gd name="T12" fmla="*/ 0 w 26"/>
              <a:gd name="T13" fmla="*/ 2147483647 h 16"/>
              <a:gd name="T14" fmla="*/ 2147483647 w 26"/>
              <a:gd name="T15" fmla="*/ 0 h 16"/>
              <a:gd name="T16" fmla="*/ 2147483647 w 26"/>
              <a:gd name="T17" fmla="*/ 2147483647 h 16"/>
              <a:gd name="T18" fmla="*/ 2147483647 w 26"/>
              <a:gd name="T19" fmla="*/ 2147483647 h 16"/>
              <a:gd name="T20" fmla="*/ 2147483647 w 26"/>
              <a:gd name="T21" fmla="*/ 2147483647 h 16"/>
              <a:gd name="T22" fmla="*/ 2147483647 w 26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"/>
              <a:gd name="T37" fmla="*/ 0 h 16"/>
              <a:gd name="T38" fmla="*/ 26 w 26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" h="16">
                <a:moveTo>
                  <a:pt x="26" y="10"/>
                </a:moveTo>
                <a:lnTo>
                  <a:pt x="20" y="14"/>
                </a:lnTo>
                <a:lnTo>
                  <a:pt x="14" y="16"/>
                </a:lnTo>
                <a:lnTo>
                  <a:pt x="8" y="16"/>
                </a:lnTo>
                <a:lnTo>
                  <a:pt x="4" y="12"/>
                </a:lnTo>
                <a:lnTo>
                  <a:pt x="2" y="8"/>
                </a:lnTo>
                <a:lnTo>
                  <a:pt x="0" y="2"/>
                </a:lnTo>
                <a:lnTo>
                  <a:pt x="8" y="0"/>
                </a:lnTo>
                <a:lnTo>
                  <a:pt x="12" y="2"/>
                </a:lnTo>
                <a:lnTo>
                  <a:pt x="16" y="2"/>
                </a:lnTo>
                <a:lnTo>
                  <a:pt x="20" y="4"/>
                </a:lnTo>
                <a:lnTo>
                  <a:pt x="2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6" name="ïşḷíḋe">
            <a:extLst>
              <a:ext uri="{FF2B5EF4-FFF2-40B4-BE49-F238E27FC236}">
                <a16:creationId xmlns:a16="http://schemas.microsoft.com/office/drawing/2014/main" id="{9C980BA3-FBFB-460E-BE3F-60EDE6A1DF0F}"/>
              </a:ext>
            </a:extLst>
          </p:cNvPr>
          <p:cNvSpPr/>
          <p:nvPr/>
        </p:nvSpPr>
        <p:spPr bwMode="auto">
          <a:xfrm>
            <a:off x="9710158" y="1289257"/>
            <a:ext cx="129993" cy="91961"/>
          </a:xfrm>
          <a:custGeom>
            <a:avLst/>
            <a:gdLst>
              <a:gd name="T0" fmla="*/ 2147483647 w 146"/>
              <a:gd name="T1" fmla="*/ 2147483647 h 94"/>
              <a:gd name="T2" fmla="*/ 2147483647 w 146"/>
              <a:gd name="T3" fmla="*/ 2147483647 h 94"/>
              <a:gd name="T4" fmla="*/ 2147483647 w 146"/>
              <a:gd name="T5" fmla="*/ 2147483647 h 94"/>
              <a:gd name="T6" fmla="*/ 2147483647 w 146"/>
              <a:gd name="T7" fmla="*/ 2147483647 h 94"/>
              <a:gd name="T8" fmla="*/ 2147483647 w 146"/>
              <a:gd name="T9" fmla="*/ 2147483647 h 94"/>
              <a:gd name="T10" fmla="*/ 2147483647 w 146"/>
              <a:gd name="T11" fmla="*/ 2147483647 h 94"/>
              <a:gd name="T12" fmla="*/ 2147483647 w 146"/>
              <a:gd name="T13" fmla="*/ 2147483647 h 94"/>
              <a:gd name="T14" fmla="*/ 0 w 146"/>
              <a:gd name="T15" fmla="*/ 2147483647 h 94"/>
              <a:gd name="T16" fmla="*/ 0 w 146"/>
              <a:gd name="T17" fmla="*/ 2147483647 h 94"/>
              <a:gd name="T18" fmla="*/ 2147483647 w 146"/>
              <a:gd name="T19" fmla="*/ 2147483647 h 94"/>
              <a:gd name="T20" fmla="*/ 2147483647 w 146"/>
              <a:gd name="T21" fmla="*/ 2147483647 h 94"/>
              <a:gd name="T22" fmla="*/ 2147483647 w 146"/>
              <a:gd name="T23" fmla="*/ 2147483647 h 94"/>
              <a:gd name="T24" fmla="*/ 2147483647 w 146"/>
              <a:gd name="T25" fmla="*/ 2147483647 h 94"/>
              <a:gd name="T26" fmla="*/ 2147483647 w 146"/>
              <a:gd name="T27" fmla="*/ 2147483647 h 94"/>
              <a:gd name="T28" fmla="*/ 2147483647 w 146"/>
              <a:gd name="T29" fmla="*/ 2147483647 h 94"/>
              <a:gd name="T30" fmla="*/ 2147483647 w 146"/>
              <a:gd name="T31" fmla="*/ 2147483647 h 94"/>
              <a:gd name="T32" fmla="*/ 2147483647 w 146"/>
              <a:gd name="T33" fmla="*/ 2147483647 h 94"/>
              <a:gd name="T34" fmla="*/ 2147483647 w 146"/>
              <a:gd name="T35" fmla="*/ 2147483647 h 94"/>
              <a:gd name="T36" fmla="*/ 2147483647 w 146"/>
              <a:gd name="T37" fmla="*/ 2147483647 h 94"/>
              <a:gd name="T38" fmla="*/ 2147483647 w 146"/>
              <a:gd name="T39" fmla="*/ 2147483647 h 94"/>
              <a:gd name="T40" fmla="*/ 2147483647 w 146"/>
              <a:gd name="T41" fmla="*/ 2147483647 h 94"/>
              <a:gd name="T42" fmla="*/ 2147483647 w 146"/>
              <a:gd name="T43" fmla="*/ 2147483647 h 94"/>
              <a:gd name="T44" fmla="*/ 2147483647 w 146"/>
              <a:gd name="T45" fmla="*/ 2147483647 h 94"/>
              <a:gd name="T46" fmla="*/ 2147483647 w 146"/>
              <a:gd name="T47" fmla="*/ 0 h 94"/>
              <a:gd name="T48" fmla="*/ 2147483647 w 146"/>
              <a:gd name="T49" fmla="*/ 0 h 94"/>
              <a:gd name="T50" fmla="*/ 2147483647 w 146"/>
              <a:gd name="T51" fmla="*/ 0 h 94"/>
              <a:gd name="T52" fmla="*/ 2147483647 w 146"/>
              <a:gd name="T53" fmla="*/ 2147483647 h 94"/>
              <a:gd name="T54" fmla="*/ 2147483647 w 146"/>
              <a:gd name="T55" fmla="*/ 2147483647 h 94"/>
              <a:gd name="T56" fmla="*/ 2147483647 w 146"/>
              <a:gd name="T57" fmla="*/ 2147483647 h 94"/>
              <a:gd name="T58" fmla="*/ 2147483647 w 146"/>
              <a:gd name="T59" fmla="*/ 2147483647 h 94"/>
              <a:gd name="T60" fmla="*/ 2147483647 w 146"/>
              <a:gd name="T61" fmla="*/ 2147483647 h 94"/>
              <a:gd name="T62" fmla="*/ 2147483647 w 146"/>
              <a:gd name="T63" fmla="*/ 2147483647 h 94"/>
              <a:gd name="T64" fmla="*/ 2147483647 w 146"/>
              <a:gd name="T65" fmla="*/ 2147483647 h 94"/>
              <a:gd name="T66" fmla="*/ 2147483647 w 146"/>
              <a:gd name="T67" fmla="*/ 2147483647 h 94"/>
              <a:gd name="T68" fmla="*/ 2147483647 w 146"/>
              <a:gd name="T69" fmla="*/ 2147483647 h 94"/>
              <a:gd name="T70" fmla="*/ 2147483647 w 146"/>
              <a:gd name="T71" fmla="*/ 2147483647 h 94"/>
              <a:gd name="T72" fmla="*/ 2147483647 w 146"/>
              <a:gd name="T73" fmla="*/ 2147483647 h 94"/>
              <a:gd name="T74" fmla="*/ 2147483647 w 146"/>
              <a:gd name="T75" fmla="*/ 2147483647 h 94"/>
              <a:gd name="T76" fmla="*/ 2147483647 w 146"/>
              <a:gd name="T77" fmla="*/ 2147483647 h 94"/>
              <a:gd name="T78" fmla="*/ 2147483647 w 146"/>
              <a:gd name="T79" fmla="*/ 2147483647 h 94"/>
              <a:gd name="T80" fmla="*/ 2147483647 w 146"/>
              <a:gd name="T81" fmla="*/ 2147483647 h 94"/>
              <a:gd name="T82" fmla="*/ 2147483647 w 146"/>
              <a:gd name="T83" fmla="*/ 2147483647 h 94"/>
              <a:gd name="T84" fmla="*/ 2147483647 w 146"/>
              <a:gd name="T85" fmla="*/ 2147483647 h 94"/>
              <a:gd name="T86" fmla="*/ 2147483647 w 146"/>
              <a:gd name="T87" fmla="*/ 2147483647 h 94"/>
              <a:gd name="T88" fmla="*/ 2147483647 w 146"/>
              <a:gd name="T89" fmla="*/ 2147483647 h 94"/>
              <a:gd name="T90" fmla="*/ 2147483647 w 146"/>
              <a:gd name="T91" fmla="*/ 2147483647 h 94"/>
              <a:gd name="T92" fmla="*/ 2147483647 w 146"/>
              <a:gd name="T93" fmla="*/ 2147483647 h 94"/>
              <a:gd name="T94" fmla="*/ 2147483647 w 146"/>
              <a:gd name="T95" fmla="*/ 2147483647 h 9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46"/>
              <a:gd name="T145" fmla="*/ 0 h 94"/>
              <a:gd name="T146" fmla="*/ 146 w 146"/>
              <a:gd name="T147" fmla="*/ 94 h 9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46" h="94">
                <a:moveTo>
                  <a:pt x="38" y="94"/>
                </a:moveTo>
                <a:lnTo>
                  <a:pt x="34" y="92"/>
                </a:lnTo>
                <a:lnTo>
                  <a:pt x="30" y="86"/>
                </a:lnTo>
                <a:lnTo>
                  <a:pt x="24" y="76"/>
                </a:lnTo>
                <a:lnTo>
                  <a:pt x="16" y="76"/>
                </a:lnTo>
                <a:lnTo>
                  <a:pt x="8" y="76"/>
                </a:lnTo>
                <a:lnTo>
                  <a:pt x="4" y="74"/>
                </a:lnTo>
                <a:lnTo>
                  <a:pt x="0" y="72"/>
                </a:lnTo>
                <a:lnTo>
                  <a:pt x="0" y="70"/>
                </a:lnTo>
                <a:lnTo>
                  <a:pt x="4" y="68"/>
                </a:lnTo>
                <a:lnTo>
                  <a:pt x="6" y="66"/>
                </a:lnTo>
                <a:lnTo>
                  <a:pt x="10" y="60"/>
                </a:lnTo>
                <a:lnTo>
                  <a:pt x="12" y="54"/>
                </a:lnTo>
                <a:lnTo>
                  <a:pt x="16" y="54"/>
                </a:lnTo>
                <a:lnTo>
                  <a:pt x="22" y="52"/>
                </a:lnTo>
                <a:lnTo>
                  <a:pt x="24" y="42"/>
                </a:lnTo>
                <a:lnTo>
                  <a:pt x="26" y="34"/>
                </a:lnTo>
                <a:lnTo>
                  <a:pt x="30" y="28"/>
                </a:lnTo>
                <a:lnTo>
                  <a:pt x="36" y="22"/>
                </a:lnTo>
                <a:lnTo>
                  <a:pt x="52" y="16"/>
                </a:lnTo>
                <a:lnTo>
                  <a:pt x="68" y="10"/>
                </a:lnTo>
                <a:lnTo>
                  <a:pt x="100" y="10"/>
                </a:lnTo>
                <a:lnTo>
                  <a:pt x="114" y="2"/>
                </a:lnTo>
                <a:lnTo>
                  <a:pt x="122" y="0"/>
                </a:lnTo>
                <a:lnTo>
                  <a:pt x="132" y="0"/>
                </a:lnTo>
                <a:lnTo>
                  <a:pt x="140" y="0"/>
                </a:lnTo>
                <a:lnTo>
                  <a:pt x="146" y="2"/>
                </a:lnTo>
                <a:lnTo>
                  <a:pt x="146" y="6"/>
                </a:lnTo>
                <a:lnTo>
                  <a:pt x="144" y="10"/>
                </a:lnTo>
                <a:lnTo>
                  <a:pt x="138" y="12"/>
                </a:lnTo>
                <a:lnTo>
                  <a:pt x="124" y="16"/>
                </a:lnTo>
                <a:lnTo>
                  <a:pt x="86" y="26"/>
                </a:lnTo>
                <a:lnTo>
                  <a:pt x="70" y="32"/>
                </a:lnTo>
                <a:lnTo>
                  <a:pt x="56" y="40"/>
                </a:lnTo>
                <a:lnTo>
                  <a:pt x="52" y="44"/>
                </a:lnTo>
                <a:lnTo>
                  <a:pt x="46" y="50"/>
                </a:lnTo>
                <a:lnTo>
                  <a:pt x="42" y="56"/>
                </a:lnTo>
                <a:lnTo>
                  <a:pt x="40" y="62"/>
                </a:lnTo>
                <a:lnTo>
                  <a:pt x="42" y="70"/>
                </a:lnTo>
                <a:lnTo>
                  <a:pt x="46" y="74"/>
                </a:lnTo>
                <a:lnTo>
                  <a:pt x="50" y="78"/>
                </a:lnTo>
                <a:lnTo>
                  <a:pt x="56" y="80"/>
                </a:lnTo>
                <a:lnTo>
                  <a:pt x="68" y="86"/>
                </a:lnTo>
                <a:lnTo>
                  <a:pt x="74" y="88"/>
                </a:lnTo>
                <a:lnTo>
                  <a:pt x="78" y="92"/>
                </a:lnTo>
                <a:lnTo>
                  <a:pt x="68" y="92"/>
                </a:lnTo>
                <a:lnTo>
                  <a:pt x="58" y="92"/>
                </a:lnTo>
                <a:lnTo>
                  <a:pt x="38" y="9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7" name="ïš1iďé">
            <a:extLst>
              <a:ext uri="{FF2B5EF4-FFF2-40B4-BE49-F238E27FC236}">
                <a16:creationId xmlns:a16="http://schemas.microsoft.com/office/drawing/2014/main" id="{1A377C28-D0DF-4F4F-852B-8B1340FBDABA}"/>
              </a:ext>
            </a:extLst>
          </p:cNvPr>
          <p:cNvSpPr/>
          <p:nvPr/>
        </p:nvSpPr>
        <p:spPr bwMode="auto">
          <a:xfrm>
            <a:off x="10005981" y="1237891"/>
            <a:ext cx="94157" cy="28997"/>
          </a:xfrm>
          <a:custGeom>
            <a:avLst/>
            <a:gdLst>
              <a:gd name="T0" fmla="*/ 2147483647 w 106"/>
              <a:gd name="T1" fmla="*/ 2147483647 h 30"/>
              <a:gd name="T2" fmla="*/ 2147483647 w 106"/>
              <a:gd name="T3" fmla="*/ 2147483647 h 30"/>
              <a:gd name="T4" fmla="*/ 2147483647 w 106"/>
              <a:gd name="T5" fmla="*/ 2147483647 h 30"/>
              <a:gd name="T6" fmla="*/ 2147483647 w 106"/>
              <a:gd name="T7" fmla="*/ 2147483647 h 30"/>
              <a:gd name="T8" fmla="*/ 2147483647 w 106"/>
              <a:gd name="T9" fmla="*/ 2147483647 h 30"/>
              <a:gd name="T10" fmla="*/ 2147483647 w 106"/>
              <a:gd name="T11" fmla="*/ 2147483647 h 30"/>
              <a:gd name="T12" fmla="*/ 2147483647 w 106"/>
              <a:gd name="T13" fmla="*/ 2147483647 h 30"/>
              <a:gd name="T14" fmla="*/ 2147483647 w 106"/>
              <a:gd name="T15" fmla="*/ 2147483647 h 30"/>
              <a:gd name="T16" fmla="*/ 2147483647 w 106"/>
              <a:gd name="T17" fmla="*/ 2147483647 h 30"/>
              <a:gd name="T18" fmla="*/ 2147483647 w 106"/>
              <a:gd name="T19" fmla="*/ 2147483647 h 30"/>
              <a:gd name="T20" fmla="*/ 2147483647 w 106"/>
              <a:gd name="T21" fmla="*/ 2147483647 h 30"/>
              <a:gd name="T22" fmla="*/ 2147483647 w 106"/>
              <a:gd name="T23" fmla="*/ 2147483647 h 30"/>
              <a:gd name="T24" fmla="*/ 2147483647 w 106"/>
              <a:gd name="T25" fmla="*/ 2147483647 h 30"/>
              <a:gd name="T26" fmla="*/ 2147483647 w 106"/>
              <a:gd name="T27" fmla="*/ 2147483647 h 30"/>
              <a:gd name="T28" fmla="*/ 2147483647 w 106"/>
              <a:gd name="T29" fmla="*/ 2147483647 h 30"/>
              <a:gd name="T30" fmla="*/ 2147483647 w 106"/>
              <a:gd name="T31" fmla="*/ 2147483647 h 30"/>
              <a:gd name="T32" fmla="*/ 0 w 106"/>
              <a:gd name="T33" fmla="*/ 2147483647 h 30"/>
              <a:gd name="T34" fmla="*/ 2147483647 w 106"/>
              <a:gd name="T35" fmla="*/ 2147483647 h 30"/>
              <a:gd name="T36" fmla="*/ 2147483647 w 106"/>
              <a:gd name="T37" fmla="*/ 2147483647 h 30"/>
              <a:gd name="T38" fmla="*/ 2147483647 w 106"/>
              <a:gd name="T39" fmla="*/ 0 h 30"/>
              <a:gd name="T40" fmla="*/ 2147483647 w 106"/>
              <a:gd name="T41" fmla="*/ 0 h 30"/>
              <a:gd name="T42" fmla="*/ 2147483647 w 106"/>
              <a:gd name="T43" fmla="*/ 0 h 30"/>
              <a:gd name="T44" fmla="*/ 2147483647 w 106"/>
              <a:gd name="T45" fmla="*/ 2147483647 h 30"/>
              <a:gd name="T46" fmla="*/ 2147483647 w 106"/>
              <a:gd name="T47" fmla="*/ 2147483647 h 30"/>
              <a:gd name="T48" fmla="*/ 2147483647 w 106"/>
              <a:gd name="T49" fmla="*/ 2147483647 h 30"/>
              <a:gd name="T50" fmla="*/ 2147483647 w 106"/>
              <a:gd name="T51" fmla="*/ 2147483647 h 30"/>
              <a:gd name="T52" fmla="*/ 2147483647 w 106"/>
              <a:gd name="T53" fmla="*/ 2147483647 h 30"/>
              <a:gd name="T54" fmla="*/ 2147483647 w 106"/>
              <a:gd name="T55" fmla="*/ 2147483647 h 30"/>
              <a:gd name="T56" fmla="*/ 2147483647 w 106"/>
              <a:gd name="T57" fmla="*/ 2147483647 h 30"/>
              <a:gd name="T58" fmla="*/ 2147483647 w 106"/>
              <a:gd name="T59" fmla="*/ 2147483647 h 30"/>
              <a:gd name="T60" fmla="*/ 2147483647 w 106"/>
              <a:gd name="T61" fmla="*/ 2147483647 h 30"/>
              <a:gd name="T62" fmla="*/ 2147483647 w 106"/>
              <a:gd name="T63" fmla="*/ 2147483647 h 30"/>
              <a:gd name="T64" fmla="*/ 2147483647 w 106"/>
              <a:gd name="T65" fmla="*/ 2147483647 h 30"/>
              <a:gd name="T66" fmla="*/ 2147483647 w 106"/>
              <a:gd name="T67" fmla="*/ 2147483647 h 30"/>
              <a:gd name="T68" fmla="*/ 2147483647 w 106"/>
              <a:gd name="T69" fmla="*/ 2147483647 h 30"/>
              <a:gd name="T70" fmla="*/ 2147483647 w 106"/>
              <a:gd name="T71" fmla="*/ 2147483647 h 3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6"/>
              <a:gd name="T109" fmla="*/ 0 h 30"/>
              <a:gd name="T110" fmla="*/ 106 w 106"/>
              <a:gd name="T111" fmla="*/ 30 h 3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6" h="30">
                <a:moveTo>
                  <a:pt x="106" y="26"/>
                </a:moveTo>
                <a:lnTo>
                  <a:pt x="98" y="28"/>
                </a:lnTo>
                <a:lnTo>
                  <a:pt x="92" y="28"/>
                </a:lnTo>
                <a:lnTo>
                  <a:pt x="82" y="26"/>
                </a:lnTo>
                <a:lnTo>
                  <a:pt x="80" y="28"/>
                </a:lnTo>
                <a:lnTo>
                  <a:pt x="78" y="30"/>
                </a:lnTo>
                <a:lnTo>
                  <a:pt x="64" y="28"/>
                </a:lnTo>
                <a:lnTo>
                  <a:pt x="50" y="24"/>
                </a:lnTo>
                <a:lnTo>
                  <a:pt x="44" y="22"/>
                </a:lnTo>
                <a:lnTo>
                  <a:pt x="38" y="18"/>
                </a:lnTo>
                <a:lnTo>
                  <a:pt x="36" y="14"/>
                </a:lnTo>
                <a:lnTo>
                  <a:pt x="36" y="10"/>
                </a:lnTo>
                <a:lnTo>
                  <a:pt x="20" y="10"/>
                </a:lnTo>
                <a:lnTo>
                  <a:pt x="10" y="10"/>
                </a:lnTo>
                <a:lnTo>
                  <a:pt x="4" y="8"/>
                </a:lnTo>
                <a:lnTo>
                  <a:pt x="2" y="6"/>
                </a:lnTo>
                <a:lnTo>
                  <a:pt x="0" y="4"/>
                </a:lnTo>
                <a:lnTo>
                  <a:pt x="2" y="2"/>
                </a:lnTo>
                <a:lnTo>
                  <a:pt x="4" y="2"/>
                </a:lnTo>
                <a:lnTo>
                  <a:pt x="12" y="0"/>
                </a:lnTo>
                <a:lnTo>
                  <a:pt x="24" y="0"/>
                </a:lnTo>
                <a:lnTo>
                  <a:pt x="34" y="0"/>
                </a:lnTo>
                <a:lnTo>
                  <a:pt x="44" y="2"/>
                </a:lnTo>
                <a:lnTo>
                  <a:pt x="52" y="4"/>
                </a:lnTo>
                <a:lnTo>
                  <a:pt x="54" y="8"/>
                </a:lnTo>
                <a:lnTo>
                  <a:pt x="54" y="10"/>
                </a:lnTo>
                <a:lnTo>
                  <a:pt x="48" y="10"/>
                </a:lnTo>
                <a:lnTo>
                  <a:pt x="60" y="12"/>
                </a:lnTo>
                <a:lnTo>
                  <a:pt x="66" y="14"/>
                </a:lnTo>
                <a:lnTo>
                  <a:pt x="70" y="14"/>
                </a:lnTo>
                <a:lnTo>
                  <a:pt x="74" y="14"/>
                </a:lnTo>
                <a:lnTo>
                  <a:pt x="78" y="12"/>
                </a:lnTo>
                <a:lnTo>
                  <a:pt x="86" y="14"/>
                </a:lnTo>
                <a:lnTo>
                  <a:pt x="92" y="16"/>
                </a:lnTo>
                <a:lnTo>
                  <a:pt x="102" y="26"/>
                </a:lnTo>
                <a:lnTo>
                  <a:pt x="106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8" name="î$ḻîḓè">
            <a:extLst>
              <a:ext uri="{FF2B5EF4-FFF2-40B4-BE49-F238E27FC236}">
                <a16:creationId xmlns:a16="http://schemas.microsoft.com/office/drawing/2014/main" id="{EDBDC1F8-13A8-4E43-ABF3-E48984022DFB}"/>
              </a:ext>
            </a:extLst>
          </p:cNvPr>
          <p:cNvSpPr/>
          <p:nvPr/>
        </p:nvSpPr>
        <p:spPr bwMode="auto">
          <a:xfrm>
            <a:off x="10108570" y="1257775"/>
            <a:ext cx="47078" cy="21540"/>
          </a:xfrm>
          <a:custGeom>
            <a:avLst/>
            <a:gdLst>
              <a:gd name="T0" fmla="*/ 2147483647 w 52"/>
              <a:gd name="T1" fmla="*/ 2147483647 h 22"/>
              <a:gd name="T2" fmla="*/ 2147483647 w 52"/>
              <a:gd name="T3" fmla="*/ 2147483647 h 22"/>
              <a:gd name="T4" fmla="*/ 2147483647 w 52"/>
              <a:gd name="T5" fmla="*/ 2147483647 h 22"/>
              <a:gd name="T6" fmla="*/ 0 w 52"/>
              <a:gd name="T7" fmla="*/ 2147483647 h 22"/>
              <a:gd name="T8" fmla="*/ 0 w 52"/>
              <a:gd name="T9" fmla="*/ 2147483647 h 22"/>
              <a:gd name="T10" fmla="*/ 2147483647 w 52"/>
              <a:gd name="T11" fmla="*/ 2147483647 h 22"/>
              <a:gd name="T12" fmla="*/ 2147483647 w 52"/>
              <a:gd name="T13" fmla="*/ 0 h 22"/>
              <a:gd name="T14" fmla="*/ 2147483647 w 52"/>
              <a:gd name="T15" fmla="*/ 0 h 22"/>
              <a:gd name="T16" fmla="*/ 2147483647 w 52"/>
              <a:gd name="T17" fmla="*/ 2147483647 h 22"/>
              <a:gd name="T18" fmla="*/ 2147483647 w 52"/>
              <a:gd name="T19" fmla="*/ 2147483647 h 22"/>
              <a:gd name="T20" fmla="*/ 2147483647 w 52"/>
              <a:gd name="T21" fmla="*/ 2147483647 h 22"/>
              <a:gd name="T22" fmla="*/ 2147483647 w 52"/>
              <a:gd name="T23" fmla="*/ 2147483647 h 22"/>
              <a:gd name="T24" fmla="*/ 2147483647 w 52"/>
              <a:gd name="T25" fmla="*/ 2147483647 h 22"/>
              <a:gd name="T26" fmla="*/ 2147483647 w 52"/>
              <a:gd name="T27" fmla="*/ 2147483647 h 22"/>
              <a:gd name="T28" fmla="*/ 2147483647 w 52"/>
              <a:gd name="T29" fmla="*/ 2147483647 h 22"/>
              <a:gd name="T30" fmla="*/ 2147483647 w 52"/>
              <a:gd name="T31" fmla="*/ 2147483647 h 22"/>
              <a:gd name="T32" fmla="*/ 2147483647 w 52"/>
              <a:gd name="T33" fmla="*/ 2147483647 h 22"/>
              <a:gd name="T34" fmla="*/ 2147483647 w 52"/>
              <a:gd name="T35" fmla="*/ 2147483647 h 2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2"/>
              <a:gd name="T55" fmla="*/ 0 h 22"/>
              <a:gd name="T56" fmla="*/ 52 w 52"/>
              <a:gd name="T57" fmla="*/ 22 h 2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2" h="22">
                <a:moveTo>
                  <a:pt x="6" y="22"/>
                </a:moveTo>
                <a:lnTo>
                  <a:pt x="4" y="22"/>
                </a:lnTo>
                <a:lnTo>
                  <a:pt x="2" y="20"/>
                </a:lnTo>
                <a:lnTo>
                  <a:pt x="0" y="18"/>
                </a:lnTo>
                <a:lnTo>
                  <a:pt x="0" y="6"/>
                </a:lnTo>
                <a:lnTo>
                  <a:pt x="4" y="2"/>
                </a:lnTo>
                <a:lnTo>
                  <a:pt x="6" y="0"/>
                </a:lnTo>
                <a:lnTo>
                  <a:pt x="14" y="0"/>
                </a:lnTo>
                <a:lnTo>
                  <a:pt x="20" y="4"/>
                </a:lnTo>
                <a:lnTo>
                  <a:pt x="32" y="6"/>
                </a:lnTo>
                <a:lnTo>
                  <a:pt x="52" y="10"/>
                </a:lnTo>
                <a:lnTo>
                  <a:pt x="50" y="14"/>
                </a:lnTo>
                <a:lnTo>
                  <a:pt x="46" y="16"/>
                </a:lnTo>
                <a:lnTo>
                  <a:pt x="40" y="18"/>
                </a:lnTo>
                <a:lnTo>
                  <a:pt x="28" y="18"/>
                </a:lnTo>
                <a:lnTo>
                  <a:pt x="20" y="20"/>
                </a:lnTo>
                <a:lnTo>
                  <a:pt x="14" y="22"/>
                </a:lnTo>
                <a:lnTo>
                  <a:pt x="6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9" name="iŝļiḋe">
            <a:extLst>
              <a:ext uri="{FF2B5EF4-FFF2-40B4-BE49-F238E27FC236}">
                <a16:creationId xmlns:a16="http://schemas.microsoft.com/office/drawing/2014/main" id="{543C5CC0-D144-4560-8B67-AE3C98708728}"/>
              </a:ext>
            </a:extLst>
          </p:cNvPr>
          <p:cNvSpPr/>
          <p:nvPr/>
        </p:nvSpPr>
        <p:spPr bwMode="auto">
          <a:xfrm>
            <a:off x="10504172" y="1299200"/>
            <a:ext cx="82915" cy="16570"/>
          </a:xfrm>
          <a:custGeom>
            <a:avLst/>
            <a:gdLst>
              <a:gd name="T0" fmla="*/ 2147483647 w 92"/>
              <a:gd name="T1" fmla="*/ 2147483647 h 18"/>
              <a:gd name="T2" fmla="*/ 2147483647 w 92"/>
              <a:gd name="T3" fmla="*/ 2147483647 h 18"/>
              <a:gd name="T4" fmla="*/ 2147483647 w 92"/>
              <a:gd name="T5" fmla="*/ 2147483647 h 18"/>
              <a:gd name="T6" fmla="*/ 2147483647 w 92"/>
              <a:gd name="T7" fmla="*/ 2147483647 h 18"/>
              <a:gd name="T8" fmla="*/ 2147483647 w 92"/>
              <a:gd name="T9" fmla="*/ 2147483647 h 18"/>
              <a:gd name="T10" fmla="*/ 2147483647 w 92"/>
              <a:gd name="T11" fmla="*/ 2147483647 h 18"/>
              <a:gd name="T12" fmla="*/ 2147483647 w 92"/>
              <a:gd name="T13" fmla="*/ 2147483647 h 18"/>
              <a:gd name="T14" fmla="*/ 0 w 92"/>
              <a:gd name="T15" fmla="*/ 2147483647 h 18"/>
              <a:gd name="T16" fmla="*/ 0 w 92"/>
              <a:gd name="T17" fmla="*/ 2147483647 h 18"/>
              <a:gd name="T18" fmla="*/ 0 w 92"/>
              <a:gd name="T19" fmla="*/ 2147483647 h 18"/>
              <a:gd name="T20" fmla="*/ 2147483647 w 92"/>
              <a:gd name="T21" fmla="*/ 2147483647 h 18"/>
              <a:gd name="T22" fmla="*/ 2147483647 w 92"/>
              <a:gd name="T23" fmla="*/ 0 h 18"/>
              <a:gd name="T24" fmla="*/ 2147483647 w 92"/>
              <a:gd name="T25" fmla="*/ 0 h 18"/>
              <a:gd name="T26" fmla="*/ 2147483647 w 92"/>
              <a:gd name="T27" fmla="*/ 2147483647 h 18"/>
              <a:gd name="T28" fmla="*/ 2147483647 w 92"/>
              <a:gd name="T29" fmla="*/ 2147483647 h 18"/>
              <a:gd name="T30" fmla="*/ 2147483647 w 92"/>
              <a:gd name="T31" fmla="*/ 2147483647 h 18"/>
              <a:gd name="T32" fmla="*/ 2147483647 w 92"/>
              <a:gd name="T33" fmla="*/ 2147483647 h 18"/>
              <a:gd name="T34" fmla="*/ 2147483647 w 92"/>
              <a:gd name="T35" fmla="*/ 2147483647 h 18"/>
              <a:gd name="T36" fmla="*/ 2147483647 w 92"/>
              <a:gd name="T37" fmla="*/ 2147483647 h 18"/>
              <a:gd name="T38" fmla="*/ 2147483647 w 92"/>
              <a:gd name="T39" fmla="*/ 2147483647 h 18"/>
              <a:gd name="T40" fmla="*/ 2147483647 w 92"/>
              <a:gd name="T41" fmla="*/ 2147483647 h 18"/>
              <a:gd name="T42" fmla="*/ 2147483647 w 92"/>
              <a:gd name="T43" fmla="*/ 2147483647 h 18"/>
              <a:gd name="T44" fmla="*/ 2147483647 w 92"/>
              <a:gd name="T45" fmla="*/ 2147483647 h 18"/>
              <a:gd name="T46" fmla="*/ 2147483647 w 92"/>
              <a:gd name="T47" fmla="*/ 2147483647 h 18"/>
              <a:gd name="T48" fmla="*/ 2147483647 w 92"/>
              <a:gd name="T49" fmla="*/ 2147483647 h 18"/>
              <a:gd name="T50" fmla="*/ 2147483647 w 92"/>
              <a:gd name="T51" fmla="*/ 2147483647 h 18"/>
              <a:gd name="T52" fmla="*/ 2147483647 w 92"/>
              <a:gd name="T53" fmla="*/ 2147483647 h 18"/>
              <a:gd name="T54" fmla="*/ 2147483647 w 92"/>
              <a:gd name="T55" fmla="*/ 2147483647 h 1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2"/>
              <a:gd name="T85" fmla="*/ 0 h 18"/>
              <a:gd name="T86" fmla="*/ 92 w 92"/>
              <a:gd name="T87" fmla="*/ 18 h 1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2" h="18">
                <a:moveTo>
                  <a:pt x="72" y="12"/>
                </a:moveTo>
                <a:lnTo>
                  <a:pt x="72" y="18"/>
                </a:lnTo>
                <a:lnTo>
                  <a:pt x="38" y="18"/>
                </a:lnTo>
                <a:lnTo>
                  <a:pt x="28" y="18"/>
                </a:lnTo>
                <a:lnTo>
                  <a:pt x="14" y="18"/>
                </a:lnTo>
                <a:lnTo>
                  <a:pt x="10" y="16"/>
                </a:lnTo>
                <a:lnTo>
                  <a:pt x="4" y="12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4" y="2"/>
                </a:lnTo>
                <a:lnTo>
                  <a:pt x="10" y="0"/>
                </a:lnTo>
                <a:lnTo>
                  <a:pt x="14" y="0"/>
                </a:lnTo>
                <a:lnTo>
                  <a:pt x="20" y="4"/>
                </a:lnTo>
                <a:lnTo>
                  <a:pt x="26" y="6"/>
                </a:lnTo>
                <a:lnTo>
                  <a:pt x="32" y="6"/>
                </a:lnTo>
                <a:lnTo>
                  <a:pt x="36" y="6"/>
                </a:lnTo>
                <a:lnTo>
                  <a:pt x="36" y="4"/>
                </a:lnTo>
                <a:lnTo>
                  <a:pt x="38" y="2"/>
                </a:lnTo>
                <a:lnTo>
                  <a:pt x="40" y="2"/>
                </a:lnTo>
                <a:lnTo>
                  <a:pt x="54" y="2"/>
                </a:lnTo>
                <a:lnTo>
                  <a:pt x="68" y="4"/>
                </a:lnTo>
                <a:lnTo>
                  <a:pt x="84" y="6"/>
                </a:lnTo>
                <a:lnTo>
                  <a:pt x="90" y="8"/>
                </a:lnTo>
                <a:lnTo>
                  <a:pt x="92" y="12"/>
                </a:lnTo>
                <a:lnTo>
                  <a:pt x="82" y="16"/>
                </a:lnTo>
                <a:lnTo>
                  <a:pt x="76" y="16"/>
                </a:lnTo>
                <a:lnTo>
                  <a:pt x="7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0" name="íṩļîdê">
            <a:extLst>
              <a:ext uri="{FF2B5EF4-FFF2-40B4-BE49-F238E27FC236}">
                <a16:creationId xmlns:a16="http://schemas.microsoft.com/office/drawing/2014/main" id="{34741F62-886A-42D6-9FAB-FB06C9CE74F5}"/>
              </a:ext>
            </a:extLst>
          </p:cNvPr>
          <p:cNvSpPr/>
          <p:nvPr/>
        </p:nvSpPr>
        <p:spPr bwMode="auto">
          <a:xfrm>
            <a:off x="10599734" y="1305827"/>
            <a:ext cx="46376" cy="14913"/>
          </a:xfrm>
          <a:custGeom>
            <a:avLst/>
            <a:gdLst>
              <a:gd name="T0" fmla="*/ 2147483647 w 52"/>
              <a:gd name="T1" fmla="*/ 2147483647 h 16"/>
              <a:gd name="T2" fmla="*/ 2147483647 w 52"/>
              <a:gd name="T3" fmla="*/ 2147483647 h 16"/>
              <a:gd name="T4" fmla="*/ 2147483647 w 52"/>
              <a:gd name="T5" fmla="*/ 2147483647 h 16"/>
              <a:gd name="T6" fmla="*/ 2147483647 w 52"/>
              <a:gd name="T7" fmla="*/ 2147483647 h 16"/>
              <a:gd name="T8" fmla="*/ 2147483647 w 52"/>
              <a:gd name="T9" fmla="*/ 2147483647 h 16"/>
              <a:gd name="T10" fmla="*/ 0 w 52"/>
              <a:gd name="T11" fmla="*/ 0 h 16"/>
              <a:gd name="T12" fmla="*/ 2147483647 w 52"/>
              <a:gd name="T13" fmla="*/ 0 h 16"/>
              <a:gd name="T14" fmla="*/ 2147483647 w 52"/>
              <a:gd name="T15" fmla="*/ 2147483647 h 16"/>
              <a:gd name="T16" fmla="*/ 2147483647 w 52"/>
              <a:gd name="T17" fmla="*/ 2147483647 h 16"/>
              <a:gd name="T18" fmla="*/ 2147483647 w 52"/>
              <a:gd name="T19" fmla="*/ 2147483647 h 16"/>
              <a:gd name="T20" fmla="*/ 2147483647 w 52"/>
              <a:gd name="T21" fmla="*/ 2147483647 h 16"/>
              <a:gd name="T22" fmla="*/ 2147483647 w 52"/>
              <a:gd name="T23" fmla="*/ 2147483647 h 16"/>
              <a:gd name="T24" fmla="*/ 2147483647 w 52"/>
              <a:gd name="T25" fmla="*/ 2147483647 h 16"/>
              <a:gd name="T26" fmla="*/ 2147483647 w 52"/>
              <a:gd name="T27" fmla="*/ 2147483647 h 1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2"/>
              <a:gd name="T43" fmla="*/ 0 h 16"/>
              <a:gd name="T44" fmla="*/ 52 w 52"/>
              <a:gd name="T45" fmla="*/ 16 h 1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2" h="16">
                <a:moveTo>
                  <a:pt x="42" y="16"/>
                </a:moveTo>
                <a:lnTo>
                  <a:pt x="32" y="16"/>
                </a:lnTo>
                <a:lnTo>
                  <a:pt x="18" y="12"/>
                </a:lnTo>
                <a:lnTo>
                  <a:pt x="6" y="8"/>
                </a:lnTo>
                <a:lnTo>
                  <a:pt x="2" y="4"/>
                </a:lnTo>
                <a:lnTo>
                  <a:pt x="0" y="0"/>
                </a:lnTo>
                <a:lnTo>
                  <a:pt x="8" y="0"/>
                </a:lnTo>
                <a:lnTo>
                  <a:pt x="18" y="4"/>
                </a:lnTo>
                <a:lnTo>
                  <a:pt x="30" y="4"/>
                </a:lnTo>
                <a:lnTo>
                  <a:pt x="42" y="6"/>
                </a:lnTo>
                <a:lnTo>
                  <a:pt x="46" y="6"/>
                </a:lnTo>
                <a:lnTo>
                  <a:pt x="52" y="8"/>
                </a:lnTo>
                <a:lnTo>
                  <a:pt x="48" y="14"/>
                </a:lnTo>
                <a:lnTo>
                  <a:pt x="42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1" name="íS1íḓê">
            <a:extLst>
              <a:ext uri="{FF2B5EF4-FFF2-40B4-BE49-F238E27FC236}">
                <a16:creationId xmlns:a16="http://schemas.microsoft.com/office/drawing/2014/main" id="{7C4051A5-74C1-4522-96FA-9312CD36FE53}"/>
              </a:ext>
            </a:extLst>
          </p:cNvPr>
          <p:cNvSpPr/>
          <p:nvPr/>
        </p:nvSpPr>
        <p:spPr bwMode="auto">
          <a:xfrm>
            <a:off x="11012199" y="1362992"/>
            <a:ext cx="33728" cy="14913"/>
          </a:xfrm>
          <a:custGeom>
            <a:avLst/>
            <a:gdLst>
              <a:gd name="T0" fmla="*/ 2147483647 w 38"/>
              <a:gd name="T1" fmla="*/ 2147483647 h 14"/>
              <a:gd name="T2" fmla="*/ 2147483647 w 38"/>
              <a:gd name="T3" fmla="*/ 2147483647 h 14"/>
              <a:gd name="T4" fmla="*/ 2147483647 w 38"/>
              <a:gd name="T5" fmla="*/ 2147483647 h 14"/>
              <a:gd name="T6" fmla="*/ 2147483647 w 38"/>
              <a:gd name="T7" fmla="*/ 2147483647 h 14"/>
              <a:gd name="T8" fmla="*/ 2147483647 w 38"/>
              <a:gd name="T9" fmla="*/ 2147483647 h 14"/>
              <a:gd name="T10" fmla="*/ 0 w 38"/>
              <a:gd name="T11" fmla="*/ 2147483647 h 14"/>
              <a:gd name="T12" fmla="*/ 2147483647 w 38"/>
              <a:gd name="T13" fmla="*/ 2147483647 h 14"/>
              <a:gd name="T14" fmla="*/ 2147483647 w 38"/>
              <a:gd name="T15" fmla="*/ 2147483647 h 14"/>
              <a:gd name="T16" fmla="*/ 2147483647 w 38"/>
              <a:gd name="T17" fmla="*/ 0 h 14"/>
              <a:gd name="T18" fmla="*/ 2147483647 w 38"/>
              <a:gd name="T19" fmla="*/ 0 h 14"/>
              <a:gd name="T20" fmla="*/ 2147483647 w 38"/>
              <a:gd name="T21" fmla="*/ 2147483647 h 14"/>
              <a:gd name="T22" fmla="*/ 2147483647 w 38"/>
              <a:gd name="T23" fmla="*/ 2147483647 h 14"/>
              <a:gd name="T24" fmla="*/ 2147483647 w 38"/>
              <a:gd name="T25" fmla="*/ 2147483647 h 14"/>
              <a:gd name="T26" fmla="*/ 2147483647 w 38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4"/>
              <a:gd name="T44" fmla="*/ 38 w 38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4">
                <a:moveTo>
                  <a:pt x="18" y="10"/>
                </a:moveTo>
                <a:lnTo>
                  <a:pt x="14" y="12"/>
                </a:lnTo>
                <a:lnTo>
                  <a:pt x="10" y="14"/>
                </a:lnTo>
                <a:lnTo>
                  <a:pt x="6" y="14"/>
                </a:lnTo>
                <a:lnTo>
                  <a:pt x="2" y="12"/>
                </a:lnTo>
                <a:lnTo>
                  <a:pt x="0" y="8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38" y="10"/>
                </a:lnTo>
                <a:lnTo>
                  <a:pt x="28" y="12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2" name="iŝḻiḓe">
            <a:extLst>
              <a:ext uri="{FF2B5EF4-FFF2-40B4-BE49-F238E27FC236}">
                <a16:creationId xmlns:a16="http://schemas.microsoft.com/office/drawing/2014/main" id="{9C91996C-707F-407E-9740-ED2D0367531E}"/>
              </a:ext>
            </a:extLst>
          </p:cNvPr>
          <p:cNvSpPr/>
          <p:nvPr/>
        </p:nvSpPr>
        <p:spPr bwMode="auto">
          <a:xfrm>
            <a:off x="10918042" y="1647991"/>
            <a:ext cx="106805" cy="144985"/>
          </a:xfrm>
          <a:custGeom>
            <a:avLst/>
            <a:gdLst>
              <a:gd name="T0" fmla="*/ 0 w 120"/>
              <a:gd name="T1" fmla="*/ 0 h 146"/>
              <a:gd name="T2" fmla="*/ 2147483647 w 120"/>
              <a:gd name="T3" fmla="*/ 2147483647 h 146"/>
              <a:gd name="T4" fmla="*/ 2147483647 w 120"/>
              <a:gd name="T5" fmla="*/ 2147483647 h 146"/>
              <a:gd name="T6" fmla="*/ 2147483647 w 120"/>
              <a:gd name="T7" fmla="*/ 2147483647 h 146"/>
              <a:gd name="T8" fmla="*/ 2147483647 w 120"/>
              <a:gd name="T9" fmla="*/ 2147483647 h 146"/>
              <a:gd name="T10" fmla="*/ 2147483647 w 120"/>
              <a:gd name="T11" fmla="*/ 2147483647 h 146"/>
              <a:gd name="T12" fmla="*/ 2147483647 w 120"/>
              <a:gd name="T13" fmla="*/ 2147483647 h 146"/>
              <a:gd name="T14" fmla="*/ 2147483647 w 120"/>
              <a:gd name="T15" fmla="*/ 2147483647 h 146"/>
              <a:gd name="T16" fmla="*/ 2147483647 w 120"/>
              <a:gd name="T17" fmla="*/ 2147483647 h 146"/>
              <a:gd name="T18" fmla="*/ 2147483647 w 120"/>
              <a:gd name="T19" fmla="*/ 2147483647 h 146"/>
              <a:gd name="T20" fmla="*/ 2147483647 w 120"/>
              <a:gd name="T21" fmla="*/ 2147483647 h 146"/>
              <a:gd name="T22" fmla="*/ 2147483647 w 120"/>
              <a:gd name="T23" fmla="*/ 2147483647 h 146"/>
              <a:gd name="T24" fmla="*/ 2147483647 w 120"/>
              <a:gd name="T25" fmla="*/ 2147483647 h 146"/>
              <a:gd name="T26" fmla="*/ 2147483647 w 120"/>
              <a:gd name="T27" fmla="*/ 2147483647 h 146"/>
              <a:gd name="T28" fmla="*/ 2147483647 w 120"/>
              <a:gd name="T29" fmla="*/ 2147483647 h 146"/>
              <a:gd name="T30" fmla="*/ 2147483647 w 120"/>
              <a:gd name="T31" fmla="*/ 2147483647 h 146"/>
              <a:gd name="T32" fmla="*/ 2147483647 w 120"/>
              <a:gd name="T33" fmla="*/ 2147483647 h 146"/>
              <a:gd name="T34" fmla="*/ 2147483647 w 120"/>
              <a:gd name="T35" fmla="*/ 2147483647 h 146"/>
              <a:gd name="T36" fmla="*/ 2147483647 w 120"/>
              <a:gd name="T37" fmla="*/ 2147483647 h 146"/>
              <a:gd name="T38" fmla="*/ 2147483647 w 120"/>
              <a:gd name="T39" fmla="*/ 2147483647 h 146"/>
              <a:gd name="T40" fmla="*/ 2147483647 w 120"/>
              <a:gd name="T41" fmla="*/ 2147483647 h 146"/>
              <a:gd name="T42" fmla="*/ 2147483647 w 120"/>
              <a:gd name="T43" fmla="*/ 2147483647 h 146"/>
              <a:gd name="T44" fmla="*/ 2147483647 w 120"/>
              <a:gd name="T45" fmla="*/ 2147483647 h 146"/>
              <a:gd name="T46" fmla="*/ 2147483647 w 120"/>
              <a:gd name="T47" fmla="*/ 2147483647 h 146"/>
              <a:gd name="T48" fmla="*/ 2147483647 w 120"/>
              <a:gd name="T49" fmla="*/ 2147483647 h 146"/>
              <a:gd name="T50" fmla="*/ 2147483647 w 120"/>
              <a:gd name="T51" fmla="*/ 2147483647 h 146"/>
              <a:gd name="T52" fmla="*/ 2147483647 w 120"/>
              <a:gd name="T53" fmla="*/ 2147483647 h 146"/>
              <a:gd name="T54" fmla="*/ 2147483647 w 120"/>
              <a:gd name="T55" fmla="*/ 2147483647 h 146"/>
              <a:gd name="T56" fmla="*/ 2147483647 w 120"/>
              <a:gd name="T57" fmla="*/ 2147483647 h 146"/>
              <a:gd name="T58" fmla="*/ 2147483647 w 120"/>
              <a:gd name="T59" fmla="*/ 2147483647 h 146"/>
              <a:gd name="T60" fmla="*/ 2147483647 w 120"/>
              <a:gd name="T61" fmla="*/ 2147483647 h 146"/>
              <a:gd name="T62" fmla="*/ 0 w 120"/>
              <a:gd name="T63" fmla="*/ 0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20"/>
              <a:gd name="T97" fmla="*/ 0 h 146"/>
              <a:gd name="T98" fmla="*/ 120 w 120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20" h="146">
                <a:moveTo>
                  <a:pt x="0" y="0"/>
                </a:moveTo>
                <a:lnTo>
                  <a:pt x="98" y="90"/>
                </a:lnTo>
                <a:lnTo>
                  <a:pt x="94" y="90"/>
                </a:lnTo>
                <a:lnTo>
                  <a:pt x="92" y="90"/>
                </a:lnTo>
                <a:lnTo>
                  <a:pt x="88" y="88"/>
                </a:lnTo>
                <a:lnTo>
                  <a:pt x="82" y="86"/>
                </a:lnTo>
                <a:lnTo>
                  <a:pt x="78" y="88"/>
                </a:lnTo>
                <a:lnTo>
                  <a:pt x="76" y="90"/>
                </a:lnTo>
                <a:lnTo>
                  <a:pt x="78" y="98"/>
                </a:lnTo>
                <a:lnTo>
                  <a:pt x="82" y="106"/>
                </a:lnTo>
                <a:lnTo>
                  <a:pt x="88" y="114"/>
                </a:lnTo>
                <a:lnTo>
                  <a:pt x="92" y="118"/>
                </a:lnTo>
                <a:lnTo>
                  <a:pt x="108" y="130"/>
                </a:lnTo>
                <a:lnTo>
                  <a:pt x="120" y="138"/>
                </a:lnTo>
                <a:lnTo>
                  <a:pt x="112" y="138"/>
                </a:lnTo>
                <a:lnTo>
                  <a:pt x="108" y="136"/>
                </a:lnTo>
                <a:lnTo>
                  <a:pt x="102" y="134"/>
                </a:lnTo>
                <a:lnTo>
                  <a:pt x="102" y="146"/>
                </a:lnTo>
                <a:lnTo>
                  <a:pt x="94" y="140"/>
                </a:lnTo>
                <a:lnTo>
                  <a:pt x="88" y="130"/>
                </a:lnTo>
                <a:lnTo>
                  <a:pt x="76" y="114"/>
                </a:lnTo>
                <a:lnTo>
                  <a:pt x="66" y="94"/>
                </a:lnTo>
                <a:lnTo>
                  <a:pt x="54" y="76"/>
                </a:lnTo>
                <a:lnTo>
                  <a:pt x="44" y="62"/>
                </a:lnTo>
                <a:lnTo>
                  <a:pt x="34" y="50"/>
                </a:lnTo>
                <a:lnTo>
                  <a:pt x="24" y="42"/>
                </a:lnTo>
                <a:lnTo>
                  <a:pt x="12" y="36"/>
                </a:lnTo>
                <a:lnTo>
                  <a:pt x="10" y="32"/>
                </a:lnTo>
                <a:lnTo>
                  <a:pt x="6" y="28"/>
                </a:lnTo>
                <a:lnTo>
                  <a:pt x="4" y="22"/>
                </a:lnTo>
                <a:lnTo>
                  <a:pt x="2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3" name="îşḷïḍè">
            <a:extLst>
              <a:ext uri="{FF2B5EF4-FFF2-40B4-BE49-F238E27FC236}">
                <a16:creationId xmlns:a16="http://schemas.microsoft.com/office/drawing/2014/main" id="{196D00C8-2F8D-4939-AF90-7C1F35B9910A}"/>
              </a:ext>
            </a:extLst>
          </p:cNvPr>
          <p:cNvSpPr/>
          <p:nvPr/>
        </p:nvSpPr>
        <p:spPr bwMode="auto">
          <a:xfrm>
            <a:off x="9886527" y="1853454"/>
            <a:ext cx="205179" cy="127587"/>
          </a:xfrm>
          <a:custGeom>
            <a:avLst/>
            <a:gdLst>
              <a:gd name="T0" fmla="*/ 2147483647 w 230"/>
              <a:gd name="T1" fmla="*/ 2147483647 h 130"/>
              <a:gd name="T2" fmla="*/ 2147483647 w 230"/>
              <a:gd name="T3" fmla="*/ 2147483647 h 130"/>
              <a:gd name="T4" fmla="*/ 2147483647 w 230"/>
              <a:gd name="T5" fmla="*/ 2147483647 h 130"/>
              <a:gd name="T6" fmla="*/ 2147483647 w 230"/>
              <a:gd name="T7" fmla="*/ 2147483647 h 130"/>
              <a:gd name="T8" fmla="*/ 2147483647 w 230"/>
              <a:gd name="T9" fmla="*/ 2147483647 h 130"/>
              <a:gd name="T10" fmla="*/ 2147483647 w 230"/>
              <a:gd name="T11" fmla="*/ 2147483647 h 130"/>
              <a:gd name="T12" fmla="*/ 2147483647 w 230"/>
              <a:gd name="T13" fmla="*/ 2147483647 h 130"/>
              <a:gd name="T14" fmla="*/ 2147483647 w 230"/>
              <a:gd name="T15" fmla="*/ 2147483647 h 130"/>
              <a:gd name="T16" fmla="*/ 2147483647 w 230"/>
              <a:gd name="T17" fmla="*/ 2147483647 h 130"/>
              <a:gd name="T18" fmla="*/ 2147483647 w 230"/>
              <a:gd name="T19" fmla="*/ 2147483647 h 130"/>
              <a:gd name="T20" fmla="*/ 2147483647 w 230"/>
              <a:gd name="T21" fmla="*/ 2147483647 h 130"/>
              <a:gd name="T22" fmla="*/ 2147483647 w 230"/>
              <a:gd name="T23" fmla="*/ 2147483647 h 130"/>
              <a:gd name="T24" fmla="*/ 2147483647 w 230"/>
              <a:gd name="T25" fmla="*/ 2147483647 h 130"/>
              <a:gd name="T26" fmla="*/ 2147483647 w 230"/>
              <a:gd name="T27" fmla="*/ 2147483647 h 130"/>
              <a:gd name="T28" fmla="*/ 2147483647 w 230"/>
              <a:gd name="T29" fmla="*/ 2147483647 h 130"/>
              <a:gd name="T30" fmla="*/ 2147483647 w 230"/>
              <a:gd name="T31" fmla="*/ 2147483647 h 130"/>
              <a:gd name="T32" fmla="*/ 2147483647 w 230"/>
              <a:gd name="T33" fmla="*/ 2147483647 h 130"/>
              <a:gd name="T34" fmla="*/ 2147483647 w 230"/>
              <a:gd name="T35" fmla="*/ 2147483647 h 130"/>
              <a:gd name="T36" fmla="*/ 2147483647 w 230"/>
              <a:gd name="T37" fmla="*/ 2147483647 h 130"/>
              <a:gd name="T38" fmla="*/ 2147483647 w 230"/>
              <a:gd name="T39" fmla="*/ 2147483647 h 130"/>
              <a:gd name="T40" fmla="*/ 2147483647 w 230"/>
              <a:gd name="T41" fmla="*/ 2147483647 h 130"/>
              <a:gd name="T42" fmla="*/ 2147483647 w 230"/>
              <a:gd name="T43" fmla="*/ 2147483647 h 130"/>
              <a:gd name="T44" fmla="*/ 2147483647 w 230"/>
              <a:gd name="T45" fmla="*/ 2147483647 h 130"/>
              <a:gd name="T46" fmla="*/ 2147483647 w 230"/>
              <a:gd name="T47" fmla="*/ 2147483647 h 130"/>
              <a:gd name="T48" fmla="*/ 2147483647 w 230"/>
              <a:gd name="T49" fmla="*/ 2147483647 h 130"/>
              <a:gd name="T50" fmla="*/ 2147483647 w 230"/>
              <a:gd name="T51" fmla="*/ 2147483647 h 130"/>
              <a:gd name="T52" fmla="*/ 2147483647 w 230"/>
              <a:gd name="T53" fmla="*/ 2147483647 h 130"/>
              <a:gd name="T54" fmla="*/ 0 w 230"/>
              <a:gd name="T55" fmla="*/ 2147483647 h 130"/>
              <a:gd name="T56" fmla="*/ 2147483647 w 230"/>
              <a:gd name="T57" fmla="*/ 2147483647 h 130"/>
              <a:gd name="T58" fmla="*/ 2147483647 w 230"/>
              <a:gd name="T59" fmla="*/ 2147483647 h 130"/>
              <a:gd name="T60" fmla="*/ 2147483647 w 230"/>
              <a:gd name="T61" fmla="*/ 2147483647 h 130"/>
              <a:gd name="T62" fmla="*/ 2147483647 w 230"/>
              <a:gd name="T63" fmla="*/ 2147483647 h 13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0"/>
              <a:gd name="T97" fmla="*/ 0 h 130"/>
              <a:gd name="T98" fmla="*/ 230 w 230"/>
              <a:gd name="T99" fmla="*/ 130 h 13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0" h="130">
                <a:moveTo>
                  <a:pt x="6" y="6"/>
                </a:moveTo>
                <a:lnTo>
                  <a:pt x="18" y="6"/>
                </a:lnTo>
                <a:lnTo>
                  <a:pt x="28" y="10"/>
                </a:lnTo>
                <a:lnTo>
                  <a:pt x="42" y="22"/>
                </a:lnTo>
                <a:lnTo>
                  <a:pt x="50" y="22"/>
                </a:lnTo>
                <a:lnTo>
                  <a:pt x="66" y="24"/>
                </a:lnTo>
                <a:lnTo>
                  <a:pt x="66" y="14"/>
                </a:lnTo>
                <a:lnTo>
                  <a:pt x="78" y="4"/>
                </a:lnTo>
                <a:lnTo>
                  <a:pt x="88" y="0"/>
                </a:lnTo>
                <a:lnTo>
                  <a:pt x="104" y="6"/>
                </a:lnTo>
                <a:lnTo>
                  <a:pt x="110" y="12"/>
                </a:lnTo>
                <a:lnTo>
                  <a:pt x="112" y="18"/>
                </a:lnTo>
                <a:lnTo>
                  <a:pt x="114" y="22"/>
                </a:lnTo>
                <a:lnTo>
                  <a:pt x="114" y="26"/>
                </a:lnTo>
                <a:lnTo>
                  <a:pt x="120" y="28"/>
                </a:lnTo>
                <a:lnTo>
                  <a:pt x="130" y="28"/>
                </a:lnTo>
                <a:lnTo>
                  <a:pt x="140" y="28"/>
                </a:lnTo>
                <a:lnTo>
                  <a:pt x="146" y="38"/>
                </a:lnTo>
                <a:lnTo>
                  <a:pt x="158" y="52"/>
                </a:lnTo>
                <a:lnTo>
                  <a:pt x="170" y="60"/>
                </a:lnTo>
                <a:lnTo>
                  <a:pt x="180" y="68"/>
                </a:lnTo>
                <a:lnTo>
                  <a:pt x="192" y="70"/>
                </a:lnTo>
                <a:lnTo>
                  <a:pt x="204" y="80"/>
                </a:lnTo>
                <a:lnTo>
                  <a:pt x="216" y="84"/>
                </a:lnTo>
                <a:lnTo>
                  <a:pt x="222" y="86"/>
                </a:lnTo>
                <a:lnTo>
                  <a:pt x="226" y="86"/>
                </a:lnTo>
                <a:lnTo>
                  <a:pt x="228" y="88"/>
                </a:lnTo>
                <a:lnTo>
                  <a:pt x="230" y="96"/>
                </a:lnTo>
                <a:lnTo>
                  <a:pt x="230" y="100"/>
                </a:lnTo>
                <a:lnTo>
                  <a:pt x="220" y="100"/>
                </a:lnTo>
                <a:lnTo>
                  <a:pt x="212" y="96"/>
                </a:lnTo>
                <a:lnTo>
                  <a:pt x="206" y="92"/>
                </a:lnTo>
                <a:lnTo>
                  <a:pt x="196" y="108"/>
                </a:lnTo>
                <a:lnTo>
                  <a:pt x="186" y="122"/>
                </a:lnTo>
                <a:lnTo>
                  <a:pt x="178" y="128"/>
                </a:lnTo>
                <a:lnTo>
                  <a:pt x="170" y="130"/>
                </a:lnTo>
                <a:lnTo>
                  <a:pt x="160" y="128"/>
                </a:lnTo>
                <a:lnTo>
                  <a:pt x="150" y="128"/>
                </a:lnTo>
                <a:lnTo>
                  <a:pt x="150" y="120"/>
                </a:lnTo>
                <a:lnTo>
                  <a:pt x="148" y="112"/>
                </a:lnTo>
                <a:lnTo>
                  <a:pt x="140" y="108"/>
                </a:lnTo>
                <a:lnTo>
                  <a:pt x="132" y="106"/>
                </a:lnTo>
                <a:lnTo>
                  <a:pt x="122" y="100"/>
                </a:lnTo>
                <a:lnTo>
                  <a:pt x="108" y="92"/>
                </a:lnTo>
                <a:lnTo>
                  <a:pt x="92" y="80"/>
                </a:lnTo>
                <a:lnTo>
                  <a:pt x="78" y="74"/>
                </a:lnTo>
                <a:lnTo>
                  <a:pt x="66" y="76"/>
                </a:lnTo>
                <a:lnTo>
                  <a:pt x="54" y="76"/>
                </a:lnTo>
                <a:lnTo>
                  <a:pt x="46" y="82"/>
                </a:lnTo>
                <a:lnTo>
                  <a:pt x="30" y="92"/>
                </a:lnTo>
                <a:lnTo>
                  <a:pt x="28" y="80"/>
                </a:lnTo>
                <a:lnTo>
                  <a:pt x="24" y="68"/>
                </a:lnTo>
                <a:lnTo>
                  <a:pt x="18" y="62"/>
                </a:lnTo>
                <a:lnTo>
                  <a:pt x="8" y="52"/>
                </a:lnTo>
                <a:lnTo>
                  <a:pt x="0" y="42"/>
                </a:lnTo>
                <a:lnTo>
                  <a:pt x="0" y="36"/>
                </a:lnTo>
                <a:lnTo>
                  <a:pt x="2" y="28"/>
                </a:lnTo>
                <a:lnTo>
                  <a:pt x="8" y="30"/>
                </a:lnTo>
                <a:lnTo>
                  <a:pt x="12" y="36"/>
                </a:lnTo>
                <a:lnTo>
                  <a:pt x="22" y="36"/>
                </a:lnTo>
                <a:lnTo>
                  <a:pt x="24" y="32"/>
                </a:lnTo>
                <a:lnTo>
                  <a:pt x="22" y="22"/>
                </a:lnTo>
                <a:lnTo>
                  <a:pt x="18" y="16"/>
                </a:lnTo>
                <a:lnTo>
                  <a:pt x="10" y="10"/>
                </a:lnTo>
                <a:lnTo>
                  <a:pt x="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4" name="íşḷïḑè">
            <a:extLst>
              <a:ext uri="{FF2B5EF4-FFF2-40B4-BE49-F238E27FC236}">
                <a16:creationId xmlns:a16="http://schemas.microsoft.com/office/drawing/2014/main" id="{D066D502-D1F6-4722-BDCD-836BF5D1C7EA}"/>
              </a:ext>
            </a:extLst>
          </p:cNvPr>
          <p:cNvSpPr/>
          <p:nvPr/>
        </p:nvSpPr>
        <p:spPr bwMode="auto">
          <a:xfrm>
            <a:off x="10124731" y="1843513"/>
            <a:ext cx="113129" cy="71250"/>
          </a:xfrm>
          <a:custGeom>
            <a:avLst/>
            <a:gdLst>
              <a:gd name="T0" fmla="*/ 2147483647 w 126"/>
              <a:gd name="T1" fmla="*/ 2147483647 h 72"/>
              <a:gd name="T2" fmla="*/ 2147483647 w 126"/>
              <a:gd name="T3" fmla="*/ 2147483647 h 72"/>
              <a:gd name="T4" fmla="*/ 2147483647 w 126"/>
              <a:gd name="T5" fmla="*/ 2147483647 h 72"/>
              <a:gd name="T6" fmla="*/ 2147483647 w 126"/>
              <a:gd name="T7" fmla="*/ 2147483647 h 72"/>
              <a:gd name="T8" fmla="*/ 2147483647 w 126"/>
              <a:gd name="T9" fmla="*/ 2147483647 h 72"/>
              <a:gd name="T10" fmla="*/ 2147483647 w 126"/>
              <a:gd name="T11" fmla="*/ 2147483647 h 72"/>
              <a:gd name="T12" fmla="*/ 2147483647 w 126"/>
              <a:gd name="T13" fmla="*/ 2147483647 h 72"/>
              <a:gd name="T14" fmla="*/ 2147483647 w 126"/>
              <a:gd name="T15" fmla="*/ 2147483647 h 72"/>
              <a:gd name="T16" fmla="*/ 2147483647 w 126"/>
              <a:gd name="T17" fmla="*/ 2147483647 h 72"/>
              <a:gd name="T18" fmla="*/ 0 w 126"/>
              <a:gd name="T19" fmla="*/ 2147483647 h 72"/>
              <a:gd name="T20" fmla="*/ 2147483647 w 126"/>
              <a:gd name="T21" fmla="*/ 2147483647 h 72"/>
              <a:gd name="T22" fmla="*/ 2147483647 w 126"/>
              <a:gd name="T23" fmla="*/ 2147483647 h 72"/>
              <a:gd name="T24" fmla="*/ 2147483647 w 126"/>
              <a:gd name="T25" fmla="*/ 2147483647 h 72"/>
              <a:gd name="T26" fmla="*/ 2147483647 w 126"/>
              <a:gd name="T27" fmla="*/ 2147483647 h 72"/>
              <a:gd name="T28" fmla="*/ 2147483647 w 126"/>
              <a:gd name="T29" fmla="*/ 2147483647 h 72"/>
              <a:gd name="T30" fmla="*/ 2147483647 w 126"/>
              <a:gd name="T31" fmla="*/ 2147483647 h 72"/>
              <a:gd name="T32" fmla="*/ 2147483647 w 126"/>
              <a:gd name="T33" fmla="*/ 2147483647 h 72"/>
              <a:gd name="T34" fmla="*/ 2147483647 w 126"/>
              <a:gd name="T35" fmla="*/ 2147483647 h 72"/>
              <a:gd name="T36" fmla="*/ 2147483647 w 126"/>
              <a:gd name="T37" fmla="*/ 0 h 72"/>
              <a:gd name="T38" fmla="*/ 2147483647 w 126"/>
              <a:gd name="T39" fmla="*/ 2147483647 h 72"/>
              <a:gd name="T40" fmla="*/ 2147483647 w 126"/>
              <a:gd name="T41" fmla="*/ 2147483647 h 72"/>
              <a:gd name="T42" fmla="*/ 2147483647 w 126"/>
              <a:gd name="T43" fmla="*/ 2147483647 h 72"/>
              <a:gd name="T44" fmla="*/ 2147483647 w 126"/>
              <a:gd name="T45" fmla="*/ 2147483647 h 72"/>
              <a:gd name="T46" fmla="*/ 2147483647 w 126"/>
              <a:gd name="T47" fmla="*/ 2147483647 h 72"/>
              <a:gd name="T48" fmla="*/ 2147483647 w 126"/>
              <a:gd name="T49" fmla="*/ 2147483647 h 72"/>
              <a:gd name="T50" fmla="*/ 2147483647 w 126"/>
              <a:gd name="T51" fmla="*/ 2147483647 h 72"/>
              <a:gd name="T52" fmla="*/ 2147483647 w 126"/>
              <a:gd name="T53" fmla="*/ 2147483647 h 72"/>
              <a:gd name="T54" fmla="*/ 2147483647 w 126"/>
              <a:gd name="T55" fmla="*/ 2147483647 h 72"/>
              <a:gd name="T56" fmla="*/ 2147483647 w 126"/>
              <a:gd name="T57" fmla="*/ 2147483647 h 72"/>
              <a:gd name="T58" fmla="*/ 2147483647 w 126"/>
              <a:gd name="T59" fmla="*/ 2147483647 h 72"/>
              <a:gd name="T60" fmla="*/ 2147483647 w 126"/>
              <a:gd name="T61" fmla="*/ 2147483647 h 72"/>
              <a:gd name="T62" fmla="*/ 2147483647 w 126"/>
              <a:gd name="T63" fmla="*/ 2147483647 h 72"/>
              <a:gd name="T64" fmla="*/ 2147483647 w 126"/>
              <a:gd name="T65" fmla="*/ 2147483647 h 72"/>
              <a:gd name="T66" fmla="*/ 2147483647 w 126"/>
              <a:gd name="T67" fmla="*/ 2147483647 h 72"/>
              <a:gd name="T68" fmla="*/ 2147483647 w 126"/>
              <a:gd name="T69" fmla="*/ 2147483647 h 72"/>
              <a:gd name="T70" fmla="*/ 2147483647 w 126"/>
              <a:gd name="T71" fmla="*/ 2147483647 h 72"/>
              <a:gd name="T72" fmla="*/ 2147483647 w 126"/>
              <a:gd name="T73" fmla="*/ 2147483647 h 72"/>
              <a:gd name="T74" fmla="*/ 2147483647 w 126"/>
              <a:gd name="T75" fmla="*/ 2147483647 h 72"/>
              <a:gd name="T76" fmla="*/ 2147483647 w 126"/>
              <a:gd name="T77" fmla="*/ 2147483647 h 72"/>
              <a:gd name="T78" fmla="*/ 2147483647 w 126"/>
              <a:gd name="T79" fmla="*/ 2147483647 h 72"/>
              <a:gd name="T80" fmla="*/ 2147483647 w 126"/>
              <a:gd name="T81" fmla="*/ 2147483647 h 72"/>
              <a:gd name="T82" fmla="*/ 2147483647 w 126"/>
              <a:gd name="T83" fmla="*/ 2147483647 h 72"/>
              <a:gd name="T84" fmla="*/ 2147483647 w 126"/>
              <a:gd name="T85" fmla="*/ 2147483647 h 72"/>
              <a:gd name="T86" fmla="*/ 2147483647 w 126"/>
              <a:gd name="T87" fmla="*/ 2147483647 h 72"/>
              <a:gd name="T88" fmla="*/ 2147483647 w 126"/>
              <a:gd name="T89" fmla="*/ 2147483647 h 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26"/>
              <a:gd name="T136" fmla="*/ 0 h 72"/>
              <a:gd name="T137" fmla="*/ 126 w 126"/>
              <a:gd name="T138" fmla="*/ 72 h 7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26" h="72">
                <a:moveTo>
                  <a:pt x="12" y="60"/>
                </a:moveTo>
                <a:lnTo>
                  <a:pt x="20" y="58"/>
                </a:lnTo>
                <a:lnTo>
                  <a:pt x="28" y="56"/>
                </a:lnTo>
                <a:lnTo>
                  <a:pt x="36" y="52"/>
                </a:lnTo>
                <a:lnTo>
                  <a:pt x="42" y="44"/>
                </a:lnTo>
                <a:lnTo>
                  <a:pt x="32" y="40"/>
                </a:lnTo>
                <a:lnTo>
                  <a:pt x="20" y="32"/>
                </a:lnTo>
                <a:lnTo>
                  <a:pt x="16" y="36"/>
                </a:lnTo>
                <a:lnTo>
                  <a:pt x="6" y="34"/>
                </a:lnTo>
                <a:lnTo>
                  <a:pt x="0" y="32"/>
                </a:lnTo>
                <a:lnTo>
                  <a:pt x="2" y="28"/>
                </a:lnTo>
                <a:lnTo>
                  <a:pt x="6" y="20"/>
                </a:lnTo>
                <a:lnTo>
                  <a:pt x="6" y="8"/>
                </a:lnTo>
                <a:lnTo>
                  <a:pt x="18" y="6"/>
                </a:lnTo>
                <a:lnTo>
                  <a:pt x="24" y="8"/>
                </a:lnTo>
                <a:lnTo>
                  <a:pt x="30" y="10"/>
                </a:lnTo>
                <a:lnTo>
                  <a:pt x="38" y="12"/>
                </a:lnTo>
                <a:lnTo>
                  <a:pt x="38" y="4"/>
                </a:lnTo>
                <a:lnTo>
                  <a:pt x="48" y="0"/>
                </a:lnTo>
                <a:lnTo>
                  <a:pt x="56" y="2"/>
                </a:lnTo>
                <a:lnTo>
                  <a:pt x="62" y="4"/>
                </a:lnTo>
                <a:lnTo>
                  <a:pt x="68" y="6"/>
                </a:lnTo>
                <a:lnTo>
                  <a:pt x="86" y="6"/>
                </a:lnTo>
                <a:lnTo>
                  <a:pt x="100" y="6"/>
                </a:lnTo>
                <a:lnTo>
                  <a:pt x="112" y="6"/>
                </a:lnTo>
                <a:lnTo>
                  <a:pt x="126" y="12"/>
                </a:lnTo>
                <a:lnTo>
                  <a:pt x="122" y="18"/>
                </a:lnTo>
                <a:lnTo>
                  <a:pt x="118" y="24"/>
                </a:lnTo>
                <a:lnTo>
                  <a:pt x="114" y="30"/>
                </a:lnTo>
                <a:lnTo>
                  <a:pt x="106" y="36"/>
                </a:lnTo>
                <a:lnTo>
                  <a:pt x="100" y="42"/>
                </a:lnTo>
                <a:lnTo>
                  <a:pt x="88" y="50"/>
                </a:lnTo>
                <a:lnTo>
                  <a:pt x="76" y="52"/>
                </a:lnTo>
                <a:lnTo>
                  <a:pt x="68" y="52"/>
                </a:lnTo>
                <a:lnTo>
                  <a:pt x="60" y="56"/>
                </a:lnTo>
                <a:lnTo>
                  <a:pt x="56" y="58"/>
                </a:lnTo>
                <a:lnTo>
                  <a:pt x="50" y="64"/>
                </a:lnTo>
                <a:lnTo>
                  <a:pt x="50" y="68"/>
                </a:lnTo>
                <a:lnTo>
                  <a:pt x="44" y="72"/>
                </a:lnTo>
                <a:lnTo>
                  <a:pt x="38" y="72"/>
                </a:lnTo>
                <a:lnTo>
                  <a:pt x="30" y="72"/>
                </a:lnTo>
                <a:lnTo>
                  <a:pt x="24" y="70"/>
                </a:lnTo>
                <a:lnTo>
                  <a:pt x="18" y="70"/>
                </a:lnTo>
                <a:lnTo>
                  <a:pt x="10" y="70"/>
                </a:lnTo>
                <a:lnTo>
                  <a:pt x="12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5" name="išḷîdé">
            <a:extLst>
              <a:ext uri="{FF2B5EF4-FFF2-40B4-BE49-F238E27FC236}">
                <a16:creationId xmlns:a16="http://schemas.microsoft.com/office/drawing/2014/main" id="{C96D4F70-0530-423C-BF2D-1089A09BF104}"/>
              </a:ext>
            </a:extLst>
          </p:cNvPr>
          <p:cNvSpPr/>
          <p:nvPr/>
        </p:nvSpPr>
        <p:spPr bwMode="auto">
          <a:xfrm>
            <a:off x="9921660" y="1800432"/>
            <a:ext cx="240312" cy="152441"/>
          </a:xfrm>
          <a:custGeom>
            <a:avLst/>
            <a:gdLst>
              <a:gd name="T0" fmla="*/ 0 w 270"/>
              <a:gd name="T1" fmla="*/ 2147483647 h 154"/>
              <a:gd name="T2" fmla="*/ 2147483647 w 270"/>
              <a:gd name="T3" fmla="*/ 2147483647 h 154"/>
              <a:gd name="T4" fmla="*/ 2147483647 w 270"/>
              <a:gd name="T5" fmla="*/ 2147483647 h 154"/>
              <a:gd name="T6" fmla="*/ 2147483647 w 270"/>
              <a:gd name="T7" fmla="*/ 2147483647 h 154"/>
              <a:gd name="T8" fmla="*/ 2147483647 w 270"/>
              <a:gd name="T9" fmla="*/ 2147483647 h 154"/>
              <a:gd name="T10" fmla="*/ 2147483647 w 270"/>
              <a:gd name="T11" fmla="*/ 2147483647 h 154"/>
              <a:gd name="T12" fmla="*/ 2147483647 w 270"/>
              <a:gd name="T13" fmla="*/ 2147483647 h 154"/>
              <a:gd name="T14" fmla="*/ 2147483647 w 270"/>
              <a:gd name="T15" fmla="*/ 2147483647 h 154"/>
              <a:gd name="T16" fmla="*/ 2147483647 w 270"/>
              <a:gd name="T17" fmla="*/ 2147483647 h 154"/>
              <a:gd name="T18" fmla="*/ 2147483647 w 270"/>
              <a:gd name="T19" fmla="*/ 2147483647 h 154"/>
              <a:gd name="T20" fmla="*/ 2147483647 w 270"/>
              <a:gd name="T21" fmla="*/ 2147483647 h 154"/>
              <a:gd name="T22" fmla="*/ 2147483647 w 270"/>
              <a:gd name="T23" fmla="*/ 2147483647 h 154"/>
              <a:gd name="T24" fmla="*/ 2147483647 w 270"/>
              <a:gd name="T25" fmla="*/ 2147483647 h 154"/>
              <a:gd name="T26" fmla="*/ 2147483647 w 270"/>
              <a:gd name="T27" fmla="*/ 2147483647 h 154"/>
              <a:gd name="T28" fmla="*/ 2147483647 w 270"/>
              <a:gd name="T29" fmla="*/ 2147483647 h 154"/>
              <a:gd name="T30" fmla="*/ 2147483647 w 270"/>
              <a:gd name="T31" fmla="*/ 2147483647 h 154"/>
              <a:gd name="T32" fmla="*/ 2147483647 w 270"/>
              <a:gd name="T33" fmla="*/ 2147483647 h 154"/>
              <a:gd name="T34" fmla="*/ 2147483647 w 270"/>
              <a:gd name="T35" fmla="*/ 2147483647 h 154"/>
              <a:gd name="T36" fmla="*/ 2147483647 w 270"/>
              <a:gd name="T37" fmla="*/ 2147483647 h 154"/>
              <a:gd name="T38" fmla="*/ 2147483647 w 270"/>
              <a:gd name="T39" fmla="*/ 2147483647 h 154"/>
              <a:gd name="T40" fmla="*/ 2147483647 w 270"/>
              <a:gd name="T41" fmla="*/ 2147483647 h 154"/>
              <a:gd name="T42" fmla="*/ 2147483647 w 270"/>
              <a:gd name="T43" fmla="*/ 2147483647 h 154"/>
              <a:gd name="T44" fmla="*/ 2147483647 w 270"/>
              <a:gd name="T45" fmla="*/ 2147483647 h 154"/>
              <a:gd name="T46" fmla="*/ 2147483647 w 270"/>
              <a:gd name="T47" fmla="*/ 2147483647 h 154"/>
              <a:gd name="T48" fmla="*/ 2147483647 w 270"/>
              <a:gd name="T49" fmla="*/ 2147483647 h 154"/>
              <a:gd name="T50" fmla="*/ 2147483647 w 270"/>
              <a:gd name="T51" fmla="*/ 2147483647 h 154"/>
              <a:gd name="T52" fmla="*/ 2147483647 w 270"/>
              <a:gd name="T53" fmla="*/ 2147483647 h 154"/>
              <a:gd name="T54" fmla="*/ 2147483647 w 270"/>
              <a:gd name="T55" fmla="*/ 2147483647 h 154"/>
              <a:gd name="T56" fmla="*/ 2147483647 w 270"/>
              <a:gd name="T57" fmla="*/ 2147483647 h 154"/>
              <a:gd name="T58" fmla="*/ 2147483647 w 270"/>
              <a:gd name="T59" fmla="*/ 2147483647 h 154"/>
              <a:gd name="T60" fmla="*/ 2147483647 w 270"/>
              <a:gd name="T61" fmla="*/ 2147483647 h 154"/>
              <a:gd name="T62" fmla="*/ 2147483647 w 270"/>
              <a:gd name="T63" fmla="*/ 2147483647 h 154"/>
              <a:gd name="T64" fmla="*/ 2147483647 w 270"/>
              <a:gd name="T65" fmla="*/ 2147483647 h 154"/>
              <a:gd name="T66" fmla="*/ 2147483647 w 270"/>
              <a:gd name="T67" fmla="*/ 2147483647 h 154"/>
              <a:gd name="T68" fmla="*/ 2147483647 w 270"/>
              <a:gd name="T69" fmla="*/ 2147483647 h 154"/>
              <a:gd name="T70" fmla="*/ 2147483647 w 270"/>
              <a:gd name="T71" fmla="*/ 2147483647 h 154"/>
              <a:gd name="T72" fmla="*/ 2147483647 w 270"/>
              <a:gd name="T73" fmla="*/ 2147483647 h 154"/>
              <a:gd name="T74" fmla="*/ 2147483647 w 270"/>
              <a:gd name="T75" fmla="*/ 2147483647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70"/>
              <a:gd name="T115" fmla="*/ 0 h 154"/>
              <a:gd name="T116" fmla="*/ 270 w 270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70" h="154">
                <a:moveTo>
                  <a:pt x="10" y="76"/>
                </a:moveTo>
                <a:lnTo>
                  <a:pt x="0" y="10"/>
                </a:lnTo>
                <a:lnTo>
                  <a:pt x="34" y="0"/>
                </a:lnTo>
                <a:lnTo>
                  <a:pt x="74" y="18"/>
                </a:lnTo>
                <a:lnTo>
                  <a:pt x="92" y="40"/>
                </a:lnTo>
                <a:lnTo>
                  <a:pt x="110" y="38"/>
                </a:lnTo>
                <a:lnTo>
                  <a:pt x="124" y="36"/>
                </a:lnTo>
                <a:lnTo>
                  <a:pt x="136" y="36"/>
                </a:lnTo>
                <a:lnTo>
                  <a:pt x="146" y="44"/>
                </a:lnTo>
                <a:lnTo>
                  <a:pt x="152" y="50"/>
                </a:lnTo>
                <a:lnTo>
                  <a:pt x="158" y="56"/>
                </a:lnTo>
                <a:lnTo>
                  <a:pt x="160" y="62"/>
                </a:lnTo>
                <a:lnTo>
                  <a:pt x="162" y="66"/>
                </a:lnTo>
                <a:lnTo>
                  <a:pt x="170" y="68"/>
                </a:lnTo>
                <a:lnTo>
                  <a:pt x="174" y="82"/>
                </a:lnTo>
                <a:lnTo>
                  <a:pt x="194" y="82"/>
                </a:lnTo>
                <a:lnTo>
                  <a:pt x="196" y="90"/>
                </a:lnTo>
                <a:lnTo>
                  <a:pt x="202" y="92"/>
                </a:lnTo>
                <a:lnTo>
                  <a:pt x="208" y="82"/>
                </a:lnTo>
                <a:lnTo>
                  <a:pt x="214" y="74"/>
                </a:lnTo>
                <a:lnTo>
                  <a:pt x="218" y="72"/>
                </a:lnTo>
                <a:lnTo>
                  <a:pt x="228" y="64"/>
                </a:lnTo>
                <a:lnTo>
                  <a:pt x="234" y="64"/>
                </a:lnTo>
                <a:lnTo>
                  <a:pt x="230" y="72"/>
                </a:lnTo>
                <a:lnTo>
                  <a:pt x="228" y="76"/>
                </a:lnTo>
                <a:lnTo>
                  <a:pt x="232" y="78"/>
                </a:lnTo>
                <a:lnTo>
                  <a:pt x="234" y="78"/>
                </a:lnTo>
                <a:lnTo>
                  <a:pt x="244" y="80"/>
                </a:lnTo>
                <a:lnTo>
                  <a:pt x="248" y="76"/>
                </a:lnTo>
                <a:lnTo>
                  <a:pt x="260" y="84"/>
                </a:lnTo>
                <a:lnTo>
                  <a:pt x="270" y="88"/>
                </a:lnTo>
                <a:lnTo>
                  <a:pt x="264" y="96"/>
                </a:lnTo>
                <a:lnTo>
                  <a:pt x="254" y="100"/>
                </a:lnTo>
                <a:lnTo>
                  <a:pt x="240" y="104"/>
                </a:lnTo>
                <a:lnTo>
                  <a:pt x="234" y="102"/>
                </a:lnTo>
                <a:lnTo>
                  <a:pt x="226" y="102"/>
                </a:lnTo>
                <a:lnTo>
                  <a:pt x="238" y="96"/>
                </a:lnTo>
                <a:lnTo>
                  <a:pt x="238" y="92"/>
                </a:lnTo>
                <a:lnTo>
                  <a:pt x="230" y="86"/>
                </a:lnTo>
                <a:lnTo>
                  <a:pt x="226" y="92"/>
                </a:lnTo>
                <a:lnTo>
                  <a:pt x="216" y="90"/>
                </a:lnTo>
                <a:lnTo>
                  <a:pt x="216" y="100"/>
                </a:lnTo>
                <a:lnTo>
                  <a:pt x="210" y="102"/>
                </a:lnTo>
                <a:lnTo>
                  <a:pt x="208" y="112"/>
                </a:lnTo>
                <a:lnTo>
                  <a:pt x="194" y="112"/>
                </a:lnTo>
                <a:lnTo>
                  <a:pt x="194" y="118"/>
                </a:lnTo>
                <a:lnTo>
                  <a:pt x="196" y="120"/>
                </a:lnTo>
                <a:lnTo>
                  <a:pt x="200" y="124"/>
                </a:lnTo>
                <a:lnTo>
                  <a:pt x="206" y="128"/>
                </a:lnTo>
                <a:lnTo>
                  <a:pt x="210" y="132"/>
                </a:lnTo>
                <a:lnTo>
                  <a:pt x="210" y="142"/>
                </a:lnTo>
                <a:lnTo>
                  <a:pt x="206" y="152"/>
                </a:lnTo>
                <a:lnTo>
                  <a:pt x="200" y="154"/>
                </a:lnTo>
                <a:lnTo>
                  <a:pt x="190" y="152"/>
                </a:lnTo>
                <a:lnTo>
                  <a:pt x="188" y="142"/>
                </a:lnTo>
                <a:lnTo>
                  <a:pt x="182" y="138"/>
                </a:lnTo>
                <a:lnTo>
                  <a:pt x="176" y="138"/>
                </a:lnTo>
                <a:lnTo>
                  <a:pt x="164" y="134"/>
                </a:lnTo>
                <a:lnTo>
                  <a:pt x="152" y="124"/>
                </a:lnTo>
                <a:lnTo>
                  <a:pt x="140" y="122"/>
                </a:lnTo>
                <a:lnTo>
                  <a:pt x="130" y="114"/>
                </a:lnTo>
                <a:lnTo>
                  <a:pt x="118" y="106"/>
                </a:lnTo>
                <a:lnTo>
                  <a:pt x="110" y="96"/>
                </a:lnTo>
                <a:lnTo>
                  <a:pt x="104" y="88"/>
                </a:lnTo>
                <a:lnTo>
                  <a:pt x="100" y="82"/>
                </a:lnTo>
                <a:lnTo>
                  <a:pt x="80" y="82"/>
                </a:lnTo>
                <a:lnTo>
                  <a:pt x="74" y="80"/>
                </a:lnTo>
                <a:lnTo>
                  <a:pt x="72" y="72"/>
                </a:lnTo>
                <a:lnTo>
                  <a:pt x="70" y="66"/>
                </a:lnTo>
                <a:lnTo>
                  <a:pt x="64" y="60"/>
                </a:lnTo>
                <a:lnTo>
                  <a:pt x="48" y="54"/>
                </a:lnTo>
                <a:lnTo>
                  <a:pt x="38" y="58"/>
                </a:lnTo>
                <a:lnTo>
                  <a:pt x="26" y="68"/>
                </a:lnTo>
                <a:lnTo>
                  <a:pt x="26" y="74"/>
                </a:lnTo>
                <a:lnTo>
                  <a:pt x="26" y="78"/>
                </a:lnTo>
                <a:lnTo>
                  <a:pt x="10" y="7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6" name="îsḻíḓê">
            <a:extLst>
              <a:ext uri="{FF2B5EF4-FFF2-40B4-BE49-F238E27FC236}">
                <a16:creationId xmlns:a16="http://schemas.microsoft.com/office/drawing/2014/main" id="{8646F660-13FE-40C4-8DCD-1C31BAA85306}"/>
              </a:ext>
            </a:extLst>
          </p:cNvPr>
          <p:cNvSpPr/>
          <p:nvPr/>
        </p:nvSpPr>
        <p:spPr bwMode="auto">
          <a:xfrm>
            <a:off x="9786046" y="1624793"/>
            <a:ext cx="508731" cy="265943"/>
          </a:xfrm>
          <a:custGeom>
            <a:avLst/>
            <a:gdLst>
              <a:gd name="T0" fmla="*/ 2147483647 w 570"/>
              <a:gd name="T1" fmla="*/ 2147483647 h 270"/>
              <a:gd name="T2" fmla="*/ 2147483647 w 570"/>
              <a:gd name="T3" fmla="*/ 2147483647 h 270"/>
              <a:gd name="T4" fmla="*/ 2147483647 w 570"/>
              <a:gd name="T5" fmla="*/ 2147483647 h 270"/>
              <a:gd name="T6" fmla="*/ 2147483647 w 570"/>
              <a:gd name="T7" fmla="*/ 2147483647 h 270"/>
              <a:gd name="T8" fmla="*/ 2147483647 w 570"/>
              <a:gd name="T9" fmla="*/ 2147483647 h 270"/>
              <a:gd name="T10" fmla="*/ 2147483647 w 570"/>
              <a:gd name="T11" fmla="*/ 2147483647 h 270"/>
              <a:gd name="T12" fmla="*/ 2147483647 w 570"/>
              <a:gd name="T13" fmla="*/ 2147483647 h 270"/>
              <a:gd name="T14" fmla="*/ 2147483647 w 570"/>
              <a:gd name="T15" fmla="*/ 2147483647 h 270"/>
              <a:gd name="T16" fmla="*/ 2147483647 w 570"/>
              <a:gd name="T17" fmla="*/ 2147483647 h 270"/>
              <a:gd name="T18" fmla="*/ 2147483647 w 570"/>
              <a:gd name="T19" fmla="*/ 2147483647 h 270"/>
              <a:gd name="T20" fmla="*/ 0 w 570"/>
              <a:gd name="T21" fmla="*/ 2147483647 h 270"/>
              <a:gd name="T22" fmla="*/ 2147483647 w 570"/>
              <a:gd name="T23" fmla="*/ 2147483647 h 270"/>
              <a:gd name="T24" fmla="*/ 2147483647 w 570"/>
              <a:gd name="T25" fmla="*/ 2147483647 h 270"/>
              <a:gd name="T26" fmla="*/ 2147483647 w 570"/>
              <a:gd name="T27" fmla="*/ 2147483647 h 270"/>
              <a:gd name="T28" fmla="*/ 2147483647 w 570"/>
              <a:gd name="T29" fmla="*/ 2147483647 h 270"/>
              <a:gd name="T30" fmla="*/ 2147483647 w 570"/>
              <a:gd name="T31" fmla="*/ 2147483647 h 270"/>
              <a:gd name="T32" fmla="*/ 2147483647 w 570"/>
              <a:gd name="T33" fmla="*/ 2147483647 h 270"/>
              <a:gd name="T34" fmla="*/ 2147483647 w 570"/>
              <a:gd name="T35" fmla="*/ 2147483647 h 270"/>
              <a:gd name="T36" fmla="*/ 2147483647 w 570"/>
              <a:gd name="T37" fmla="*/ 2147483647 h 270"/>
              <a:gd name="T38" fmla="*/ 2147483647 w 570"/>
              <a:gd name="T39" fmla="*/ 2147483647 h 270"/>
              <a:gd name="T40" fmla="*/ 2147483647 w 570"/>
              <a:gd name="T41" fmla="*/ 2147483647 h 270"/>
              <a:gd name="T42" fmla="*/ 2147483647 w 570"/>
              <a:gd name="T43" fmla="*/ 2147483647 h 270"/>
              <a:gd name="T44" fmla="*/ 2147483647 w 570"/>
              <a:gd name="T45" fmla="*/ 2147483647 h 270"/>
              <a:gd name="T46" fmla="*/ 2147483647 w 570"/>
              <a:gd name="T47" fmla="*/ 2147483647 h 270"/>
              <a:gd name="T48" fmla="*/ 2147483647 w 570"/>
              <a:gd name="T49" fmla="*/ 2147483647 h 270"/>
              <a:gd name="T50" fmla="*/ 2147483647 w 570"/>
              <a:gd name="T51" fmla="*/ 2147483647 h 270"/>
              <a:gd name="T52" fmla="*/ 2147483647 w 570"/>
              <a:gd name="T53" fmla="*/ 2147483647 h 270"/>
              <a:gd name="T54" fmla="*/ 2147483647 w 570"/>
              <a:gd name="T55" fmla="*/ 2147483647 h 270"/>
              <a:gd name="T56" fmla="*/ 2147483647 w 570"/>
              <a:gd name="T57" fmla="*/ 2147483647 h 270"/>
              <a:gd name="T58" fmla="*/ 2147483647 w 570"/>
              <a:gd name="T59" fmla="*/ 2147483647 h 270"/>
              <a:gd name="T60" fmla="*/ 2147483647 w 570"/>
              <a:gd name="T61" fmla="*/ 2147483647 h 270"/>
              <a:gd name="T62" fmla="*/ 2147483647 w 570"/>
              <a:gd name="T63" fmla="*/ 2147483647 h 270"/>
              <a:gd name="T64" fmla="*/ 2147483647 w 570"/>
              <a:gd name="T65" fmla="*/ 2147483647 h 270"/>
              <a:gd name="T66" fmla="*/ 2147483647 w 570"/>
              <a:gd name="T67" fmla="*/ 2147483647 h 270"/>
              <a:gd name="T68" fmla="*/ 2147483647 w 570"/>
              <a:gd name="T69" fmla="*/ 2147483647 h 270"/>
              <a:gd name="T70" fmla="*/ 2147483647 w 570"/>
              <a:gd name="T71" fmla="*/ 2147483647 h 270"/>
              <a:gd name="T72" fmla="*/ 2147483647 w 570"/>
              <a:gd name="T73" fmla="*/ 2147483647 h 270"/>
              <a:gd name="T74" fmla="*/ 2147483647 w 570"/>
              <a:gd name="T75" fmla="*/ 2147483647 h 270"/>
              <a:gd name="T76" fmla="*/ 2147483647 w 570"/>
              <a:gd name="T77" fmla="*/ 2147483647 h 270"/>
              <a:gd name="T78" fmla="*/ 2147483647 w 570"/>
              <a:gd name="T79" fmla="*/ 2147483647 h 270"/>
              <a:gd name="T80" fmla="*/ 2147483647 w 570"/>
              <a:gd name="T81" fmla="*/ 2147483647 h 270"/>
              <a:gd name="T82" fmla="*/ 2147483647 w 570"/>
              <a:gd name="T83" fmla="*/ 2147483647 h 2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70"/>
              <a:gd name="T127" fmla="*/ 0 h 270"/>
              <a:gd name="T128" fmla="*/ 570 w 570"/>
              <a:gd name="T129" fmla="*/ 270 h 2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70" h="270">
                <a:moveTo>
                  <a:pt x="118" y="238"/>
                </a:moveTo>
                <a:lnTo>
                  <a:pt x="110" y="240"/>
                </a:lnTo>
                <a:lnTo>
                  <a:pt x="108" y="248"/>
                </a:lnTo>
                <a:lnTo>
                  <a:pt x="108" y="252"/>
                </a:lnTo>
                <a:lnTo>
                  <a:pt x="104" y="248"/>
                </a:lnTo>
                <a:lnTo>
                  <a:pt x="102" y="236"/>
                </a:lnTo>
                <a:lnTo>
                  <a:pt x="102" y="230"/>
                </a:lnTo>
                <a:lnTo>
                  <a:pt x="92" y="224"/>
                </a:lnTo>
                <a:lnTo>
                  <a:pt x="84" y="222"/>
                </a:lnTo>
                <a:lnTo>
                  <a:pt x="72" y="210"/>
                </a:lnTo>
                <a:lnTo>
                  <a:pt x="62" y="200"/>
                </a:lnTo>
                <a:lnTo>
                  <a:pt x="58" y="194"/>
                </a:lnTo>
                <a:lnTo>
                  <a:pt x="64" y="194"/>
                </a:lnTo>
                <a:lnTo>
                  <a:pt x="76" y="196"/>
                </a:lnTo>
                <a:lnTo>
                  <a:pt x="70" y="184"/>
                </a:lnTo>
                <a:lnTo>
                  <a:pt x="82" y="182"/>
                </a:lnTo>
                <a:lnTo>
                  <a:pt x="94" y="182"/>
                </a:lnTo>
                <a:lnTo>
                  <a:pt x="92" y="168"/>
                </a:lnTo>
                <a:lnTo>
                  <a:pt x="92" y="158"/>
                </a:lnTo>
                <a:lnTo>
                  <a:pt x="88" y="152"/>
                </a:lnTo>
                <a:lnTo>
                  <a:pt x="80" y="152"/>
                </a:lnTo>
                <a:lnTo>
                  <a:pt x="74" y="156"/>
                </a:lnTo>
                <a:lnTo>
                  <a:pt x="70" y="154"/>
                </a:lnTo>
                <a:lnTo>
                  <a:pt x="64" y="152"/>
                </a:lnTo>
                <a:lnTo>
                  <a:pt x="52" y="152"/>
                </a:lnTo>
                <a:lnTo>
                  <a:pt x="42" y="162"/>
                </a:lnTo>
                <a:lnTo>
                  <a:pt x="36" y="152"/>
                </a:lnTo>
                <a:lnTo>
                  <a:pt x="24" y="136"/>
                </a:lnTo>
                <a:lnTo>
                  <a:pt x="10" y="136"/>
                </a:lnTo>
                <a:lnTo>
                  <a:pt x="10" y="126"/>
                </a:lnTo>
                <a:lnTo>
                  <a:pt x="4" y="128"/>
                </a:lnTo>
                <a:lnTo>
                  <a:pt x="0" y="128"/>
                </a:lnTo>
                <a:lnTo>
                  <a:pt x="0" y="126"/>
                </a:lnTo>
                <a:lnTo>
                  <a:pt x="0" y="110"/>
                </a:lnTo>
                <a:lnTo>
                  <a:pt x="0" y="96"/>
                </a:lnTo>
                <a:lnTo>
                  <a:pt x="10" y="88"/>
                </a:lnTo>
                <a:lnTo>
                  <a:pt x="18" y="98"/>
                </a:lnTo>
                <a:lnTo>
                  <a:pt x="26" y="94"/>
                </a:lnTo>
                <a:lnTo>
                  <a:pt x="24" y="82"/>
                </a:lnTo>
                <a:lnTo>
                  <a:pt x="48" y="62"/>
                </a:lnTo>
                <a:lnTo>
                  <a:pt x="68" y="66"/>
                </a:lnTo>
                <a:lnTo>
                  <a:pt x="86" y="72"/>
                </a:lnTo>
                <a:lnTo>
                  <a:pt x="102" y="84"/>
                </a:lnTo>
                <a:lnTo>
                  <a:pt x="110" y="82"/>
                </a:lnTo>
                <a:lnTo>
                  <a:pt x="122" y="86"/>
                </a:lnTo>
                <a:lnTo>
                  <a:pt x="128" y="78"/>
                </a:lnTo>
                <a:lnTo>
                  <a:pt x="160" y="78"/>
                </a:lnTo>
                <a:lnTo>
                  <a:pt x="170" y="86"/>
                </a:lnTo>
                <a:lnTo>
                  <a:pt x="176" y="86"/>
                </a:lnTo>
                <a:lnTo>
                  <a:pt x="186" y="84"/>
                </a:lnTo>
                <a:lnTo>
                  <a:pt x="202" y="84"/>
                </a:lnTo>
                <a:lnTo>
                  <a:pt x="204" y="70"/>
                </a:lnTo>
                <a:lnTo>
                  <a:pt x="180" y="62"/>
                </a:lnTo>
                <a:lnTo>
                  <a:pt x="184" y="56"/>
                </a:lnTo>
                <a:lnTo>
                  <a:pt x="186" y="44"/>
                </a:lnTo>
                <a:lnTo>
                  <a:pt x="200" y="42"/>
                </a:lnTo>
                <a:lnTo>
                  <a:pt x="188" y="36"/>
                </a:lnTo>
                <a:lnTo>
                  <a:pt x="182" y="26"/>
                </a:lnTo>
                <a:lnTo>
                  <a:pt x="204" y="24"/>
                </a:lnTo>
                <a:lnTo>
                  <a:pt x="270" y="10"/>
                </a:lnTo>
                <a:lnTo>
                  <a:pt x="280" y="0"/>
                </a:lnTo>
                <a:lnTo>
                  <a:pt x="308" y="4"/>
                </a:lnTo>
                <a:lnTo>
                  <a:pt x="320" y="22"/>
                </a:lnTo>
                <a:lnTo>
                  <a:pt x="354" y="26"/>
                </a:lnTo>
                <a:lnTo>
                  <a:pt x="352" y="32"/>
                </a:lnTo>
                <a:lnTo>
                  <a:pt x="370" y="32"/>
                </a:lnTo>
                <a:lnTo>
                  <a:pt x="388" y="18"/>
                </a:lnTo>
                <a:lnTo>
                  <a:pt x="396" y="18"/>
                </a:lnTo>
                <a:lnTo>
                  <a:pt x="396" y="28"/>
                </a:lnTo>
                <a:lnTo>
                  <a:pt x="412" y="34"/>
                </a:lnTo>
                <a:lnTo>
                  <a:pt x="464" y="82"/>
                </a:lnTo>
                <a:lnTo>
                  <a:pt x="472" y="84"/>
                </a:lnTo>
                <a:lnTo>
                  <a:pt x="472" y="74"/>
                </a:lnTo>
                <a:lnTo>
                  <a:pt x="484" y="76"/>
                </a:lnTo>
                <a:lnTo>
                  <a:pt x="486" y="84"/>
                </a:lnTo>
                <a:lnTo>
                  <a:pt x="506" y="86"/>
                </a:lnTo>
                <a:lnTo>
                  <a:pt x="510" y="78"/>
                </a:lnTo>
                <a:lnTo>
                  <a:pt x="534" y="94"/>
                </a:lnTo>
                <a:lnTo>
                  <a:pt x="550" y="104"/>
                </a:lnTo>
                <a:lnTo>
                  <a:pt x="570" y="108"/>
                </a:lnTo>
                <a:lnTo>
                  <a:pt x="564" y="112"/>
                </a:lnTo>
                <a:lnTo>
                  <a:pt x="562" y="116"/>
                </a:lnTo>
                <a:lnTo>
                  <a:pt x="558" y="120"/>
                </a:lnTo>
                <a:lnTo>
                  <a:pt x="544" y="130"/>
                </a:lnTo>
                <a:lnTo>
                  <a:pt x="556" y="144"/>
                </a:lnTo>
                <a:lnTo>
                  <a:pt x="548" y="152"/>
                </a:lnTo>
                <a:lnTo>
                  <a:pt x="540" y="154"/>
                </a:lnTo>
                <a:lnTo>
                  <a:pt x="532" y="152"/>
                </a:lnTo>
                <a:lnTo>
                  <a:pt x="518" y="148"/>
                </a:lnTo>
                <a:lnTo>
                  <a:pt x="522" y="160"/>
                </a:lnTo>
                <a:lnTo>
                  <a:pt x="522" y="176"/>
                </a:lnTo>
                <a:lnTo>
                  <a:pt x="520" y="184"/>
                </a:lnTo>
                <a:lnTo>
                  <a:pt x="510" y="186"/>
                </a:lnTo>
                <a:lnTo>
                  <a:pt x="498" y="182"/>
                </a:lnTo>
                <a:lnTo>
                  <a:pt x="500" y="190"/>
                </a:lnTo>
                <a:lnTo>
                  <a:pt x="510" y="210"/>
                </a:lnTo>
                <a:lnTo>
                  <a:pt x="512" y="224"/>
                </a:lnTo>
                <a:lnTo>
                  <a:pt x="506" y="234"/>
                </a:lnTo>
                <a:lnTo>
                  <a:pt x="492" y="228"/>
                </a:lnTo>
                <a:lnTo>
                  <a:pt x="480" y="228"/>
                </a:lnTo>
                <a:lnTo>
                  <a:pt x="460" y="228"/>
                </a:lnTo>
                <a:lnTo>
                  <a:pt x="448" y="228"/>
                </a:lnTo>
                <a:lnTo>
                  <a:pt x="428" y="222"/>
                </a:lnTo>
                <a:lnTo>
                  <a:pt x="418" y="226"/>
                </a:lnTo>
                <a:lnTo>
                  <a:pt x="418" y="234"/>
                </a:lnTo>
                <a:lnTo>
                  <a:pt x="398" y="228"/>
                </a:lnTo>
                <a:lnTo>
                  <a:pt x="386" y="230"/>
                </a:lnTo>
                <a:lnTo>
                  <a:pt x="386" y="242"/>
                </a:lnTo>
                <a:lnTo>
                  <a:pt x="380" y="242"/>
                </a:lnTo>
                <a:lnTo>
                  <a:pt x="360" y="260"/>
                </a:lnTo>
                <a:lnTo>
                  <a:pt x="358" y="264"/>
                </a:lnTo>
                <a:lnTo>
                  <a:pt x="354" y="270"/>
                </a:lnTo>
                <a:lnTo>
                  <a:pt x="348" y="268"/>
                </a:lnTo>
                <a:lnTo>
                  <a:pt x="346" y="260"/>
                </a:lnTo>
                <a:lnTo>
                  <a:pt x="326" y="260"/>
                </a:lnTo>
                <a:lnTo>
                  <a:pt x="322" y="246"/>
                </a:lnTo>
                <a:lnTo>
                  <a:pt x="314" y="244"/>
                </a:lnTo>
                <a:lnTo>
                  <a:pt x="310" y="234"/>
                </a:lnTo>
                <a:lnTo>
                  <a:pt x="288" y="214"/>
                </a:lnTo>
                <a:lnTo>
                  <a:pt x="244" y="218"/>
                </a:lnTo>
                <a:lnTo>
                  <a:pt x="226" y="196"/>
                </a:lnTo>
                <a:lnTo>
                  <a:pt x="186" y="178"/>
                </a:lnTo>
                <a:lnTo>
                  <a:pt x="152" y="188"/>
                </a:lnTo>
                <a:lnTo>
                  <a:pt x="162" y="254"/>
                </a:lnTo>
                <a:lnTo>
                  <a:pt x="154" y="254"/>
                </a:lnTo>
                <a:lnTo>
                  <a:pt x="140" y="242"/>
                </a:lnTo>
                <a:lnTo>
                  <a:pt x="130" y="238"/>
                </a:lnTo>
                <a:lnTo>
                  <a:pt x="118" y="2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7" name="íśļïḍe">
            <a:extLst>
              <a:ext uri="{FF2B5EF4-FFF2-40B4-BE49-F238E27FC236}">
                <a16:creationId xmlns:a16="http://schemas.microsoft.com/office/drawing/2014/main" id="{AFD67169-669F-4609-8994-F3429B646374}"/>
              </a:ext>
            </a:extLst>
          </p:cNvPr>
          <p:cNvSpPr/>
          <p:nvPr/>
        </p:nvSpPr>
        <p:spPr bwMode="auto">
          <a:xfrm>
            <a:off x="9786046" y="1907306"/>
            <a:ext cx="21080" cy="13256"/>
          </a:xfrm>
          <a:custGeom>
            <a:avLst/>
            <a:gdLst>
              <a:gd name="T0" fmla="*/ 0 w 24"/>
              <a:gd name="T1" fmla="*/ 2147483647 h 14"/>
              <a:gd name="T2" fmla="*/ 2147483647 w 24"/>
              <a:gd name="T3" fmla="*/ 0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0 w 2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14"/>
              <a:gd name="T26" fmla="*/ 24 w 2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14">
                <a:moveTo>
                  <a:pt x="0" y="2"/>
                </a:moveTo>
                <a:lnTo>
                  <a:pt x="8" y="0"/>
                </a:lnTo>
                <a:lnTo>
                  <a:pt x="18" y="8"/>
                </a:lnTo>
                <a:lnTo>
                  <a:pt x="24" y="12"/>
                </a:lnTo>
                <a:lnTo>
                  <a:pt x="16" y="14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8" name="îšḻîḍe">
            <a:extLst>
              <a:ext uri="{FF2B5EF4-FFF2-40B4-BE49-F238E27FC236}">
                <a16:creationId xmlns:a16="http://schemas.microsoft.com/office/drawing/2014/main" id="{6E45807D-1DEC-4797-8ED5-5E008D41C7F7}"/>
              </a:ext>
            </a:extLst>
          </p:cNvPr>
          <p:cNvSpPr/>
          <p:nvPr/>
        </p:nvSpPr>
        <p:spPr bwMode="auto">
          <a:xfrm>
            <a:off x="9490223" y="1279315"/>
            <a:ext cx="1753856" cy="596508"/>
          </a:xfrm>
          <a:custGeom>
            <a:avLst/>
            <a:gdLst>
              <a:gd name="T0" fmla="*/ 2147483647 w 1968"/>
              <a:gd name="T1" fmla="*/ 2147483647 h 606"/>
              <a:gd name="T2" fmla="*/ 2147483647 w 1968"/>
              <a:gd name="T3" fmla="*/ 2147483647 h 606"/>
              <a:gd name="T4" fmla="*/ 2147483647 w 1968"/>
              <a:gd name="T5" fmla="*/ 2147483647 h 606"/>
              <a:gd name="T6" fmla="*/ 2147483647 w 1968"/>
              <a:gd name="T7" fmla="*/ 2147483647 h 606"/>
              <a:gd name="T8" fmla="*/ 2147483647 w 1968"/>
              <a:gd name="T9" fmla="*/ 2147483647 h 606"/>
              <a:gd name="T10" fmla="*/ 2147483647 w 1968"/>
              <a:gd name="T11" fmla="*/ 2147483647 h 606"/>
              <a:gd name="T12" fmla="*/ 2147483647 w 1968"/>
              <a:gd name="T13" fmla="*/ 2147483647 h 606"/>
              <a:gd name="T14" fmla="*/ 2147483647 w 1968"/>
              <a:gd name="T15" fmla="*/ 2147483647 h 606"/>
              <a:gd name="T16" fmla="*/ 2147483647 w 1968"/>
              <a:gd name="T17" fmla="*/ 2147483647 h 606"/>
              <a:gd name="T18" fmla="*/ 2147483647 w 1968"/>
              <a:gd name="T19" fmla="*/ 2147483647 h 606"/>
              <a:gd name="T20" fmla="*/ 2147483647 w 1968"/>
              <a:gd name="T21" fmla="*/ 2147483647 h 606"/>
              <a:gd name="T22" fmla="*/ 2147483647 w 1968"/>
              <a:gd name="T23" fmla="*/ 2147483647 h 606"/>
              <a:gd name="T24" fmla="*/ 2147483647 w 1968"/>
              <a:gd name="T25" fmla="*/ 2147483647 h 606"/>
              <a:gd name="T26" fmla="*/ 2147483647 w 1968"/>
              <a:gd name="T27" fmla="*/ 2147483647 h 606"/>
              <a:gd name="T28" fmla="*/ 2147483647 w 1968"/>
              <a:gd name="T29" fmla="*/ 2147483647 h 606"/>
              <a:gd name="T30" fmla="*/ 2147483647 w 1968"/>
              <a:gd name="T31" fmla="*/ 2147483647 h 606"/>
              <a:gd name="T32" fmla="*/ 2147483647 w 1968"/>
              <a:gd name="T33" fmla="*/ 2147483647 h 606"/>
              <a:gd name="T34" fmla="*/ 2147483647 w 1968"/>
              <a:gd name="T35" fmla="*/ 2147483647 h 606"/>
              <a:gd name="T36" fmla="*/ 2147483647 w 1968"/>
              <a:gd name="T37" fmla="*/ 2147483647 h 606"/>
              <a:gd name="T38" fmla="*/ 2147483647 w 1968"/>
              <a:gd name="T39" fmla="*/ 2147483647 h 606"/>
              <a:gd name="T40" fmla="*/ 2147483647 w 1968"/>
              <a:gd name="T41" fmla="*/ 2147483647 h 606"/>
              <a:gd name="T42" fmla="*/ 2147483647 w 1968"/>
              <a:gd name="T43" fmla="*/ 2147483647 h 606"/>
              <a:gd name="T44" fmla="*/ 2147483647 w 1968"/>
              <a:gd name="T45" fmla="*/ 2147483647 h 606"/>
              <a:gd name="T46" fmla="*/ 2147483647 w 1968"/>
              <a:gd name="T47" fmla="*/ 2147483647 h 606"/>
              <a:gd name="T48" fmla="*/ 2147483647 w 1968"/>
              <a:gd name="T49" fmla="*/ 2147483647 h 606"/>
              <a:gd name="T50" fmla="*/ 2147483647 w 1968"/>
              <a:gd name="T51" fmla="*/ 2147483647 h 606"/>
              <a:gd name="T52" fmla="*/ 2147483647 w 1968"/>
              <a:gd name="T53" fmla="*/ 2147483647 h 606"/>
              <a:gd name="T54" fmla="*/ 2147483647 w 1968"/>
              <a:gd name="T55" fmla="*/ 2147483647 h 606"/>
              <a:gd name="T56" fmla="*/ 2147483647 w 1968"/>
              <a:gd name="T57" fmla="*/ 2147483647 h 606"/>
              <a:gd name="T58" fmla="*/ 2147483647 w 1968"/>
              <a:gd name="T59" fmla="*/ 2147483647 h 606"/>
              <a:gd name="T60" fmla="*/ 2147483647 w 1968"/>
              <a:gd name="T61" fmla="*/ 0 h 606"/>
              <a:gd name="T62" fmla="*/ 2147483647 w 1968"/>
              <a:gd name="T63" fmla="*/ 2147483647 h 606"/>
              <a:gd name="T64" fmla="*/ 2147483647 w 1968"/>
              <a:gd name="T65" fmla="*/ 2147483647 h 606"/>
              <a:gd name="T66" fmla="*/ 2147483647 w 1968"/>
              <a:gd name="T67" fmla="*/ 2147483647 h 606"/>
              <a:gd name="T68" fmla="*/ 2147483647 w 1968"/>
              <a:gd name="T69" fmla="*/ 2147483647 h 606"/>
              <a:gd name="T70" fmla="*/ 2147483647 w 1968"/>
              <a:gd name="T71" fmla="*/ 2147483647 h 606"/>
              <a:gd name="T72" fmla="*/ 2147483647 w 1968"/>
              <a:gd name="T73" fmla="*/ 2147483647 h 606"/>
              <a:gd name="T74" fmla="*/ 2147483647 w 1968"/>
              <a:gd name="T75" fmla="*/ 2147483647 h 606"/>
              <a:gd name="T76" fmla="*/ 2147483647 w 1968"/>
              <a:gd name="T77" fmla="*/ 2147483647 h 606"/>
              <a:gd name="T78" fmla="*/ 2147483647 w 1968"/>
              <a:gd name="T79" fmla="*/ 2147483647 h 606"/>
              <a:gd name="T80" fmla="*/ 2147483647 w 1968"/>
              <a:gd name="T81" fmla="*/ 2147483647 h 606"/>
              <a:gd name="T82" fmla="*/ 2147483647 w 1968"/>
              <a:gd name="T83" fmla="*/ 2147483647 h 606"/>
              <a:gd name="T84" fmla="*/ 2147483647 w 1968"/>
              <a:gd name="T85" fmla="*/ 2147483647 h 606"/>
              <a:gd name="T86" fmla="*/ 2147483647 w 1968"/>
              <a:gd name="T87" fmla="*/ 2147483647 h 606"/>
              <a:gd name="T88" fmla="*/ 2147483647 w 1968"/>
              <a:gd name="T89" fmla="*/ 2147483647 h 606"/>
              <a:gd name="T90" fmla="*/ 2147483647 w 1968"/>
              <a:gd name="T91" fmla="*/ 2147483647 h 606"/>
              <a:gd name="T92" fmla="*/ 2147483647 w 1968"/>
              <a:gd name="T93" fmla="*/ 2147483647 h 606"/>
              <a:gd name="T94" fmla="*/ 2147483647 w 1968"/>
              <a:gd name="T95" fmla="*/ 2147483647 h 606"/>
              <a:gd name="T96" fmla="*/ 2147483647 w 1968"/>
              <a:gd name="T97" fmla="*/ 2147483647 h 606"/>
              <a:gd name="T98" fmla="*/ 2147483647 w 1968"/>
              <a:gd name="T99" fmla="*/ 2147483647 h 606"/>
              <a:gd name="T100" fmla="*/ 2147483647 w 1968"/>
              <a:gd name="T101" fmla="*/ 2147483647 h 606"/>
              <a:gd name="T102" fmla="*/ 2147483647 w 1968"/>
              <a:gd name="T103" fmla="*/ 2147483647 h 606"/>
              <a:gd name="T104" fmla="*/ 2147483647 w 1968"/>
              <a:gd name="T105" fmla="*/ 2147483647 h 606"/>
              <a:gd name="T106" fmla="*/ 2147483647 w 1968"/>
              <a:gd name="T107" fmla="*/ 2147483647 h 606"/>
              <a:gd name="T108" fmla="*/ 2147483647 w 1968"/>
              <a:gd name="T109" fmla="*/ 2147483647 h 606"/>
              <a:gd name="T110" fmla="*/ 2147483647 w 1968"/>
              <a:gd name="T111" fmla="*/ 2147483647 h 606"/>
              <a:gd name="T112" fmla="*/ 2147483647 w 1968"/>
              <a:gd name="T113" fmla="*/ 2147483647 h 606"/>
              <a:gd name="T114" fmla="*/ 2147483647 w 1968"/>
              <a:gd name="T115" fmla="*/ 2147483647 h 606"/>
              <a:gd name="T116" fmla="*/ 2147483647 w 1968"/>
              <a:gd name="T117" fmla="*/ 2147483647 h 606"/>
              <a:gd name="T118" fmla="*/ 2147483647 w 1968"/>
              <a:gd name="T119" fmla="*/ 2147483647 h 60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68"/>
              <a:gd name="T181" fmla="*/ 0 h 606"/>
              <a:gd name="T182" fmla="*/ 1968 w 1968"/>
              <a:gd name="T183" fmla="*/ 606 h 60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68" h="606">
                <a:moveTo>
                  <a:pt x="902" y="458"/>
                </a:moveTo>
                <a:lnTo>
                  <a:pt x="912" y="448"/>
                </a:lnTo>
                <a:lnTo>
                  <a:pt x="924" y="440"/>
                </a:lnTo>
                <a:lnTo>
                  <a:pt x="936" y="436"/>
                </a:lnTo>
                <a:lnTo>
                  <a:pt x="950" y="434"/>
                </a:lnTo>
                <a:lnTo>
                  <a:pt x="958" y="436"/>
                </a:lnTo>
                <a:lnTo>
                  <a:pt x="964" y="436"/>
                </a:lnTo>
                <a:lnTo>
                  <a:pt x="982" y="442"/>
                </a:lnTo>
                <a:lnTo>
                  <a:pt x="1000" y="448"/>
                </a:lnTo>
                <a:lnTo>
                  <a:pt x="1010" y="450"/>
                </a:lnTo>
                <a:lnTo>
                  <a:pt x="1020" y="450"/>
                </a:lnTo>
                <a:lnTo>
                  <a:pt x="1026" y="450"/>
                </a:lnTo>
                <a:lnTo>
                  <a:pt x="1030" y="448"/>
                </a:lnTo>
                <a:lnTo>
                  <a:pt x="1034" y="446"/>
                </a:lnTo>
                <a:lnTo>
                  <a:pt x="1036" y="442"/>
                </a:lnTo>
                <a:lnTo>
                  <a:pt x="1036" y="438"/>
                </a:lnTo>
                <a:lnTo>
                  <a:pt x="1034" y="436"/>
                </a:lnTo>
                <a:lnTo>
                  <a:pt x="1028" y="430"/>
                </a:lnTo>
                <a:lnTo>
                  <a:pt x="1024" y="424"/>
                </a:lnTo>
                <a:lnTo>
                  <a:pt x="1022" y="420"/>
                </a:lnTo>
                <a:lnTo>
                  <a:pt x="1020" y="416"/>
                </a:lnTo>
                <a:lnTo>
                  <a:pt x="1022" y="414"/>
                </a:lnTo>
                <a:lnTo>
                  <a:pt x="1024" y="414"/>
                </a:lnTo>
                <a:lnTo>
                  <a:pt x="1030" y="412"/>
                </a:lnTo>
                <a:lnTo>
                  <a:pt x="1048" y="412"/>
                </a:lnTo>
                <a:lnTo>
                  <a:pt x="1066" y="416"/>
                </a:lnTo>
                <a:lnTo>
                  <a:pt x="1076" y="420"/>
                </a:lnTo>
                <a:lnTo>
                  <a:pt x="1082" y="426"/>
                </a:lnTo>
                <a:lnTo>
                  <a:pt x="1088" y="434"/>
                </a:lnTo>
                <a:lnTo>
                  <a:pt x="1092" y="436"/>
                </a:lnTo>
                <a:lnTo>
                  <a:pt x="1094" y="438"/>
                </a:lnTo>
                <a:lnTo>
                  <a:pt x="1100" y="440"/>
                </a:lnTo>
                <a:lnTo>
                  <a:pt x="1108" y="438"/>
                </a:lnTo>
                <a:lnTo>
                  <a:pt x="1122" y="436"/>
                </a:lnTo>
                <a:lnTo>
                  <a:pt x="1136" y="438"/>
                </a:lnTo>
                <a:lnTo>
                  <a:pt x="1148" y="440"/>
                </a:lnTo>
                <a:lnTo>
                  <a:pt x="1160" y="446"/>
                </a:lnTo>
                <a:lnTo>
                  <a:pt x="1186" y="458"/>
                </a:lnTo>
                <a:lnTo>
                  <a:pt x="1200" y="460"/>
                </a:lnTo>
                <a:lnTo>
                  <a:pt x="1214" y="462"/>
                </a:lnTo>
                <a:lnTo>
                  <a:pt x="1222" y="462"/>
                </a:lnTo>
                <a:lnTo>
                  <a:pt x="1230" y="460"/>
                </a:lnTo>
                <a:lnTo>
                  <a:pt x="1240" y="452"/>
                </a:lnTo>
                <a:lnTo>
                  <a:pt x="1252" y="444"/>
                </a:lnTo>
                <a:lnTo>
                  <a:pt x="1258" y="442"/>
                </a:lnTo>
                <a:lnTo>
                  <a:pt x="1264" y="442"/>
                </a:lnTo>
                <a:lnTo>
                  <a:pt x="1272" y="442"/>
                </a:lnTo>
                <a:lnTo>
                  <a:pt x="1284" y="446"/>
                </a:lnTo>
                <a:lnTo>
                  <a:pt x="1306" y="454"/>
                </a:lnTo>
                <a:lnTo>
                  <a:pt x="1314" y="454"/>
                </a:lnTo>
                <a:lnTo>
                  <a:pt x="1324" y="452"/>
                </a:lnTo>
                <a:lnTo>
                  <a:pt x="1326" y="450"/>
                </a:lnTo>
                <a:lnTo>
                  <a:pt x="1328" y="446"/>
                </a:lnTo>
                <a:lnTo>
                  <a:pt x="1328" y="442"/>
                </a:lnTo>
                <a:lnTo>
                  <a:pt x="1328" y="436"/>
                </a:lnTo>
                <a:lnTo>
                  <a:pt x="1326" y="426"/>
                </a:lnTo>
                <a:lnTo>
                  <a:pt x="1324" y="416"/>
                </a:lnTo>
                <a:lnTo>
                  <a:pt x="1318" y="410"/>
                </a:lnTo>
                <a:lnTo>
                  <a:pt x="1314" y="406"/>
                </a:lnTo>
                <a:lnTo>
                  <a:pt x="1312" y="404"/>
                </a:lnTo>
                <a:lnTo>
                  <a:pt x="1312" y="398"/>
                </a:lnTo>
                <a:lnTo>
                  <a:pt x="1314" y="394"/>
                </a:lnTo>
                <a:lnTo>
                  <a:pt x="1318" y="390"/>
                </a:lnTo>
                <a:lnTo>
                  <a:pt x="1324" y="388"/>
                </a:lnTo>
                <a:lnTo>
                  <a:pt x="1334" y="386"/>
                </a:lnTo>
                <a:lnTo>
                  <a:pt x="1346" y="386"/>
                </a:lnTo>
                <a:lnTo>
                  <a:pt x="1368" y="388"/>
                </a:lnTo>
                <a:lnTo>
                  <a:pt x="1384" y="394"/>
                </a:lnTo>
                <a:lnTo>
                  <a:pt x="1396" y="402"/>
                </a:lnTo>
                <a:lnTo>
                  <a:pt x="1408" y="410"/>
                </a:lnTo>
                <a:lnTo>
                  <a:pt x="1430" y="432"/>
                </a:lnTo>
                <a:lnTo>
                  <a:pt x="1442" y="440"/>
                </a:lnTo>
                <a:lnTo>
                  <a:pt x="1452" y="448"/>
                </a:lnTo>
                <a:lnTo>
                  <a:pt x="1466" y="454"/>
                </a:lnTo>
                <a:lnTo>
                  <a:pt x="1480" y="458"/>
                </a:lnTo>
                <a:lnTo>
                  <a:pt x="1494" y="462"/>
                </a:lnTo>
                <a:lnTo>
                  <a:pt x="1506" y="466"/>
                </a:lnTo>
                <a:lnTo>
                  <a:pt x="1512" y="474"/>
                </a:lnTo>
                <a:lnTo>
                  <a:pt x="1518" y="482"/>
                </a:lnTo>
                <a:lnTo>
                  <a:pt x="1526" y="488"/>
                </a:lnTo>
                <a:lnTo>
                  <a:pt x="1532" y="490"/>
                </a:lnTo>
                <a:lnTo>
                  <a:pt x="1536" y="490"/>
                </a:lnTo>
                <a:lnTo>
                  <a:pt x="1548" y="488"/>
                </a:lnTo>
                <a:lnTo>
                  <a:pt x="1554" y="484"/>
                </a:lnTo>
                <a:lnTo>
                  <a:pt x="1560" y="478"/>
                </a:lnTo>
                <a:lnTo>
                  <a:pt x="1568" y="472"/>
                </a:lnTo>
                <a:lnTo>
                  <a:pt x="1576" y="486"/>
                </a:lnTo>
                <a:lnTo>
                  <a:pt x="1580" y="496"/>
                </a:lnTo>
                <a:lnTo>
                  <a:pt x="1582" y="510"/>
                </a:lnTo>
                <a:lnTo>
                  <a:pt x="1582" y="522"/>
                </a:lnTo>
                <a:lnTo>
                  <a:pt x="1582" y="528"/>
                </a:lnTo>
                <a:lnTo>
                  <a:pt x="1582" y="538"/>
                </a:lnTo>
                <a:lnTo>
                  <a:pt x="1574" y="532"/>
                </a:lnTo>
                <a:lnTo>
                  <a:pt x="1562" y="528"/>
                </a:lnTo>
                <a:lnTo>
                  <a:pt x="1562" y="544"/>
                </a:lnTo>
                <a:lnTo>
                  <a:pt x="1570" y="550"/>
                </a:lnTo>
                <a:lnTo>
                  <a:pt x="1576" y="558"/>
                </a:lnTo>
                <a:lnTo>
                  <a:pt x="1584" y="580"/>
                </a:lnTo>
                <a:lnTo>
                  <a:pt x="1590" y="576"/>
                </a:lnTo>
                <a:lnTo>
                  <a:pt x="1600" y="574"/>
                </a:lnTo>
                <a:lnTo>
                  <a:pt x="1612" y="576"/>
                </a:lnTo>
                <a:lnTo>
                  <a:pt x="1618" y="576"/>
                </a:lnTo>
                <a:lnTo>
                  <a:pt x="1624" y="574"/>
                </a:lnTo>
                <a:lnTo>
                  <a:pt x="1630" y="574"/>
                </a:lnTo>
                <a:lnTo>
                  <a:pt x="1634" y="570"/>
                </a:lnTo>
                <a:lnTo>
                  <a:pt x="1640" y="558"/>
                </a:lnTo>
                <a:lnTo>
                  <a:pt x="1640" y="546"/>
                </a:lnTo>
                <a:lnTo>
                  <a:pt x="1642" y="532"/>
                </a:lnTo>
                <a:lnTo>
                  <a:pt x="1642" y="518"/>
                </a:lnTo>
                <a:lnTo>
                  <a:pt x="1642" y="494"/>
                </a:lnTo>
                <a:lnTo>
                  <a:pt x="1640" y="476"/>
                </a:lnTo>
                <a:lnTo>
                  <a:pt x="1636" y="458"/>
                </a:lnTo>
                <a:lnTo>
                  <a:pt x="1628" y="436"/>
                </a:lnTo>
                <a:lnTo>
                  <a:pt x="1616" y="418"/>
                </a:lnTo>
                <a:lnTo>
                  <a:pt x="1604" y="402"/>
                </a:lnTo>
                <a:lnTo>
                  <a:pt x="1588" y="386"/>
                </a:lnTo>
                <a:lnTo>
                  <a:pt x="1580" y="382"/>
                </a:lnTo>
                <a:lnTo>
                  <a:pt x="1572" y="380"/>
                </a:lnTo>
                <a:lnTo>
                  <a:pt x="1562" y="376"/>
                </a:lnTo>
                <a:lnTo>
                  <a:pt x="1554" y="376"/>
                </a:lnTo>
                <a:lnTo>
                  <a:pt x="1550" y="376"/>
                </a:lnTo>
                <a:lnTo>
                  <a:pt x="1548" y="376"/>
                </a:lnTo>
                <a:lnTo>
                  <a:pt x="1544" y="382"/>
                </a:lnTo>
                <a:lnTo>
                  <a:pt x="1534" y="378"/>
                </a:lnTo>
                <a:lnTo>
                  <a:pt x="1530" y="370"/>
                </a:lnTo>
                <a:lnTo>
                  <a:pt x="1524" y="362"/>
                </a:lnTo>
                <a:lnTo>
                  <a:pt x="1516" y="354"/>
                </a:lnTo>
                <a:lnTo>
                  <a:pt x="1510" y="358"/>
                </a:lnTo>
                <a:lnTo>
                  <a:pt x="1502" y="362"/>
                </a:lnTo>
                <a:lnTo>
                  <a:pt x="1492" y="366"/>
                </a:lnTo>
                <a:lnTo>
                  <a:pt x="1492" y="354"/>
                </a:lnTo>
                <a:lnTo>
                  <a:pt x="1494" y="354"/>
                </a:lnTo>
                <a:lnTo>
                  <a:pt x="1496" y="350"/>
                </a:lnTo>
                <a:lnTo>
                  <a:pt x="1502" y="344"/>
                </a:lnTo>
                <a:lnTo>
                  <a:pt x="1504" y="340"/>
                </a:lnTo>
                <a:lnTo>
                  <a:pt x="1504" y="334"/>
                </a:lnTo>
                <a:lnTo>
                  <a:pt x="1504" y="324"/>
                </a:lnTo>
                <a:lnTo>
                  <a:pt x="1506" y="312"/>
                </a:lnTo>
                <a:lnTo>
                  <a:pt x="1506" y="308"/>
                </a:lnTo>
                <a:lnTo>
                  <a:pt x="1508" y="302"/>
                </a:lnTo>
                <a:lnTo>
                  <a:pt x="1516" y="296"/>
                </a:lnTo>
                <a:lnTo>
                  <a:pt x="1524" y="290"/>
                </a:lnTo>
                <a:lnTo>
                  <a:pt x="1534" y="286"/>
                </a:lnTo>
                <a:lnTo>
                  <a:pt x="1546" y="284"/>
                </a:lnTo>
                <a:lnTo>
                  <a:pt x="1570" y="286"/>
                </a:lnTo>
                <a:lnTo>
                  <a:pt x="1592" y="286"/>
                </a:lnTo>
                <a:lnTo>
                  <a:pt x="1610" y="288"/>
                </a:lnTo>
                <a:lnTo>
                  <a:pt x="1624" y="292"/>
                </a:lnTo>
                <a:lnTo>
                  <a:pt x="1636" y="296"/>
                </a:lnTo>
                <a:lnTo>
                  <a:pt x="1648" y="298"/>
                </a:lnTo>
                <a:lnTo>
                  <a:pt x="1656" y="296"/>
                </a:lnTo>
                <a:lnTo>
                  <a:pt x="1662" y="294"/>
                </a:lnTo>
                <a:lnTo>
                  <a:pt x="1668" y="290"/>
                </a:lnTo>
                <a:lnTo>
                  <a:pt x="1670" y="286"/>
                </a:lnTo>
                <a:lnTo>
                  <a:pt x="1666" y="284"/>
                </a:lnTo>
                <a:lnTo>
                  <a:pt x="1660" y="278"/>
                </a:lnTo>
                <a:lnTo>
                  <a:pt x="1656" y="272"/>
                </a:lnTo>
                <a:lnTo>
                  <a:pt x="1654" y="262"/>
                </a:lnTo>
                <a:lnTo>
                  <a:pt x="1654" y="254"/>
                </a:lnTo>
                <a:lnTo>
                  <a:pt x="1656" y="252"/>
                </a:lnTo>
                <a:lnTo>
                  <a:pt x="1658" y="248"/>
                </a:lnTo>
                <a:lnTo>
                  <a:pt x="1662" y="246"/>
                </a:lnTo>
                <a:lnTo>
                  <a:pt x="1668" y="246"/>
                </a:lnTo>
                <a:lnTo>
                  <a:pt x="1682" y="246"/>
                </a:lnTo>
                <a:lnTo>
                  <a:pt x="1694" y="250"/>
                </a:lnTo>
                <a:lnTo>
                  <a:pt x="1704" y="256"/>
                </a:lnTo>
                <a:lnTo>
                  <a:pt x="1714" y="262"/>
                </a:lnTo>
                <a:lnTo>
                  <a:pt x="1722" y="264"/>
                </a:lnTo>
                <a:lnTo>
                  <a:pt x="1722" y="256"/>
                </a:lnTo>
                <a:lnTo>
                  <a:pt x="1722" y="250"/>
                </a:lnTo>
                <a:lnTo>
                  <a:pt x="1724" y="244"/>
                </a:lnTo>
                <a:lnTo>
                  <a:pt x="1722" y="230"/>
                </a:lnTo>
                <a:lnTo>
                  <a:pt x="1738" y="230"/>
                </a:lnTo>
                <a:lnTo>
                  <a:pt x="1740" y="240"/>
                </a:lnTo>
                <a:lnTo>
                  <a:pt x="1744" y="246"/>
                </a:lnTo>
                <a:lnTo>
                  <a:pt x="1750" y="254"/>
                </a:lnTo>
                <a:lnTo>
                  <a:pt x="1754" y="260"/>
                </a:lnTo>
                <a:lnTo>
                  <a:pt x="1748" y="270"/>
                </a:lnTo>
                <a:lnTo>
                  <a:pt x="1740" y="284"/>
                </a:lnTo>
                <a:lnTo>
                  <a:pt x="1734" y="300"/>
                </a:lnTo>
                <a:lnTo>
                  <a:pt x="1732" y="314"/>
                </a:lnTo>
                <a:lnTo>
                  <a:pt x="1732" y="322"/>
                </a:lnTo>
                <a:lnTo>
                  <a:pt x="1736" y="330"/>
                </a:lnTo>
                <a:lnTo>
                  <a:pt x="1740" y="338"/>
                </a:lnTo>
                <a:lnTo>
                  <a:pt x="1746" y="346"/>
                </a:lnTo>
                <a:lnTo>
                  <a:pt x="1760" y="362"/>
                </a:lnTo>
                <a:lnTo>
                  <a:pt x="1776" y="378"/>
                </a:lnTo>
                <a:lnTo>
                  <a:pt x="1814" y="406"/>
                </a:lnTo>
                <a:lnTo>
                  <a:pt x="1830" y="420"/>
                </a:lnTo>
                <a:lnTo>
                  <a:pt x="1840" y="434"/>
                </a:lnTo>
                <a:lnTo>
                  <a:pt x="1846" y="424"/>
                </a:lnTo>
                <a:lnTo>
                  <a:pt x="1848" y="416"/>
                </a:lnTo>
                <a:lnTo>
                  <a:pt x="1846" y="410"/>
                </a:lnTo>
                <a:lnTo>
                  <a:pt x="1840" y="404"/>
                </a:lnTo>
                <a:lnTo>
                  <a:pt x="1838" y="400"/>
                </a:lnTo>
                <a:lnTo>
                  <a:pt x="1840" y="398"/>
                </a:lnTo>
                <a:lnTo>
                  <a:pt x="1844" y="394"/>
                </a:lnTo>
                <a:lnTo>
                  <a:pt x="1850" y="390"/>
                </a:lnTo>
                <a:lnTo>
                  <a:pt x="1842" y="384"/>
                </a:lnTo>
                <a:lnTo>
                  <a:pt x="1838" y="382"/>
                </a:lnTo>
                <a:lnTo>
                  <a:pt x="1838" y="376"/>
                </a:lnTo>
                <a:lnTo>
                  <a:pt x="1838" y="372"/>
                </a:lnTo>
                <a:lnTo>
                  <a:pt x="1840" y="368"/>
                </a:lnTo>
                <a:lnTo>
                  <a:pt x="1850" y="366"/>
                </a:lnTo>
                <a:lnTo>
                  <a:pt x="1850" y="364"/>
                </a:lnTo>
                <a:lnTo>
                  <a:pt x="1852" y="362"/>
                </a:lnTo>
                <a:lnTo>
                  <a:pt x="1852" y="358"/>
                </a:lnTo>
                <a:lnTo>
                  <a:pt x="1850" y="356"/>
                </a:lnTo>
                <a:lnTo>
                  <a:pt x="1846" y="354"/>
                </a:lnTo>
                <a:lnTo>
                  <a:pt x="1838" y="354"/>
                </a:lnTo>
                <a:lnTo>
                  <a:pt x="1828" y="354"/>
                </a:lnTo>
                <a:lnTo>
                  <a:pt x="1840" y="338"/>
                </a:lnTo>
                <a:lnTo>
                  <a:pt x="1828" y="328"/>
                </a:lnTo>
                <a:lnTo>
                  <a:pt x="1806" y="316"/>
                </a:lnTo>
                <a:lnTo>
                  <a:pt x="1798" y="308"/>
                </a:lnTo>
                <a:lnTo>
                  <a:pt x="1790" y="302"/>
                </a:lnTo>
                <a:lnTo>
                  <a:pt x="1784" y="296"/>
                </a:lnTo>
                <a:lnTo>
                  <a:pt x="1782" y="290"/>
                </a:lnTo>
                <a:lnTo>
                  <a:pt x="1784" y="282"/>
                </a:lnTo>
                <a:lnTo>
                  <a:pt x="1786" y="274"/>
                </a:lnTo>
                <a:lnTo>
                  <a:pt x="1792" y="270"/>
                </a:lnTo>
                <a:lnTo>
                  <a:pt x="1796" y="268"/>
                </a:lnTo>
                <a:lnTo>
                  <a:pt x="1828" y="268"/>
                </a:lnTo>
                <a:lnTo>
                  <a:pt x="1838" y="266"/>
                </a:lnTo>
                <a:lnTo>
                  <a:pt x="1850" y="262"/>
                </a:lnTo>
                <a:lnTo>
                  <a:pt x="1858" y="258"/>
                </a:lnTo>
                <a:lnTo>
                  <a:pt x="1868" y="252"/>
                </a:lnTo>
                <a:lnTo>
                  <a:pt x="1888" y="240"/>
                </a:lnTo>
                <a:lnTo>
                  <a:pt x="1898" y="234"/>
                </a:lnTo>
                <a:lnTo>
                  <a:pt x="1912" y="228"/>
                </a:lnTo>
                <a:lnTo>
                  <a:pt x="1906" y="218"/>
                </a:lnTo>
                <a:lnTo>
                  <a:pt x="1900" y="214"/>
                </a:lnTo>
                <a:lnTo>
                  <a:pt x="1892" y="210"/>
                </a:lnTo>
                <a:lnTo>
                  <a:pt x="1884" y="208"/>
                </a:lnTo>
                <a:lnTo>
                  <a:pt x="1864" y="206"/>
                </a:lnTo>
                <a:lnTo>
                  <a:pt x="1856" y="204"/>
                </a:lnTo>
                <a:lnTo>
                  <a:pt x="1846" y="198"/>
                </a:lnTo>
                <a:lnTo>
                  <a:pt x="1858" y="194"/>
                </a:lnTo>
                <a:lnTo>
                  <a:pt x="1868" y="190"/>
                </a:lnTo>
                <a:lnTo>
                  <a:pt x="1862" y="184"/>
                </a:lnTo>
                <a:lnTo>
                  <a:pt x="1858" y="178"/>
                </a:lnTo>
                <a:lnTo>
                  <a:pt x="1868" y="176"/>
                </a:lnTo>
                <a:lnTo>
                  <a:pt x="1882" y="180"/>
                </a:lnTo>
                <a:lnTo>
                  <a:pt x="1912" y="188"/>
                </a:lnTo>
                <a:lnTo>
                  <a:pt x="1940" y="194"/>
                </a:lnTo>
                <a:lnTo>
                  <a:pt x="1950" y="198"/>
                </a:lnTo>
                <a:lnTo>
                  <a:pt x="1962" y="198"/>
                </a:lnTo>
                <a:lnTo>
                  <a:pt x="1966" y="198"/>
                </a:lnTo>
                <a:lnTo>
                  <a:pt x="1968" y="196"/>
                </a:lnTo>
                <a:lnTo>
                  <a:pt x="1968" y="194"/>
                </a:lnTo>
                <a:lnTo>
                  <a:pt x="1968" y="190"/>
                </a:lnTo>
                <a:lnTo>
                  <a:pt x="1968" y="188"/>
                </a:lnTo>
                <a:lnTo>
                  <a:pt x="1962" y="182"/>
                </a:lnTo>
                <a:lnTo>
                  <a:pt x="1960" y="178"/>
                </a:lnTo>
                <a:lnTo>
                  <a:pt x="1956" y="174"/>
                </a:lnTo>
                <a:lnTo>
                  <a:pt x="1940" y="166"/>
                </a:lnTo>
                <a:lnTo>
                  <a:pt x="1924" y="164"/>
                </a:lnTo>
                <a:lnTo>
                  <a:pt x="1906" y="162"/>
                </a:lnTo>
                <a:lnTo>
                  <a:pt x="1896" y="162"/>
                </a:lnTo>
                <a:lnTo>
                  <a:pt x="1892" y="162"/>
                </a:lnTo>
                <a:lnTo>
                  <a:pt x="1888" y="164"/>
                </a:lnTo>
                <a:lnTo>
                  <a:pt x="1868" y="152"/>
                </a:lnTo>
                <a:lnTo>
                  <a:pt x="1844" y="142"/>
                </a:lnTo>
                <a:lnTo>
                  <a:pt x="1818" y="134"/>
                </a:lnTo>
                <a:lnTo>
                  <a:pt x="1788" y="126"/>
                </a:lnTo>
                <a:lnTo>
                  <a:pt x="1760" y="122"/>
                </a:lnTo>
                <a:lnTo>
                  <a:pt x="1730" y="118"/>
                </a:lnTo>
                <a:lnTo>
                  <a:pt x="1700" y="114"/>
                </a:lnTo>
                <a:lnTo>
                  <a:pt x="1674" y="114"/>
                </a:lnTo>
                <a:lnTo>
                  <a:pt x="1668" y="112"/>
                </a:lnTo>
                <a:lnTo>
                  <a:pt x="1656" y="110"/>
                </a:lnTo>
                <a:lnTo>
                  <a:pt x="1652" y="110"/>
                </a:lnTo>
                <a:lnTo>
                  <a:pt x="1650" y="114"/>
                </a:lnTo>
                <a:lnTo>
                  <a:pt x="1652" y="120"/>
                </a:lnTo>
                <a:lnTo>
                  <a:pt x="1660" y="130"/>
                </a:lnTo>
                <a:lnTo>
                  <a:pt x="1644" y="130"/>
                </a:lnTo>
                <a:lnTo>
                  <a:pt x="1636" y="124"/>
                </a:lnTo>
                <a:lnTo>
                  <a:pt x="1622" y="120"/>
                </a:lnTo>
                <a:lnTo>
                  <a:pt x="1610" y="118"/>
                </a:lnTo>
                <a:lnTo>
                  <a:pt x="1594" y="118"/>
                </a:lnTo>
                <a:lnTo>
                  <a:pt x="1562" y="120"/>
                </a:lnTo>
                <a:lnTo>
                  <a:pt x="1548" y="120"/>
                </a:lnTo>
                <a:lnTo>
                  <a:pt x="1534" y="118"/>
                </a:lnTo>
                <a:lnTo>
                  <a:pt x="1526" y="116"/>
                </a:lnTo>
                <a:lnTo>
                  <a:pt x="1520" y="112"/>
                </a:lnTo>
                <a:lnTo>
                  <a:pt x="1514" y="108"/>
                </a:lnTo>
                <a:lnTo>
                  <a:pt x="1508" y="102"/>
                </a:lnTo>
                <a:lnTo>
                  <a:pt x="1500" y="98"/>
                </a:lnTo>
                <a:lnTo>
                  <a:pt x="1480" y="96"/>
                </a:lnTo>
                <a:lnTo>
                  <a:pt x="1454" y="96"/>
                </a:lnTo>
                <a:lnTo>
                  <a:pt x="1418" y="100"/>
                </a:lnTo>
                <a:lnTo>
                  <a:pt x="1406" y="100"/>
                </a:lnTo>
                <a:lnTo>
                  <a:pt x="1394" y="96"/>
                </a:lnTo>
                <a:lnTo>
                  <a:pt x="1388" y="90"/>
                </a:lnTo>
                <a:lnTo>
                  <a:pt x="1378" y="84"/>
                </a:lnTo>
                <a:lnTo>
                  <a:pt x="1364" y="72"/>
                </a:lnTo>
                <a:lnTo>
                  <a:pt x="1354" y="68"/>
                </a:lnTo>
                <a:lnTo>
                  <a:pt x="1344" y="66"/>
                </a:lnTo>
                <a:lnTo>
                  <a:pt x="1340" y="68"/>
                </a:lnTo>
                <a:lnTo>
                  <a:pt x="1336" y="70"/>
                </a:lnTo>
                <a:lnTo>
                  <a:pt x="1334" y="78"/>
                </a:lnTo>
                <a:lnTo>
                  <a:pt x="1328" y="78"/>
                </a:lnTo>
                <a:lnTo>
                  <a:pt x="1312" y="80"/>
                </a:lnTo>
                <a:lnTo>
                  <a:pt x="1304" y="78"/>
                </a:lnTo>
                <a:lnTo>
                  <a:pt x="1292" y="76"/>
                </a:lnTo>
                <a:lnTo>
                  <a:pt x="1280" y="72"/>
                </a:lnTo>
                <a:lnTo>
                  <a:pt x="1266" y="66"/>
                </a:lnTo>
                <a:lnTo>
                  <a:pt x="1260" y="64"/>
                </a:lnTo>
                <a:lnTo>
                  <a:pt x="1256" y="64"/>
                </a:lnTo>
                <a:lnTo>
                  <a:pt x="1250" y="68"/>
                </a:lnTo>
                <a:lnTo>
                  <a:pt x="1246" y="74"/>
                </a:lnTo>
                <a:lnTo>
                  <a:pt x="1240" y="82"/>
                </a:lnTo>
                <a:lnTo>
                  <a:pt x="1236" y="88"/>
                </a:lnTo>
                <a:lnTo>
                  <a:pt x="1232" y="90"/>
                </a:lnTo>
                <a:lnTo>
                  <a:pt x="1224" y="94"/>
                </a:lnTo>
                <a:lnTo>
                  <a:pt x="1212" y="96"/>
                </a:lnTo>
                <a:lnTo>
                  <a:pt x="1190" y="98"/>
                </a:lnTo>
                <a:lnTo>
                  <a:pt x="1148" y="96"/>
                </a:lnTo>
                <a:lnTo>
                  <a:pt x="1136" y="94"/>
                </a:lnTo>
                <a:lnTo>
                  <a:pt x="1124" y="90"/>
                </a:lnTo>
                <a:lnTo>
                  <a:pt x="1114" y="84"/>
                </a:lnTo>
                <a:lnTo>
                  <a:pt x="1104" y="80"/>
                </a:lnTo>
                <a:lnTo>
                  <a:pt x="1094" y="72"/>
                </a:lnTo>
                <a:lnTo>
                  <a:pt x="1082" y="66"/>
                </a:lnTo>
                <a:lnTo>
                  <a:pt x="1066" y="62"/>
                </a:lnTo>
                <a:lnTo>
                  <a:pt x="1048" y="60"/>
                </a:lnTo>
                <a:lnTo>
                  <a:pt x="1038" y="58"/>
                </a:lnTo>
                <a:lnTo>
                  <a:pt x="1018" y="56"/>
                </a:lnTo>
                <a:lnTo>
                  <a:pt x="980" y="54"/>
                </a:lnTo>
                <a:lnTo>
                  <a:pt x="924" y="56"/>
                </a:lnTo>
                <a:lnTo>
                  <a:pt x="898" y="54"/>
                </a:lnTo>
                <a:lnTo>
                  <a:pt x="868" y="54"/>
                </a:lnTo>
                <a:lnTo>
                  <a:pt x="880" y="46"/>
                </a:lnTo>
                <a:lnTo>
                  <a:pt x="886" y="40"/>
                </a:lnTo>
                <a:lnTo>
                  <a:pt x="890" y="34"/>
                </a:lnTo>
                <a:lnTo>
                  <a:pt x="876" y="26"/>
                </a:lnTo>
                <a:lnTo>
                  <a:pt x="852" y="20"/>
                </a:lnTo>
                <a:lnTo>
                  <a:pt x="828" y="12"/>
                </a:lnTo>
                <a:lnTo>
                  <a:pt x="800" y="4"/>
                </a:lnTo>
                <a:lnTo>
                  <a:pt x="774" y="2"/>
                </a:lnTo>
                <a:lnTo>
                  <a:pt x="764" y="0"/>
                </a:lnTo>
                <a:lnTo>
                  <a:pt x="752" y="2"/>
                </a:lnTo>
                <a:lnTo>
                  <a:pt x="742" y="4"/>
                </a:lnTo>
                <a:lnTo>
                  <a:pt x="736" y="8"/>
                </a:lnTo>
                <a:lnTo>
                  <a:pt x="732" y="14"/>
                </a:lnTo>
                <a:lnTo>
                  <a:pt x="728" y="22"/>
                </a:lnTo>
                <a:lnTo>
                  <a:pt x="712" y="20"/>
                </a:lnTo>
                <a:lnTo>
                  <a:pt x="692" y="18"/>
                </a:lnTo>
                <a:lnTo>
                  <a:pt x="668" y="20"/>
                </a:lnTo>
                <a:lnTo>
                  <a:pt x="642" y="26"/>
                </a:lnTo>
                <a:lnTo>
                  <a:pt x="630" y="28"/>
                </a:lnTo>
                <a:lnTo>
                  <a:pt x="618" y="32"/>
                </a:lnTo>
                <a:lnTo>
                  <a:pt x="608" y="38"/>
                </a:lnTo>
                <a:lnTo>
                  <a:pt x="602" y="46"/>
                </a:lnTo>
                <a:lnTo>
                  <a:pt x="608" y="46"/>
                </a:lnTo>
                <a:lnTo>
                  <a:pt x="618" y="52"/>
                </a:lnTo>
                <a:lnTo>
                  <a:pt x="606" y="54"/>
                </a:lnTo>
                <a:lnTo>
                  <a:pt x="596" y="54"/>
                </a:lnTo>
                <a:lnTo>
                  <a:pt x="578" y="54"/>
                </a:lnTo>
                <a:lnTo>
                  <a:pt x="564" y="56"/>
                </a:lnTo>
                <a:lnTo>
                  <a:pt x="574" y="74"/>
                </a:lnTo>
                <a:lnTo>
                  <a:pt x="562" y="74"/>
                </a:lnTo>
                <a:lnTo>
                  <a:pt x="552" y="76"/>
                </a:lnTo>
                <a:lnTo>
                  <a:pt x="548" y="80"/>
                </a:lnTo>
                <a:lnTo>
                  <a:pt x="548" y="82"/>
                </a:lnTo>
                <a:lnTo>
                  <a:pt x="546" y="86"/>
                </a:lnTo>
                <a:lnTo>
                  <a:pt x="548" y="90"/>
                </a:lnTo>
                <a:lnTo>
                  <a:pt x="548" y="96"/>
                </a:lnTo>
                <a:lnTo>
                  <a:pt x="542" y="94"/>
                </a:lnTo>
                <a:lnTo>
                  <a:pt x="536" y="90"/>
                </a:lnTo>
                <a:lnTo>
                  <a:pt x="524" y="82"/>
                </a:lnTo>
                <a:lnTo>
                  <a:pt x="516" y="74"/>
                </a:lnTo>
                <a:lnTo>
                  <a:pt x="510" y="72"/>
                </a:lnTo>
                <a:lnTo>
                  <a:pt x="502" y="68"/>
                </a:lnTo>
                <a:lnTo>
                  <a:pt x="502" y="72"/>
                </a:lnTo>
                <a:lnTo>
                  <a:pt x="500" y="80"/>
                </a:lnTo>
                <a:lnTo>
                  <a:pt x="502" y="84"/>
                </a:lnTo>
                <a:lnTo>
                  <a:pt x="506" y="90"/>
                </a:lnTo>
                <a:lnTo>
                  <a:pt x="514" y="96"/>
                </a:lnTo>
                <a:lnTo>
                  <a:pt x="522" y="102"/>
                </a:lnTo>
                <a:lnTo>
                  <a:pt x="522" y="124"/>
                </a:lnTo>
                <a:lnTo>
                  <a:pt x="512" y="116"/>
                </a:lnTo>
                <a:lnTo>
                  <a:pt x="504" y="108"/>
                </a:lnTo>
                <a:lnTo>
                  <a:pt x="492" y="88"/>
                </a:lnTo>
                <a:lnTo>
                  <a:pt x="486" y="82"/>
                </a:lnTo>
                <a:lnTo>
                  <a:pt x="478" y="74"/>
                </a:lnTo>
                <a:lnTo>
                  <a:pt x="466" y="68"/>
                </a:lnTo>
                <a:lnTo>
                  <a:pt x="450" y="66"/>
                </a:lnTo>
                <a:lnTo>
                  <a:pt x="442" y="68"/>
                </a:lnTo>
                <a:lnTo>
                  <a:pt x="438" y="72"/>
                </a:lnTo>
                <a:lnTo>
                  <a:pt x="434" y="80"/>
                </a:lnTo>
                <a:lnTo>
                  <a:pt x="434" y="88"/>
                </a:lnTo>
                <a:lnTo>
                  <a:pt x="434" y="94"/>
                </a:lnTo>
                <a:lnTo>
                  <a:pt x="438" y="102"/>
                </a:lnTo>
                <a:lnTo>
                  <a:pt x="440" y="108"/>
                </a:lnTo>
                <a:lnTo>
                  <a:pt x="446" y="114"/>
                </a:lnTo>
                <a:lnTo>
                  <a:pt x="454" y="120"/>
                </a:lnTo>
                <a:lnTo>
                  <a:pt x="462" y="126"/>
                </a:lnTo>
                <a:lnTo>
                  <a:pt x="468" y="128"/>
                </a:lnTo>
                <a:lnTo>
                  <a:pt x="478" y="130"/>
                </a:lnTo>
                <a:lnTo>
                  <a:pt x="468" y="136"/>
                </a:lnTo>
                <a:lnTo>
                  <a:pt x="460" y="136"/>
                </a:lnTo>
                <a:lnTo>
                  <a:pt x="450" y="134"/>
                </a:lnTo>
                <a:lnTo>
                  <a:pt x="440" y="132"/>
                </a:lnTo>
                <a:lnTo>
                  <a:pt x="420" y="122"/>
                </a:lnTo>
                <a:lnTo>
                  <a:pt x="410" y="118"/>
                </a:lnTo>
                <a:lnTo>
                  <a:pt x="400" y="116"/>
                </a:lnTo>
                <a:lnTo>
                  <a:pt x="366" y="116"/>
                </a:lnTo>
                <a:lnTo>
                  <a:pt x="368" y="120"/>
                </a:lnTo>
                <a:lnTo>
                  <a:pt x="370" y="130"/>
                </a:lnTo>
                <a:lnTo>
                  <a:pt x="370" y="134"/>
                </a:lnTo>
                <a:lnTo>
                  <a:pt x="368" y="134"/>
                </a:lnTo>
                <a:lnTo>
                  <a:pt x="362" y="132"/>
                </a:lnTo>
                <a:lnTo>
                  <a:pt x="356" y="124"/>
                </a:lnTo>
                <a:lnTo>
                  <a:pt x="350" y="122"/>
                </a:lnTo>
                <a:lnTo>
                  <a:pt x="346" y="122"/>
                </a:lnTo>
                <a:lnTo>
                  <a:pt x="340" y="124"/>
                </a:lnTo>
                <a:lnTo>
                  <a:pt x="334" y="128"/>
                </a:lnTo>
                <a:lnTo>
                  <a:pt x="322" y="136"/>
                </a:lnTo>
                <a:lnTo>
                  <a:pt x="314" y="136"/>
                </a:lnTo>
                <a:lnTo>
                  <a:pt x="306" y="138"/>
                </a:lnTo>
                <a:lnTo>
                  <a:pt x="302" y="136"/>
                </a:lnTo>
                <a:lnTo>
                  <a:pt x="302" y="134"/>
                </a:lnTo>
                <a:lnTo>
                  <a:pt x="298" y="132"/>
                </a:lnTo>
                <a:lnTo>
                  <a:pt x="290" y="130"/>
                </a:lnTo>
                <a:lnTo>
                  <a:pt x="280" y="132"/>
                </a:lnTo>
                <a:lnTo>
                  <a:pt x="270" y="134"/>
                </a:lnTo>
                <a:lnTo>
                  <a:pt x="260" y="136"/>
                </a:lnTo>
                <a:lnTo>
                  <a:pt x="250" y="142"/>
                </a:lnTo>
                <a:lnTo>
                  <a:pt x="236" y="152"/>
                </a:lnTo>
                <a:lnTo>
                  <a:pt x="222" y="164"/>
                </a:lnTo>
                <a:lnTo>
                  <a:pt x="218" y="158"/>
                </a:lnTo>
                <a:lnTo>
                  <a:pt x="216" y="152"/>
                </a:lnTo>
                <a:lnTo>
                  <a:pt x="214" y="144"/>
                </a:lnTo>
                <a:lnTo>
                  <a:pt x="214" y="136"/>
                </a:lnTo>
                <a:lnTo>
                  <a:pt x="192" y="136"/>
                </a:lnTo>
                <a:lnTo>
                  <a:pt x="192" y="144"/>
                </a:lnTo>
                <a:lnTo>
                  <a:pt x="194" y="150"/>
                </a:lnTo>
                <a:lnTo>
                  <a:pt x="196" y="158"/>
                </a:lnTo>
                <a:lnTo>
                  <a:pt x="198" y="166"/>
                </a:lnTo>
                <a:lnTo>
                  <a:pt x="190" y="166"/>
                </a:lnTo>
                <a:lnTo>
                  <a:pt x="180" y="168"/>
                </a:lnTo>
                <a:lnTo>
                  <a:pt x="172" y="172"/>
                </a:lnTo>
                <a:lnTo>
                  <a:pt x="166" y="176"/>
                </a:lnTo>
                <a:lnTo>
                  <a:pt x="158" y="186"/>
                </a:lnTo>
                <a:lnTo>
                  <a:pt x="148" y="196"/>
                </a:lnTo>
                <a:lnTo>
                  <a:pt x="132" y="190"/>
                </a:lnTo>
                <a:lnTo>
                  <a:pt x="118" y="190"/>
                </a:lnTo>
                <a:lnTo>
                  <a:pt x="126" y="198"/>
                </a:lnTo>
                <a:lnTo>
                  <a:pt x="130" y="206"/>
                </a:lnTo>
                <a:lnTo>
                  <a:pt x="132" y="210"/>
                </a:lnTo>
                <a:lnTo>
                  <a:pt x="118" y="210"/>
                </a:lnTo>
                <a:lnTo>
                  <a:pt x="110" y="208"/>
                </a:lnTo>
                <a:lnTo>
                  <a:pt x="102" y="202"/>
                </a:lnTo>
                <a:lnTo>
                  <a:pt x="94" y="196"/>
                </a:lnTo>
                <a:lnTo>
                  <a:pt x="84" y="180"/>
                </a:lnTo>
                <a:lnTo>
                  <a:pt x="76" y="166"/>
                </a:lnTo>
                <a:lnTo>
                  <a:pt x="84" y="166"/>
                </a:lnTo>
                <a:lnTo>
                  <a:pt x="96" y="170"/>
                </a:lnTo>
                <a:lnTo>
                  <a:pt x="110" y="172"/>
                </a:lnTo>
                <a:lnTo>
                  <a:pt x="124" y="174"/>
                </a:lnTo>
                <a:lnTo>
                  <a:pt x="134" y="172"/>
                </a:lnTo>
                <a:lnTo>
                  <a:pt x="142" y="170"/>
                </a:lnTo>
                <a:lnTo>
                  <a:pt x="158" y="164"/>
                </a:lnTo>
                <a:lnTo>
                  <a:pt x="156" y="158"/>
                </a:lnTo>
                <a:lnTo>
                  <a:pt x="150" y="152"/>
                </a:lnTo>
                <a:lnTo>
                  <a:pt x="144" y="146"/>
                </a:lnTo>
                <a:lnTo>
                  <a:pt x="138" y="142"/>
                </a:lnTo>
                <a:lnTo>
                  <a:pt x="120" y="136"/>
                </a:lnTo>
                <a:lnTo>
                  <a:pt x="100" y="132"/>
                </a:lnTo>
                <a:lnTo>
                  <a:pt x="56" y="124"/>
                </a:lnTo>
                <a:lnTo>
                  <a:pt x="36" y="118"/>
                </a:lnTo>
                <a:lnTo>
                  <a:pt x="28" y="114"/>
                </a:lnTo>
                <a:lnTo>
                  <a:pt x="24" y="110"/>
                </a:lnTo>
                <a:lnTo>
                  <a:pt x="24" y="122"/>
                </a:lnTo>
                <a:lnTo>
                  <a:pt x="8" y="126"/>
                </a:lnTo>
                <a:lnTo>
                  <a:pt x="2" y="130"/>
                </a:lnTo>
                <a:lnTo>
                  <a:pt x="0" y="134"/>
                </a:lnTo>
                <a:lnTo>
                  <a:pt x="0" y="136"/>
                </a:lnTo>
                <a:lnTo>
                  <a:pt x="0" y="140"/>
                </a:lnTo>
                <a:lnTo>
                  <a:pt x="2" y="142"/>
                </a:lnTo>
                <a:lnTo>
                  <a:pt x="10" y="144"/>
                </a:lnTo>
                <a:lnTo>
                  <a:pt x="18" y="146"/>
                </a:lnTo>
                <a:lnTo>
                  <a:pt x="20" y="148"/>
                </a:lnTo>
                <a:lnTo>
                  <a:pt x="20" y="150"/>
                </a:lnTo>
                <a:lnTo>
                  <a:pt x="20" y="154"/>
                </a:lnTo>
                <a:lnTo>
                  <a:pt x="18" y="158"/>
                </a:lnTo>
                <a:lnTo>
                  <a:pt x="14" y="160"/>
                </a:lnTo>
                <a:lnTo>
                  <a:pt x="14" y="164"/>
                </a:lnTo>
                <a:lnTo>
                  <a:pt x="16" y="166"/>
                </a:lnTo>
                <a:lnTo>
                  <a:pt x="18" y="164"/>
                </a:lnTo>
                <a:lnTo>
                  <a:pt x="24" y="164"/>
                </a:lnTo>
                <a:lnTo>
                  <a:pt x="24" y="174"/>
                </a:lnTo>
                <a:lnTo>
                  <a:pt x="28" y="186"/>
                </a:lnTo>
                <a:lnTo>
                  <a:pt x="30" y="192"/>
                </a:lnTo>
                <a:lnTo>
                  <a:pt x="32" y="196"/>
                </a:lnTo>
                <a:lnTo>
                  <a:pt x="36" y="198"/>
                </a:lnTo>
                <a:lnTo>
                  <a:pt x="36" y="202"/>
                </a:lnTo>
                <a:lnTo>
                  <a:pt x="38" y="208"/>
                </a:lnTo>
                <a:lnTo>
                  <a:pt x="40" y="212"/>
                </a:lnTo>
                <a:lnTo>
                  <a:pt x="40" y="218"/>
                </a:lnTo>
                <a:lnTo>
                  <a:pt x="50" y="222"/>
                </a:lnTo>
                <a:lnTo>
                  <a:pt x="56" y="228"/>
                </a:lnTo>
                <a:lnTo>
                  <a:pt x="56" y="240"/>
                </a:lnTo>
                <a:lnTo>
                  <a:pt x="46" y="242"/>
                </a:lnTo>
                <a:lnTo>
                  <a:pt x="38" y="246"/>
                </a:lnTo>
                <a:lnTo>
                  <a:pt x="28" y="260"/>
                </a:lnTo>
                <a:lnTo>
                  <a:pt x="32" y="266"/>
                </a:lnTo>
                <a:lnTo>
                  <a:pt x="36" y="268"/>
                </a:lnTo>
                <a:lnTo>
                  <a:pt x="40" y="270"/>
                </a:lnTo>
                <a:lnTo>
                  <a:pt x="34" y="276"/>
                </a:lnTo>
                <a:lnTo>
                  <a:pt x="26" y="282"/>
                </a:lnTo>
                <a:lnTo>
                  <a:pt x="20" y="284"/>
                </a:lnTo>
                <a:lnTo>
                  <a:pt x="20" y="294"/>
                </a:lnTo>
                <a:lnTo>
                  <a:pt x="18" y="296"/>
                </a:lnTo>
                <a:lnTo>
                  <a:pt x="14" y="296"/>
                </a:lnTo>
                <a:lnTo>
                  <a:pt x="16" y="300"/>
                </a:lnTo>
                <a:lnTo>
                  <a:pt x="24" y="314"/>
                </a:lnTo>
                <a:lnTo>
                  <a:pt x="26" y="320"/>
                </a:lnTo>
                <a:lnTo>
                  <a:pt x="28" y="330"/>
                </a:lnTo>
                <a:lnTo>
                  <a:pt x="30" y="338"/>
                </a:lnTo>
                <a:lnTo>
                  <a:pt x="30" y="340"/>
                </a:lnTo>
                <a:lnTo>
                  <a:pt x="32" y="340"/>
                </a:lnTo>
                <a:lnTo>
                  <a:pt x="34" y="340"/>
                </a:lnTo>
                <a:lnTo>
                  <a:pt x="42" y="338"/>
                </a:lnTo>
                <a:lnTo>
                  <a:pt x="50" y="334"/>
                </a:lnTo>
                <a:lnTo>
                  <a:pt x="58" y="338"/>
                </a:lnTo>
                <a:lnTo>
                  <a:pt x="68" y="338"/>
                </a:lnTo>
                <a:lnTo>
                  <a:pt x="80" y="338"/>
                </a:lnTo>
                <a:lnTo>
                  <a:pt x="88" y="350"/>
                </a:lnTo>
                <a:lnTo>
                  <a:pt x="88" y="358"/>
                </a:lnTo>
                <a:lnTo>
                  <a:pt x="94" y="362"/>
                </a:lnTo>
                <a:lnTo>
                  <a:pt x="100" y="372"/>
                </a:lnTo>
                <a:lnTo>
                  <a:pt x="104" y="376"/>
                </a:lnTo>
                <a:lnTo>
                  <a:pt x="108" y="376"/>
                </a:lnTo>
                <a:lnTo>
                  <a:pt x="112" y="378"/>
                </a:lnTo>
                <a:lnTo>
                  <a:pt x="112" y="376"/>
                </a:lnTo>
                <a:lnTo>
                  <a:pt x="114" y="384"/>
                </a:lnTo>
                <a:lnTo>
                  <a:pt x="110" y="386"/>
                </a:lnTo>
                <a:lnTo>
                  <a:pt x="96" y="390"/>
                </a:lnTo>
                <a:lnTo>
                  <a:pt x="104" y="406"/>
                </a:lnTo>
                <a:lnTo>
                  <a:pt x="112" y="406"/>
                </a:lnTo>
                <a:lnTo>
                  <a:pt x="132" y="400"/>
                </a:lnTo>
                <a:lnTo>
                  <a:pt x="142" y="408"/>
                </a:lnTo>
                <a:lnTo>
                  <a:pt x="142" y="414"/>
                </a:lnTo>
                <a:lnTo>
                  <a:pt x="144" y="422"/>
                </a:lnTo>
                <a:lnTo>
                  <a:pt x="160" y="424"/>
                </a:lnTo>
                <a:lnTo>
                  <a:pt x="164" y="436"/>
                </a:lnTo>
                <a:lnTo>
                  <a:pt x="174" y="436"/>
                </a:lnTo>
                <a:lnTo>
                  <a:pt x="178" y="440"/>
                </a:lnTo>
                <a:lnTo>
                  <a:pt x="192" y="436"/>
                </a:lnTo>
                <a:lnTo>
                  <a:pt x="198" y="444"/>
                </a:lnTo>
                <a:lnTo>
                  <a:pt x="210" y="448"/>
                </a:lnTo>
                <a:lnTo>
                  <a:pt x="214" y="448"/>
                </a:lnTo>
                <a:lnTo>
                  <a:pt x="222" y="450"/>
                </a:lnTo>
                <a:lnTo>
                  <a:pt x="228" y="452"/>
                </a:lnTo>
                <a:lnTo>
                  <a:pt x="234" y="454"/>
                </a:lnTo>
                <a:lnTo>
                  <a:pt x="236" y="456"/>
                </a:lnTo>
                <a:lnTo>
                  <a:pt x="236" y="458"/>
                </a:lnTo>
                <a:lnTo>
                  <a:pt x="234" y="460"/>
                </a:lnTo>
                <a:lnTo>
                  <a:pt x="230" y="464"/>
                </a:lnTo>
                <a:lnTo>
                  <a:pt x="234" y="472"/>
                </a:lnTo>
                <a:lnTo>
                  <a:pt x="236" y="480"/>
                </a:lnTo>
                <a:lnTo>
                  <a:pt x="236" y="484"/>
                </a:lnTo>
                <a:lnTo>
                  <a:pt x="220" y="484"/>
                </a:lnTo>
                <a:lnTo>
                  <a:pt x="212" y="492"/>
                </a:lnTo>
                <a:lnTo>
                  <a:pt x="212" y="500"/>
                </a:lnTo>
                <a:lnTo>
                  <a:pt x="216" y="500"/>
                </a:lnTo>
                <a:lnTo>
                  <a:pt x="224" y="500"/>
                </a:lnTo>
                <a:lnTo>
                  <a:pt x="206" y="510"/>
                </a:lnTo>
                <a:lnTo>
                  <a:pt x="214" y="518"/>
                </a:lnTo>
                <a:lnTo>
                  <a:pt x="206" y="520"/>
                </a:lnTo>
                <a:lnTo>
                  <a:pt x="206" y="532"/>
                </a:lnTo>
                <a:lnTo>
                  <a:pt x="192" y="534"/>
                </a:lnTo>
                <a:lnTo>
                  <a:pt x="198" y="536"/>
                </a:lnTo>
                <a:lnTo>
                  <a:pt x="202" y="540"/>
                </a:lnTo>
                <a:lnTo>
                  <a:pt x="208" y="544"/>
                </a:lnTo>
                <a:lnTo>
                  <a:pt x="216" y="548"/>
                </a:lnTo>
                <a:lnTo>
                  <a:pt x="242" y="562"/>
                </a:lnTo>
                <a:lnTo>
                  <a:pt x="250" y="564"/>
                </a:lnTo>
                <a:lnTo>
                  <a:pt x="260" y="564"/>
                </a:lnTo>
                <a:lnTo>
                  <a:pt x="272" y="568"/>
                </a:lnTo>
                <a:lnTo>
                  <a:pt x="284" y="570"/>
                </a:lnTo>
                <a:lnTo>
                  <a:pt x="294" y="572"/>
                </a:lnTo>
                <a:lnTo>
                  <a:pt x="304" y="578"/>
                </a:lnTo>
                <a:lnTo>
                  <a:pt x="318" y="578"/>
                </a:lnTo>
                <a:lnTo>
                  <a:pt x="334" y="584"/>
                </a:lnTo>
                <a:lnTo>
                  <a:pt x="340" y="592"/>
                </a:lnTo>
                <a:lnTo>
                  <a:pt x="350" y="594"/>
                </a:lnTo>
                <a:lnTo>
                  <a:pt x="354" y="598"/>
                </a:lnTo>
                <a:lnTo>
                  <a:pt x="356" y="600"/>
                </a:lnTo>
                <a:lnTo>
                  <a:pt x="358" y="602"/>
                </a:lnTo>
                <a:lnTo>
                  <a:pt x="362" y="604"/>
                </a:lnTo>
                <a:lnTo>
                  <a:pt x="364" y="606"/>
                </a:lnTo>
                <a:lnTo>
                  <a:pt x="370" y="606"/>
                </a:lnTo>
                <a:lnTo>
                  <a:pt x="376" y="600"/>
                </a:lnTo>
                <a:lnTo>
                  <a:pt x="380" y="596"/>
                </a:lnTo>
                <a:lnTo>
                  <a:pt x="372" y="582"/>
                </a:lnTo>
                <a:lnTo>
                  <a:pt x="362" y="568"/>
                </a:lnTo>
                <a:lnTo>
                  <a:pt x="352" y="558"/>
                </a:lnTo>
                <a:lnTo>
                  <a:pt x="350" y="556"/>
                </a:lnTo>
                <a:lnTo>
                  <a:pt x="342" y="544"/>
                </a:lnTo>
                <a:lnTo>
                  <a:pt x="344" y="542"/>
                </a:lnTo>
                <a:lnTo>
                  <a:pt x="348" y="530"/>
                </a:lnTo>
                <a:lnTo>
                  <a:pt x="350" y="526"/>
                </a:lnTo>
                <a:lnTo>
                  <a:pt x="354" y="526"/>
                </a:lnTo>
                <a:lnTo>
                  <a:pt x="358" y="524"/>
                </a:lnTo>
                <a:lnTo>
                  <a:pt x="366" y="518"/>
                </a:lnTo>
                <a:lnTo>
                  <a:pt x="374" y="512"/>
                </a:lnTo>
                <a:lnTo>
                  <a:pt x="370" y="506"/>
                </a:lnTo>
                <a:lnTo>
                  <a:pt x="366" y="498"/>
                </a:lnTo>
                <a:lnTo>
                  <a:pt x="358" y="486"/>
                </a:lnTo>
                <a:lnTo>
                  <a:pt x="342" y="486"/>
                </a:lnTo>
                <a:lnTo>
                  <a:pt x="342" y="476"/>
                </a:lnTo>
                <a:lnTo>
                  <a:pt x="336" y="478"/>
                </a:lnTo>
                <a:lnTo>
                  <a:pt x="332" y="478"/>
                </a:lnTo>
                <a:lnTo>
                  <a:pt x="332" y="476"/>
                </a:lnTo>
                <a:lnTo>
                  <a:pt x="332" y="474"/>
                </a:lnTo>
                <a:lnTo>
                  <a:pt x="332" y="464"/>
                </a:lnTo>
                <a:lnTo>
                  <a:pt x="332" y="462"/>
                </a:lnTo>
                <a:lnTo>
                  <a:pt x="332" y="446"/>
                </a:lnTo>
                <a:lnTo>
                  <a:pt x="342" y="436"/>
                </a:lnTo>
                <a:lnTo>
                  <a:pt x="350" y="448"/>
                </a:lnTo>
                <a:lnTo>
                  <a:pt x="358" y="444"/>
                </a:lnTo>
                <a:lnTo>
                  <a:pt x="356" y="432"/>
                </a:lnTo>
                <a:lnTo>
                  <a:pt x="380" y="412"/>
                </a:lnTo>
                <a:lnTo>
                  <a:pt x="402" y="416"/>
                </a:lnTo>
                <a:lnTo>
                  <a:pt x="418" y="422"/>
                </a:lnTo>
                <a:lnTo>
                  <a:pt x="434" y="434"/>
                </a:lnTo>
                <a:lnTo>
                  <a:pt x="442" y="432"/>
                </a:lnTo>
                <a:lnTo>
                  <a:pt x="454" y="436"/>
                </a:lnTo>
                <a:lnTo>
                  <a:pt x="460" y="428"/>
                </a:lnTo>
                <a:lnTo>
                  <a:pt x="492" y="428"/>
                </a:lnTo>
                <a:lnTo>
                  <a:pt x="502" y="436"/>
                </a:lnTo>
                <a:lnTo>
                  <a:pt x="534" y="434"/>
                </a:lnTo>
                <a:lnTo>
                  <a:pt x="536" y="420"/>
                </a:lnTo>
                <a:lnTo>
                  <a:pt x="512" y="412"/>
                </a:lnTo>
                <a:lnTo>
                  <a:pt x="516" y="406"/>
                </a:lnTo>
                <a:lnTo>
                  <a:pt x="518" y="394"/>
                </a:lnTo>
                <a:lnTo>
                  <a:pt x="532" y="392"/>
                </a:lnTo>
                <a:lnTo>
                  <a:pt x="520" y="386"/>
                </a:lnTo>
                <a:lnTo>
                  <a:pt x="514" y="376"/>
                </a:lnTo>
                <a:lnTo>
                  <a:pt x="534" y="376"/>
                </a:lnTo>
                <a:lnTo>
                  <a:pt x="602" y="360"/>
                </a:lnTo>
                <a:lnTo>
                  <a:pt x="612" y="350"/>
                </a:lnTo>
                <a:lnTo>
                  <a:pt x="640" y="354"/>
                </a:lnTo>
                <a:lnTo>
                  <a:pt x="652" y="372"/>
                </a:lnTo>
                <a:lnTo>
                  <a:pt x="684" y="376"/>
                </a:lnTo>
                <a:lnTo>
                  <a:pt x="684" y="382"/>
                </a:lnTo>
                <a:lnTo>
                  <a:pt x="702" y="382"/>
                </a:lnTo>
                <a:lnTo>
                  <a:pt x="720" y="368"/>
                </a:lnTo>
                <a:lnTo>
                  <a:pt x="728" y="368"/>
                </a:lnTo>
                <a:lnTo>
                  <a:pt x="728" y="378"/>
                </a:lnTo>
                <a:lnTo>
                  <a:pt x="744" y="384"/>
                </a:lnTo>
                <a:lnTo>
                  <a:pt x="796" y="432"/>
                </a:lnTo>
                <a:lnTo>
                  <a:pt x="804" y="434"/>
                </a:lnTo>
                <a:lnTo>
                  <a:pt x="804" y="424"/>
                </a:lnTo>
                <a:lnTo>
                  <a:pt x="816" y="426"/>
                </a:lnTo>
                <a:lnTo>
                  <a:pt x="818" y="434"/>
                </a:lnTo>
                <a:lnTo>
                  <a:pt x="836" y="436"/>
                </a:lnTo>
                <a:lnTo>
                  <a:pt x="842" y="428"/>
                </a:lnTo>
                <a:lnTo>
                  <a:pt x="866" y="446"/>
                </a:lnTo>
                <a:lnTo>
                  <a:pt x="884" y="454"/>
                </a:lnTo>
                <a:lnTo>
                  <a:pt x="902" y="4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9" name="íṡḻiḋe">
            <a:extLst>
              <a:ext uri="{FF2B5EF4-FFF2-40B4-BE49-F238E27FC236}">
                <a16:creationId xmlns:a16="http://schemas.microsoft.com/office/drawing/2014/main" id="{2153853B-AB08-4550-B5BD-59DF29BD9A1C}"/>
              </a:ext>
            </a:extLst>
          </p:cNvPr>
          <p:cNvSpPr/>
          <p:nvPr/>
        </p:nvSpPr>
        <p:spPr bwMode="auto">
          <a:xfrm>
            <a:off x="10094517" y="1884109"/>
            <a:ext cx="100481" cy="68764"/>
          </a:xfrm>
          <a:custGeom>
            <a:avLst/>
            <a:gdLst>
              <a:gd name="T0" fmla="*/ 0 w 112"/>
              <a:gd name="T1" fmla="*/ 2147483647 h 68"/>
              <a:gd name="T2" fmla="*/ 2147483647 w 112"/>
              <a:gd name="T3" fmla="*/ 2147483647 h 68"/>
              <a:gd name="T4" fmla="*/ 2147483647 w 112"/>
              <a:gd name="T5" fmla="*/ 2147483647 h 68"/>
              <a:gd name="T6" fmla="*/ 2147483647 w 112"/>
              <a:gd name="T7" fmla="*/ 2147483647 h 68"/>
              <a:gd name="T8" fmla="*/ 2147483647 w 112"/>
              <a:gd name="T9" fmla="*/ 2147483647 h 68"/>
              <a:gd name="T10" fmla="*/ 2147483647 w 112"/>
              <a:gd name="T11" fmla="*/ 2147483647 h 68"/>
              <a:gd name="T12" fmla="*/ 2147483647 w 112"/>
              <a:gd name="T13" fmla="*/ 0 h 68"/>
              <a:gd name="T14" fmla="*/ 2147483647 w 112"/>
              <a:gd name="T15" fmla="*/ 2147483647 h 68"/>
              <a:gd name="T16" fmla="*/ 2147483647 w 112"/>
              <a:gd name="T17" fmla="*/ 2147483647 h 68"/>
              <a:gd name="T18" fmla="*/ 2147483647 w 112"/>
              <a:gd name="T19" fmla="*/ 2147483647 h 68"/>
              <a:gd name="T20" fmla="*/ 2147483647 w 112"/>
              <a:gd name="T21" fmla="*/ 2147483647 h 68"/>
              <a:gd name="T22" fmla="*/ 2147483647 w 112"/>
              <a:gd name="T23" fmla="*/ 2147483647 h 68"/>
              <a:gd name="T24" fmla="*/ 2147483647 w 112"/>
              <a:gd name="T25" fmla="*/ 2147483647 h 68"/>
              <a:gd name="T26" fmla="*/ 2147483647 w 112"/>
              <a:gd name="T27" fmla="*/ 2147483647 h 68"/>
              <a:gd name="T28" fmla="*/ 2147483647 w 112"/>
              <a:gd name="T29" fmla="*/ 2147483647 h 68"/>
              <a:gd name="T30" fmla="*/ 2147483647 w 112"/>
              <a:gd name="T31" fmla="*/ 2147483647 h 68"/>
              <a:gd name="T32" fmla="*/ 2147483647 w 112"/>
              <a:gd name="T33" fmla="*/ 2147483647 h 68"/>
              <a:gd name="T34" fmla="*/ 2147483647 w 112"/>
              <a:gd name="T35" fmla="*/ 2147483647 h 68"/>
              <a:gd name="T36" fmla="*/ 2147483647 w 112"/>
              <a:gd name="T37" fmla="*/ 2147483647 h 68"/>
              <a:gd name="T38" fmla="*/ 2147483647 w 112"/>
              <a:gd name="T39" fmla="*/ 2147483647 h 68"/>
              <a:gd name="T40" fmla="*/ 2147483647 w 112"/>
              <a:gd name="T41" fmla="*/ 2147483647 h 68"/>
              <a:gd name="T42" fmla="*/ 2147483647 w 112"/>
              <a:gd name="T43" fmla="*/ 2147483647 h 68"/>
              <a:gd name="T44" fmla="*/ 2147483647 w 112"/>
              <a:gd name="T45" fmla="*/ 2147483647 h 68"/>
              <a:gd name="T46" fmla="*/ 2147483647 w 112"/>
              <a:gd name="T47" fmla="*/ 2147483647 h 68"/>
              <a:gd name="T48" fmla="*/ 2147483647 w 112"/>
              <a:gd name="T49" fmla="*/ 2147483647 h 68"/>
              <a:gd name="T50" fmla="*/ 2147483647 w 112"/>
              <a:gd name="T51" fmla="*/ 2147483647 h 68"/>
              <a:gd name="T52" fmla="*/ 2147483647 w 112"/>
              <a:gd name="T53" fmla="*/ 2147483647 h 68"/>
              <a:gd name="T54" fmla="*/ 2147483647 w 112"/>
              <a:gd name="T55" fmla="*/ 2147483647 h 68"/>
              <a:gd name="T56" fmla="*/ 2147483647 w 112"/>
              <a:gd name="T57" fmla="*/ 2147483647 h 68"/>
              <a:gd name="T58" fmla="*/ 2147483647 w 112"/>
              <a:gd name="T59" fmla="*/ 2147483647 h 68"/>
              <a:gd name="T60" fmla="*/ 2147483647 w 112"/>
              <a:gd name="T61" fmla="*/ 2147483647 h 68"/>
              <a:gd name="T62" fmla="*/ 2147483647 w 112"/>
              <a:gd name="T63" fmla="*/ 2147483647 h 68"/>
              <a:gd name="T64" fmla="*/ 2147483647 w 112"/>
              <a:gd name="T65" fmla="*/ 2147483647 h 68"/>
              <a:gd name="T66" fmla="*/ 2147483647 w 112"/>
              <a:gd name="T67" fmla="*/ 2147483647 h 68"/>
              <a:gd name="T68" fmla="*/ 2147483647 w 112"/>
              <a:gd name="T69" fmla="*/ 2147483647 h 68"/>
              <a:gd name="T70" fmla="*/ 2147483647 w 112"/>
              <a:gd name="T71" fmla="*/ 2147483647 h 68"/>
              <a:gd name="T72" fmla="*/ 2147483647 w 112"/>
              <a:gd name="T73" fmla="*/ 2147483647 h 68"/>
              <a:gd name="T74" fmla="*/ 2147483647 w 112"/>
              <a:gd name="T75" fmla="*/ 2147483647 h 68"/>
              <a:gd name="T76" fmla="*/ 2147483647 w 112"/>
              <a:gd name="T77" fmla="*/ 2147483647 h 68"/>
              <a:gd name="T78" fmla="*/ 2147483647 w 112"/>
              <a:gd name="T79" fmla="*/ 2147483647 h 68"/>
              <a:gd name="T80" fmla="*/ 2147483647 w 112"/>
              <a:gd name="T81" fmla="*/ 2147483647 h 68"/>
              <a:gd name="T82" fmla="*/ 2147483647 w 112"/>
              <a:gd name="T83" fmla="*/ 2147483647 h 68"/>
              <a:gd name="T84" fmla="*/ 2147483647 w 112"/>
              <a:gd name="T85" fmla="*/ 2147483647 h 68"/>
              <a:gd name="T86" fmla="*/ 2147483647 w 112"/>
              <a:gd name="T87" fmla="*/ 2147483647 h 68"/>
              <a:gd name="T88" fmla="*/ 2147483647 w 112"/>
              <a:gd name="T89" fmla="*/ 2147483647 h 68"/>
              <a:gd name="T90" fmla="*/ 2147483647 w 112"/>
              <a:gd name="T91" fmla="*/ 2147483647 h 68"/>
              <a:gd name="T92" fmla="*/ 0 w 112"/>
              <a:gd name="T93" fmla="*/ 2147483647 h 68"/>
              <a:gd name="T94" fmla="*/ 0 w 112"/>
              <a:gd name="T95" fmla="*/ 2147483647 h 6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12"/>
              <a:gd name="T145" fmla="*/ 0 h 68"/>
              <a:gd name="T146" fmla="*/ 112 w 112"/>
              <a:gd name="T147" fmla="*/ 68 h 6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12" h="68">
                <a:moveTo>
                  <a:pt x="0" y="26"/>
                </a:moveTo>
                <a:lnTo>
                  <a:pt x="14" y="26"/>
                </a:lnTo>
                <a:lnTo>
                  <a:pt x="16" y="16"/>
                </a:lnTo>
                <a:lnTo>
                  <a:pt x="22" y="14"/>
                </a:lnTo>
                <a:lnTo>
                  <a:pt x="22" y="4"/>
                </a:lnTo>
                <a:lnTo>
                  <a:pt x="32" y="6"/>
                </a:lnTo>
                <a:lnTo>
                  <a:pt x="36" y="0"/>
                </a:lnTo>
                <a:lnTo>
                  <a:pt x="44" y="6"/>
                </a:lnTo>
                <a:lnTo>
                  <a:pt x="44" y="10"/>
                </a:lnTo>
                <a:lnTo>
                  <a:pt x="36" y="14"/>
                </a:lnTo>
                <a:lnTo>
                  <a:pt x="32" y="16"/>
                </a:lnTo>
                <a:lnTo>
                  <a:pt x="40" y="16"/>
                </a:lnTo>
                <a:lnTo>
                  <a:pt x="46" y="18"/>
                </a:lnTo>
                <a:lnTo>
                  <a:pt x="44" y="28"/>
                </a:lnTo>
                <a:lnTo>
                  <a:pt x="58" y="28"/>
                </a:lnTo>
                <a:lnTo>
                  <a:pt x="64" y="30"/>
                </a:lnTo>
                <a:lnTo>
                  <a:pt x="78" y="30"/>
                </a:lnTo>
                <a:lnTo>
                  <a:pt x="84" y="26"/>
                </a:lnTo>
                <a:lnTo>
                  <a:pt x="84" y="30"/>
                </a:lnTo>
                <a:lnTo>
                  <a:pt x="88" y="32"/>
                </a:lnTo>
                <a:lnTo>
                  <a:pt x="98" y="38"/>
                </a:lnTo>
                <a:lnTo>
                  <a:pt x="102" y="44"/>
                </a:lnTo>
                <a:lnTo>
                  <a:pt x="108" y="48"/>
                </a:lnTo>
                <a:lnTo>
                  <a:pt x="112" y="58"/>
                </a:lnTo>
                <a:lnTo>
                  <a:pt x="106" y="60"/>
                </a:lnTo>
                <a:lnTo>
                  <a:pt x="98" y="62"/>
                </a:lnTo>
                <a:lnTo>
                  <a:pt x="90" y="64"/>
                </a:lnTo>
                <a:lnTo>
                  <a:pt x="82" y="66"/>
                </a:lnTo>
                <a:lnTo>
                  <a:pt x="76" y="68"/>
                </a:lnTo>
                <a:lnTo>
                  <a:pt x="74" y="68"/>
                </a:lnTo>
                <a:lnTo>
                  <a:pt x="70" y="68"/>
                </a:lnTo>
                <a:lnTo>
                  <a:pt x="66" y="64"/>
                </a:lnTo>
                <a:lnTo>
                  <a:pt x="60" y="58"/>
                </a:lnTo>
                <a:lnTo>
                  <a:pt x="58" y="50"/>
                </a:lnTo>
                <a:lnTo>
                  <a:pt x="54" y="40"/>
                </a:lnTo>
                <a:lnTo>
                  <a:pt x="48" y="40"/>
                </a:lnTo>
                <a:lnTo>
                  <a:pt x="44" y="46"/>
                </a:lnTo>
                <a:lnTo>
                  <a:pt x="40" y="50"/>
                </a:lnTo>
                <a:lnTo>
                  <a:pt x="34" y="56"/>
                </a:lnTo>
                <a:lnTo>
                  <a:pt x="30" y="60"/>
                </a:lnTo>
                <a:lnTo>
                  <a:pt x="20" y="66"/>
                </a:lnTo>
                <a:lnTo>
                  <a:pt x="12" y="66"/>
                </a:lnTo>
                <a:lnTo>
                  <a:pt x="16" y="56"/>
                </a:lnTo>
                <a:lnTo>
                  <a:pt x="16" y="46"/>
                </a:lnTo>
                <a:lnTo>
                  <a:pt x="12" y="42"/>
                </a:lnTo>
                <a:lnTo>
                  <a:pt x="6" y="38"/>
                </a:lnTo>
                <a:lnTo>
                  <a:pt x="0" y="32"/>
                </a:lnTo>
                <a:lnTo>
                  <a:pt x="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0" name="iṥľîḋê">
            <a:extLst>
              <a:ext uri="{FF2B5EF4-FFF2-40B4-BE49-F238E27FC236}">
                <a16:creationId xmlns:a16="http://schemas.microsoft.com/office/drawing/2014/main" id="{4F356A9A-E83C-4697-ABF0-3650063EE60F}"/>
              </a:ext>
            </a:extLst>
          </p:cNvPr>
          <p:cNvSpPr/>
          <p:nvPr/>
        </p:nvSpPr>
        <p:spPr bwMode="auto">
          <a:xfrm>
            <a:off x="9705942" y="1833572"/>
            <a:ext cx="98373" cy="45567"/>
          </a:xfrm>
          <a:custGeom>
            <a:avLst/>
            <a:gdLst>
              <a:gd name="T0" fmla="*/ 2147483647 w 110"/>
              <a:gd name="T1" fmla="*/ 2147483647 h 46"/>
              <a:gd name="T2" fmla="*/ 2147483647 w 110"/>
              <a:gd name="T3" fmla="*/ 2147483647 h 46"/>
              <a:gd name="T4" fmla="*/ 2147483647 w 110"/>
              <a:gd name="T5" fmla="*/ 2147483647 h 46"/>
              <a:gd name="T6" fmla="*/ 2147483647 w 110"/>
              <a:gd name="T7" fmla="*/ 2147483647 h 46"/>
              <a:gd name="T8" fmla="*/ 2147483647 w 110"/>
              <a:gd name="T9" fmla="*/ 2147483647 h 46"/>
              <a:gd name="T10" fmla="*/ 2147483647 w 110"/>
              <a:gd name="T11" fmla="*/ 2147483647 h 46"/>
              <a:gd name="T12" fmla="*/ 2147483647 w 110"/>
              <a:gd name="T13" fmla="*/ 2147483647 h 46"/>
              <a:gd name="T14" fmla="*/ 2147483647 w 110"/>
              <a:gd name="T15" fmla="*/ 2147483647 h 46"/>
              <a:gd name="T16" fmla="*/ 2147483647 w 110"/>
              <a:gd name="T17" fmla="*/ 2147483647 h 46"/>
              <a:gd name="T18" fmla="*/ 2147483647 w 110"/>
              <a:gd name="T19" fmla="*/ 2147483647 h 46"/>
              <a:gd name="T20" fmla="*/ 2147483647 w 110"/>
              <a:gd name="T21" fmla="*/ 2147483647 h 46"/>
              <a:gd name="T22" fmla="*/ 2147483647 w 110"/>
              <a:gd name="T23" fmla="*/ 2147483647 h 46"/>
              <a:gd name="T24" fmla="*/ 2147483647 w 110"/>
              <a:gd name="T25" fmla="*/ 2147483647 h 46"/>
              <a:gd name="T26" fmla="*/ 2147483647 w 110"/>
              <a:gd name="T27" fmla="*/ 2147483647 h 46"/>
              <a:gd name="T28" fmla="*/ 2147483647 w 110"/>
              <a:gd name="T29" fmla="*/ 2147483647 h 46"/>
              <a:gd name="T30" fmla="*/ 2147483647 w 110"/>
              <a:gd name="T31" fmla="*/ 2147483647 h 46"/>
              <a:gd name="T32" fmla="*/ 2147483647 w 110"/>
              <a:gd name="T33" fmla="*/ 2147483647 h 46"/>
              <a:gd name="T34" fmla="*/ 2147483647 w 110"/>
              <a:gd name="T35" fmla="*/ 2147483647 h 46"/>
              <a:gd name="T36" fmla="*/ 2147483647 w 110"/>
              <a:gd name="T37" fmla="*/ 2147483647 h 46"/>
              <a:gd name="T38" fmla="*/ 2147483647 w 110"/>
              <a:gd name="T39" fmla="*/ 2147483647 h 46"/>
              <a:gd name="T40" fmla="*/ 2147483647 w 110"/>
              <a:gd name="T41" fmla="*/ 2147483647 h 46"/>
              <a:gd name="T42" fmla="*/ 2147483647 w 110"/>
              <a:gd name="T43" fmla="*/ 2147483647 h 46"/>
              <a:gd name="T44" fmla="*/ 2147483647 w 110"/>
              <a:gd name="T45" fmla="*/ 2147483647 h 46"/>
              <a:gd name="T46" fmla="*/ 2147483647 w 110"/>
              <a:gd name="T47" fmla="*/ 2147483647 h 46"/>
              <a:gd name="T48" fmla="*/ 0 w 110"/>
              <a:gd name="T49" fmla="*/ 0 h 46"/>
              <a:gd name="T50" fmla="*/ 2147483647 w 110"/>
              <a:gd name="T51" fmla="*/ 2147483647 h 46"/>
              <a:gd name="T52" fmla="*/ 2147483647 w 110"/>
              <a:gd name="T53" fmla="*/ 2147483647 h 46"/>
              <a:gd name="T54" fmla="*/ 2147483647 w 110"/>
              <a:gd name="T55" fmla="*/ 2147483647 h 46"/>
              <a:gd name="T56" fmla="*/ 2147483647 w 110"/>
              <a:gd name="T57" fmla="*/ 2147483647 h 46"/>
              <a:gd name="T58" fmla="*/ 2147483647 w 110"/>
              <a:gd name="T59" fmla="*/ 2147483647 h 46"/>
              <a:gd name="T60" fmla="*/ 2147483647 w 110"/>
              <a:gd name="T61" fmla="*/ 2147483647 h 46"/>
              <a:gd name="T62" fmla="*/ 2147483647 w 110"/>
              <a:gd name="T63" fmla="*/ 2147483647 h 46"/>
              <a:gd name="T64" fmla="*/ 2147483647 w 110"/>
              <a:gd name="T65" fmla="*/ 2147483647 h 46"/>
              <a:gd name="T66" fmla="*/ 2147483647 w 110"/>
              <a:gd name="T67" fmla="*/ 2147483647 h 46"/>
              <a:gd name="T68" fmla="*/ 2147483647 w 110"/>
              <a:gd name="T69" fmla="*/ 2147483647 h 46"/>
              <a:gd name="T70" fmla="*/ 2147483647 w 110"/>
              <a:gd name="T71" fmla="*/ 2147483647 h 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0"/>
              <a:gd name="T109" fmla="*/ 0 h 46"/>
              <a:gd name="T110" fmla="*/ 110 w 110"/>
              <a:gd name="T111" fmla="*/ 46 h 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0" h="46">
                <a:moveTo>
                  <a:pt x="36" y="36"/>
                </a:moveTo>
                <a:lnTo>
                  <a:pt x="44" y="34"/>
                </a:lnTo>
                <a:lnTo>
                  <a:pt x="50" y="34"/>
                </a:lnTo>
                <a:lnTo>
                  <a:pt x="60" y="36"/>
                </a:lnTo>
                <a:lnTo>
                  <a:pt x="64" y="40"/>
                </a:lnTo>
                <a:lnTo>
                  <a:pt x="66" y="42"/>
                </a:lnTo>
                <a:lnTo>
                  <a:pt x="66" y="44"/>
                </a:lnTo>
                <a:lnTo>
                  <a:pt x="78" y="44"/>
                </a:lnTo>
                <a:lnTo>
                  <a:pt x="86" y="44"/>
                </a:lnTo>
                <a:lnTo>
                  <a:pt x="88" y="38"/>
                </a:lnTo>
                <a:lnTo>
                  <a:pt x="96" y="42"/>
                </a:lnTo>
                <a:lnTo>
                  <a:pt x="100" y="46"/>
                </a:lnTo>
                <a:lnTo>
                  <a:pt x="110" y="46"/>
                </a:lnTo>
                <a:lnTo>
                  <a:pt x="106" y="40"/>
                </a:lnTo>
                <a:lnTo>
                  <a:pt x="104" y="36"/>
                </a:lnTo>
                <a:lnTo>
                  <a:pt x="108" y="32"/>
                </a:lnTo>
                <a:lnTo>
                  <a:pt x="98" y="30"/>
                </a:lnTo>
                <a:lnTo>
                  <a:pt x="92" y="22"/>
                </a:lnTo>
                <a:lnTo>
                  <a:pt x="76" y="16"/>
                </a:lnTo>
                <a:lnTo>
                  <a:pt x="62" y="16"/>
                </a:lnTo>
                <a:lnTo>
                  <a:pt x="52" y="10"/>
                </a:lnTo>
                <a:lnTo>
                  <a:pt x="40" y="8"/>
                </a:lnTo>
                <a:lnTo>
                  <a:pt x="30" y="6"/>
                </a:lnTo>
                <a:lnTo>
                  <a:pt x="18" y="2"/>
                </a:lnTo>
                <a:lnTo>
                  <a:pt x="0" y="0"/>
                </a:lnTo>
                <a:lnTo>
                  <a:pt x="6" y="4"/>
                </a:lnTo>
                <a:lnTo>
                  <a:pt x="12" y="8"/>
                </a:lnTo>
                <a:lnTo>
                  <a:pt x="20" y="12"/>
                </a:lnTo>
                <a:lnTo>
                  <a:pt x="24" y="14"/>
                </a:lnTo>
                <a:lnTo>
                  <a:pt x="30" y="16"/>
                </a:lnTo>
                <a:lnTo>
                  <a:pt x="32" y="20"/>
                </a:lnTo>
                <a:lnTo>
                  <a:pt x="34" y="24"/>
                </a:lnTo>
                <a:lnTo>
                  <a:pt x="34" y="26"/>
                </a:lnTo>
                <a:lnTo>
                  <a:pt x="36" y="30"/>
                </a:lnTo>
                <a:lnTo>
                  <a:pt x="36" y="32"/>
                </a:lnTo>
                <a:lnTo>
                  <a:pt x="36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1" name="iṣļiḑé">
            <a:extLst>
              <a:ext uri="{FF2B5EF4-FFF2-40B4-BE49-F238E27FC236}">
                <a16:creationId xmlns:a16="http://schemas.microsoft.com/office/drawing/2014/main" id="{5853DA2E-6098-4D67-8E62-4773788D08A8}"/>
              </a:ext>
            </a:extLst>
          </p:cNvPr>
          <p:cNvSpPr/>
          <p:nvPr/>
        </p:nvSpPr>
        <p:spPr bwMode="auto">
          <a:xfrm>
            <a:off x="9764966" y="1875824"/>
            <a:ext cx="45673" cy="42253"/>
          </a:xfrm>
          <a:custGeom>
            <a:avLst/>
            <a:gdLst>
              <a:gd name="T0" fmla="*/ 0 w 52"/>
              <a:gd name="T1" fmla="*/ 0 h 42"/>
              <a:gd name="T2" fmla="*/ 2147483647 w 52"/>
              <a:gd name="T3" fmla="*/ 0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2147483647 w 52"/>
              <a:gd name="T25" fmla="*/ 2147483647 h 42"/>
              <a:gd name="T26" fmla="*/ 2147483647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2147483647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0 w 52"/>
              <a:gd name="T41" fmla="*/ 0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2"/>
              <a:gd name="T64" fmla="*/ 0 h 42"/>
              <a:gd name="T65" fmla="*/ 52 w 52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2" h="42">
                <a:moveTo>
                  <a:pt x="0" y="0"/>
                </a:moveTo>
                <a:lnTo>
                  <a:pt x="20" y="0"/>
                </a:lnTo>
                <a:lnTo>
                  <a:pt x="26" y="6"/>
                </a:lnTo>
                <a:lnTo>
                  <a:pt x="28" y="6"/>
                </a:lnTo>
                <a:lnTo>
                  <a:pt x="30" y="10"/>
                </a:lnTo>
                <a:lnTo>
                  <a:pt x="32" y="16"/>
                </a:lnTo>
                <a:lnTo>
                  <a:pt x="38" y="22"/>
                </a:lnTo>
                <a:lnTo>
                  <a:pt x="40" y="22"/>
                </a:lnTo>
                <a:lnTo>
                  <a:pt x="48" y="26"/>
                </a:lnTo>
                <a:lnTo>
                  <a:pt x="52" y="38"/>
                </a:lnTo>
                <a:lnTo>
                  <a:pt x="48" y="42"/>
                </a:lnTo>
                <a:lnTo>
                  <a:pt x="42" y="38"/>
                </a:lnTo>
                <a:lnTo>
                  <a:pt x="38" y="34"/>
                </a:lnTo>
                <a:lnTo>
                  <a:pt x="32" y="30"/>
                </a:lnTo>
                <a:lnTo>
                  <a:pt x="24" y="32"/>
                </a:lnTo>
                <a:lnTo>
                  <a:pt x="20" y="26"/>
                </a:lnTo>
                <a:lnTo>
                  <a:pt x="16" y="22"/>
                </a:lnTo>
                <a:lnTo>
                  <a:pt x="12" y="20"/>
                </a:lnTo>
                <a:lnTo>
                  <a:pt x="2" y="18"/>
                </a:lnTo>
                <a:lnTo>
                  <a:pt x="2" y="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2" name="íślïḍe">
            <a:extLst>
              <a:ext uri="{FF2B5EF4-FFF2-40B4-BE49-F238E27FC236}">
                <a16:creationId xmlns:a16="http://schemas.microsoft.com/office/drawing/2014/main" id="{6A084D82-62F9-4903-ABCA-8D5B5C39B0D5}"/>
              </a:ext>
            </a:extLst>
          </p:cNvPr>
          <p:cNvSpPr/>
          <p:nvPr/>
        </p:nvSpPr>
        <p:spPr bwMode="auto">
          <a:xfrm>
            <a:off x="9783236" y="1865882"/>
            <a:ext cx="68861" cy="57994"/>
          </a:xfrm>
          <a:custGeom>
            <a:avLst/>
            <a:gdLst>
              <a:gd name="T0" fmla="*/ 2147483647 w 78"/>
              <a:gd name="T1" fmla="*/ 2147483647 h 60"/>
              <a:gd name="T2" fmla="*/ 2147483647 w 78"/>
              <a:gd name="T3" fmla="*/ 2147483647 h 60"/>
              <a:gd name="T4" fmla="*/ 2147483647 w 78"/>
              <a:gd name="T5" fmla="*/ 2147483647 h 60"/>
              <a:gd name="T6" fmla="*/ 2147483647 w 78"/>
              <a:gd name="T7" fmla="*/ 2147483647 h 60"/>
              <a:gd name="T8" fmla="*/ 2147483647 w 78"/>
              <a:gd name="T9" fmla="*/ 2147483647 h 60"/>
              <a:gd name="T10" fmla="*/ 2147483647 w 78"/>
              <a:gd name="T11" fmla="*/ 2147483647 h 60"/>
              <a:gd name="T12" fmla="*/ 2147483647 w 78"/>
              <a:gd name="T13" fmla="*/ 0 h 60"/>
              <a:gd name="T14" fmla="*/ 2147483647 w 78"/>
              <a:gd name="T15" fmla="*/ 2147483647 h 60"/>
              <a:gd name="T16" fmla="*/ 2147483647 w 78"/>
              <a:gd name="T17" fmla="*/ 2147483647 h 60"/>
              <a:gd name="T18" fmla="*/ 2147483647 w 78"/>
              <a:gd name="T19" fmla="*/ 2147483647 h 60"/>
              <a:gd name="T20" fmla="*/ 2147483647 w 78"/>
              <a:gd name="T21" fmla="*/ 2147483647 h 60"/>
              <a:gd name="T22" fmla="*/ 2147483647 w 78"/>
              <a:gd name="T23" fmla="*/ 2147483647 h 60"/>
              <a:gd name="T24" fmla="*/ 2147483647 w 78"/>
              <a:gd name="T25" fmla="*/ 2147483647 h 60"/>
              <a:gd name="T26" fmla="*/ 2147483647 w 78"/>
              <a:gd name="T27" fmla="*/ 2147483647 h 60"/>
              <a:gd name="T28" fmla="*/ 0 w 78"/>
              <a:gd name="T29" fmla="*/ 2147483647 h 60"/>
              <a:gd name="T30" fmla="*/ 2147483647 w 78"/>
              <a:gd name="T31" fmla="*/ 2147483647 h 60"/>
              <a:gd name="T32" fmla="*/ 2147483647 w 78"/>
              <a:gd name="T33" fmla="*/ 2147483647 h 60"/>
              <a:gd name="T34" fmla="*/ 2147483647 w 78"/>
              <a:gd name="T35" fmla="*/ 2147483647 h 60"/>
              <a:gd name="T36" fmla="*/ 2147483647 w 78"/>
              <a:gd name="T37" fmla="*/ 2147483647 h 60"/>
              <a:gd name="T38" fmla="*/ 2147483647 w 78"/>
              <a:gd name="T39" fmla="*/ 2147483647 h 60"/>
              <a:gd name="T40" fmla="*/ 2147483647 w 78"/>
              <a:gd name="T41" fmla="*/ 2147483647 h 60"/>
              <a:gd name="T42" fmla="*/ 2147483647 w 78"/>
              <a:gd name="T43" fmla="*/ 2147483647 h 60"/>
              <a:gd name="T44" fmla="*/ 2147483647 w 78"/>
              <a:gd name="T45" fmla="*/ 2147483647 h 60"/>
              <a:gd name="T46" fmla="*/ 2147483647 w 78"/>
              <a:gd name="T47" fmla="*/ 2147483647 h 60"/>
              <a:gd name="T48" fmla="*/ 2147483647 w 78"/>
              <a:gd name="T49" fmla="*/ 2147483647 h 60"/>
              <a:gd name="T50" fmla="*/ 2147483647 w 78"/>
              <a:gd name="T51" fmla="*/ 2147483647 h 60"/>
              <a:gd name="T52" fmla="*/ 2147483647 w 78"/>
              <a:gd name="T53" fmla="*/ 2147483647 h 60"/>
              <a:gd name="T54" fmla="*/ 2147483647 w 78"/>
              <a:gd name="T55" fmla="*/ 2147483647 h 60"/>
              <a:gd name="T56" fmla="*/ 2147483647 w 78"/>
              <a:gd name="T57" fmla="*/ 2147483647 h 60"/>
              <a:gd name="T58" fmla="*/ 2147483647 w 78"/>
              <a:gd name="T59" fmla="*/ 2147483647 h 60"/>
              <a:gd name="T60" fmla="*/ 2147483647 w 78"/>
              <a:gd name="T61" fmla="*/ 2147483647 h 60"/>
              <a:gd name="T62" fmla="*/ 2147483647 w 78"/>
              <a:gd name="T63" fmla="*/ 2147483647 h 60"/>
              <a:gd name="T64" fmla="*/ 2147483647 w 78"/>
              <a:gd name="T65" fmla="*/ 2147483647 h 60"/>
              <a:gd name="T66" fmla="*/ 2147483647 w 78"/>
              <a:gd name="T67" fmla="*/ 2147483647 h 60"/>
              <a:gd name="T68" fmla="*/ 2147483647 w 78"/>
              <a:gd name="T69" fmla="*/ 2147483647 h 60"/>
              <a:gd name="T70" fmla="*/ 2147483647 w 78"/>
              <a:gd name="T71" fmla="*/ 2147483647 h 60"/>
              <a:gd name="T72" fmla="*/ 2147483647 w 78"/>
              <a:gd name="T73" fmla="*/ 2147483647 h 60"/>
              <a:gd name="T74" fmla="*/ 2147483647 w 78"/>
              <a:gd name="T75" fmla="*/ 2147483647 h 60"/>
              <a:gd name="T76" fmla="*/ 2147483647 w 78"/>
              <a:gd name="T77" fmla="*/ 2147483647 h 60"/>
              <a:gd name="T78" fmla="*/ 2147483647 w 78"/>
              <a:gd name="T79" fmla="*/ 2147483647 h 60"/>
              <a:gd name="T80" fmla="*/ 2147483647 w 78"/>
              <a:gd name="T81" fmla="*/ 2147483647 h 6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8"/>
              <a:gd name="T124" fmla="*/ 0 h 60"/>
              <a:gd name="T125" fmla="*/ 78 w 78"/>
              <a:gd name="T126" fmla="*/ 60 h 6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8" h="60">
                <a:moveTo>
                  <a:pt x="52" y="2"/>
                </a:moveTo>
                <a:lnTo>
                  <a:pt x="48" y="6"/>
                </a:lnTo>
                <a:lnTo>
                  <a:pt x="42" y="12"/>
                </a:lnTo>
                <a:lnTo>
                  <a:pt x="36" y="12"/>
                </a:lnTo>
                <a:lnTo>
                  <a:pt x="32" y="8"/>
                </a:lnTo>
                <a:lnTo>
                  <a:pt x="28" y="6"/>
                </a:lnTo>
                <a:lnTo>
                  <a:pt x="22" y="0"/>
                </a:lnTo>
                <a:lnTo>
                  <a:pt x="18" y="4"/>
                </a:lnTo>
                <a:lnTo>
                  <a:pt x="20" y="8"/>
                </a:lnTo>
                <a:lnTo>
                  <a:pt x="24" y="14"/>
                </a:lnTo>
                <a:lnTo>
                  <a:pt x="20" y="14"/>
                </a:lnTo>
                <a:lnTo>
                  <a:pt x="14" y="14"/>
                </a:lnTo>
                <a:lnTo>
                  <a:pt x="10" y="10"/>
                </a:lnTo>
                <a:lnTo>
                  <a:pt x="2" y="6"/>
                </a:lnTo>
                <a:lnTo>
                  <a:pt x="0" y="12"/>
                </a:lnTo>
                <a:lnTo>
                  <a:pt x="6" y="18"/>
                </a:lnTo>
                <a:lnTo>
                  <a:pt x="8" y="18"/>
                </a:lnTo>
                <a:lnTo>
                  <a:pt x="10" y="24"/>
                </a:lnTo>
                <a:lnTo>
                  <a:pt x="12" y="28"/>
                </a:lnTo>
                <a:lnTo>
                  <a:pt x="14" y="30"/>
                </a:lnTo>
                <a:lnTo>
                  <a:pt x="20" y="34"/>
                </a:lnTo>
                <a:lnTo>
                  <a:pt x="28" y="38"/>
                </a:lnTo>
                <a:lnTo>
                  <a:pt x="32" y="50"/>
                </a:lnTo>
                <a:lnTo>
                  <a:pt x="36" y="46"/>
                </a:lnTo>
                <a:lnTo>
                  <a:pt x="42" y="42"/>
                </a:lnTo>
                <a:lnTo>
                  <a:pt x="46" y="38"/>
                </a:lnTo>
                <a:lnTo>
                  <a:pt x="54" y="38"/>
                </a:lnTo>
                <a:lnTo>
                  <a:pt x="54" y="44"/>
                </a:lnTo>
                <a:lnTo>
                  <a:pt x="56" y="46"/>
                </a:lnTo>
                <a:lnTo>
                  <a:pt x="56" y="52"/>
                </a:lnTo>
                <a:lnTo>
                  <a:pt x="58" y="54"/>
                </a:lnTo>
                <a:lnTo>
                  <a:pt x="60" y="56"/>
                </a:lnTo>
                <a:lnTo>
                  <a:pt x="64" y="56"/>
                </a:lnTo>
                <a:lnTo>
                  <a:pt x="68" y="60"/>
                </a:lnTo>
                <a:lnTo>
                  <a:pt x="72" y="28"/>
                </a:lnTo>
                <a:lnTo>
                  <a:pt x="78" y="28"/>
                </a:lnTo>
                <a:lnTo>
                  <a:pt x="64" y="18"/>
                </a:lnTo>
                <a:lnTo>
                  <a:pt x="62" y="14"/>
                </a:lnTo>
                <a:lnTo>
                  <a:pt x="56" y="8"/>
                </a:lnTo>
                <a:lnTo>
                  <a:pt x="56" y="6"/>
                </a:lnTo>
                <a:lnTo>
                  <a:pt x="5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3" name="ïṡļîḋé">
            <a:extLst>
              <a:ext uri="{FF2B5EF4-FFF2-40B4-BE49-F238E27FC236}">
                <a16:creationId xmlns:a16="http://schemas.microsoft.com/office/drawing/2014/main" id="{96D953C1-C3F9-41BF-B95B-F18A7AFC67AC}"/>
              </a:ext>
            </a:extLst>
          </p:cNvPr>
          <p:cNvSpPr/>
          <p:nvPr/>
        </p:nvSpPr>
        <p:spPr bwMode="auto">
          <a:xfrm>
            <a:off x="11206135" y="2665369"/>
            <a:ext cx="135614" cy="150784"/>
          </a:xfrm>
          <a:custGeom>
            <a:avLst/>
            <a:gdLst>
              <a:gd name="T0" fmla="*/ 2147483647 w 152"/>
              <a:gd name="T1" fmla="*/ 2147483647 h 154"/>
              <a:gd name="T2" fmla="*/ 0 w 152"/>
              <a:gd name="T3" fmla="*/ 2147483647 h 154"/>
              <a:gd name="T4" fmla="*/ 2147483647 w 152"/>
              <a:gd name="T5" fmla="*/ 2147483647 h 154"/>
              <a:gd name="T6" fmla="*/ 2147483647 w 152"/>
              <a:gd name="T7" fmla="*/ 2147483647 h 154"/>
              <a:gd name="T8" fmla="*/ 2147483647 w 152"/>
              <a:gd name="T9" fmla="*/ 2147483647 h 154"/>
              <a:gd name="T10" fmla="*/ 2147483647 w 152"/>
              <a:gd name="T11" fmla="*/ 2147483647 h 154"/>
              <a:gd name="T12" fmla="*/ 2147483647 w 152"/>
              <a:gd name="T13" fmla="*/ 2147483647 h 154"/>
              <a:gd name="T14" fmla="*/ 2147483647 w 152"/>
              <a:gd name="T15" fmla="*/ 2147483647 h 154"/>
              <a:gd name="T16" fmla="*/ 2147483647 w 152"/>
              <a:gd name="T17" fmla="*/ 2147483647 h 154"/>
              <a:gd name="T18" fmla="*/ 2147483647 w 152"/>
              <a:gd name="T19" fmla="*/ 2147483647 h 154"/>
              <a:gd name="T20" fmla="*/ 2147483647 w 152"/>
              <a:gd name="T21" fmla="*/ 2147483647 h 154"/>
              <a:gd name="T22" fmla="*/ 2147483647 w 152"/>
              <a:gd name="T23" fmla="*/ 2147483647 h 154"/>
              <a:gd name="T24" fmla="*/ 2147483647 w 152"/>
              <a:gd name="T25" fmla="*/ 2147483647 h 154"/>
              <a:gd name="T26" fmla="*/ 2147483647 w 152"/>
              <a:gd name="T27" fmla="*/ 2147483647 h 154"/>
              <a:gd name="T28" fmla="*/ 2147483647 w 152"/>
              <a:gd name="T29" fmla="*/ 2147483647 h 154"/>
              <a:gd name="T30" fmla="*/ 2147483647 w 152"/>
              <a:gd name="T31" fmla="*/ 2147483647 h 154"/>
              <a:gd name="T32" fmla="*/ 2147483647 w 152"/>
              <a:gd name="T33" fmla="*/ 2147483647 h 154"/>
              <a:gd name="T34" fmla="*/ 2147483647 w 152"/>
              <a:gd name="T35" fmla="*/ 2147483647 h 154"/>
              <a:gd name="T36" fmla="*/ 2147483647 w 152"/>
              <a:gd name="T37" fmla="*/ 2147483647 h 154"/>
              <a:gd name="T38" fmla="*/ 2147483647 w 152"/>
              <a:gd name="T39" fmla="*/ 2147483647 h 154"/>
              <a:gd name="T40" fmla="*/ 2147483647 w 152"/>
              <a:gd name="T41" fmla="*/ 2147483647 h 154"/>
              <a:gd name="T42" fmla="*/ 2147483647 w 152"/>
              <a:gd name="T43" fmla="*/ 2147483647 h 154"/>
              <a:gd name="T44" fmla="*/ 2147483647 w 152"/>
              <a:gd name="T45" fmla="*/ 2147483647 h 154"/>
              <a:gd name="T46" fmla="*/ 2147483647 w 152"/>
              <a:gd name="T47" fmla="*/ 2147483647 h 154"/>
              <a:gd name="T48" fmla="*/ 2147483647 w 152"/>
              <a:gd name="T49" fmla="*/ 2147483647 h 154"/>
              <a:gd name="T50" fmla="*/ 2147483647 w 152"/>
              <a:gd name="T51" fmla="*/ 2147483647 h 154"/>
              <a:gd name="T52" fmla="*/ 2147483647 w 152"/>
              <a:gd name="T53" fmla="*/ 2147483647 h 154"/>
              <a:gd name="T54" fmla="*/ 2147483647 w 152"/>
              <a:gd name="T55" fmla="*/ 2147483647 h 154"/>
              <a:gd name="T56" fmla="*/ 2147483647 w 152"/>
              <a:gd name="T57" fmla="*/ 2147483647 h 154"/>
              <a:gd name="T58" fmla="*/ 2147483647 w 152"/>
              <a:gd name="T59" fmla="*/ 2147483647 h 154"/>
              <a:gd name="T60" fmla="*/ 2147483647 w 152"/>
              <a:gd name="T61" fmla="*/ 2147483647 h 154"/>
              <a:gd name="T62" fmla="*/ 2147483647 w 152"/>
              <a:gd name="T63" fmla="*/ 2147483647 h 154"/>
              <a:gd name="T64" fmla="*/ 2147483647 w 152"/>
              <a:gd name="T65" fmla="*/ 2147483647 h 154"/>
              <a:gd name="T66" fmla="*/ 2147483647 w 152"/>
              <a:gd name="T67" fmla="*/ 2147483647 h 154"/>
              <a:gd name="T68" fmla="*/ 2147483647 w 152"/>
              <a:gd name="T69" fmla="*/ 2147483647 h 154"/>
              <a:gd name="T70" fmla="*/ 2147483647 w 152"/>
              <a:gd name="T71" fmla="*/ 2147483647 h 154"/>
              <a:gd name="T72" fmla="*/ 2147483647 w 152"/>
              <a:gd name="T73" fmla="*/ 2147483647 h 154"/>
              <a:gd name="T74" fmla="*/ 2147483647 w 152"/>
              <a:gd name="T75" fmla="*/ 0 h 1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2"/>
              <a:gd name="T115" fmla="*/ 0 h 154"/>
              <a:gd name="T116" fmla="*/ 152 w 152"/>
              <a:gd name="T117" fmla="*/ 154 h 1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2" h="154">
                <a:moveTo>
                  <a:pt x="4" y="0"/>
                </a:moveTo>
                <a:lnTo>
                  <a:pt x="4" y="76"/>
                </a:lnTo>
                <a:lnTo>
                  <a:pt x="0" y="80"/>
                </a:lnTo>
                <a:lnTo>
                  <a:pt x="0" y="84"/>
                </a:lnTo>
                <a:lnTo>
                  <a:pt x="4" y="88"/>
                </a:lnTo>
                <a:lnTo>
                  <a:pt x="4" y="126"/>
                </a:lnTo>
                <a:lnTo>
                  <a:pt x="14" y="130"/>
                </a:lnTo>
                <a:lnTo>
                  <a:pt x="24" y="130"/>
                </a:lnTo>
                <a:lnTo>
                  <a:pt x="28" y="130"/>
                </a:lnTo>
                <a:lnTo>
                  <a:pt x="32" y="126"/>
                </a:lnTo>
                <a:lnTo>
                  <a:pt x="36" y="122"/>
                </a:lnTo>
                <a:lnTo>
                  <a:pt x="38" y="118"/>
                </a:lnTo>
                <a:lnTo>
                  <a:pt x="32" y="118"/>
                </a:lnTo>
                <a:lnTo>
                  <a:pt x="42" y="118"/>
                </a:lnTo>
                <a:lnTo>
                  <a:pt x="42" y="110"/>
                </a:lnTo>
                <a:lnTo>
                  <a:pt x="42" y="104"/>
                </a:lnTo>
                <a:lnTo>
                  <a:pt x="46" y="98"/>
                </a:lnTo>
                <a:lnTo>
                  <a:pt x="52" y="98"/>
                </a:lnTo>
                <a:lnTo>
                  <a:pt x="68" y="98"/>
                </a:lnTo>
                <a:lnTo>
                  <a:pt x="82" y="106"/>
                </a:lnTo>
                <a:lnTo>
                  <a:pt x="86" y="110"/>
                </a:lnTo>
                <a:lnTo>
                  <a:pt x="88" y="114"/>
                </a:lnTo>
                <a:lnTo>
                  <a:pt x="90" y="120"/>
                </a:lnTo>
                <a:lnTo>
                  <a:pt x="92" y="126"/>
                </a:lnTo>
                <a:lnTo>
                  <a:pt x="90" y="124"/>
                </a:lnTo>
                <a:lnTo>
                  <a:pt x="92" y="130"/>
                </a:lnTo>
                <a:lnTo>
                  <a:pt x="96" y="134"/>
                </a:lnTo>
                <a:lnTo>
                  <a:pt x="98" y="138"/>
                </a:lnTo>
                <a:lnTo>
                  <a:pt x="104" y="142"/>
                </a:lnTo>
                <a:lnTo>
                  <a:pt x="120" y="146"/>
                </a:lnTo>
                <a:lnTo>
                  <a:pt x="132" y="150"/>
                </a:lnTo>
                <a:lnTo>
                  <a:pt x="136" y="152"/>
                </a:lnTo>
                <a:lnTo>
                  <a:pt x="138" y="154"/>
                </a:lnTo>
                <a:lnTo>
                  <a:pt x="142" y="154"/>
                </a:lnTo>
                <a:lnTo>
                  <a:pt x="148" y="154"/>
                </a:lnTo>
                <a:lnTo>
                  <a:pt x="150" y="152"/>
                </a:lnTo>
                <a:lnTo>
                  <a:pt x="152" y="150"/>
                </a:lnTo>
                <a:lnTo>
                  <a:pt x="150" y="146"/>
                </a:lnTo>
                <a:lnTo>
                  <a:pt x="148" y="142"/>
                </a:lnTo>
                <a:lnTo>
                  <a:pt x="144" y="138"/>
                </a:lnTo>
                <a:lnTo>
                  <a:pt x="142" y="134"/>
                </a:lnTo>
                <a:lnTo>
                  <a:pt x="136" y="132"/>
                </a:lnTo>
                <a:lnTo>
                  <a:pt x="132" y="130"/>
                </a:lnTo>
                <a:lnTo>
                  <a:pt x="130" y="122"/>
                </a:lnTo>
                <a:lnTo>
                  <a:pt x="128" y="120"/>
                </a:lnTo>
                <a:lnTo>
                  <a:pt x="124" y="118"/>
                </a:lnTo>
                <a:lnTo>
                  <a:pt x="122" y="118"/>
                </a:lnTo>
                <a:lnTo>
                  <a:pt x="118" y="116"/>
                </a:lnTo>
                <a:lnTo>
                  <a:pt x="114" y="108"/>
                </a:lnTo>
                <a:lnTo>
                  <a:pt x="112" y="104"/>
                </a:lnTo>
                <a:lnTo>
                  <a:pt x="112" y="98"/>
                </a:lnTo>
                <a:lnTo>
                  <a:pt x="108" y="98"/>
                </a:lnTo>
                <a:lnTo>
                  <a:pt x="102" y="94"/>
                </a:lnTo>
                <a:lnTo>
                  <a:pt x="96" y="84"/>
                </a:lnTo>
                <a:lnTo>
                  <a:pt x="102" y="84"/>
                </a:lnTo>
                <a:lnTo>
                  <a:pt x="112" y="84"/>
                </a:lnTo>
                <a:lnTo>
                  <a:pt x="118" y="84"/>
                </a:lnTo>
                <a:lnTo>
                  <a:pt x="122" y="82"/>
                </a:lnTo>
                <a:lnTo>
                  <a:pt x="124" y="80"/>
                </a:lnTo>
                <a:lnTo>
                  <a:pt x="126" y="76"/>
                </a:lnTo>
                <a:lnTo>
                  <a:pt x="122" y="74"/>
                </a:lnTo>
                <a:lnTo>
                  <a:pt x="116" y="72"/>
                </a:lnTo>
                <a:lnTo>
                  <a:pt x="104" y="66"/>
                </a:lnTo>
                <a:lnTo>
                  <a:pt x="96" y="62"/>
                </a:lnTo>
                <a:lnTo>
                  <a:pt x="94" y="60"/>
                </a:lnTo>
                <a:lnTo>
                  <a:pt x="90" y="58"/>
                </a:lnTo>
                <a:lnTo>
                  <a:pt x="86" y="58"/>
                </a:lnTo>
                <a:lnTo>
                  <a:pt x="82" y="58"/>
                </a:lnTo>
                <a:lnTo>
                  <a:pt x="82" y="56"/>
                </a:lnTo>
                <a:lnTo>
                  <a:pt x="80" y="52"/>
                </a:lnTo>
                <a:lnTo>
                  <a:pt x="80" y="46"/>
                </a:lnTo>
                <a:lnTo>
                  <a:pt x="80" y="44"/>
                </a:lnTo>
                <a:lnTo>
                  <a:pt x="78" y="38"/>
                </a:lnTo>
                <a:lnTo>
                  <a:pt x="56" y="22"/>
                </a:lnTo>
                <a:lnTo>
                  <a:pt x="32" y="12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4" name="îṥľíḋé">
            <a:extLst>
              <a:ext uri="{FF2B5EF4-FFF2-40B4-BE49-F238E27FC236}">
                <a16:creationId xmlns:a16="http://schemas.microsoft.com/office/drawing/2014/main" id="{5A526F1B-4DBB-4D9A-8FA3-F7EA2BE8A409}"/>
              </a:ext>
            </a:extLst>
          </p:cNvPr>
          <p:cNvSpPr/>
          <p:nvPr/>
        </p:nvSpPr>
        <p:spPr bwMode="auto">
          <a:xfrm>
            <a:off x="10554763" y="2517899"/>
            <a:ext cx="156695" cy="202979"/>
          </a:xfrm>
          <a:custGeom>
            <a:avLst/>
            <a:gdLst>
              <a:gd name="T0" fmla="*/ 2147483647 w 176"/>
              <a:gd name="T1" fmla="*/ 2147483647 h 206"/>
              <a:gd name="T2" fmla="*/ 2147483647 w 176"/>
              <a:gd name="T3" fmla="*/ 2147483647 h 206"/>
              <a:gd name="T4" fmla="*/ 2147483647 w 176"/>
              <a:gd name="T5" fmla="*/ 2147483647 h 206"/>
              <a:gd name="T6" fmla="*/ 0 w 176"/>
              <a:gd name="T7" fmla="*/ 2147483647 h 206"/>
              <a:gd name="T8" fmla="*/ 2147483647 w 176"/>
              <a:gd name="T9" fmla="*/ 0 h 206"/>
              <a:gd name="T10" fmla="*/ 2147483647 w 176"/>
              <a:gd name="T11" fmla="*/ 0 h 206"/>
              <a:gd name="T12" fmla="*/ 2147483647 w 176"/>
              <a:gd name="T13" fmla="*/ 2147483647 h 206"/>
              <a:gd name="T14" fmla="*/ 2147483647 w 176"/>
              <a:gd name="T15" fmla="*/ 2147483647 h 206"/>
              <a:gd name="T16" fmla="*/ 2147483647 w 176"/>
              <a:gd name="T17" fmla="*/ 2147483647 h 206"/>
              <a:gd name="T18" fmla="*/ 2147483647 w 176"/>
              <a:gd name="T19" fmla="*/ 2147483647 h 206"/>
              <a:gd name="T20" fmla="*/ 2147483647 w 176"/>
              <a:gd name="T21" fmla="*/ 2147483647 h 206"/>
              <a:gd name="T22" fmla="*/ 2147483647 w 176"/>
              <a:gd name="T23" fmla="*/ 2147483647 h 206"/>
              <a:gd name="T24" fmla="*/ 2147483647 w 176"/>
              <a:gd name="T25" fmla="*/ 2147483647 h 206"/>
              <a:gd name="T26" fmla="*/ 2147483647 w 176"/>
              <a:gd name="T27" fmla="*/ 2147483647 h 206"/>
              <a:gd name="T28" fmla="*/ 2147483647 w 176"/>
              <a:gd name="T29" fmla="*/ 2147483647 h 206"/>
              <a:gd name="T30" fmla="*/ 2147483647 w 176"/>
              <a:gd name="T31" fmla="*/ 2147483647 h 206"/>
              <a:gd name="T32" fmla="*/ 2147483647 w 176"/>
              <a:gd name="T33" fmla="*/ 2147483647 h 206"/>
              <a:gd name="T34" fmla="*/ 2147483647 w 176"/>
              <a:gd name="T35" fmla="*/ 2147483647 h 206"/>
              <a:gd name="T36" fmla="*/ 2147483647 w 176"/>
              <a:gd name="T37" fmla="*/ 2147483647 h 206"/>
              <a:gd name="T38" fmla="*/ 2147483647 w 176"/>
              <a:gd name="T39" fmla="*/ 2147483647 h 206"/>
              <a:gd name="T40" fmla="*/ 2147483647 w 176"/>
              <a:gd name="T41" fmla="*/ 2147483647 h 206"/>
              <a:gd name="T42" fmla="*/ 2147483647 w 176"/>
              <a:gd name="T43" fmla="*/ 2147483647 h 206"/>
              <a:gd name="T44" fmla="*/ 2147483647 w 176"/>
              <a:gd name="T45" fmla="*/ 2147483647 h 206"/>
              <a:gd name="T46" fmla="*/ 2147483647 w 176"/>
              <a:gd name="T47" fmla="*/ 2147483647 h 206"/>
              <a:gd name="T48" fmla="*/ 2147483647 w 176"/>
              <a:gd name="T49" fmla="*/ 2147483647 h 206"/>
              <a:gd name="T50" fmla="*/ 2147483647 w 176"/>
              <a:gd name="T51" fmla="*/ 2147483647 h 206"/>
              <a:gd name="T52" fmla="*/ 2147483647 w 176"/>
              <a:gd name="T53" fmla="*/ 2147483647 h 206"/>
              <a:gd name="T54" fmla="*/ 2147483647 w 176"/>
              <a:gd name="T55" fmla="*/ 2147483647 h 206"/>
              <a:gd name="T56" fmla="*/ 2147483647 w 176"/>
              <a:gd name="T57" fmla="*/ 2147483647 h 206"/>
              <a:gd name="T58" fmla="*/ 2147483647 w 176"/>
              <a:gd name="T59" fmla="*/ 2147483647 h 206"/>
              <a:gd name="T60" fmla="*/ 2147483647 w 176"/>
              <a:gd name="T61" fmla="*/ 2147483647 h 206"/>
              <a:gd name="T62" fmla="*/ 2147483647 w 176"/>
              <a:gd name="T63" fmla="*/ 2147483647 h 206"/>
              <a:gd name="T64" fmla="*/ 2147483647 w 176"/>
              <a:gd name="T65" fmla="*/ 2147483647 h 206"/>
              <a:gd name="T66" fmla="*/ 2147483647 w 176"/>
              <a:gd name="T67" fmla="*/ 2147483647 h 206"/>
              <a:gd name="T68" fmla="*/ 2147483647 w 176"/>
              <a:gd name="T69" fmla="*/ 2147483647 h 206"/>
              <a:gd name="T70" fmla="*/ 2147483647 w 176"/>
              <a:gd name="T71" fmla="*/ 2147483647 h 206"/>
              <a:gd name="T72" fmla="*/ 2147483647 w 176"/>
              <a:gd name="T73" fmla="*/ 2147483647 h 206"/>
              <a:gd name="T74" fmla="*/ 2147483647 w 176"/>
              <a:gd name="T75" fmla="*/ 2147483647 h 206"/>
              <a:gd name="T76" fmla="*/ 2147483647 w 176"/>
              <a:gd name="T77" fmla="*/ 2147483647 h 206"/>
              <a:gd name="T78" fmla="*/ 2147483647 w 176"/>
              <a:gd name="T79" fmla="*/ 2147483647 h 206"/>
              <a:gd name="T80" fmla="*/ 2147483647 w 176"/>
              <a:gd name="T81" fmla="*/ 2147483647 h 206"/>
              <a:gd name="T82" fmla="*/ 2147483647 w 176"/>
              <a:gd name="T83" fmla="*/ 2147483647 h 206"/>
              <a:gd name="T84" fmla="*/ 2147483647 w 176"/>
              <a:gd name="T85" fmla="*/ 2147483647 h 206"/>
              <a:gd name="T86" fmla="*/ 2147483647 w 176"/>
              <a:gd name="T87" fmla="*/ 2147483647 h 20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76"/>
              <a:gd name="T133" fmla="*/ 0 h 206"/>
              <a:gd name="T134" fmla="*/ 176 w 176"/>
              <a:gd name="T135" fmla="*/ 206 h 20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76" h="206">
                <a:moveTo>
                  <a:pt x="42" y="54"/>
                </a:moveTo>
                <a:lnTo>
                  <a:pt x="36" y="46"/>
                </a:lnTo>
                <a:lnTo>
                  <a:pt x="32" y="38"/>
                </a:lnTo>
                <a:lnTo>
                  <a:pt x="22" y="28"/>
                </a:lnTo>
                <a:lnTo>
                  <a:pt x="16" y="24"/>
                </a:lnTo>
                <a:lnTo>
                  <a:pt x="6" y="14"/>
                </a:lnTo>
                <a:lnTo>
                  <a:pt x="2" y="10"/>
                </a:lnTo>
                <a:lnTo>
                  <a:pt x="0" y="4"/>
                </a:lnTo>
                <a:lnTo>
                  <a:pt x="0" y="2"/>
                </a:lnTo>
                <a:lnTo>
                  <a:pt x="4" y="0"/>
                </a:lnTo>
                <a:lnTo>
                  <a:pt x="8" y="0"/>
                </a:lnTo>
                <a:lnTo>
                  <a:pt x="10" y="0"/>
                </a:lnTo>
                <a:lnTo>
                  <a:pt x="10" y="4"/>
                </a:lnTo>
                <a:lnTo>
                  <a:pt x="18" y="6"/>
                </a:lnTo>
                <a:lnTo>
                  <a:pt x="34" y="6"/>
                </a:lnTo>
                <a:lnTo>
                  <a:pt x="36" y="6"/>
                </a:lnTo>
                <a:lnTo>
                  <a:pt x="40" y="8"/>
                </a:lnTo>
                <a:lnTo>
                  <a:pt x="44" y="14"/>
                </a:lnTo>
                <a:lnTo>
                  <a:pt x="48" y="20"/>
                </a:lnTo>
                <a:lnTo>
                  <a:pt x="52" y="28"/>
                </a:lnTo>
                <a:lnTo>
                  <a:pt x="60" y="32"/>
                </a:lnTo>
                <a:lnTo>
                  <a:pt x="62" y="34"/>
                </a:lnTo>
                <a:lnTo>
                  <a:pt x="64" y="36"/>
                </a:lnTo>
                <a:lnTo>
                  <a:pt x="70" y="38"/>
                </a:lnTo>
                <a:lnTo>
                  <a:pt x="74" y="42"/>
                </a:lnTo>
                <a:lnTo>
                  <a:pt x="82" y="52"/>
                </a:lnTo>
                <a:lnTo>
                  <a:pt x="88" y="58"/>
                </a:lnTo>
                <a:lnTo>
                  <a:pt x="90" y="62"/>
                </a:lnTo>
                <a:lnTo>
                  <a:pt x="92" y="64"/>
                </a:lnTo>
                <a:lnTo>
                  <a:pt x="98" y="62"/>
                </a:lnTo>
                <a:lnTo>
                  <a:pt x="100" y="66"/>
                </a:lnTo>
                <a:lnTo>
                  <a:pt x="108" y="72"/>
                </a:lnTo>
                <a:lnTo>
                  <a:pt x="118" y="80"/>
                </a:lnTo>
                <a:lnTo>
                  <a:pt x="120" y="82"/>
                </a:lnTo>
                <a:lnTo>
                  <a:pt x="122" y="86"/>
                </a:lnTo>
                <a:lnTo>
                  <a:pt x="124" y="84"/>
                </a:lnTo>
                <a:lnTo>
                  <a:pt x="128" y="82"/>
                </a:lnTo>
                <a:lnTo>
                  <a:pt x="128" y="86"/>
                </a:lnTo>
                <a:lnTo>
                  <a:pt x="126" y="90"/>
                </a:lnTo>
                <a:lnTo>
                  <a:pt x="124" y="94"/>
                </a:lnTo>
                <a:lnTo>
                  <a:pt x="140" y="94"/>
                </a:lnTo>
                <a:lnTo>
                  <a:pt x="140" y="102"/>
                </a:lnTo>
                <a:lnTo>
                  <a:pt x="136" y="114"/>
                </a:lnTo>
                <a:lnTo>
                  <a:pt x="138" y="118"/>
                </a:lnTo>
                <a:lnTo>
                  <a:pt x="142" y="120"/>
                </a:lnTo>
                <a:lnTo>
                  <a:pt x="146" y="122"/>
                </a:lnTo>
                <a:lnTo>
                  <a:pt x="152" y="122"/>
                </a:lnTo>
                <a:lnTo>
                  <a:pt x="152" y="134"/>
                </a:lnTo>
                <a:lnTo>
                  <a:pt x="152" y="136"/>
                </a:lnTo>
                <a:lnTo>
                  <a:pt x="152" y="138"/>
                </a:lnTo>
                <a:lnTo>
                  <a:pt x="156" y="138"/>
                </a:lnTo>
                <a:lnTo>
                  <a:pt x="158" y="138"/>
                </a:lnTo>
                <a:lnTo>
                  <a:pt x="160" y="140"/>
                </a:lnTo>
                <a:lnTo>
                  <a:pt x="162" y="144"/>
                </a:lnTo>
                <a:lnTo>
                  <a:pt x="172" y="150"/>
                </a:lnTo>
                <a:lnTo>
                  <a:pt x="174" y="152"/>
                </a:lnTo>
                <a:lnTo>
                  <a:pt x="176" y="158"/>
                </a:lnTo>
                <a:lnTo>
                  <a:pt x="174" y="192"/>
                </a:lnTo>
                <a:lnTo>
                  <a:pt x="174" y="204"/>
                </a:lnTo>
                <a:lnTo>
                  <a:pt x="170" y="206"/>
                </a:lnTo>
                <a:lnTo>
                  <a:pt x="164" y="206"/>
                </a:lnTo>
                <a:lnTo>
                  <a:pt x="160" y="204"/>
                </a:lnTo>
                <a:lnTo>
                  <a:pt x="154" y="206"/>
                </a:lnTo>
                <a:lnTo>
                  <a:pt x="152" y="206"/>
                </a:lnTo>
                <a:lnTo>
                  <a:pt x="148" y="206"/>
                </a:lnTo>
                <a:lnTo>
                  <a:pt x="146" y="204"/>
                </a:lnTo>
                <a:lnTo>
                  <a:pt x="144" y="198"/>
                </a:lnTo>
                <a:lnTo>
                  <a:pt x="140" y="192"/>
                </a:lnTo>
                <a:lnTo>
                  <a:pt x="132" y="186"/>
                </a:lnTo>
                <a:lnTo>
                  <a:pt x="124" y="180"/>
                </a:lnTo>
                <a:lnTo>
                  <a:pt x="118" y="176"/>
                </a:lnTo>
                <a:lnTo>
                  <a:pt x="112" y="168"/>
                </a:lnTo>
                <a:lnTo>
                  <a:pt x="104" y="160"/>
                </a:lnTo>
                <a:lnTo>
                  <a:pt x="98" y="150"/>
                </a:lnTo>
                <a:lnTo>
                  <a:pt x="96" y="144"/>
                </a:lnTo>
                <a:lnTo>
                  <a:pt x="94" y="138"/>
                </a:lnTo>
                <a:lnTo>
                  <a:pt x="88" y="126"/>
                </a:lnTo>
                <a:lnTo>
                  <a:pt x="82" y="114"/>
                </a:lnTo>
                <a:lnTo>
                  <a:pt x="76" y="104"/>
                </a:lnTo>
                <a:lnTo>
                  <a:pt x="66" y="94"/>
                </a:lnTo>
                <a:lnTo>
                  <a:pt x="64" y="88"/>
                </a:lnTo>
                <a:lnTo>
                  <a:pt x="64" y="82"/>
                </a:lnTo>
                <a:lnTo>
                  <a:pt x="62" y="76"/>
                </a:lnTo>
                <a:lnTo>
                  <a:pt x="60" y="70"/>
                </a:lnTo>
                <a:lnTo>
                  <a:pt x="54" y="66"/>
                </a:lnTo>
                <a:lnTo>
                  <a:pt x="48" y="62"/>
                </a:lnTo>
                <a:lnTo>
                  <a:pt x="42" y="58"/>
                </a:lnTo>
                <a:lnTo>
                  <a:pt x="40" y="54"/>
                </a:lnTo>
                <a:lnTo>
                  <a:pt x="42" y="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5" name="ïṩḷïḋè">
            <a:extLst>
              <a:ext uri="{FF2B5EF4-FFF2-40B4-BE49-F238E27FC236}">
                <a16:creationId xmlns:a16="http://schemas.microsoft.com/office/drawing/2014/main" id="{20C2CEA4-B083-4FA4-A11A-95DD17C363E7}"/>
              </a:ext>
            </a:extLst>
          </p:cNvPr>
          <p:cNvSpPr/>
          <p:nvPr/>
        </p:nvSpPr>
        <p:spPr bwMode="auto">
          <a:xfrm>
            <a:off x="10755727" y="2547724"/>
            <a:ext cx="142642" cy="144156"/>
          </a:xfrm>
          <a:custGeom>
            <a:avLst/>
            <a:gdLst>
              <a:gd name="T0" fmla="*/ 2147483647 w 160"/>
              <a:gd name="T1" fmla="*/ 2147483647 h 146"/>
              <a:gd name="T2" fmla="*/ 2147483647 w 160"/>
              <a:gd name="T3" fmla="*/ 0 h 146"/>
              <a:gd name="T4" fmla="*/ 2147483647 w 160"/>
              <a:gd name="T5" fmla="*/ 2147483647 h 146"/>
              <a:gd name="T6" fmla="*/ 2147483647 w 160"/>
              <a:gd name="T7" fmla="*/ 2147483647 h 146"/>
              <a:gd name="T8" fmla="*/ 2147483647 w 160"/>
              <a:gd name="T9" fmla="*/ 2147483647 h 146"/>
              <a:gd name="T10" fmla="*/ 2147483647 w 160"/>
              <a:gd name="T11" fmla="*/ 2147483647 h 146"/>
              <a:gd name="T12" fmla="*/ 2147483647 w 160"/>
              <a:gd name="T13" fmla="*/ 2147483647 h 146"/>
              <a:gd name="T14" fmla="*/ 2147483647 w 160"/>
              <a:gd name="T15" fmla="*/ 2147483647 h 146"/>
              <a:gd name="T16" fmla="*/ 2147483647 w 160"/>
              <a:gd name="T17" fmla="*/ 2147483647 h 146"/>
              <a:gd name="T18" fmla="*/ 2147483647 w 160"/>
              <a:gd name="T19" fmla="*/ 2147483647 h 146"/>
              <a:gd name="T20" fmla="*/ 2147483647 w 160"/>
              <a:gd name="T21" fmla="*/ 2147483647 h 146"/>
              <a:gd name="T22" fmla="*/ 2147483647 w 160"/>
              <a:gd name="T23" fmla="*/ 2147483647 h 146"/>
              <a:gd name="T24" fmla="*/ 2147483647 w 160"/>
              <a:gd name="T25" fmla="*/ 2147483647 h 146"/>
              <a:gd name="T26" fmla="*/ 2147483647 w 160"/>
              <a:gd name="T27" fmla="*/ 2147483647 h 146"/>
              <a:gd name="T28" fmla="*/ 2147483647 w 160"/>
              <a:gd name="T29" fmla="*/ 2147483647 h 146"/>
              <a:gd name="T30" fmla="*/ 2147483647 w 160"/>
              <a:gd name="T31" fmla="*/ 2147483647 h 146"/>
              <a:gd name="T32" fmla="*/ 0 w 160"/>
              <a:gd name="T33" fmla="*/ 2147483647 h 146"/>
              <a:gd name="T34" fmla="*/ 2147483647 w 160"/>
              <a:gd name="T35" fmla="*/ 2147483647 h 146"/>
              <a:gd name="T36" fmla="*/ 2147483647 w 160"/>
              <a:gd name="T37" fmla="*/ 2147483647 h 146"/>
              <a:gd name="T38" fmla="*/ 2147483647 w 160"/>
              <a:gd name="T39" fmla="*/ 2147483647 h 146"/>
              <a:gd name="T40" fmla="*/ 2147483647 w 160"/>
              <a:gd name="T41" fmla="*/ 2147483647 h 146"/>
              <a:gd name="T42" fmla="*/ 2147483647 w 160"/>
              <a:gd name="T43" fmla="*/ 2147483647 h 146"/>
              <a:gd name="T44" fmla="*/ 2147483647 w 160"/>
              <a:gd name="T45" fmla="*/ 2147483647 h 146"/>
              <a:gd name="T46" fmla="*/ 2147483647 w 160"/>
              <a:gd name="T47" fmla="*/ 2147483647 h 146"/>
              <a:gd name="T48" fmla="*/ 2147483647 w 160"/>
              <a:gd name="T49" fmla="*/ 2147483647 h 146"/>
              <a:gd name="T50" fmla="*/ 2147483647 w 160"/>
              <a:gd name="T51" fmla="*/ 2147483647 h 146"/>
              <a:gd name="T52" fmla="*/ 2147483647 w 160"/>
              <a:gd name="T53" fmla="*/ 2147483647 h 146"/>
              <a:gd name="T54" fmla="*/ 2147483647 w 160"/>
              <a:gd name="T55" fmla="*/ 2147483647 h 146"/>
              <a:gd name="T56" fmla="*/ 2147483647 w 160"/>
              <a:gd name="T57" fmla="*/ 2147483647 h 146"/>
              <a:gd name="T58" fmla="*/ 2147483647 w 160"/>
              <a:gd name="T59" fmla="*/ 2147483647 h 146"/>
              <a:gd name="T60" fmla="*/ 2147483647 w 160"/>
              <a:gd name="T61" fmla="*/ 2147483647 h 146"/>
              <a:gd name="T62" fmla="*/ 2147483647 w 160"/>
              <a:gd name="T63" fmla="*/ 2147483647 h 146"/>
              <a:gd name="T64" fmla="*/ 2147483647 w 160"/>
              <a:gd name="T65" fmla="*/ 2147483647 h 146"/>
              <a:gd name="T66" fmla="*/ 2147483647 w 160"/>
              <a:gd name="T67" fmla="*/ 2147483647 h 146"/>
              <a:gd name="T68" fmla="*/ 2147483647 w 160"/>
              <a:gd name="T69" fmla="*/ 2147483647 h 146"/>
              <a:gd name="T70" fmla="*/ 2147483647 w 160"/>
              <a:gd name="T71" fmla="*/ 2147483647 h 146"/>
              <a:gd name="T72" fmla="*/ 2147483647 w 160"/>
              <a:gd name="T73" fmla="*/ 2147483647 h 146"/>
              <a:gd name="T74" fmla="*/ 2147483647 w 160"/>
              <a:gd name="T75" fmla="*/ 2147483647 h 146"/>
              <a:gd name="T76" fmla="*/ 2147483647 w 160"/>
              <a:gd name="T77" fmla="*/ 2147483647 h 146"/>
              <a:gd name="T78" fmla="*/ 2147483647 w 160"/>
              <a:gd name="T79" fmla="*/ 2147483647 h 146"/>
              <a:gd name="T80" fmla="*/ 2147483647 w 160"/>
              <a:gd name="T81" fmla="*/ 2147483647 h 146"/>
              <a:gd name="T82" fmla="*/ 2147483647 w 160"/>
              <a:gd name="T83" fmla="*/ 2147483647 h 146"/>
              <a:gd name="T84" fmla="*/ 2147483647 w 160"/>
              <a:gd name="T85" fmla="*/ 2147483647 h 146"/>
              <a:gd name="T86" fmla="*/ 2147483647 w 160"/>
              <a:gd name="T87" fmla="*/ 2147483647 h 146"/>
              <a:gd name="T88" fmla="*/ 2147483647 w 160"/>
              <a:gd name="T89" fmla="*/ 2147483647 h 146"/>
              <a:gd name="T90" fmla="*/ 2147483647 w 160"/>
              <a:gd name="T91" fmla="*/ 2147483647 h 146"/>
              <a:gd name="T92" fmla="*/ 2147483647 w 160"/>
              <a:gd name="T93" fmla="*/ 2147483647 h 146"/>
              <a:gd name="T94" fmla="*/ 2147483647 w 160"/>
              <a:gd name="T95" fmla="*/ 2147483647 h 146"/>
              <a:gd name="T96" fmla="*/ 2147483647 w 160"/>
              <a:gd name="T97" fmla="*/ 2147483647 h 146"/>
              <a:gd name="T98" fmla="*/ 2147483647 w 160"/>
              <a:gd name="T99" fmla="*/ 2147483647 h 146"/>
              <a:gd name="T100" fmla="*/ 2147483647 w 160"/>
              <a:gd name="T101" fmla="*/ 2147483647 h 146"/>
              <a:gd name="T102" fmla="*/ 2147483647 w 160"/>
              <a:gd name="T103" fmla="*/ 2147483647 h 1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0"/>
              <a:gd name="T157" fmla="*/ 0 h 146"/>
              <a:gd name="T158" fmla="*/ 160 w 160"/>
              <a:gd name="T159" fmla="*/ 146 h 1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0" h="146">
                <a:moveTo>
                  <a:pt x="136" y="4"/>
                </a:moveTo>
                <a:lnTo>
                  <a:pt x="126" y="2"/>
                </a:lnTo>
                <a:lnTo>
                  <a:pt x="120" y="0"/>
                </a:lnTo>
                <a:lnTo>
                  <a:pt x="114" y="0"/>
                </a:lnTo>
                <a:lnTo>
                  <a:pt x="108" y="0"/>
                </a:lnTo>
                <a:lnTo>
                  <a:pt x="102" y="4"/>
                </a:lnTo>
                <a:lnTo>
                  <a:pt x="96" y="8"/>
                </a:lnTo>
                <a:lnTo>
                  <a:pt x="92" y="14"/>
                </a:lnTo>
                <a:lnTo>
                  <a:pt x="88" y="26"/>
                </a:lnTo>
                <a:lnTo>
                  <a:pt x="84" y="40"/>
                </a:lnTo>
                <a:lnTo>
                  <a:pt x="84" y="48"/>
                </a:lnTo>
                <a:lnTo>
                  <a:pt x="82" y="52"/>
                </a:lnTo>
                <a:lnTo>
                  <a:pt x="78" y="52"/>
                </a:lnTo>
                <a:lnTo>
                  <a:pt x="74" y="50"/>
                </a:lnTo>
                <a:lnTo>
                  <a:pt x="70" y="48"/>
                </a:lnTo>
                <a:lnTo>
                  <a:pt x="66" y="44"/>
                </a:lnTo>
                <a:lnTo>
                  <a:pt x="62" y="42"/>
                </a:lnTo>
                <a:lnTo>
                  <a:pt x="58" y="42"/>
                </a:lnTo>
                <a:lnTo>
                  <a:pt x="56" y="44"/>
                </a:lnTo>
                <a:lnTo>
                  <a:pt x="50" y="50"/>
                </a:lnTo>
                <a:lnTo>
                  <a:pt x="42" y="52"/>
                </a:lnTo>
                <a:lnTo>
                  <a:pt x="40" y="54"/>
                </a:lnTo>
                <a:lnTo>
                  <a:pt x="34" y="56"/>
                </a:lnTo>
                <a:lnTo>
                  <a:pt x="28" y="54"/>
                </a:lnTo>
                <a:lnTo>
                  <a:pt x="22" y="52"/>
                </a:lnTo>
                <a:lnTo>
                  <a:pt x="16" y="50"/>
                </a:lnTo>
                <a:lnTo>
                  <a:pt x="14" y="48"/>
                </a:lnTo>
                <a:lnTo>
                  <a:pt x="14" y="46"/>
                </a:lnTo>
                <a:lnTo>
                  <a:pt x="14" y="36"/>
                </a:lnTo>
                <a:lnTo>
                  <a:pt x="14" y="34"/>
                </a:lnTo>
                <a:lnTo>
                  <a:pt x="8" y="38"/>
                </a:lnTo>
                <a:lnTo>
                  <a:pt x="4" y="44"/>
                </a:lnTo>
                <a:lnTo>
                  <a:pt x="2" y="52"/>
                </a:lnTo>
                <a:lnTo>
                  <a:pt x="0" y="60"/>
                </a:lnTo>
                <a:lnTo>
                  <a:pt x="2" y="66"/>
                </a:lnTo>
                <a:lnTo>
                  <a:pt x="4" y="72"/>
                </a:lnTo>
                <a:lnTo>
                  <a:pt x="4" y="74"/>
                </a:lnTo>
                <a:lnTo>
                  <a:pt x="2" y="78"/>
                </a:lnTo>
                <a:lnTo>
                  <a:pt x="4" y="82"/>
                </a:lnTo>
                <a:lnTo>
                  <a:pt x="8" y="86"/>
                </a:lnTo>
                <a:lnTo>
                  <a:pt x="10" y="86"/>
                </a:lnTo>
                <a:lnTo>
                  <a:pt x="10" y="92"/>
                </a:lnTo>
                <a:lnTo>
                  <a:pt x="16" y="94"/>
                </a:lnTo>
                <a:lnTo>
                  <a:pt x="18" y="96"/>
                </a:lnTo>
                <a:lnTo>
                  <a:pt x="18" y="98"/>
                </a:lnTo>
                <a:lnTo>
                  <a:pt x="18" y="102"/>
                </a:lnTo>
                <a:lnTo>
                  <a:pt x="16" y="106"/>
                </a:lnTo>
                <a:lnTo>
                  <a:pt x="16" y="108"/>
                </a:lnTo>
                <a:lnTo>
                  <a:pt x="18" y="112"/>
                </a:lnTo>
                <a:lnTo>
                  <a:pt x="18" y="110"/>
                </a:lnTo>
                <a:lnTo>
                  <a:pt x="18" y="116"/>
                </a:lnTo>
                <a:lnTo>
                  <a:pt x="20" y="120"/>
                </a:lnTo>
                <a:lnTo>
                  <a:pt x="24" y="124"/>
                </a:lnTo>
                <a:lnTo>
                  <a:pt x="28" y="126"/>
                </a:lnTo>
                <a:lnTo>
                  <a:pt x="34" y="126"/>
                </a:lnTo>
                <a:lnTo>
                  <a:pt x="42" y="128"/>
                </a:lnTo>
                <a:lnTo>
                  <a:pt x="46" y="130"/>
                </a:lnTo>
                <a:lnTo>
                  <a:pt x="44" y="134"/>
                </a:lnTo>
                <a:lnTo>
                  <a:pt x="48" y="134"/>
                </a:lnTo>
                <a:lnTo>
                  <a:pt x="54" y="134"/>
                </a:lnTo>
                <a:lnTo>
                  <a:pt x="56" y="132"/>
                </a:lnTo>
                <a:lnTo>
                  <a:pt x="62" y="130"/>
                </a:lnTo>
                <a:lnTo>
                  <a:pt x="66" y="130"/>
                </a:lnTo>
                <a:lnTo>
                  <a:pt x="72" y="130"/>
                </a:lnTo>
                <a:lnTo>
                  <a:pt x="78" y="132"/>
                </a:lnTo>
                <a:lnTo>
                  <a:pt x="82" y="134"/>
                </a:lnTo>
                <a:lnTo>
                  <a:pt x="88" y="134"/>
                </a:lnTo>
                <a:lnTo>
                  <a:pt x="88" y="140"/>
                </a:lnTo>
                <a:lnTo>
                  <a:pt x="88" y="144"/>
                </a:lnTo>
                <a:lnTo>
                  <a:pt x="88" y="146"/>
                </a:lnTo>
                <a:lnTo>
                  <a:pt x="90" y="146"/>
                </a:lnTo>
                <a:lnTo>
                  <a:pt x="98" y="144"/>
                </a:lnTo>
                <a:lnTo>
                  <a:pt x="106" y="142"/>
                </a:lnTo>
                <a:lnTo>
                  <a:pt x="112" y="138"/>
                </a:lnTo>
                <a:lnTo>
                  <a:pt x="120" y="138"/>
                </a:lnTo>
                <a:lnTo>
                  <a:pt x="120" y="134"/>
                </a:lnTo>
                <a:lnTo>
                  <a:pt x="118" y="134"/>
                </a:lnTo>
                <a:lnTo>
                  <a:pt x="116" y="130"/>
                </a:lnTo>
                <a:lnTo>
                  <a:pt x="116" y="126"/>
                </a:lnTo>
                <a:lnTo>
                  <a:pt x="118" y="124"/>
                </a:lnTo>
                <a:lnTo>
                  <a:pt x="122" y="120"/>
                </a:lnTo>
                <a:lnTo>
                  <a:pt x="122" y="114"/>
                </a:lnTo>
                <a:lnTo>
                  <a:pt x="122" y="108"/>
                </a:lnTo>
                <a:lnTo>
                  <a:pt x="120" y="106"/>
                </a:lnTo>
                <a:lnTo>
                  <a:pt x="122" y="100"/>
                </a:lnTo>
                <a:lnTo>
                  <a:pt x="126" y="94"/>
                </a:lnTo>
                <a:lnTo>
                  <a:pt x="132" y="92"/>
                </a:lnTo>
                <a:lnTo>
                  <a:pt x="136" y="82"/>
                </a:lnTo>
                <a:lnTo>
                  <a:pt x="138" y="72"/>
                </a:lnTo>
                <a:lnTo>
                  <a:pt x="142" y="60"/>
                </a:lnTo>
                <a:lnTo>
                  <a:pt x="144" y="58"/>
                </a:lnTo>
                <a:lnTo>
                  <a:pt x="148" y="56"/>
                </a:lnTo>
                <a:lnTo>
                  <a:pt x="154" y="56"/>
                </a:lnTo>
                <a:lnTo>
                  <a:pt x="160" y="56"/>
                </a:lnTo>
                <a:lnTo>
                  <a:pt x="160" y="52"/>
                </a:lnTo>
                <a:lnTo>
                  <a:pt x="150" y="46"/>
                </a:lnTo>
                <a:lnTo>
                  <a:pt x="146" y="40"/>
                </a:lnTo>
                <a:lnTo>
                  <a:pt x="144" y="34"/>
                </a:lnTo>
                <a:lnTo>
                  <a:pt x="146" y="32"/>
                </a:lnTo>
                <a:lnTo>
                  <a:pt x="148" y="28"/>
                </a:lnTo>
                <a:lnTo>
                  <a:pt x="142" y="26"/>
                </a:lnTo>
                <a:lnTo>
                  <a:pt x="138" y="22"/>
                </a:lnTo>
                <a:lnTo>
                  <a:pt x="138" y="14"/>
                </a:lnTo>
                <a:lnTo>
                  <a:pt x="136" y="8"/>
                </a:lnTo>
                <a:lnTo>
                  <a:pt x="13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6" name="íš1îḓê">
            <a:extLst>
              <a:ext uri="{FF2B5EF4-FFF2-40B4-BE49-F238E27FC236}">
                <a16:creationId xmlns:a16="http://schemas.microsoft.com/office/drawing/2014/main" id="{33A00E7A-8001-4223-B774-F08A74536994}"/>
              </a:ext>
            </a:extLst>
          </p:cNvPr>
          <p:cNvSpPr/>
          <p:nvPr/>
        </p:nvSpPr>
        <p:spPr bwMode="auto">
          <a:xfrm>
            <a:off x="10753618" y="2816154"/>
            <a:ext cx="567052" cy="509517"/>
          </a:xfrm>
          <a:custGeom>
            <a:avLst/>
            <a:gdLst>
              <a:gd name="T0" fmla="*/ 2147483647 w 636"/>
              <a:gd name="T1" fmla="*/ 2147483647 h 516"/>
              <a:gd name="T2" fmla="*/ 2147483647 w 636"/>
              <a:gd name="T3" fmla="*/ 2147483647 h 516"/>
              <a:gd name="T4" fmla="*/ 2147483647 w 636"/>
              <a:gd name="T5" fmla="*/ 2147483647 h 516"/>
              <a:gd name="T6" fmla="*/ 2147483647 w 636"/>
              <a:gd name="T7" fmla="*/ 2147483647 h 516"/>
              <a:gd name="T8" fmla="*/ 2147483647 w 636"/>
              <a:gd name="T9" fmla="*/ 2147483647 h 516"/>
              <a:gd name="T10" fmla="*/ 2147483647 w 636"/>
              <a:gd name="T11" fmla="*/ 2147483647 h 516"/>
              <a:gd name="T12" fmla="*/ 2147483647 w 636"/>
              <a:gd name="T13" fmla="*/ 2147483647 h 516"/>
              <a:gd name="T14" fmla="*/ 2147483647 w 636"/>
              <a:gd name="T15" fmla="*/ 2147483647 h 516"/>
              <a:gd name="T16" fmla="*/ 2147483647 w 636"/>
              <a:gd name="T17" fmla="*/ 2147483647 h 516"/>
              <a:gd name="T18" fmla="*/ 2147483647 w 636"/>
              <a:gd name="T19" fmla="*/ 2147483647 h 516"/>
              <a:gd name="T20" fmla="*/ 2147483647 w 636"/>
              <a:gd name="T21" fmla="*/ 2147483647 h 516"/>
              <a:gd name="T22" fmla="*/ 2147483647 w 636"/>
              <a:gd name="T23" fmla="*/ 2147483647 h 516"/>
              <a:gd name="T24" fmla="*/ 2147483647 w 636"/>
              <a:gd name="T25" fmla="*/ 2147483647 h 516"/>
              <a:gd name="T26" fmla="*/ 2147483647 w 636"/>
              <a:gd name="T27" fmla="*/ 2147483647 h 516"/>
              <a:gd name="T28" fmla="*/ 2147483647 w 636"/>
              <a:gd name="T29" fmla="*/ 2147483647 h 516"/>
              <a:gd name="T30" fmla="*/ 2147483647 w 636"/>
              <a:gd name="T31" fmla="*/ 2147483647 h 516"/>
              <a:gd name="T32" fmla="*/ 2147483647 w 636"/>
              <a:gd name="T33" fmla="*/ 2147483647 h 516"/>
              <a:gd name="T34" fmla="*/ 2147483647 w 636"/>
              <a:gd name="T35" fmla="*/ 2147483647 h 516"/>
              <a:gd name="T36" fmla="*/ 2147483647 w 636"/>
              <a:gd name="T37" fmla="*/ 2147483647 h 516"/>
              <a:gd name="T38" fmla="*/ 2147483647 w 636"/>
              <a:gd name="T39" fmla="*/ 2147483647 h 516"/>
              <a:gd name="T40" fmla="*/ 2147483647 w 636"/>
              <a:gd name="T41" fmla="*/ 2147483647 h 516"/>
              <a:gd name="T42" fmla="*/ 2147483647 w 636"/>
              <a:gd name="T43" fmla="*/ 0 h 516"/>
              <a:gd name="T44" fmla="*/ 2147483647 w 636"/>
              <a:gd name="T45" fmla="*/ 2147483647 h 516"/>
              <a:gd name="T46" fmla="*/ 2147483647 w 636"/>
              <a:gd name="T47" fmla="*/ 2147483647 h 516"/>
              <a:gd name="T48" fmla="*/ 2147483647 w 636"/>
              <a:gd name="T49" fmla="*/ 2147483647 h 516"/>
              <a:gd name="T50" fmla="*/ 2147483647 w 636"/>
              <a:gd name="T51" fmla="*/ 2147483647 h 516"/>
              <a:gd name="T52" fmla="*/ 2147483647 w 636"/>
              <a:gd name="T53" fmla="*/ 2147483647 h 516"/>
              <a:gd name="T54" fmla="*/ 2147483647 w 636"/>
              <a:gd name="T55" fmla="*/ 2147483647 h 516"/>
              <a:gd name="T56" fmla="*/ 2147483647 w 636"/>
              <a:gd name="T57" fmla="*/ 2147483647 h 516"/>
              <a:gd name="T58" fmla="*/ 2147483647 w 636"/>
              <a:gd name="T59" fmla="*/ 2147483647 h 516"/>
              <a:gd name="T60" fmla="*/ 2147483647 w 636"/>
              <a:gd name="T61" fmla="*/ 2147483647 h 516"/>
              <a:gd name="T62" fmla="*/ 2147483647 w 636"/>
              <a:gd name="T63" fmla="*/ 2147483647 h 516"/>
              <a:gd name="T64" fmla="*/ 2147483647 w 636"/>
              <a:gd name="T65" fmla="*/ 2147483647 h 516"/>
              <a:gd name="T66" fmla="*/ 2147483647 w 636"/>
              <a:gd name="T67" fmla="*/ 2147483647 h 516"/>
              <a:gd name="T68" fmla="*/ 2147483647 w 636"/>
              <a:gd name="T69" fmla="*/ 2147483647 h 516"/>
              <a:gd name="T70" fmla="*/ 2147483647 w 636"/>
              <a:gd name="T71" fmla="*/ 2147483647 h 516"/>
              <a:gd name="T72" fmla="*/ 2147483647 w 636"/>
              <a:gd name="T73" fmla="*/ 2147483647 h 516"/>
              <a:gd name="T74" fmla="*/ 2147483647 w 636"/>
              <a:gd name="T75" fmla="*/ 2147483647 h 516"/>
              <a:gd name="T76" fmla="*/ 2147483647 w 636"/>
              <a:gd name="T77" fmla="*/ 2147483647 h 516"/>
              <a:gd name="T78" fmla="*/ 2147483647 w 636"/>
              <a:gd name="T79" fmla="*/ 2147483647 h 516"/>
              <a:gd name="T80" fmla="*/ 2147483647 w 636"/>
              <a:gd name="T81" fmla="*/ 2147483647 h 516"/>
              <a:gd name="T82" fmla="*/ 2147483647 w 636"/>
              <a:gd name="T83" fmla="*/ 2147483647 h 516"/>
              <a:gd name="T84" fmla="*/ 2147483647 w 636"/>
              <a:gd name="T85" fmla="*/ 2147483647 h 516"/>
              <a:gd name="T86" fmla="*/ 2147483647 w 636"/>
              <a:gd name="T87" fmla="*/ 2147483647 h 516"/>
              <a:gd name="T88" fmla="*/ 2147483647 w 636"/>
              <a:gd name="T89" fmla="*/ 2147483647 h 516"/>
              <a:gd name="T90" fmla="*/ 2147483647 w 636"/>
              <a:gd name="T91" fmla="*/ 2147483647 h 516"/>
              <a:gd name="T92" fmla="*/ 2147483647 w 636"/>
              <a:gd name="T93" fmla="*/ 2147483647 h 516"/>
              <a:gd name="T94" fmla="*/ 2147483647 w 636"/>
              <a:gd name="T95" fmla="*/ 2147483647 h 516"/>
              <a:gd name="T96" fmla="*/ 2147483647 w 636"/>
              <a:gd name="T97" fmla="*/ 2147483647 h 516"/>
              <a:gd name="T98" fmla="*/ 2147483647 w 636"/>
              <a:gd name="T99" fmla="*/ 2147483647 h 516"/>
              <a:gd name="T100" fmla="*/ 0 w 636"/>
              <a:gd name="T101" fmla="*/ 2147483647 h 516"/>
              <a:gd name="T102" fmla="*/ 2147483647 w 636"/>
              <a:gd name="T103" fmla="*/ 2147483647 h 516"/>
              <a:gd name="T104" fmla="*/ 2147483647 w 636"/>
              <a:gd name="T105" fmla="*/ 2147483647 h 516"/>
              <a:gd name="T106" fmla="*/ 2147483647 w 636"/>
              <a:gd name="T107" fmla="*/ 2147483647 h 516"/>
              <a:gd name="T108" fmla="*/ 2147483647 w 636"/>
              <a:gd name="T109" fmla="*/ 2147483647 h 516"/>
              <a:gd name="T110" fmla="*/ 2147483647 w 636"/>
              <a:gd name="T111" fmla="*/ 2147483647 h 516"/>
              <a:gd name="T112" fmla="*/ 2147483647 w 636"/>
              <a:gd name="T113" fmla="*/ 2147483647 h 516"/>
              <a:gd name="T114" fmla="*/ 2147483647 w 636"/>
              <a:gd name="T115" fmla="*/ 2147483647 h 516"/>
              <a:gd name="T116" fmla="*/ 2147483647 w 636"/>
              <a:gd name="T117" fmla="*/ 2147483647 h 516"/>
              <a:gd name="T118" fmla="*/ 2147483647 w 636"/>
              <a:gd name="T119" fmla="*/ 2147483647 h 5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36"/>
              <a:gd name="T181" fmla="*/ 0 h 516"/>
              <a:gd name="T182" fmla="*/ 636 w 636"/>
              <a:gd name="T183" fmla="*/ 516 h 5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36" h="516">
                <a:moveTo>
                  <a:pt x="180" y="138"/>
                </a:moveTo>
                <a:lnTo>
                  <a:pt x="186" y="132"/>
                </a:lnTo>
                <a:lnTo>
                  <a:pt x="188" y="130"/>
                </a:lnTo>
                <a:lnTo>
                  <a:pt x="188" y="124"/>
                </a:lnTo>
                <a:lnTo>
                  <a:pt x="190" y="118"/>
                </a:lnTo>
                <a:lnTo>
                  <a:pt x="194" y="112"/>
                </a:lnTo>
                <a:lnTo>
                  <a:pt x="198" y="108"/>
                </a:lnTo>
                <a:lnTo>
                  <a:pt x="202" y="106"/>
                </a:lnTo>
                <a:lnTo>
                  <a:pt x="204" y="112"/>
                </a:lnTo>
                <a:lnTo>
                  <a:pt x="206" y="114"/>
                </a:lnTo>
                <a:lnTo>
                  <a:pt x="210" y="116"/>
                </a:lnTo>
                <a:lnTo>
                  <a:pt x="212" y="114"/>
                </a:lnTo>
                <a:lnTo>
                  <a:pt x="212" y="112"/>
                </a:lnTo>
                <a:lnTo>
                  <a:pt x="214" y="110"/>
                </a:lnTo>
                <a:lnTo>
                  <a:pt x="212" y="106"/>
                </a:lnTo>
                <a:lnTo>
                  <a:pt x="212" y="100"/>
                </a:lnTo>
                <a:lnTo>
                  <a:pt x="220" y="100"/>
                </a:lnTo>
                <a:lnTo>
                  <a:pt x="226" y="100"/>
                </a:lnTo>
                <a:lnTo>
                  <a:pt x="226" y="92"/>
                </a:lnTo>
                <a:lnTo>
                  <a:pt x="230" y="86"/>
                </a:lnTo>
                <a:lnTo>
                  <a:pt x="232" y="82"/>
                </a:lnTo>
                <a:lnTo>
                  <a:pt x="236" y="80"/>
                </a:lnTo>
                <a:lnTo>
                  <a:pt x="240" y="78"/>
                </a:lnTo>
                <a:lnTo>
                  <a:pt x="242" y="72"/>
                </a:lnTo>
                <a:lnTo>
                  <a:pt x="244" y="68"/>
                </a:lnTo>
                <a:lnTo>
                  <a:pt x="248" y="64"/>
                </a:lnTo>
                <a:lnTo>
                  <a:pt x="262" y="58"/>
                </a:lnTo>
                <a:lnTo>
                  <a:pt x="270" y="56"/>
                </a:lnTo>
                <a:lnTo>
                  <a:pt x="276" y="54"/>
                </a:lnTo>
                <a:lnTo>
                  <a:pt x="284" y="62"/>
                </a:lnTo>
                <a:lnTo>
                  <a:pt x="288" y="66"/>
                </a:lnTo>
                <a:lnTo>
                  <a:pt x="288" y="72"/>
                </a:lnTo>
                <a:lnTo>
                  <a:pt x="288" y="74"/>
                </a:lnTo>
                <a:lnTo>
                  <a:pt x="286" y="76"/>
                </a:lnTo>
                <a:lnTo>
                  <a:pt x="290" y="74"/>
                </a:lnTo>
                <a:lnTo>
                  <a:pt x="294" y="72"/>
                </a:lnTo>
                <a:lnTo>
                  <a:pt x="298" y="74"/>
                </a:lnTo>
                <a:lnTo>
                  <a:pt x="302" y="74"/>
                </a:lnTo>
                <a:lnTo>
                  <a:pt x="306" y="72"/>
                </a:lnTo>
                <a:lnTo>
                  <a:pt x="310" y="70"/>
                </a:lnTo>
                <a:lnTo>
                  <a:pt x="308" y="62"/>
                </a:lnTo>
                <a:lnTo>
                  <a:pt x="310" y="56"/>
                </a:lnTo>
                <a:lnTo>
                  <a:pt x="314" y="54"/>
                </a:lnTo>
                <a:lnTo>
                  <a:pt x="320" y="50"/>
                </a:lnTo>
                <a:lnTo>
                  <a:pt x="326" y="48"/>
                </a:lnTo>
                <a:lnTo>
                  <a:pt x="324" y="44"/>
                </a:lnTo>
                <a:lnTo>
                  <a:pt x="322" y="42"/>
                </a:lnTo>
                <a:lnTo>
                  <a:pt x="324" y="38"/>
                </a:lnTo>
                <a:lnTo>
                  <a:pt x="326" y="34"/>
                </a:lnTo>
                <a:lnTo>
                  <a:pt x="334" y="28"/>
                </a:lnTo>
                <a:lnTo>
                  <a:pt x="344" y="26"/>
                </a:lnTo>
                <a:lnTo>
                  <a:pt x="354" y="26"/>
                </a:lnTo>
                <a:lnTo>
                  <a:pt x="358" y="24"/>
                </a:lnTo>
                <a:lnTo>
                  <a:pt x="360" y="24"/>
                </a:lnTo>
                <a:lnTo>
                  <a:pt x="362" y="20"/>
                </a:lnTo>
                <a:lnTo>
                  <a:pt x="364" y="16"/>
                </a:lnTo>
                <a:lnTo>
                  <a:pt x="364" y="12"/>
                </a:lnTo>
                <a:lnTo>
                  <a:pt x="358" y="10"/>
                </a:lnTo>
                <a:lnTo>
                  <a:pt x="358" y="8"/>
                </a:lnTo>
                <a:lnTo>
                  <a:pt x="358" y="2"/>
                </a:lnTo>
                <a:lnTo>
                  <a:pt x="362" y="2"/>
                </a:lnTo>
                <a:lnTo>
                  <a:pt x="364" y="4"/>
                </a:lnTo>
                <a:lnTo>
                  <a:pt x="368" y="6"/>
                </a:lnTo>
                <a:lnTo>
                  <a:pt x="366" y="10"/>
                </a:lnTo>
                <a:lnTo>
                  <a:pt x="368" y="10"/>
                </a:lnTo>
                <a:lnTo>
                  <a:pt x="372" y="12"/>
                </a:lnTo>
                <a:lnTo>
                  <a:pt x="374" y="12"/>
                </a:lnTo>
                <a:lnTo>
                  <a:pt x="384" y="14"/>
                </a:lnTo>
                <a:lnTo>
                  <a:pt x="390" y="18"/>
                </a:lnTo>
                <a:lnTo>
                  <a:pt x="398" y="22"/>
                </a:lnTo>
                <a:lnTo>
                  <a:pt x="408" y="22"/>
                </a:lnTo>
                <a:lnTo>
                  <a:pt x="414" y="22"/>
                </a:lnTo>
                <a:lnTo>
                  <a:pt x="416" y="18"/>
                </a:lnTo>
                <a:lnTo>
                  <a:pt x="418" y="24"/>
                </a:lnTo>
                <a:lnTo>
                  <a:pt x="422" y="26"/>
                </a:lnTo>
                <a:lnTo>
                  <a:pt x="424" y="22"/>
                </a:lnTo>
                <a:lnTo>
                  <a:pt x="424" y="20"/>
                </a:lnTo>
                <a:lnTo>
                  <a:pt x="428" y="20"/>
                </a:lnTo>
                <a:lnTo>
                  <a:pt x="432" y="22"/>
                </a:lnTo>
                <a:lnTo>
                  <a:pt x="434" y="26"/>
                </a:lnTo>
                <a:lnTo>
                  <a:pt x="432" y="30"/>
                </a:lnTo>
                <a:lnTo>
                  <a:pt x="428" y="36"/>
                </a:lnTo>
                <a:lnTo>
                  <a:pt x="422" y="40"/>
                </a:lnTo>
                <a:lnTo>
                  <a:pt x="416" y="42"/>
                </a:lnTo>
                <a:lnTo>
                  <a:pt x="416" y="48"/>
                </a:lnTo>
                <a:lnTo>
                  <a:pt x="416" y="50"/>
                </a:lnTo>
                <a:lnTo>
                  <a:pt x="418" y="52"/>
                </a:lnTo>
                <a:lnTo>
                  <a:pt x="420" y="54"/>
                </a:lnTo>
                <a:lnTo>
                  <a:pt x="422" y="54"/>
                </a:lnTo>
                <a:lnTo>
                  <a:pt x="424" y="52"/>
                </a:lnTo>
                <a:lnTo>
                  <a:pt x="426" y="54"/>
                </a:lnTo>
                <a:lnTo>
                  <a:pt x="428" y="54"/>
                </a:lnTo>
                <a:lnTo>
                  <a:pt x="426" y="58"/>
                </a:lnTo>
                <a:lnTo>
                  <a:pt x="422" y="60"/>
                </a:lnTo>
                <a:lnTo>
                  <a:pt x="420" y="60"/>
                </a:lnTo>
                <a:lnTo>
                  <a:pt x="418" y="56"/>
                </a:lnTo>
                <a:lnTo>
                  <a:pt x="418" y="54"/>
                </a:lnTo>
                <a:lnTo>
                  <a:pt x="410" y="60"/>
                </a:lnTo>
                <a:lnTo>
                  <a:pt x="406" y="64"/>
                </a:lnTo>
                <a:lnTo>
                  <a:pt x="404" y="70"/>
                </a:lnTo>
                <a:lnTo>
                  <a:pt x="404" y="76"/>
                </a:lnTo>
                <a:lnTo>
                  <a:pt x="408" y="80"/>
                </a:lnTo>
                <a:lnTo>
                  <a:pt x="410" y="84"/>
                </a:lnTo>
                <a:lnTo>
                  <a:pt x="414" y="86"/>
                </a:lnTo>
                <a:lnTo>
                  <a:pt x="424" y="90"/>
                </a:lnTo>
                <a:lnTo>
                  <a:pt x="430" y="92"/>
                </a:lnTo>
                <a:lnTo>
                  <a:pt x="434" y="96"/>
                </a:lnTo>
                <a:lnTo>
                  <a:pt x="442" y="104"/>
                </a:lnTo>
                <a:lnTo>
                  <a:pt x="456" y="108"/>
                </a:lnTo>
                <a:lnTo>
                  <a:pt x="458" y="110"/>
                </a:lnTo>
                <a:lnTo>
                  <a:pt x="462" y="116"/>
                </a:lnTo>
                <a:lnTo>
                  <a:pt x="464" y="120"/>
                </a:lnTo>
                <a:lnTo>
                  <a:pt x="466" y="122"/>
                </a:lnTo>
                <a:lnTo>
                  <a:pt x="468" y="122"/>
                </a:lnTo>
                <a:lnTo>
                  <a:pt x="472" y="122"/>
                </a:lnTo>
                <a:lnTo>
                  <a:pt x="476" y="120"/>
                </a:lnTo>
                <a:lnTo>
                  <a:pt x="480" y="116"/>
                </a:lnTo>
                <a:lnTo>
                  <a:pt x="484" y="110"/>
                </a:lnTo>
                <a:lnTo>
                  <a:pt x="486" y="104"/>
                </a:lnTo>
                <a:lnTo>
                  <a:pt x="490" y="92"/>
                </a:lnTo>
                <a:lnTo>
                  <a:pt x="494" y="84"/>
                </a:lnTo>
                <a:lnTo>
                  <a:pt x="498" y="76"/>
                </a:lnTo>
                <a:lnTo>
                  <a:pt x="500" y="64"/>
                </a:lnTo>
                <a:lnTo>
                  <a:pt x="502" y="52"/>
                </a:lnTo>
                <a:lnTo>
                  <a:pt x="504" y="42"/>
                </a:lnTo>
                <a:lnTo>
                  <a:pt x="510" y="32"/>
                </a:lnTo>
                <a:lnTo>
                  <a:pt x="514" y="24"/>
                </a:lnTo>
                <a:lnTo>
                  <a:pt x="520" y="6"/>
                </a:lnTo>
                <a:lnTo>
                  <a:pt x="522" y="0"/>
                </a:lnTo>
                <a:lnTo>
                  <a:pt x="524" y="0"/>
                </a:lnTo>
                <a:lnTo>
                  <a:pt x="528" y="0"/>
                </a:lnTo>
                <a:lnTo>
                  <a:pt x="532" y="0"/>
                </a:lnTo>
                <a:lnTo>
                  <a:pt x="534" y="4"/>
                </a:lnTo>
                <a:lnTo>
                  <a:pt x="532" y="12"/>
                </a:lnTo>
                <a:lnTo>
                  <a:pt x="532" y="20"/>
                </a:lnTo>
                <a:lnTo>
                  <a:pt x="532" y="26"/>
                </a:lnTo>
                <a:lnTo>
                  <a:pt x="536" y="44"/>
                </a:lnTo>
                <a:lnTo>
                  <a:pt x="538" y="56"/>
                </a:lnTo>
                <a:lnTo>
                  <a:pt x="540" y="60"/>
                </a:lnTo>
                <a:lnTo>
                  <a:pt x="542" y="62"/>
                </a:lnTo>
                <a:lnTo>
                  <a:pt x="546" y="62"/>
                </a:lnTo>
                <a:lnTo>
                  <a:pt x="548" y="60"/>
                </a:lnTo>
                <a:lnTo>
                  <a:pt x="552" y="68"/>
                </a:lnTo>
                <a:lnTo>
                  <a:pt x="558" y="76"/>
                </a:lnTo>
                <a:lnTo>
                  <a:pt x="554" y="82"/>
                </a:lnTo>
                <a:lnTo>
                  <a:pt x="556" y="90"/>
                </a:lnTo>
                <a:lnTo>
                  <a:pt x="554" y="100"/>
                </a:lnTo>
                <a:lnTo>
                  <a:pt x="556" y="106"/>
                </a:lnTo>
                <a:lnTo>
                  <a:pt x="558" y="110"/>
                </a:lnTo>
                <a:lnTo>
                  <a:pt x="560" y="118"/>
                </a:lnTo>
                <a:lnTo>
                  <a:pt x="560" y="124"/>
                </a:lnTo>
                <a:lnTo>
                  <a:pt x="562" y="132"/>
                </a:lnTo>
                <a:lnTo>
                  <a:pt x="564" y="136"/>
                </a:lnTo>
                <a:lnTo>
                  <a:pt x="564" y="144"/>
                </a:lnTo>
                <a:lnTo>
                  <a:pt x="564" y="148"/>
                </a:lnTo>
                <a:lnTo>
                  <a:pt x="568" y="152"/>
                </a:lnTo>
                <a:lnTo>
                  <a:pt x="576" y="158"/>
                </a:lnTo>
                <a:lnTo>
                  <a:pt x="584" y="162"/>
                </a:lnTo>
                <a:lnTo>
                  <a:pt x="592" y="168"/>
                </a:lnTo>
                <a:lnTo>
                  <a:pt x="594" y="174"/>
                </a:lnTo>
                <a:lnTo>
                  <a:pt x="594" y="178"/>
                </a:lnTo>
                <a:lnTo>
                  <a:pt x="596" y="182"/>
                </a:lnTo>
                <a:lnTo>
                  <a:pt x="598" y="186"/>
                </a:lnTo>
                <a:lnTo>
                  <a:pt x="598" y="200"/>
                </a:lnTo>
                <a:lnTo>
                  <a:pt x="598" y="206"/>
                </a:lnTo>
                <a:lnTo>
                  <a:pt x="600" y="208"/>
                </a:lnTo>
                <a:lnTo>
                  <a:pt x="602" y="208"/>
                </a:lnTo>
                <a:lnTo>
                  <a:pt x="604" y="208"/>
                </a:lnTo>
                <a:lnTo>
                  <a:pt x="604" y="206"/>
                </a:lnTo>
                <a:lnTo>
                  <a:pt x="612" y="216"/>
                </a:lnTo>
                <a:lnTo>
                  <a:pt x="614" y="220"/>
                </a:lnTo>
                <a:lnTo>
                  <a:pt x="614" y="228"/>
                </a:lnTo>
                <a:lnTo>
                  <a:pt x="616" y="232"/>
                </a:lnTo>
                <a:lnTo>
                  <a:pt x="618" y="234"/>
                </a:lnTo>
                <a:lnTo>
                  <a:pt x="620" y="236"/>
                </a:lnTo>
                <a:lnTo>
                  <a:pt x="622" y="238"/>
                </a:lnTo>
                <a:lnTo>
                  <a:pt x="632" y="250"/>
                </a:lnTo>
                <a:lnTo>
                  <a:pt x="634" y="258"/>
                </a:lnTo>
                <a:lnTo>
                  <a:pt x="636" y="264"/>
                </a:lnTo>
                <a:lnTo>
                  <a:pt x="634" y="270"/>
                </a:lnTo>
                <a:lnTo>
                  <a:pt x="632" y="276"/>
                </a:lnTo>
                <a:lnTo>
                  <a:pt x="630" y="280"/>
                </a:lnTo>
                <a:lnTo>
                  <a:pt x="630" y="288"/>
                </a:lnTo>
                <a:lnTo>
                  <a:pt x="630" y="300"/>
                </a:lnTo>
                <a:lnTo>
                  <a:pt x="630" y="312"/>
                </a:lnTo>
                <a:lnTo>
                  <a:pt x="626" y="322"/>
                </a:lnTo>
                <a:lnTo>
                  <a:pt x="624" y="328"/>
                </a:lnTo>
                <a:lnTo>
                  <a:pt x="620" y="336"/>
                </a:lnTo>
                <a:lnTo>
                  <a:pt x="608" y="352"/>
                </a:lnTo>
                <a:lnTo>
                  <a:pt x="600" y="370"/>
                </a:lnTo>
                <a:lnTo>
                  <a:pt x="598" y="376"/>
                </a:lnTo>
                <a:lnTo>
                  <a:pt x="594" y="378"/>
                </a:lnTo>
                <a:lnTo>
                  <a:pt x="590" y="382"/>
                </a:lnTo>
                <a:lnTo>
                  <a:pt x="586" y="384"/>
                </a:lnTo>
                <a:lnTo>
                  <a:pt x="582" y="390"/>
                </a:lnTo>
                <a:lnTo>
                  <a:pt x="578" y="394"/>
                </a:lnTo>
                <a:lnTo>
                  <a:pt x="566" y="402"/>
                </a:lnTo>
                <a:lnTo>
                  <a:pt x="558" y="408"/>
                </a:lnTo>
                <a:lnTo>
                  <a:pt x="552" y="416"/>
                </a:lnTo>
                <a:lnTo>
                  <a:pt x="548" y="424"/>
                </a:lnTo>
                <a:lnTo>
                  <a:pt x="542" y="432"/>
                </a:lnTo>
                <a:lnTo>
                  <a:pt x="522" y="454"/>
                </a:lnTo>
                <a:lnTo>
                  <a:pt x="510" y="466"/>
                </a:lnTo>
                <a:lnTo>
                  <a:pt x="500" y="480"/>
                </a:lnTo>
                <a:lnTo>
                  <a:pt x="498" y="482"/>
                </a:lnTo>
                <a:lnTo>
                  <a:pt x="496" y="486"/>
                </a:lnTo>
                <a:lnTo>
                  <a:pt x="496" y="488"/>
                </a:lnTo>
                <a:lnTo>
                  <a:pt x="494" y="490"/>
                </a:lnTo>
                <a:lnTo>
                  <a:pt x="484" y="490"/>
                </a:lnTo>
                <a:lnTo>
                  <a:pt x="476" y="490"/>
                </a:lnTo>
                <a:lnTo>
                  <a:pt x="468" y="492"/>
                </a:lnTo>
                <a:lnTo>
                  <a:pt x="462" y="492"/>
                </a:lnTo>
                <a:lnTo>
                  <a:pt x="454" y="496"/>
                </a:lnTo>
                <a:lnTo>
                  <a:pt x="448" y="500"/>
                </a:lnTo>
                <a:lnTo>
                  <a:pt x="442" y="504"/>
                </a:lnTo>
                <a:lnTo>
                  <a:pt x="438" y="506"/>
                </a:lnTo>
                <a:lnTo>
                  <a:pt x="434" y="508"/>
                </a:lnTo>
                <a:lnTo>
                  <a:pt x="432" y="512"/>
                </a:lnTo>
                <a:lnTo>
                  <a:pt x="428" y="514"/>
                </a:lnTo>
                <a:lnTo>
                  <a:pt x="426" y="516"/>
                </a:lnTo>
                <a:lnTo>
                  <a:pt x="420" y="506"/>
                </a:lnTo>
                <a:lnTo>
                  <a:pt x="416" y="494"/>
                </a:lnTo>
                <a:lnTo>
                  <a:pt x="412" y="494"/>
                </a:lnTo>
                <a:lnTo>
                  <a:pt x="410" y="496"/>
                </a:lnTo>
                <a:lnTo>
                  <a:pt x="408" y="500"/>
                </a:lnTo>
                <a:lnTo>
                  <a:pt x="386" y="514"/>
                </a:lnTo>
                <a:lnTo>
                  <a:pt x="380" y="510"/>
                </a:lnTo>
                <a:lnTo>
                  <a:pt x="378" y="504"/>
                </a:lnTo>
                <a:lnTo>
                  <a:pt x="370" y="504"/>
                </a:lnTo>
                <a:lnTo>
                  <a:pt x="364" y="504"/>
                </a:lnTo>
                <a:lnTo>
                  <a:pt x="358" y="500"/>
                </a:lnTo>
                <a:lnTo>
                  <a:pt x="354" y="494"/>
                </a:lnTo>
                <a:lnTo>
                  <a:pt x="348" y="488"/>
                </a:lnTo>
                <a:lnTo>
                  <a:pt x="346" y="482"/>
                </a:lnTo>
                <a:lnTo>
                  <a:pt x="346" y="478"/>
                </a:lnTo>
                <a:lnTo>
                  <a:pt x="350" y="474"/>
                </a:lnTo>
                <a:lnTo>
                  <a:pt x="352" y="470"/>
                </a:lnTo>
                <a:lnTo>
                  <a:pt x="354" y="464"/>
                </a:lnTo>
                <a:lnTo>
                  <a:pt x="352" y="458"/>
                </a:lnTo>
                <a:lnTo>
                  <a:pt x="348" y="454"/>
                </a:lnTo>
                <a:lnTo>
                  <a:pt x="344" y="452"/>
                </a:lnTo>
                <a:lnTo>
                  <a:pt x="340" y="448"/>
                </a:lnTo>
                <a:lnTo>
                  <a:pt x="346" y="440"/>
                </a:lnTo>
                <a:lnTo>
                  <a:pt x="346" y="436"/>
                </a:lnTo>
                <a:lnTo>
                  <a:pt x="348" y="432"/>
                </a:lnTo>
                <a:lnTo>
                  <a:pt x="346" y="428"/>
                </a:lnTo>
                <a:lnTo>
                  <a:pt x="342" y="428"/>
                </a:lnTo>
                <a:lnTo>
                  <a:pt x="340" y="430"/>
                </a:lnTo>
                <a:lnTo>
                  <a:pt x="336" y="436"/>
                </a:lnTo>
                <a:lnTo>
                  <a:pt x="332" y="442"/>
                </a:lnTo>
                <a:lnTo>
                  <a:pt x="330" y="444"/>
                </a:lnTo>
                <a:lnTo>
                  <a:pt x="326" y="444"/>
                </a:lnTo>
                <a:lnTo>
                  <a:pt x="324" y="444"/>
                </a:lnTo>
                <a:lnTo>
                  <a:pt x="322" y="442"/>
                </a:lnTo>
                <a:lnTo>
                  <a:pt x="324" y="438"/>
                </a:lnTo>
                <a:lnTo>
                  <a:pt x="328" y="438"/>
                </a:lnTo>
                <a:lnTo>
                  <a:pt x="332" y="436"/>
                </a:lnTo>
                <a:lnTo>
                  <a:pt x="346" y="420"/>
                </a:lnTo>
                <a:lnTo>
                  <a:pt x="352" y="412"/>
                </a:lnTo>
                <a:lnTo>
                  <a:pt x="356" y="404"/>
                </a:lnTo>
                <a:lnTo>
                  <a:pt x="350" y="404"/>
                </a:lnTo>
                <a:lnTo>
                  <a:pt x="342" y="404"/>
                </a:lnTo>
                <a:lnTo>
                  <a:pt x="340" y="410"/>
                </a:lnTo>
                <a:lnTo>
                  <a:pt x="338" y="416"/>
                </a:lnTo>
                <a:lnTo>
                  <a:pt x="332" y="416"/>
                </a:lnTo>
                <a:lnTo>
                  <a:pt x="326" y="418"/>
                </a:lnTo>
                <a:lnTo>
                  <a:pt x="318" y="424"/>
                </a:lnTo>
                <a:lnTo>
                  <a:pt x="312" y="432"/>
                </a:lnTo>
                <a:lnTo>
                  <a:pt x="310" y="438"/>
                </a:lnTo>
                <a:lnTo>
                  <a:pt x="304" y="438"/>
                </a:lnTo>
                <a:lnTo>
                  <a:pt x="304" y="436"/>
                </a:lnTo>
                <a:lnTo>
                  <a:pt x="304" y="434"/>
                </a:lnTo>
                <a:lnTo>
                  <a:pt x="304" y="426"/>
                </a:lnTo>
                <a:lnTo>
                  <a:pt x="306" y="418"/>
                </a:lnTo>
                <a:lnTo>
                  <a:pt x="304" y="410"/>
                </a:lnTo>
                <a:lnTo>
                  <a:pt x="304" y="406"/>
                </a:lnTo>
                <a:lnTo>
                  <a:pt x="302" y="400"/>
                </a:lnTo>
                <a:lnTo>
                  <a:pt x="300" y="392"/>
                </a:lnTo>
                <a:lnTo>
                  <a:pt x="286" y="388"/>
                </a:lnTo>
                <a:lnTo>
                  <a:pt x="276" y="384"/>
                </a:lnTo>
                <a:lnTo>
                  <a:pt x="270" y="382"/>
                </a:lnTo>
                <a:lnTo>
                  <a:pt x="268" y="380"/>
                </a:lnTo>
                <a:lnTo>
                  <a:pt x="264" y="378"/>
                </a:lnTo>
                <a:lnTo>
                  <a:pt x="232" y="378"/>
                </a:lnTo>
                <a:lnTo>
                  <a:pt x="208" y="392"/>
                </a:lnTo>
                <a:lnTo>
                  <a:pt x="176" y="392"/>
                </a:lnTo>
                <a:lnTo>
                  <a:pt x="164" y="398"/>
                </a:lnTo>
                <a:lnTo>
                  <a:pt x="150" y="406"/>
                </a:lnTo>
                <a:lnTo>
                  <a:pt x="134" y="416"/>
                </a:lnTo>
                <a:lnTo>
                  <a:pt x="122" y="420"/>
                </a:lnTo>
                <a:lnTo>
                  <a:pt x="108" y="422"/>
                </a:lnTo>
                <a:lnTo>
                  <a:pt x="92" y="422"/>
                </a:lnTo>
                <a:lnTo>
                  <a:pt x="84" y="424"/>
                </a:lnTo>
                <a:lnTo>
                  <a:pt x="74" y="426"/>
                </a:lnTo>
                <a:lnTo>
                  <a:pt x="58" y="432"/>
                </a:lnTo>
                <a:lnTo>
                  <a:pt x="42" y="438"/>
                </a:lnTo>
                <a:lnTo>
                  <a:pt x="32" y="440"/>
                </a:lnTo>
                <a:lnTo>
                  <a:pt x="24" y="440"/>
                </a:lnTo>
                <a:lnTo>
                  <a:pt x="18" y="440"/>
                </a:lnTo>
                <a:lnTo>
                  <a:pt x="14" y="436"/>
                </a:lnTo>
                <a:lnTo>
                  <a:pt x="6" y="430"/>
                </a:lnTo>
                <a:lnTo>
                  <a:pt x="4" y="428"/>
                </a:lnTo>
                <a:lnTo>
                  <a:pt x="2" y="428"/>
                </a:lnTo>
                <a:lnTo>
                  <a:pt x="0" y="426"/>
                </a:lnTo>
                <a:lnTo>
                  <a:pt x="0" y="422"/>
                </a:lnTo>
                <a:lnTo>
                  <a:pt x="0" y="420"/>
                </a:lnTo>
                <a:lnTo>
                  <a:pt x="2" y="416"/>
                </a:lnTo>
                <a:lnTo>
                  <a:pt x="4" y="414"/>
                </a:lnTo>
                <a:lnTo>
                  <a:pt x="10" y="412"/>
                </a:lnTo>
                <a:lnTo>
                  <a:pt x="16" y="408"/>
                </a:lnTo>
                <a:lnTo>
                  <a:pt x="24" y="394"/>
                </a:lnTo>
                <a:lnTo>
                  <a:pt x="30" y="380"/>
                </a:lnTo>
                <a:lnTo>
                  <a:pt x="28" y="376"/>
                </a:lnTo>
                <a:lnTo>
                  <a:pt x="26" y="372"/>
                </a:lnTo>
                <a:lnTo>
                  <a:pt x="26" y="362"/>
                </a:lnTo>
                <a:lnTo>
                  <a:pt x="26" y="328"/>
                </a:lnTo>
                <a:lnTo>
                  <a:pt x="26" y="316"/>
                </a:lnTo>
                <a:lnTo>
                  <a:pt x="26" y="304"/>
                </a:lnTo>
                <a:lnTo>
                  <a:pt x="24" y="296"/>
                </a:lnTo>
                <a:lnTo>
                  <a:pt x="20" y="288"/>
                </a:lnTo>
                <a:lnTo>
                  <a:pt x="16" y="280"/>
                </a:lnTo>
                <a:lnTo>
                  <a:pt x="16" y="276"/>
                </a:lnTo>
                <a:lnTo>
                  <a:pt x="20" y="280"/>
                </a:lnTo>
                <a:lnTo>
                  <a:pt x="20" y="284"/>
                </a:lnTo>
                <a:lnTo>
                  <a:pt x="26" y="284"/>
                </a:lnTo>
                <a:lnTo>
                  <a:pt x="24" y="278"/>
                </a:lnTo>
                <a:lnTo>
                  <a:pt x="24" y="272"/>
                </a:lnTo>
                <a:lnTo>
                  <a:pt x="28" y="276"/>
                </a:lnTo>
                <a:lnTo>
                  <a:pt x="28" y="280"/>
                </a:lnTo>
                <a:lnTo>
                  <a:pt x="30" y="278"/>
                </a:lnTo>
                <a:lnTo>
                  <a:pt x="30" y="276"/>
                </a:lnTo>
                <a:lnTo>
                  <a:pt x="32" y="272"/>
                </a:lnTo>
                <a:lnTo>
                  <a:pt x="28" y="256"/>
                </a:lnTo>
                <a:lnTo>
                  <a:pt x="36" y="236"/>
                </a:lnTo>
                <a:lnTo>
                  <a:pt x="38" y="226"/>
                </a:lnTo>
                <a:lnTo>
                  <a:pt x="40" y="214"/>
                </a:lnTo>
                <a:lnTo>
                  <a:pt x="40" y="208"/>
                </a:lnTo>
                <a:lnTo>
                  <a:pt x="44" y="202"/>
                </a:lnTo>
                <a:lnTo>
                  <a:pt x="46" y="206"/>
                </a:lnTo>
                <a:lnTo>
                  <a:pt x="48" y="208"/>
                </a:lnTo>
                <a:lnTo>
                  <a:pt x="48" y="210"/>
                </a:lnTo>
                <a:lnTo>
                  <a:pt x="52" y="208"/>
                </a:lnTo>
                <a:lnTo>
                  <a:pt x="54" y="206"/>
                </a:lnTo>
                <a:lnTo>
                  <a:pt x="56" y="202"/>
                </a:lnTo>
                <a:lnTo>
                  <a:pt x="58" y="198"/>
                </a:lnTo>
                <a:lnTo>
                  <a:pt x="62" y="196"/>
                </a:lnTo>
                <a:lnTo>
                  <a:pt x="70" y="194"/>
                </a:lnTo>
                <a:lnTo>
                  <a:pt x="76" y="190"/>
                </a:lnTo>
                <a:lnTo>
                  <a:pt x="78" y="188"/>
                </a:lnTo>
                <a:lnTo>
                  <a:pt x="82" y="186"/>
                </a:lnTo>
                <a:lnTo>
                  <a:pt x="86" y="182"/>
                </a:lnTo>
                <a:lnTo>
                  <a:pt x="94" y="178"/>
                </a:lnTo>
                <a:lnTo>
                  <a:pt x="102" y="176"/>
                </a:lnTo>
                <a:lnTo>
                  <a:pt x="110" y="174"/>
                </a:lnTo>
                <a:lnTo>
                  <a:pt x="118" y="172"/>
                </a:lnTo>
                <a:lnTo>
                  <a:pt x="128" y="168"/>
                </a:lnTo>
                <a:lnTo>
                  <a:pt x="138" y="166"/>
                </a:lnTo>
                <a:lnTo>
                  <a:pt x="146" y="166"/>
                </a:lnTo>
                <a:lnTo>
                  <a:pt x="156" y="164"/>
                </a:lnTo>
                <a:lnTo>
                  <a:pt x="162" y="162"/>
                </a:lnTo>
                <a:lnTo>
                  <a:pt x="168" y="152"/>
                </a:lnTo>
                <a:lnTo>
                  <a:pt x="180" y="1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7" name="íṩlíḋe">
            <a:extLst>
              <a:ext uri="{FF2B5EF4-FFF2-40B4-BE49-F238E27FC236}">
                <a16:creationId xmlns:a16="http://schemas.microsoft.com/office/drawing/2014/main" id="{A87EBCFA-9E47-4091-B227-36647A0AB428}"/>
              </a:ext>
            </a:extLst>
          </p:cNvPr>
          <p:cNvSpPr/>
          <p:nvPr/>
        </p:nvSpPr>
        <p:spPr bwMode="auto">
          <a:xfrm>
            <a:off x="10951770" y="2771415"/>
            <a:ext cx="57619" cy="36453"/>
          </a:xfrm>
          <a:custGeom>
            <a:avLst/>
            <a:gdLst>
              <a:gd name="T0" fmla="*/ 2147483647 w 64"/>
              <a:gd name="T1" fmla="*/ 0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2147483647 w 64"/>
              <a:gd name="T13" fmla="*/ 2147483647 h 38"/>
              <a:gd name="T14" fmla="*/ 2147483647 w 64"/>
              <a:gd name="T15" fmla="*/ 2147483647 h 38"/>
              <a:gd name="T16" fmla="*/ 2147483647 w 64"/>
              <a:gd name="T17" fmla="*/ 2147483647 h 38"/>
              <a:gd name="T18" fmla="*/ 0 w 64"/>
              <a:gd name="T19" fmla="*/ 2147483647 h 38"/>
              <a:gd name="T20" fmla="*/ 0 w 64"/>
              <a:gd name="T21" fmla="*/ 2147483647 h 38"/>
              <a:gd name="T22" fmla="*/ 0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2147483647 h 38"/>
              <a:gd name="T38" fmla="*/ 2147483647 w 64"/>
              <a:gd name="T39" fmla="*/ 2147483647 h 38"/>
              <a:gd name="T40" fmla="*/ 2147483647 w 64"/>
              <a:gd name="T41" fmla="*/ 0 h 38"/>
              <a:gd name="T42" fmla="*/ 2147483647 w 64"/>
              <a:gd name="T43" fmla="*/ 0 h 38"/>
              <a:gd name="T44" fmla="*/ 2147483647 w 64"/>
              <a:gd name="T45" fmla="*/ 2147483647 h 38"/>
              <a:gd name="T46" fmla="*/ 2147483647 w 64"/>
              <a:gd name="T47" fmla="*/ 0 h 3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4"/>
              <a:gd name="T73" fmla="*/ 0 h 38"/>
              <a:gd name="T74" fmla="*/ 64 w 64"/>
              <a:gd name="T75" fmla="*/ 38 h 3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4" h="38">
                <a:moveTo>
                  <a:pt x="64" y="0"/>
                </a:moveTo>
                <a:lnTo>
                  <a:pt x="52" y="10"/>
                </a:lnTo>
                <a:lnTo>
                  <a:pt x="36" y="16"/>
                </a:lnTo>
                <a:lnTo>
                  <a:pt x="32" y="18"/>
                </a:lnTo>
                <a:lnTo>
                  <a:pt x="28" y="20"/>
                </a:lnTo>
                <a:lnTo>
                  <a:pt x="22" y="28"/>
                </a:lnTo>
                <a:lnTo>
                  <a:pt x="14" y="36"/>
                </a:lnTo>
                <a:lnTo>
                  <a:pt x="8" y="38"/>
                </a:lnTo>
                <a:lnTo>
                  <a:pt x="2" y="38"/>
                </a:lnTo>
                <a:lnTo>
                  <a:pt x="0" y="38"/>
                </a:lnTo>
                <a:lnTo>
                  <a:pt x="0" y="34"/>
                </a:lnTo>
                <a:lnTo>
                  <a:pt x="0" y="30"/>
                </a:lnTo>
                <a:lnTo>
                  <a:pt x="2" y="26"/>
                </a:lnTo>
                <a:lnTo>
                  <a:pt x="10" y="20"/>
                </a:lnTo>
                <a:lnTo>
                  <a:pt x="26" y="14"/>
                </a:lnTo>
                <a:lnTo>
                  <a:pt x="28" y="12"/>
                </a:lnTo>
                <a:lnTo>
                  <a:pt x="30" y="8"/>
                </a:lnTo>
                <a:lnTo>
                  <a:pt x="32" y="6"/>
                </a:lnTo>
                <a:lnTo>
                  <a:pt x="36" y="4"/>
                </a:lnTo>
                <a:lnTo>
                  <a:pt x="46" y="2"/>
                </a:lnTo>
                <a:lnTo>
                  <a:pt x="54" y="0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8" name="iṡḻïḍê">
            <a:extLst>
              <a:ext uri="{FF2B5EF4-FFF2-40B4-BE49-F238E27FC236}">
                <a16:creationId xmlns:a16="http://schemas.microsoft.com/office/drawing/2014/main" id="{98D94352-A3B1-4A6F-A200-F614F676D031}"/>
              </a:ext>
            </a:extLst>
          </p:cNvPr>
          <p:cNvSpPr/>
          <p:nvPr/>
        </p:nvSpPr>
        <p:spPr bwMode="auto">
          <a:xfrm>
            <a:off x="10903989" y="2766444"/>
            <a:ext cx="44268" cy="9941"/>
          </a:xfrm>
          <a:custGeom>
            <a:avLst/>
            <a:gdLst>
              <a:gd name="T0" fmla="*/ 2147483647 w 50"/>
              <a:gd name="T1" fmla="*/ 2147483647 h 10"/>
              <a:gd name="T2" fmla="*/ 2147483647 w 50"/>
              <a:gd name="T3" fmla="*/ 2147483647 h 10"/>
              <a:gd name="T4" fmla="*/ 2147483647 w 50"/>
              <a:gd name="T5" fmla="*/ 2147483647 h 10"/>
              <a:gd name="T6" fmla="*/ 2147483647 w 50"/>
              <a:gd name="T7" fmla="*/ 2147483647 h 10"/>
              <a:gd name="T8" fmla="*/ 2147483647 w 50"/>
              <a:gd name="T9" fmla="*/ 2147483647 h 10"/>
              <a:gd name="T10" fmla="*/ 2147483647 w 50"/>
              <a:gd name="T11" fmla="*/ 2147483647 h 10"/>
              <a:gd name="T12" fmla="*/ 2147483647 w 50"/>
              <a:gd name="T13" fmla="*/ 2147483647 h 10"/>
              <a:gd name="T14" fmla="*/ 0 w 50"/>
              <a:gd name="T15" fmla="*/ 2147483647 h 10"/>
              <a:gd name="T16" fmla="*/ 2147483647 w 50"/>
              <a:gd name="T17" fmla="*/ 2147483647 h 10"/>
              <a:gd name="T18" fmla="*/ 2147483647 w 50"/>
              <a:gd name="T19" fmla="*/ 0 h 10"/>
              <a:gd name="T20" fmla="*/ 2147483647 w 50"/>
              <a:gd name="T21" fmla="*/ 2147483647 h 10"/>
              <a:gd name="T22" fmla="*/ 2147483647 w 50"/>
              <a:gd name="T23" fmla="*/ 2147483647 h 10"/>
              <a:gd name="T24" fmla="*/ 2147483647 w 50"/>
              <a:gd name="T25" fmla="*/ 2147483647 h 10"/>
              <a:gd name="T26" fmla="*/ 2147483647 w 50"/>
              <a:gd name="T27" fmla="*/ 2147483647 h 10"/>
              <a:gd name="T28" fmla="*/ 2147483647 w 50"/>
              <a:gd name="T29" fmla="*/ 2147483647 h 10"/>
              <a:gd name="T30" fmla="*/ 2147483647 w 50"/>
              <a:gd name="T31" fmla="*/ 2147483647 h 10"/>
              <a:gd name="T32" fmla="*/ 2147483647 w 50"/>
              <a:gd name="T33" fmla="*/ 2147483647 h 10"/>
              <a:gd name="T34" fmla="*/ 2147483647 w 50"/>
              <a:gd name="T35" fmla="*/ 2147483647 h 10"/>
              <a:gd name="T36" fmla="*/ 2147483647 w 50"/>
              <a:gd name="T37" fmla="*/ 2147483647 h 10"/>
              <a:gd name="T38" fmla="*/ 2147483647 w 50"/>
              <a:gd name="T39" fmla="*/ 2147483647 h 1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0"/>
              <a:gd name="T61" fmla="*/ 0 h 10"/>
              <a:gd name="T62" fmla="*/ 50 w 50"/>
              <a:gd name="T63" fmla="*/ 10 h 1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0" h="10">
                <a:moveTo>
                  <a:pt x="40" y="8"/>
                </a:moveTo>
                <a:lnTo>
                  <a:pt x="34" y="10"/>
                </a:lnTo>
                <a:lnTo>
                  <a:pt x="28" y="10"/>
                </a:lnTo>
                <a:lnTo>
                  <a:pt x="22" y="8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6" y="2"/>
                </a:lnTo>
                <a:lnTo>
                  <a:pt x="12" y="0"/>
                </a:lnTo>
                <a:lnTo>
                  <a:pt x="18" y="2"/>
                </a:lnTo>
                <a:lnTo>
                  <a:pt x="24" y="4"/>
                </a:lnTo>
                <a:lnTo>
                  <a:pt x="28" y="6"/>
                </a:lnTo>
                <a:lnTo>
                  <a:pt x="34" y="8"/>
                </a:lnTo>
                <a:lnTo>
                  <a:pt x="42" y="6"/>
                </a:lnTo>
                <a:lnTo>
                  <a:pt x="50" y="4"/>
                </a:lnTo>
                <a:lnTo>
                  <a:pt x="46" y="8"/>
                </a:lnTo>
                <a:lnTo>
                  <a:pt x="44" y="10"/>
                </a:lnTo>
                <a:lnTo>
                  <a:pt x="38" y="10"/>
                </a:lnTo>
                <a:lnTo>
                  <a:pt x="4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39" name="íṥlïdé">
            <a:extLst>
              <a:ext uri="{FF2B5EF4-FFF2-40B4-BE49-F238E27FC236}">
                <a16:creationId xmlns:a16="http://schemas.microsoft.com/office/drawing/2014/main" id="{B1F1C581-2A0D-41EF-8DFE-560EC1588266}"/>
              </a:ext>
            </a:extLst>
          </p:cNvPr>
          <p:cNvSpPr/>
          <p:nvPr/>
        </p:nvSpPr>
        <p:spPr bwMode="auto">
          <a:xfrm>
            <a:off x="10701621" y="2727506"/>
            <a:ext cx="143344" cy="48880"/>
          </a:xfrm>
          <a:custGeom>
            <a:avLst/>
            <a:gdLst>
              <a:gd name="T0" fmla="*/ 2147483647 w 162"/>
              <a:gd name="T1" fmla="*/ 2147483647 h 50"/>
              <a:gd name="T2" fmla="*/ 0 w 162"/>
              <a:gd name="T3" fmla="*/ 2147483647 h 50"/>
              <a:gd name="T4" fmla="*/ 2147483647 w 162"/>
              <a:gd name="T5" fmla="*/ 2147483647 h 50"/>
              <a:gd name="T6" fmla="*/ 2147483647 w 162"/>
              <a:gd name="T7" fmla="*/ 2147483647 h 50"/>
              <a:gd name="T8" fmla="*/ 2147483647 w 162"/>
              <a:gd name="T9" fmla="*/ 2147483647 h 50"/>
              <a:gd name="T10" fmla="*/ 2147483647 w 162"/>
              <a:gd name="T11" fmla="*/ 0 h 50"/>
              <a:gd name="T12" fmla="*/ 2147483647 w 162"/>
              <a:gd name="T13" fmla="*/ 2147483647 h 50"/>
              <a:gd name="T14" fmla="*/ 2147483647 w 162"/>
              <a:gd name="T15" fmla="*/ 2147483647 h 50"/>
              <a:gd name="T16" fmla="*/ 2147483647 w 162"/>
              <a:gd name="T17" fmla="*/ 2147483647 h 50"/>
              <a:gd name="T18" fmla="*/ 2147483647 w 162"/>
              <a:gd name="T19" fmla="*/ 2147483647 h 50"/>
              <a:gd name="T20" fmla="*/ 2147483647 w 162"/>
              <a:gd name="T21" fmla="*/ 2147483647 h 50"/>
              <a:gd name="T22" fmla="*/ 2147483647 w 162"/>
              <a:gd name="T23" fmla="*/ 2147483647 h 50"/>
              <a:gd name="T24" fmla="*/ 2147483647 w 162"/>
              <a:gd name="T25" fmla="*/ 2147483647 h 50"/>
              <a:gd name="T26" fmla="*/ 2147483647 w 162"/>
              <a:gd name="T27" fmla="*/ 2147483647 h 50"/>
              <a:gd name="T28" fmla="*/ 2147483647 w 162"/>
              <a:gd name="T29" fmla="*/ 2147483647 h 50"/>
              <a:gd name="T30" fmla="*/ 2147483647 w 162"/>
              <a:gd name="T31" fmla="*/ 2147483647 h 50"/>
              <a:gd name="T32" fmla="*/ 2147483647 w 162"/>
              <a:gd name="T33" fmla="*/ 2147483647 h 50"/>
              <a:gd name="T34" fmla="*/ 2147483647 w 162"/>
              <a:gd name="T35" fmla="*/ 2147483647 h 50"/>
              <a:gd name="T36" fmla="*/ 2147483647 w 162"/>
              <a:gd name="T37" fmla="*/ 2147483647 h 50"/>
              <a:gd name="T38" fmla="*/ 2147483647 w 162"/>
              <a:gd name="T39" fmla="*/ 2147483647 h 50"/>
              <a:gd name="T40" fmla="*/ 2147483647 w 162"/>
              <a:gd name="T41" fmla="*/ 2147483647 h 50"/>
              <a:gd name="T42" fmla="*/ 2147483647 w 162"/>
              <a:gd name="T43" fmla="*/ 2147483647 h 50"/>
              <a:gd name="T44" fmla="*/ 2147483647 w 162"/>
              <a:gd name="T45" fmla="*/ 2147483647 h 50"/>
              <a:gd name="T46" fmla="*/ 2147483647 w 162"/>
              <a:gd name="T47" fmla="*/ 2147483647 h 50"/>
              <a:gd name="T48" fmla="*/ 2147483647 w 162"/>
              <a:gd name="T49" fmla="*/ 2147483647 h 50"/>
              <a:gd name="T50" fmla="*/ 2147483647 w 162"/>
              <a:gd name="T51" fmla="*/ 2147483647 h 50"/>
              <a:gd name="T52" fmla="*/ 2147483647 w 162"/>
              <a:gd name="T53" fmla="*/ 2147483647 h 50"/>
              <a:gd name="T54" fmla="*/ 2147483647 w 162"/>
              <a:gd name="T55" fmla="*/ 2147483647 h 50"/>
              <a:gd name="T56" fmla="*/ 2147483647 w 162"/>
              <a:gd name="T57" fmla="*/ 2147483647 h 50"/>
              <a:gd name="T58" fmla="*/ 2147483647 w 162"/>
              <a:gd name="T59" fmla="*/ 2147483647 h 50"/>
              <a:gd name="T60" fmla="*/ 2147483647 w 162"/>
              <a:gd name="T61" fmla="*/ 2147483647 h 50"/>
              <a:gd name="T62" fmla="*/ 2147483647 w 162"/>
              <a:gd name="T63" fmla="*/ 2147483647 h 50"/>
              <a:gd name="T64" fmla="*/ 2147483647 w 162"/>
              <a:gd name="T65" fmla="*/ 2147483647 h 50"/>
              <a:gd name="T66" fmla="*/ 2147483647 w 162"/>
              <a:gd name="T67" fmla="*/ 2147483647 h 5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62"/>
              <a:gd name="T103" fmla="*/ 0 h 50"/>
              <a:gd name="T104" fmla="*/ 162 w 162"/>
              <a:gd name="T105" fmla="*/ 50 h 5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62" h="50">
                <a:moveTo>
                  <a:pt x="16" y="16"/>
                </a:moveTo>
                <a:lnTo>
                  <a:pt x="8" y="16"/>
                </a:lnTo>
                <a:lnTo>
                  <a:pt x="4" y="14"/>
                </a:lnTo>
                <a:lnTo>
                  <a:pt x="0" y="1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0" y="6"/>
                </a:lnTo>
                <a:lnTo>
                  <a:pt x="10" y="4"/>
                </a:lnTo>
                <a:lnTo>
                  <a:pt x="10" y="2"/>
                </a:lnTo>
                <a:lnTo>
                  <a:pt x="12" y="0"/>
                </a:lnTo>
                <a:lnTo>
                  <a:pt x="16" y="0"/>
                </a:lnTo>
                <a:lnTo>
                  <a:pt x="22" y="2"/>
                </a:lnTo>
                <a:lnTo>
                  <a:pt x="36" y="2"/>
                </a:lnTo>
                <a:lnTo>
                  <a:pt x="48" y="4"/>
                </a:lnTo>
                <a:lnTo>
                  <a:pt x="50" y="6"/>
                </a:lnTo>
                <a:lnTo>
                  <a:pt x="52" y="8"/>
                </a:lnTo>
                <a:lnTo>
                  <a:pt x="54" y="12"/>
                </a:lnTo>
                <a:lnTo>
                  <a:pt x="56" y="14"/>
                </a:lnTo>
                <a:lnTo>
                  <a:pt x="62" y="16"/>
                </a:lnTo>
                <a:lnTo>
                  <a:pt x="70" y="16"/>
                </a:lnTo>
                <a:lnTo>
                  <a:pt x="78" y="14"/>
                </a:lnTo>
                <a:lnTo>
                  <a:pt x="84" y="12"/>
                </a:lnTo>
                <a:lnTo>
                  <a:pt x="88" y="10"/>
                </a:lnTo>
                <a:lnTo>
                  <a:pt x="90" y="8"/>
                </a:lnTo>
                <a:lnTo>
                  <a:pt x="92" y="10"/>
                </a:lnTo>
                <a:lnTo>
                  <a:pt x="94" y="10"/>
                </a:lnTo>
                <a:lnTo>
                  <a:pt x="100" y="12"/>
                </a:lnTo>
                <a:lnTo>
                  <a:pt x="102" y="16"/>
                </a:lnTo>
                <a:lnTo>
                  <a:pt x="106" y="16"/>
                </a:lnTo>
                <a:lnTo>
                  <a:pt x="114" y="18"/>
                </a:lnTo>
                <a:lnTo>
                  <a:pt x="118" y="20"/>
                </a:lnTo>
                <a:lnTo>
                  <a:pt x="118" y="22"/>
                </a:lnTo>
                <a:lnTo>
                  <a:pt x="118" y="30"/>
                </a:lnTo>
                <a:lnTo>
                  <a:pt x="124" y="32"/>
                </a:lnTo>
                <a:lnTo>
                  <a:pt x="132" y="32"/>
                </a:lnTo>
                <a:lnTo>
                  <a:pt x="146" y="34"/>
                </a:lnTo>
                <a:lnTo>
                  <a:pt x="150" y="36"/>
                </a:lnTo>
                <a:lnTo>
                  <a:pt x="162" y="40"/>
                </a:lnTo>
                <a:lnTo>
                  <a:pt x="162" y="42"/>
                </a:lnTo>
                <a:lnTo>
                  <a:pt x="160" y="46"/>
                </a:lnTo>
                <a:lnTo>
                  <a:pt x="156" y="48"/>
                </a:lnTo>
                <a:lnTo>
                  <a:pt x="152" y="48"/>
                </a:lnTo>
                <a:lnTo>
                  <a:pt x="150" y="46"/>
                </a:lnTo>
                <a:lnTo>
                  <a:pt x="146" y="40"/>
                </a:lnTo>
                <a:lnTo>
                  <a:pt x="144" y="46"/>
                </a:lnTo>
                <a:lnTo>
                  <a:pt x="144" y="48"/>
                </a:lnTo>
                <a:lnTo>
                  <a:pt x="142" y="50"/>
                </a:lnTo>
                <a:lnTo>
                  <a:pt x="136" y="48"/>
                </a:lnTo>
                <a:lnTo>
                  <a:pt x="130" y="46"/>
                </a:lnTo>
                <a:lnTo>
                  <a:pt x="126" y="44"/>
                </a:lnTo>
                <a:lnTo>
                  <a:pt x="118" y="42"/>
                </a:lnTo>
                <a:lnTo>
                  <a:pt x="92" y="42"/>
                </a:lnTo>
                <a:lnTo>
                  <a:pt x="90" y="40"/>
                </a:lnTo>
                <a:lnTo>
                  <a:pt x="84" y="40"/>
                </a:lnTo>
                <a:lnTo>
                  <a:pt x="82" y="38"/>
                </a:lnTo>
                <a:lnTo>
                  <a:pt x="80" y="36"/>
                </a:lnTo>
                <a:lnTo>
                  <a:pt x="74" y="34"/>
                </a:lnTo>
                <a:lnTo>
                  <a:pt x="64" y="32"/>
                </a:lnTo>
                <a:lnTo>
                  <a:pt x="56" y="32"/>
                </a:lnTo>
                <a:lnTo>
                  <a:pt x="48" y="32"/>
                </a:lnTo>
                <a:lnTo>
                  <a:pt x="40" y="32"/>
                </a:lnTo>
                <a:lnTo>
                  <a:pt x="36" y="32"/>
                </a:lnTo>
                <a:lnTo>
                  <a:pt x="36" y="30"/>
                </a:lnTo>
                <a:lnTo>
                  <a:pt x="32" y="26"/>
                </a:lnTo>
                <a:lnTo>
                  <a:pt x="24" y="26"/>
                </a:lnTo>
                <a:lnTo>
                  <a:pt x="20" y="26"/>
                </a:lnTo>
                <a:lnTo>
                  <a:pt x="18" y="22"/>
                </a:lnTo>
                <a:lnTo>
                  <a:pt x="1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0" name="íṧľïḋe">
            <a:extLst>
              <a:ext uri="{FF2B5EF4-FFF2-40B4-BE49-F238E27FC236}">
                <a16:creationId xmlns:a16="http://schemas.microsoft.com/office/drawing/2014/main" id="{B5BA82A1-00CE-4F7B-8EBF-4AD34CE319F0}"/>
              </a:ext>
            </a:extLst>
          </p:cNvPr>
          <p:cNvSpPr/>
          <p:nvPr/>
        </p:nvSpPr>
        <p:spPr bwMode="auto">
          <a:xfrm>
            <a:off x="10701621" y="2647971"/>
            <a:ext cx="20377" cy="25683"/>
          </a:xfrm>
          <a:custGeom>
            <a:avLst/>
            <a:gdLst>
              <a:gd name="T0" fmla="*/ 0 w 24"/>
              <a:gd name="T1" fmla="*/ 2147483647 h 26"/>
              <a:gd name="T2" fmla="*/ 2147483647 w 24"/>
              <a:gd name="T3" fmla="*/ 2147483647 h 26"/>
              <a:gd name="T4" fmla="*/ 2147483647 w 24"/>
              <a:gd name="T5" fmla="*/ 2147483647 h 26"/>
              <a:gd name="T6" fmla="*/ 2147483647 w 24"/>
              <a:gd name="T7" fmla="*/ 0 h 26"/>
              <a:gd name="T8" fmla="*/ 2147483647 w 24"/>
              <a:gd name="T9" fmla="*/ 0 h 26"/>
              <a:gd name="T10" fmla="*/ 2147483647 w 24"/>
              <a:gd name="T11" fmla="*/ 2147483647 h 26"/>
              <a:gd name="T12" fmla="*/ 2147483647 w 24"/>
              <a:gd name="T13" fmla="*/ 2147483647 h 26"/>
              <a:gd name="T14" fmla="*/ 2147483647 w 24"/>
              <a:gd name="T15" fmla="*/ 2147483647 h 26"/>
              <a:gd name="T16" fmla="*/ 2147483647 w 24"/>
              <a:gd name="T17" fmla="*/ 2147483647 h 26"/>
              <a:gd name="T18" fmla="*/ 2147483647 w 24"/>
              <a:gd name="T19" fmla="*/ 2147483647 h 26"/>
              <a:gd name="T20" fmla="*/ 2147483647 w 24"/>
              <a:gd name="T21" fmla="*/ 2147483647 h 26"/>
              <a:gd name="T22" fmla="*/ 2147483647 w 24"/>
              <a:gd name="T23" fmla="*/ 2147483647 h 26"/>
              <a:gd name="T24" fmla="*/ 2147483647 w 24"/>
              <a:gd name="T25" fmla="*/ 2147483647 h 26"/>
              <a:gd name="T26" fmla="*/ 2147483647 w 24"/>
              <a:gd name="T27" fmla="*/ 2147483647 h 26"/>
              <a:gd name="T28" fmla="*/ 2147483647 w 24"/>
              <a:gd name="T29" fmla="*/ 2147483647 h 26"/>
              <a:gd name="T30" fmla="*/ 2147483647 w 24"/>
              <a:gd name="T31" fmla="*/ 2147483647 h 26"/>
              <a:gd name="T32" fmla="*/ 2147483647 w 24"/>
              <a:gd name="T33" fmla="*/ 2147483647 h 26"/>
              <a:gd name="T34" fmla="*/ 2147483647 w 24"/>
              <a:gd name="T35" fmla="*/ 2147483647 h 26"/>
              <a:gd name="T36" fmla="*/ 0 w 24"/>
              <a:gd name="T37" fmla="*/ 2147483647 h 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6"/>
              <a:gd name="T59" fmla="*/ 24 w 24"/>
              <a:gd name="T60" fmla="*/ 26 h 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6">
                <a:moveTo>
                  <a:pt x="0" y="6"/>
                </a:move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2" y="0"/>
                </a:lnTo>
                <a:lnTo>
                  <a:pt x="14" y="2"/>
                </a:lnTo>
                <a:lnTo>
                  <a:pt x="14" y="6"/>
                </a:lnTo>
                <a:lnTo>
                  <a:pt x="18" y="12"/>
                </a:lnTo>
                <a:lnTo>
                  <a:pt x="24" y="18"/>
                </a:lnTo>
                <a:lnTo>
                  <a:pt x="24" y="24"/>
                </a:lnTo>
                <a:lnTo>
                  <a:pt x="22" y="26"/>
                </a:lnTo>
                <a:lnTo>
                  <a:pt x="14" y="22"/>
                </a:lnTo>
                <a:lnTo>
                  <a:pt x="12" y="18"/>
                </a:lnTo>
                <a:lnTo>
                  <a:pt x="10" y="16"/>
                </a:lnTo>
                <a:lnTo>
                  <a:pt x="12" y="12"/>
                </a:lnTo>
                <a:lnTo>
                  <a:pt x="12" y="10"/>
                </a:lnTo>
                <a:lnTo>
                  <a:pt x="6" y="8"/>
                </a:lnTo>
                <a:lnTo>
                  <a:pt x="2" y="6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1" name="ïṩ1ïḍé">
            <a:extLst>
              <a:ext uri="{FF2B5EF4-FFF2-40B4-BE49-F238E27FC236}">
                <a16:creationId xmlns:a16="http://schemas.microsoft.com/office/drawing/2014/main" id="{FFE89353-342F-47B7-9118-CA32952AA18B}"/>
              </a:ext>
            </a:extLst>
          </p:cNvPr>
          <p:cNvSpPr/>
          <p:nvPr/>
        </p:nvSpPr>
        <p:spPr bwMode="auto">
          <a:xfrm>
            <a:off x="10734646" y="2666198"/>
            <a:ext cx="10539" cy="9941"/>
          </a:xfrm>
          <a:custGeom>
            <a:avLst/>
            <a:gdLst>
              <a:gd name="T0" fmla="*/ 2147483647 w 12"/>
              <a:gd name="T1" fmla="*/ 2147483647 h 10"/>
              <a:gd name="T2" fmla="*/ 2147483647 w 12"/>
              <a:gd name="T3" fmla="*/ 2147483647 h 10"/>
              <a:gd name="T4" fmla="*/ 2147483647 w 12"/>
              <a:gd name="T5" fmla="*/ 2147483647 h 10"/>
              <a:gd name="T6" fmla="*/ 2147483647 w 12"/>
              <a:gd name="T7" fmla="*/ 2147483647 h 10"/>
              <a:gd name="T8" fmla="*/ 2147483647 w 12"/>
              <a:gd name="T9" fmla="*/ 2147483647 h 10"/>
              <a:gd name="T10" fmla="*/ 0 w 12"/>
              <a:gd name="T11" fmla="*/ 2147483647 h 10"/>
              <a:gd name="T12" fmla="*/ 2147483647 w 12"/>
              <a:gd name="T13" fmla="*/ 2147483647 h 10"/>
              <a:gd name="T14" fmla="*/ 2147483647 w 12"/>
              <a:gd name="T15" fmla="*/ 0 h 10"/>
              <a:gd name="T16" fmla="*/ 2147483647 w 12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0"/>
              <a:gd name="T29" fmla="*/ 12 w 12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0">
                <a:moveTo>
                  <a:pt x="12" y="2"/>
                </a:moveTo>
                <a:lnTo>
                  <a:pt x="10" y="6"/>
                </a:lnTo>
                <a:lnTo>
                  <a:pt x="10" y="10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12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2" name="isļïdê">
            <a:extLst>
              <a:ext uri="{FF2B5EF4-FFF2-40B4-BE49-F238E27FC236}">
                <a16:creationId xmlns:a16="http://schemas.microsoft.com/office/drawing/2014/main" id="{9F54AF20-31CD-4159-89B5-F12A0881E4BA}"/>
              </a:ext>
            </a:extLst>
          </p:cNvPr>
          <p:cNvSpPr/>
          <p:nvPr/>
        </p:nvSpPr>
        <p:spPr bwMode="auto">
          <a:xfrm>
            <a:off x="10606058" y="2637201"/>
            <a:ext cx="8432" cy="10770"/>
          </a:xfrm>
          <a:custGeom>
            <a:avLst/>
            <a:gdLst>
              <a:gd name="T0" fmla="*/ 2147483647 w 10"/>
              <a:gd name="T1" fmla="*/ 0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2147483647 h 12"/>
              <a:gd name="T10" fmla="*/ 2147483647 w 10"/>
              <a:gd name="T11" fmla="*/ 2147483647 h 12"/>
              <a:gd name="T12" fmla="*/ 2147483647 w 10"/>
              <a:gd name="T13" fmla="*/ 2147483647 h 12"/>
              <a:gd name="T14" fmla="*/ 0 w 10"/>
              <a:gd name="T15" fmla="*/ 2147483647 h 12"/>
              <a:gd name="T16" fmla="*/ 2147483647 w 10"/>
              <a:gd name="T17" fmla="*/ 0 h 12"/>
              <a:gd name="T18" fmla="*/ 2147483647 w 10"/>
              <a:gd name="T19" fmla="*/ 0 h 12"/>
              <a:gd name="T20" fmla="*/ 2147483647 w 10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"/>
              <a:gd name="T34" fmla="*/ 0 h 12"/>
              <a:gd name="T35" fmla="*/ 10 w 10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" h="12">
                <a:moveTo>
                  <a:pt x="6" y="0"/>
                </a:moveTo>
                <a:lnTo>
                  <a:pt x="6" y="6"/>
                </a:lnTo>
                <a:lnTo>
                  <a:pt x="10" y="8"/>
                </a:lnTo>
                <a:lnTo>
                  <a:pt x="10" y="12"/>
                </a:lnTo>
                <a:lnTo>
                  <a:pt x="6" y="12"/>
                </a:lnTo>
                <a:lnTo>
                  <a:pt x="4" y="10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3" name="í$líḍê">
            <a:extLst>
              <a:ext uri="{FF2B5EF4-FFF2-40B4-BE49-F238E27FC236}">
                <a16:creationId xmlns:a16="http://schemas.microsoft.com/office/drawing/2014/main" id="{7ABFCBAC-DB1A-47A8-BB59-6660732FCB70}"/>
              </a:ext>
            </a:extLst>
          </p:cNvPr>
          <p:cNvSpPr/>
          <p:nvPr/>
        </p:nvSpPr>
        <p:spPr bwMode="auto">
          <a:xfrm>
            <a:off x="10587086" y="2593292"/>
            <a:ext cx="10539" cy="14084"/>
          </a:xfrm>
          <a:custGeom>
            <a:avLst/>
            <a:gdLst>
              <a:gd name="T0" fmla="*/ 2147483647 w 12"/>
              <a:gd name="T1" fmla="*/ 2147483647 h 14"/>
              <a:gd name="T2" fmla="*/ 2147483647 w 12"/>
              <a:gd name="T3" fmla="*/ 2147483647 h 14"/>
              <a:gd name="T4" fmla="*/ 2147483647 w 12"/>
              <a:gd name="T5" fmla="*/ 2147483647 h 14"/>
              <a:gd name="T6" fmla="*/ 2147483647 w 12"/>
              <a:gd name="T7" fmla="*/ 2147483647 h 14"/>
              <a:gd name="T8" fmla="*/ 0 w 12"/>
              <a:gd name="T9" fmla="*/ 2147483647 h 14"/>
              <a:gd name="T10" fmla="*/ 0 w 12"/>
              <a:gd name="T11" fmla="*/ 2147483647 h 14"/>
              <a:gd name="T12" fmla="*/ 0 w 12"/>
              <a:gd name="T13" fmla="*/ 0 h 14"/>
              <a:gd name="T14" fmla="*/ 2147483647 w 12"/>
              <a:gd name="T15" fmla="*/ 2147483647 h 14"/>
              <a:gd name="T16" fmla="*/ 2147483647 w 12"/>
              <a:gd name="T17" fmla="*/ 2147483647 h 14"/>
              <a:gd name="T18" fmla="*/ 2147483647 w 12"/>
              <a:gd name="T19" fmla="*/ 2147483647 h 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4"/>
              <a:gd name="T32" fmla="*/ 12 w 12"/>
              <a:gd name="T33" fmla="*/ 14 h 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4">
                <a:moveTo>
                  <a:pt x="12" y="8"/>
                </a:moveTo>
                <a:lnTo>
                  <a:pt x="10" y="12"/>
                </a:lnTo>
                <a:lnTo>
                  <a:pt x="8" y="14"/>
                </a:lnTo>
                <a:lnTo>
                  <a:pt x="4" y="12"/>
                </a:lnTo>
                <a:lnTo>
                  <a:pt x="0" y="8"/>
                </a:lnTo>
                <a:lnTo>
                  <a:pt x="0" y="6"/>
                </a:lnTo>
                <a:lnTo>
                  <a:pt x="0" y="0"/>
                </a:lnTo>
                <a:lnTo>
                  <a:pt x="6" y="4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4" name="ïş1ïḍé">
            <a:extLst>
              <a:ext uri="{FF2B5EF4-FFF2-40B4-BE49-F238E27FC236}">
                <a16:creationId xmlns:a16="http://schemas.microsoft.com/office/drawing/2014/main" id="{A8D0C095-4C4A-4C6F-BC2A-6C83586DAC36}"/>
              </a:ext>
            </a:extLst>
          </p:cNvPr>
          <p:cNvSpPr/>
          <p:nvPr/>
        </p:nvSpPr>
        <p:spPr bwMode="auto">
          <a:xfrm>
            <a:off x="11048036" y="2821953"/>
            <a:ext cx="18270" cy="9941"/>
          </a:xfrm>
          <a:custGeom>
            <a:avLst/>
            <a:gdLst>
              <a:gd name="T0" fmla="*/ 0 w 20"/>
              <a:gd name="T1" fmla="*/ 0 h 10"/>
              <a:gd name="T2" fmla="*/ 0 w 20"/>
              <a:gd name="T3" fmla="*/ 2147483647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2147483647 w 20"/>
              <a:gd name="T9" fmla="*/ 2147483647 h 10"/>
              <a:gd name="T10" fmla="*/ 2147483647 w 20"/>
              <a:gd name="T11" fmla="*/ 2147483647 h 10"/>
              <a:gd name="T12" fmla="*/ 2147483647 w 20"/>
              <a:gd name="T13" fmla="*/ 2147483647 h 10"/>
              <a:gd name="T14" fmla="*/ 2147483647 w 20"/>
              <a:gd name="T15" fmla="*/ 0 h 10"/>
              <a:gd name="T16" fmla="*/ 2147483647 w 20"/>
              <a:gd name="T17" fmla="*/ 0 h 10"/>
              <a:gd name="T18" fmla="*/ 0 w 20"/>
              <a:gd name="T19" fmla="*/ 0 h 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"/>
              <a:gd name="T31" fmla="*/ 0 h 10"/>
              <a:gd name="T32" fmla="*/ 20 w 20"/>
              <a:gd name="T33" fmla="*/ 10 h 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" h="10">
                <a:moveTo>
                  <a:pt x="0" y="0"/>
                </a:moveTo>
                <a:lnTo>
                  <a:pt x="0" y="8"/>
                </a:lnTo>
                <a:lnTo>
                  <a:pt x="4" y="10"/>
                </a:lnTo>
                <a:lnTo>
                  <a:pt x="10" y="10"/>
                </a:lnTo>
                <a:lnTo>
                  <a:pt x="14" y="10"/>
                </a:lnTo>
                <a:lnTo>
                  <a:pt x="16" y="6"/>
                </a:lnTo>
                <a:lnTo>
                  <a:pt x="20" y="2"/>
                </a:ln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5" name="iŝḷíḍe">
            <a:extLst>
              <a:ext uri="{FF2B5EF4-FFF2-40B4-BE49-F238E27FC236}">
                <a16:creationId xmlns:a16="http://schemas.microsoft.com/office/drawing/2014/main" id="{831C74E4-F9CF-418F-9EA6-3D7FFE58388B}"/>
              </a:ext>
            </a:extLst>
          </p:cNvPr>
          <p:cNvSpPr/>
          <p:nvPr/>
        </p:nvSpPr>
        <p:spPr bwMode="auto">
          <a:xfrm>
            <a:off x="11082466" y="3349697"/>
            <a:ext cx="58321" cy="57994"/>
          </a:xfrm>
          <a:custGeom>
            <a:avLst/>
            <a:gdLst>
              <a:gd name="T0" fmla="*/ 2147483647 w 66"/>
              <a:gd name="T1" fmla="*/ 2147483647 h 58"/>
              <a:gd name="T2" fmla="*/ 2147483647 w 66"/>
              <a:gd name="T3" fmla="*/ 2147483647 h 58"/>
              <a:gd name="T4" fmla="*/ 2147483647 w 66"/>
              <a:gd name="T5" fmla="*/ 2147483647 h 58"/>
              <a:gd name="T6" fmla="*/ 2147483647 w 66"/>
              <a:gd name="T7" fmla="*/ 2147483647 h 58"/>
              <a:gd name="T8" fmla="*/ 2147483647 w 66"/>
              <a:gd name="T9" fmla="*/ 2147483647 h 58"/>
              <a:gd name="T10" fmla="*/ 2147483647 w 66"/>
              <a:gd name="T11" fmla="*/ 2147483647 h 58"/>
              <a:gd name="T12" fmla="*/ 2147483647 w 66"/>
              <a:gd name="T13" fmla="*/ 2147483647 h 58"/>
              <a:gd name="T14" fmla="*/ 2147483647 w 66"/>
              <a:gd name="T15" fmla="*/ 2147483647 h 58"/>
              <a:gd name="T16" fmla="*/ 2147483647 w 66"/>
              <a:gd name="T17" fmla="*/ 2147483647 h 58"/>
              <a:gd name="T18" fmla="*/ 2147483647 w 66"/>
              <a:gd name="T19" fmla="*/ 2147483647 h 58"/>
              <a:gd name="T20" fmla="*/ 2147483647 w 66"/>
              <a:gd name="T21" fmla="*/ 2147483647 h 58"/>
              <a:gd name="T22" fmla="*/ 2147483647 w 66"/>
              <a:gd name="T23" fmla="*/ 2147483647 h 58"/>
              <a:gd name="T24" fmla="*/ 2147483647 w 66"/>
              <a:gd name="T25" fmla="*/ 2147483647 h 58"/>
              <a:gd name="T26" fmla="*/ 2147483647 w 66"/>
              <a:gd name="T27" fmla="*/ 2147483647 h 58"/>
              <a:gd name="T28" fmla="*/ 2147483647 w 66"/>
              <a:gd name="T29" fmla="*/ 2147483647 h 58"/>
              <a:gd name="T30" fmla="*/ 2147483647 w 66"/>
              <a:gd name="T31" fmla="*/ 2147483647 h 58"/>
              <a:gd name="T32" fmla="*/ 2147483647 w 66"/>
              <a:gd name="T33" fmla="*/ 2147483647 h 58"/>
              <a:gd name="T34" fmla="*/ 2147483647 w 66"/>
              <a:gd name="T35" fmla="*/ 2147483647 h 58"/>
              <a:gd name="T36" fmla="*/ 2147483647 w 66"/>
              <a:gd name="T37" fmla="*/ 2147483647 h 58"/>
              <a:gd name="T38" fmla="*/ 2147483647 w 66"/>
              <a:gd name="T39" fmla="*/ 2147483647 h 58"/>
              <a:gd name="T40" fmla="*/ 2147483647 w 66"/>
              <a:gd name="T41" fmla="*/ 2147483647 h 58"/>
              <a:gd name="T42" fmla="*/ 2147483647 w 66"/>
              <a:gd name="T43" fmla="*/ 2147483647 h 58"/>
              <a:gd name="T44" fmla="*/ 2147483647 w 66"/>
              <a:gd name="T45" fmla="*/ 2147483647 h 58"/>
              <a:gd name="T46" fmla="*/ 2147483647 w 66"/>
              <a:gd name="T47" fmla="*/ 2147483647 h 58"/>
              <a:gd name="T48" fmla="*/ 2147483647 w 66"/>
              <a:gd name="T49" fmla="*/ 2147483647 h 58"/>
              <a:gd name="T50" fmla="*/ 0 w 66"/>
              <a:gd name="T51" fmla="*/ 2147483647 h 58"/>
              <a:gd name="T52" fmla="*/ 0 w 66"/>
              <a:gd name="T53" fmla="*/ 2147483647 h 58"/>
              <a:gd name="T54" fmla="*/ 0 w 66"/>
              <a:gd name="T55" fmla="*/ 2147483647 h 58"/>
              <a:gd name="T56" fmla="*/ 0 w 66"/>
              <a:gd name="T57" fmla="*/ 2147483647 h 58"/>
              <a:gd name="T58" fmla="*/ 2147483647 w 66"/>
              <a:gd name="T59" fmla="*/ 2147483647 h 58"/>
              <a:gd name="T60" fmla="*/ 2147483647 w 66"/>
              <a:gd name="T61" fmla="*/ 2147483647 h 58"/>
              <a:gd name="T62" fmla="*/ 2147483647 w 66"/>
              <a:gd name="T63" fmla="*/ 2147483647 h 58"/>
              <a:gd name="T64" fmla="*/ 2147483647 w 66"/>
              <a:gd name="T65" fmla="*/ 2147483647 h 58"/>
              <a:gd name="T66" fmla="*/ 2147483647 w 66"/>
              <a:gd name="T67" fmla="*/ 2147483647 h 58"/>
              <a:gd name="T68" fmla="*/ 2147483647 w 66"/>
              <a:gd name="T69" fmla="*/ 2147483647 h 58"/>
              <a:gd name="T70" fmla="*/ 2147483647 w 66"/>
              <a:gd name="T71" fmla="*/ 2147483647 h 58"/>
              <a:gd name="T72" fmla="*/ 2147483647 w 66"/>
              <a:gd name="T73" fmla="*/ 0 h 58"/>
              <a:gd name="T74" fmla="*/ 2147483647 w 66"/>
              <a:gd name="T75" fmla="*/ 2147483647 h 58"/>
              <a:gd name="T76" fmla="*/ 2147483647 w 66"/>
              <a:gd name="T77" fmla="*/ 2147483647 h 5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58"/>
              <a:gd name="T119" fmla="*/ 66 w 66"/>
              <a:gd name="T120" fmla="*/ 58 h 5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58">
                <a:moveTo>
                  <a:pt x="18" y="2"/>
                </a:moveTo>
                <a:lnTo>
                  <a:pt x="24" y="8"/>
                </a:lnTo>
                <a:lnTo>
                  <a:pt x="28" y="10"/>
                </a:lnTo>
                <a:lnTo>
                  <a:pt x="32" y="12"/>
                </a:lnTo>
                <a:lnTo>
                  <a:pt x="40" y="12"/>
                </a:lnTo>
                <a:lnTo>
                  <a:pt x="46" y="10"/>
                </a:lnTo>
                <a:lnTo>
                  <a:pt x="58" y="6"/>
                </a:lnTo>
                <a:lnTo>
                  <a:pt x="66" y="6"/>
                </a:lnTo>
                <a:lnTo>
                  <a:pt x="66" y="8"/>
                </a:lnTo>
                <a:lnTo>
                  <a:pt x="64" y="12"/>
                </a:lnTo>
                <a:lnTo>
                  <a:pt x="60" y="16"/>
                </a:lnTo>
                <a:lnTo>
                  <a:pt x="56" y="24"/>
                </a:lnTo>
                <a:lnTo>
                  <a:pt x="54" y="32"/>
                </a:lnTo>
                <a:lnTo>
                  <a:pt x="50" y="34"/>
                </a:lnTo>
                <a:lnTo>
                  <a:pt x="46" y="36"/>
                </a:lnTo>
                <a:lnTo>
                  <a:pt x="42" y="42"/>
                </a:lnTo>
                <a:lnTo>
                  <a:pt x="38" y="48"/>
                </a:lnTo>
                <a:lnTo>
                  <a:pt x="34" y="50"/>
                </a:lnTo>
                <a:lnTo>
                  <a:pt x="32" y="52"/>
                </a:lnTo>
                <a:lnTo>
                  <a:pt x="30" y="50"/>
                </a:lnTo>
                <a:lnTo>
                  <a:pt x="28" y="46"/>
                </a:lnTo>
                <a:lnTo>
                  <a:pt x="18" y="54"/>
                </a:lnTo>
                <a:lnTo>
                  <a:pt x="16" y="56"/>
                </a:lnTo>
                <a:lnTo>
                  <a:pt x="10" y="58"/>
                </a:lnTo>
                <a:lnTo>
                  <a:pt x="4" y="56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8" y="32"/>
                </a:lnTo>
                <a:lnTo>
                  <a:pt x="8" y="28"/>
                </a:lnTo>
                <a:lnTo>
                  <a:pt x="6" y="20"/>
                </a:lnTo>
                <a:lnTo>
                  <a:pt x="8" y="16"/>
                </a:lnTo>
                <a:lnTo>
                  <a:pt x="12" y="8"/>
                </a:lnTo>
                <a:lnTo>
                  <a:pt x="18" y="0"/>
                </a:lnTo>
                <a:lnTo>
                  <a:pt x="18" y="4"/>
                </a:lnTo>
                <a:lnTo>
                  <a:pt x="1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6" name="íṩ1iḑê">
            <a:extLst>
              <a:ext uri="{FF2B5EF4-FFF2-40B4-BE49-F238E27FC236}">
                <a16:creationId xmlns:a16="http://schemas.microsoft.com/office/drawing/2014/main" id="{EF16865B-9FC6-4C35-B099-7184711FEE2F}"/>
              </a:ext>
            </a:extLst>
          </p:cNvPr>
          <p:cNvSpPr/>
          <p:nvPr/>
        </p:nvSpPr>
        <p:spPr bwMode="auto">
          <a:xfrm>
            <a:off x="11317859" y="3353012"/>
            <a:ext cx="163019" cy="111845"/>
          </a:xfrm>
          <a:custGeom>
            <a:avLst/>
            <a:gdLst>
              <a:gd name="T0" fmla="*/ 2147483647 w 184"/>
              <a:gd name="T1" fmla="*/ 2147483647 h 114"/>
              <a:gd name="T2" fmla="*/ 2147483647 w 184"/>
              <a:gd name="T3" fmla="*/ 2147483647 h 114"/>
              <a:gd name="T4" fmla="*/ 2147483647 w 184"/>
              <a:gd name="T5" fmla="*/ 2147483647 h 114"/>
              <a:gd name="T6" fmla="*/ 2147483647 w 184"/>
              <a:gd name="T7" fmla="*/ 2147483647 h 114"/>
              <a:gd name="T8" fmla="*/ 2147483647 w 184"/>
              <a:gd name="T9" fmla="*/ 2147483647 h 114"/>
              <a:gd name="T10" fmla="*/ 2147483647 w 184"/>
              <a:gd name="T11" fmla="*/ 2147483647 h 114"/>
              <a:gd name="T12" fmla="*/ 2147483647 w 184"/>
              <a:gd name="T13" fmla="*/ 2147483647 h 114"/>
              <a:gd name="T14" fmla="*/ 2147483647 w 184"/>
              <a:gd name="T15" fmla="*/ 0 h 114"/>
              <a:gd name="T16" fmla="*/ 2147483647 w 184"/>
              <a:gd name="T17" fmla="*/ 2147483647 h 114"/>
              <a:gd name="T18" fmla="*/ 2147483647 w 184"/>
              <a:gd name="T19" fmla="*/ 2147483647 h 114"/>
              <a:gd name="T20" fmla="*/ 2147483647 w 184"/>
              <a:gd name="T21" fmla="*/ 2147483647 h 114"/>
              <a:gd name="T22" fmla="*/ 2147483647 w 184"/>
              <a:gd name="T23" fmla="*/ 2147483647 h 114"/>
              <a:gd name="T24" fmla="*/ 2147483647 w 184"/>
              <a:gd name="T25" fmla="*/ 2147483647 h 114"/>
              <a:gd name="T26" fmla="*/ 2147483647 w 184"/>
              <a:gd name="T27" fmla="*/ 2147483647 h 114"/>
              <a:gd name="T28" fmla="*/ 2147483647 w 184"/>
              <a:gd name="T29" fmla="*/ 2147483647 h 114"/>
              <a:gd name="T30" fmla="*/ 2147483647 w 184"/>
              <a:gd name="T31" fmla="*/ 2147483647 h 114"/>
              <a:gd name="T32" fmla="*/ 2147483647 w 184"/>
              <a:gd name="T33" fmla="*/ 2147483647 h 114"/>
              <a:gd name="T34" fmla="*/ 2147483647 w 184"/>
              <a:gd name="T35" fmla="*/ 2147483647 h 114"/>
              <a:gd name="T36" fmla="*/ 2147483647 w 184"/>
              <a:gd name="T37" fmla="*/ 2147483647 h 114"/>
              <a:gd name="T38" fmla="*/ 2147483647 w 184"/>
              <a:gd name="T39" fmla="*/ 2147483647 h 114"/>
              <a:gd name="T40" fmla="*/ 2147483647 w 184"/>
              <a:gd name="T41" fmla="*/ 2147483647 h 114"/>
              <a:gd name="T42" fmla="*/ 2147483647 w 184"/>
              <a:gd name="T43" fmla="*/ 2147483647 h 114"/>
              <a:gd name="T44" fmla="*/ 2147483647 w 184"/>
              <a:gd name="T45" fmla="*/ 2147483647 h 114"/>
              <a:gd name="T46" fmla="*/ 2147483647 w 184"/>
              <a:gd name="T47" fmla="*/ 2147483647 h 114"/>
              <a:gd name="T48" fmla="*/ 2147483647 w 184"/>
              <a:gd name="T49" fmla="*/ 2147483647 h 114"/>
              <a:gd name="T50" fmla="*/ 2147483647 w 184"/>
              <a:gd name="T51" fmla="*/ 2147483647 h 114"/>
              <a:gd name="T52" fmla="*/ 2147483647 w 184"/>
              <a:gd name="T53" fmla="*/ 2147483647 h 114"/>
              <a:gd name="T54" fmla="*/ 2147483647 w 184"/>
              <a:gd name="T55" fmla="*/ 2147483647 h 114"/>
              <a:gd name="T56" fmla="*/ 2147483647 w 184"/>
              <a:gd name="T57" fmla="*/ 2147483647 h 114"/>
              <a:gd name="T58" fmla="*/ 2147483647 w 184"/>
              <a:gd name="T59" fmla="*/ 2147483647 h 114"/>
              <a:gd name="T60" fmla="*/ 2147483647 w 184"/>
              <a:gd name="T61" fmla="*/ 2147483647 h 114"/>
              <a:gd name="T62" fmla="*/ 2147483647 w 184"/>
              <a:gd name="T63" fmla="*/ 2147483647 h 114"/>
              <a:gd name="T64" fmla="*/ 2147483647 w 184"/>
              <a:gd name="T65" fmla="*/ 2147483647 h 114"/>
              <a:gd name="T66" fmla="*/ 2147483647 w 184"/>
              <a:gd name="T67" fmla="*/ 2147483647 h 114"/>
              <a:gd name="T68" fmla="*/ 2147483647 w 184"/>
              <a:gd name="T69" fmla="*/ 2147483647 h 114"/>
              <a:gd name="T70" fmla="*/ 2147483647 w 184"/>
              <a:gd name="T71" fmla="*/ 2147483647 h 114"/>
              <a:gd name="T72" fmla="*/ 2147483647 w 184"/>
              <a:gd name="T73" fmla="*/ 2147483647 h 114"/>
              <a:gd name="T74" fmla="*/ 2147483647 w 184"/>
              <a:gd name="T75" fmla="*/ 2147483647 h 114"/>
              <a:gd name="T76" fmla="*/ 2147483647 w 184"/>
              <a:gd name="T77" fmla="*/ 2147483647 h 114"/>
              <a:gd name="T78" fmla="*/ 2147483647 w 184"/>
              <a:gd name="T79" fmla="*/ 2147483647 h 114"/>
              <a:gd name="T80" fmla="*/ 2147483647 w 184"/>
              <a:gd name="T81" fmla="*/ 2147483647 h 114"/>
              <a:gd name="T82" fmla="*/ 2147483647 w 184"/>
              <a:gd name="T83" fmla="*/ 2147483647 h 114"/>
              <a:gd name="T84" fmla="*/ 0 w 184"/>
              <a:gd name="T85" fmla="*/ 2147483647 h 114"/>
              <a:gd name="T86" fmla="*/ 0 w 184"/>
              <a:gd name="T87" fmla="*/ 2147483647 h 114"/>
              <a:gd name="T88" fmla="*/ 2147483647 w 184"/>
              <a:gd name="T89" fmla="*/ 2147483647 h 114"/>
              <a:gd name="T90" fmla="*/ 2147483647 w 184"/>
              <a:gd name="T91" fmla="*/ 2147483647 h 114"/>
              <a:gd name="T92" fmla="*/ 2147483647 w 184"/>
              <a:gd name="T93" fmla="*/ 2147483647 h 114"/>
              <a:gd name="T94" fmla="*/ 2147483647 w 184"/>
              <a:gd name="T95" fmla="*/ 2147483647 h 114"/>
              <a:gd name="T96" fmla="*/ 2147483647 w 184"/>
              <a:gd name="T97" fmla="*/ 2147483647 h 114"/>
              <a:gd name="T98" fmla="*/ 2147483647 w 184"/>
              <a:gd name="T99" fmla="*/ 2147483647 h 114"/>
              <a:gd name="T100" fmla="*/ 2147483647 w 184"/>
              <a:gd name="T101" fmla="*/ 2147483647 h 114"/>
              <a:gd name="T102" fmla="*/ 2147483647 w 184"/>
              <a:gd name="T103" fmla="*/ 2147483647 h 114"/>
              <a:gd name="T104" fmla="*/ 2147483647 w 184"/>
              <a:gd name="T105" fmla="*/ 2147483647 h 114"/>
              <a:gd name="T106" fmla="*/ 2147483647 w 184"/>
              <a:gd name="T107" fmla="*/ 2147483647 h 11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84"/>
              <a:gd name="T163" fmla="*/ 0 h 114"/>
              <a:gd name="T164" fmla="*/ 184 w 184"/>
              <a:gd name="T165" fmla="*/ 114 h 11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84" h="114">
                <a:moveTo>
                  <a:pt x="110" y="42"/>
                </a:moveTo>
                <a:lnTo>
                  <a:pt x="120" y="32"/>
                </a:lnTo>
                <a:lnTo>
                  <a:pt x="132" y="24"/>
                </a:lnTo>
                <a:lnTo>
                  <a:pt x="138" y="22"/>
                </a:lnTo>
                <a:lnTo>
                  <a:pt x="144" y="18"/>
                </a:lnTo>
                <a:lnTo>
                  <a:pt x="154" y="6"/>
                </a:lnTo>
                <a:lnTo>
                  <a:pt x="162" y="2"/>
                </a:lnTo>
                <a:lnTo>
                  <a:pt x="166" y="0"/>
                </a:lnTo>
                <a:lnTo>
                  <a:pt x="172" y="2"/>
                </a:lnTo>
                <a:lnTo>
                  <a:pt x="168" y="6"/>
                </a:lnTo>
                <a:lnTo>
                  <a:pt x="166" y="14"/>
                </a:lnTo>
                <a:lnTo>
                  <a:pt x="172" y="12"/>
                </a:lnTo>
                <a:lnTo>
                  <a:pt x="176" y="10"/>
                </a:lnTo>
                <a:lnTo>
                  <a:pt x="184" y="6"/>
                </a:lnTo>
                <a:lnTo>
                  <a:pt x="184" y="16"/>
                </a:lnTo>
                <a:lnTo>
                  <a:pt x="178" y="18"/>
                </a:lnTo>
                <a:lnTo>
                  <a:pt x="176" y="22"/>
                </a:lnTo>
                <a:lnTo>
                  <a:pt x="172" y="28"/>
                </a:lnTo>
                <a:lnTo>
                  <a:pt x="168" y="32"/>
                </a:lnTo>
                <a:lnTo>
                  <a:pt x="164" y="34"/>
                </a:lnTo>
                <a:lnTo>
                  <a:pt x="158" y="36"/>
                </a:lnTo>
                <a:lnTo>
                  <a:pt x="140" y="46"/>
                </a:lnTo>
                <a:lnTo>
                  <a:pt x="132" y="52"/>
                </a:lnTo>
                <a:lnTo>
                  <a:pt x="130" y="54"/>
                </a:lnTo>
                <a:lnTo>
                  <a:pt x="128" y="56"/>
                </a:lnTo>
                <a:lnTo>
                  <a:pt x="128" y="60"/>
                </a:lnTo>
                <a:lnTo>
                  <a:pt x="122" y="64"/>
                </a:lnTo>
                <a:lnTo>
                  <a:pt x="114" y="64"/>
                </a:lnTo>
                <a:lnTo>
                  <a:pt x="102" y="66"/>
                </a:lnTo>
                <a:lnTo>
                  <a:pt x="94" y="70"/>
                </a:lnTo>
                <a:lnTo>
                  <a:pt x="86" y="78"/>
                </a:lnTo>
                <a:lnTo>
                  <a:pt x="74" y="90"/>
                </a:lnTo>
                <a:lnTo>
                  <a:pt x="70" y="94"/>
                </a:lnTo>
                <a:lnTo>
                  <a:pt x="66" y="98"/>
                </a:lnTo>
                <a:lnTo>
                  <a:pt x="54" y="100"/>
                </a:lnTo>
                <a:lnTo>
                  <a:pt x="50" y="104"/>
                </a:lnTo>
                <a:lnTo>
                  <a:pt x="42" y="110"/>
                </a:lnTo>
                <a:lnTo>
                  <a:pt x="36" y="112"/>
                </a:lnTo>
                <a:lnTo>
                  <a:pt x="28" y="114"/>
                </a:lnTo>
                <a:lnTo>
                  <a:pt x="20" y="112"/>
                </a:lnTo>
                <a:lnTo>
                  <a:pt x="10" y="108"/>
                </a:lnTo>
                <a:lnTo>
                  <a:pt x="2" y="102"/>
                </a:lnTo>
                <a:lnTo>
                  <a:pt x="0" y="100"/>
                </a:lnTo>
                <a:lnTo>
                  <a:pt x="0" y="96"/>
                </a:lnTo>
                <a:lnTo>
                  <a:pt x="8" y="90"/>
                </a:lnTo>
                <a:lnTo>
                  <a:pt x="20" y="84"/>
                </a:lnTo>
                <a:lnTo>
                  <a:pt x="30" y="78"/>
                </a:lnTo>
                <a:lnTo>
                  <a:pt x="40" y="72"/>
                </a:lnTo>
                <a:lnTo>
                  <a:pt x="62" y="60"/>
                </a:lnTo>
                <a:lnTo>
                  <a:pt x="68" y="58"/>
                </a:lnTo>
                <a:lnTo>
                  <a:pt x="72" y="58"/>
                </a:lnTo>
                <a:lnTo>
                  <a:pt x="82" y="58"/>
                </a:lnTo>
                <a:lnTo>
                  <a:pt x="96" y="52"/>
                </a:lnTo>
                <a:lnTo>
                  <a:pt x="110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7" name="i$ḻíḑè">
            <a:extLst>
              <a:ext uri="{FF2B5EF4-FFF2-40B4-BE49-F238E27FC236}">
                <a16:creationId xmlns:a16="http://schemas.microsoft.com/office/drawing/2014/main" id="{E4E46606-63AB-4CDF-BDDE-E1D4E685040C}"/>
              </a:ext>
            </a:extLst>
          </p:cNvPr>
          <p:cNvSpPr/>
          <p:nvPr/>
        </p:nvSpPr>
        <p:spPr bwMode="auto">
          <a:xfrm>
            <a:off x="11485094" y="3244479"/>
            <a:ext cx="93455" cy="130073"/>
          </a:xfrm>
          <a:custGeom>
            <a:avLst/>
            <a:gdLst>
              <a:gd name="T0" fmla="*/ 2147483647 w 106"/>
              <a:gd name="T1" fmla="*/ 2147483647 h 132"/>
              <a:gd name="T2" fmla="*/ 0 w 106"/>
              <a:gd name="T3" fmla="*/ 2147483647 h 132"/>
              <a:gd name="T4" fmla="*/ 2147483647 w 106"/>
              <a:gd name="T5" fmla="*/ 2147483647 h 132"/>
              <a:gd name="T6" fmla="*/ 2147483647 w 106"/>
              <a:gd name="T7" fmla="*/ 2147483647 h 132"/>
              <a:gd name="T8" fmla="*/ 2147483647 w 106"/>
              <a:gd name="T9" fmla="*/ 2147483647 h 132"/>
              <a:gd name="T10" fmla="*/ 2147483647 w 106"/>
              <a:gd name="T11" fmla="*/ 2147483647 h 132"/>
              <a:gd name="T12" fmla="*/ 2147483647 w 106"/>
              <a:gd name="T13" fmla="*/ 2147483647 h 132"/>
              <a:gd name="T14" fmla="*/ 2147483647 w 106"/>
              <a:gd name="T15" fmla="*/ 2147483647 h 132"/>
              <a:gd name="T16" fmla="*/ 2147483647 w 106"/>
              <a:gd name="T17" fmla="*/ 2147483647 h 132"/>
              <a:gd name="T18" fmla="*/ 2147483647 w 106"/>
              <a:gd name="T19" fmla="*/ 2147483647 h 132"/>
              <a:gd name="T20" fmla="*/ 2147483647 w 106"/>
              <a:gd name="T21" fmla="*/ 2147483647 h 132"/>
              <a:gd name="T22" fmla="*/ 2147483647 w 106"/>
              <a:gd name="T23" fmla="*/ 2147483647 h 132"/>
              <a:gd name="T24" fmla="*/ 2147483647 w 106"/>
              <a:gd name="T25" fmla="*/ 2147483647 h 132"/>
              <a:gd name="T26" fmla="*/ 2147483647 w 106"/>
              <a:gd name="T27" fmla="*/ 2147483647 h 132"/>
              <a:gd name="T28" fmla="*/ 2147483647 w 106"/>
              <a:gd name="T29" fmla="*/ 2147483647 h 132"/>
              <a:gd name="T30" fmla="*/ 2147483647 w 106"/>
              <a:gd name="T31" fmla="*/ 2147483647 h 132"/>
              <a:gd name="T32" fmla="*/ 2147483647 w 106"/>
              <a:gd name="T33" fmla="*/ 2147483647 h 132"/>
              <a:gd name="T34" fmla="*/ 2147483647 w 106"/>
              <a:gd name="T35" fmla="*/ 0 h 132"/>
              <a:gd name="T36" fmla="*/ 2147483647 w 106"/>
              <a:gd name="T37" fmla="*/ 2147483647 h 132"/>
              <a:gd name="T38" fmla="*/ 2147483647 w 106"/>
              <a:gd name="T39" fmla="*/ 2147483647 h 132"/>
              <a:gd name="T40" fmla="*/ 2147483647 w 106"/>
              <a:gd name="T41" fmla="*/ 2147483647 h 132"/>
              <a:gd name="T42" fmla="*/ 2147483647 w 106"/>
              <a:gd name="T43" fmla="*/ 2147483647 h 132"/>
              <a:gd name="T44" fmla="*/ 2147483647 w 106"/>
              <a:gd name="T45" fmla="*/ 2147483647 h 132"/>
              <a:gd name="T46" fmla="*/ 2147483647 w 106"/>
              <a:gd name="T47" fmla="*/ 2147483647 h 132"/>
              <a:gd name="T48" fmla="*/ 2147483647 w 106"/>
              <a:gd name="T49" fmla="*/ 2147483647 h 132"/>
              <a:gd name="T50" fmla="*/ 2147483647 w 106"/>
              <a:gd name="T51" fmla="*/ 2147483647 h 132"/>
              <a:gd name="T52" fmla="*/ 2147483647 w 106"/>
              <a:gd name="T53" fmla="*/ 2147483647 h 132"/>
              <a:gd name="T54" fmla="*/ 2147483647 w 106"/>
              <a:gd name="T55" fmla="*/ 2147483647 h 132"/>
              <a:gd name="T56" fmla="*/ 2147483647 w 106"/>
              <a:gd name="T57" fmla="*/ 2147483647 h 132"/>
              <a:gd name="T58" fmla="*/ 2147483647 w 106"/>
              <a:gd name="T59" fmla="*/ 2147483647 h 132"/>
              <a:gd name="T60" fmla="*/ 2147483647 w 106"/>
              <a:gd name="T61" fmla="*/ 2147483647 h 132"/>
              <a:gd name="T62" fmla="*/ 2147483647 w 106"/>
              <a:gd name="T63" fmla="*/ 2147483647 h 132"/>
              <a:gd name="T64" fmla="*/ 2147483647 w 106"/>
              <a:gd name="T65" fmla="*/ 2147483647 h 132"/>
              <a:gd name="T66" fmla="*/ 2147483647 w 106"/>
              <a:gd name="T67" fmla="*/ 2147483647 h 132"/>
              <a:gd name="T68" fmla="*/ 2147483647 w 106"/>
              <a:gd name="T69" fmla="*/ 2147483647 h 132"/>
              <a:gd name="T70" fmla="*/ 2147483647 w 106"/>
              <a:gd name="T71" fmla="*/ 2147483647 h 132"/>
              <a:gd name="T72" fmla="*/ 2147483647 w 106"/>
              <a:gd name="T73" fmla="*/ 2147483647 h 132"/>
              <a:gd name="T74" fmla="*/ 2147483647 w 106"/>
              <a:gd name="T75" fmla="*/ 2147483647 h 132"/>
              <a:gd name="T76" fmla="*/ 2147483647 w 106"/>
              <a:gd name="T77" fmla="*/ 2147483647 h 132"/>
              <a:gd name="T78" fmla="*/ 2147483647 w 106"/>
              <a:gd name="T79" fmla="*/ 2147483647 h 132"/>
              <a:gd name="T80" fmla="*/ 2147483647 w 106"/>
              <a:gd name="T81" fmla="*/ 2147483647 h 13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6"/>
              <a:gd name="T124" fmla="*/ 0 h 132"/>
              <a:gd name="T125" fmla="*/ 106 w 106"/>
              <a:gd name="T126" fmla="*/ 132 h 13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6" h="132">
                <a:moveTo>
                  <a:pt x="6" y="132"/>
                </a:moveTo>
                <a:lnTo>
                  <a:pt x="2" y="130"/>
                </a:lnTo>
                <a:lnTo>
                  <a:pt x="0" y="126"/>
                </a:lnTo>
                <a:lnTo>
                  <a:pt x="0" y="122"/>
                </a:lnTo>
                <a:lnTo>
                  <a:pt x="2" y="120"/>
                </a:lnTo>
                <a:lnTo>
                  <a:pt x="6" y="120"/>
                </a:lnTo>
                <a:lnTo>
                  <a:pt x="12" y="116"/>
                </a:lnTo>
                <a:lnTo>
                  <a:pt x="18" y="114"/>
                </a:lnTo>
                <a:lnTo>
                  <a:pt x="22" y="110"/>
                </a:lnTo>
                <a:lnTo>
                  <a:pt x="24" y="104"/>
                </a:lnTo>
                <a:lnTo>
                  <a:pt x="16" y="98"/>
                </a:lnTo>
                <a:lnTo>
                  <a:pt x="12" y="94"/>
                </a:lnTo>
                <a:lnTo>
                  <a:pt x="12" y="90"/>
                </a:lnTo>
                <a:lnTo>
                  <a:pt x="14" y="86"/>
                </a:lnTo>
                <a:lnTo>
                  <a:pt x="16" y="84"/>
                </a:lnTo>
                <a:lnTo>
                  <a:pt x="18" y="84"/>
                </a:lnTo>
                <a:lnTo>
                  <a:pt x="20" y="84"/>
                </a:lnTo>
                <a:lnTo>
                  <a:pt x="26" y="84"/>
                </a:lnTo>
                <a:lnTo>
                  <a:pt x="30" y="82"/>
                </a:lnTo>
                <a:lnTo>
                  <a:pt x="34" y="78"/>
                </a:lnTo>
                <a:lnTo>
                  <a:pt x="40" y="70"/>
                </a:lnTo>
                <a:lnTo>
                  <a:pt x="44" y="68"/>
                </a:lnTo>
                <a:lnTo>
                  <a:pt x="48" y="62"/>
                </a:lnTo>
                <a:lnTo>
                  <a:pt x="52" y="54"/>
                </a:lnTo>
                <a:lnTo>
                  <a:pt x="54" y="44"/>
                </a:lnTo>
                <a:lnTo>
                  <a:pt x="58" y="34"/>
                </a:lnTo>
                <a:lnTo>
                  <a:pt x="54" y="32"/>
                </a:lnTo>
                <a:lnTo>
                  <a:pt x="52" y="30"/>
                </a:lnTo>
                <a:lnTo>
                  <a:pt x="52" y="24"/>
                </a:lnTo>
                <a:lnTo>
                  <a:pt x="52" y="22"/>
                </a:lnTo>
                <a:lnTo>
                  <a:pt x="54" y="20"/>
                </a:lnTo>
                <a:lnTo>
                  <a:pt x="52" y="16"/>
                </a:lnTo>
                <a:lnTo>
                  <a:pt x="52" y="14"/>
                </a:lnTo>
                <a:lnTo>
                  <a:pt x="54" y="4"/>
                </a:lnTo>
                <a:lnTo>
                  <a:pt x="56" y="2"/>
                </a:lnTo>
                <a:lnTo>
                  <a:pt x="58" y="0"/>
                </a:lnTo>
                <a:lnTo>
                  <a:pt x="60" y="4"/>
                </a:lnTo>
                <a:lnTo>
                  <a:pt x="64" y="8"/>
                </a:lnTo>
                <a:lnTo>
                  <a:pt x="68" y="14"/>
                </a:lnTo>
                <a:lnTo>
                  <a:pt x="70" y="20"/>
                </a:lnTo>
                <a:lnTo>
                  <a:pt x="70" y="24"/>
                </a:lnTo>
                <a:lnTo>
                  <a:pt x="68" y="26"/>
                </a:lnTo>
                <a:lnTo>
                  <a:pt x="64" y="28"/>
                </a:lnTo>
                <a:lnTo>
                  <a:pt x="62" y="30"/>
                </a:lnTo>
                <a:lnTo>
                  <a:pt x="62" y="34"/>
                </a:lnTo>
                <a:lnTo>
                  <a:pt x="60" y="38"/>
                </a:lnTo>
                <a:lnTo>
                  <a:pt x="58" y="44"/>
                </a:lnTo>
                <a:lnTo>
                  <a:pt x="60" y="46"/>
                </a:lnTo>
                <a:lnTo>
                  <a:pt x="62" y="48"/>
                </a:lnTo>
                <a:lnTo>
                  <a:pt x="66" y="46"/>
                </a:lnTo>
                <a:lnTo>
                  <a:pt x="68" y="44"/>
                </a:lnTo>
                <a:lnTo>
                  <a:pt x="74" y="38"/>
                </a:lnTo>
                <a:lnTo>
                  <a:pt x="74" y="40"/>
                </a:lnTo>
                <a:lnTo>
                  <a:pt x="74" y="44"/>
                </a:lnTo>
                <a:lnTo>
                  <a:pt x="72" y="48"/>
                </a:lnTo>
                <a:lnTo>
                  <a:pt x="70" y="52"/>
                </a:lnTo>
                <a:lnTo>
                  <a:pt x="70" y="56"/>
                </a:lnTo>
                <a:lnTo>
                  <a:pt x="72" y="60"/>
                </a:lnTo>
                <a:lnTo>
                  <a:pt x="76" y="62"/>
                </a:lnTo>
                <a:lnTo>
                  <a:pt x="78" y="64"/>
                </a:lnTo>
                <a:lnTo>
                  <a:pt x="84" y="62"/>
                </a:lnTo>
                <a:lnTo>
                  <a:pt x="88" y="60"/>
                </a:lnTo>
                <a:lnTo>
                  <a:pt x="92" y="58"/>
                </a:lnTo>
                <a:lnTo>
                  <a:pt x="96" y="56"/>
                </a:lnTo>
                <a:lnTo>
                  <a:pt x="102" y="58"/>
                </a:lnTo>
                <a:lnTo>
                  <a:pt x="104" y="60"/>
                </a:lnTo>
                <a:lnTo>
                  <a:pt x="106" y="62"/>
                </a:lnTo>
                <a:lnTo>
                  <a:pt x="104" y="64"/>
                </a:lnTo>
                <a:lnTo>
                  <a:pt x="102" y="68"/>
                </a:lnTo>
                <a:lnTo>
                  <a:pt x="96" y="70"/>
                </a:lnTo>
                <a:lnTo>
                  <a:pt x="80" y="86"/>
                </a:lnTo>
                <a:lnTo>
                  <a:pt x="76" y="88"/>
                </a:lnTo>
                <a:lnTo>
                  <a:pt x="72" y="86"/>
                </a:lnTo>
                <a:lnTo>
                  <a:pt x="68" y="86"/>
                </a:lnTo>
                <a:lnTo>
                  <a:pt x="64" y="86"/>
                </a:lnTo>
                <a:lnTo>
                  <a:pt x="58" y="92"/>
                </a:lnTo>
                <a:lnTo>
                  <a:pt x="54" y="98"/>
                </a:lnTo>
                <a:lnTo>
                  <a:pt x="44" y="108"/>
                </a:lnTo>
                <a:lnTo>
                  <a:pt x="30" y="118"/>
                </a:lnTo>
                <a:lnTo>
                  <a:pt x="18" y="128"/>
                </a:lnTo>
                <a:lnTo>
                  <a:pt x="12" y="130"/>
                </a:lnTo>
                <a:lnTo>
                  <a:pt x="6" y="1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8" name="íṣľíḋê">
            <a:extLst>
              <a:ext uri="{FF2B5EF4-FFF2-40B4-BE49-F238E27FC236}">
                <a16:creationId xmlns:a16="http://schemas.microsoft.com/office/drawing/2014/main" id="{902CAA28-27E7-4A0C-8F0B-7B8B2859D092}"/>
              </a:ext>
            </a:extLst>
          </p:cNvPr>
          <p:cNvSpPr/>
          <p:nvPr/>
        </p:nvSpPr>
        <p:spPr bwMode="auto">
          <a:xfrm>
            <a:off x="11501958" y="2985993"/>
            <a:ext cx="34431" cy="43910"/>
          </a:xfrm>
          <a:custGeom>
            <a:avLst/>
            <a:gdLst>
              <a:gd name="T0" fmla="*/ 2147483647 w 38"/>
              <a:gd name="T1" fmla="*/ 2147483647 h 44"/>
              <a:gd name="T2" fmla="*/ 2147483647 w 38"/>
              <a:gd name="T3" fmla="*/ 2147483647 h 44"/>
              <a:gd name="T4" fmla="*/ 2147483647 w 38"/>
              <a:gd name="T5" fmla="*/ 2147483647 h 44"/>
              <a:gd name="T6" fmla="*/ 2147483647 w 38"/>
              <a:gd name="T7" fmla="*/ 2147483647 h 44"/>
              <a:gd name="T8" fmla="*/ 2147483647 w 38"/>
              <a:gd name="T9" fmla="*/ 2147483647 h 44"/>
              <a:gd name="T10" fmla="*/ 2147483647 w 38"/>
              <a:gd name="T11" fmla="*/ 2147483647 h 44"/>
              <a:gd name="T12" fmla="*/ 0 w 38"/>
              <a:gd name="T13" fmla="*/ 2147483647 h 44"/>
              <a:gd name="T14" fmla="*/ 0 w 38"/>
              <a:gd name="T15" fmla="*/ 0 h 44"/>
              <a:gd name="T16" fmla="*/ 2147483647 w 38"/>
              <a:gd name="T17" fmla="*/ 2147483647 h 44"/>
              <a:gd name="T18" fmla="*/ 2147483647 w 38"/>
              <a:gd name="T19" fmla="*/ 2147483647 h 44"/>
              <a:gd name="T20" fmla="*/ 2147483647 w 38"/>
              <a:gd name="T21" fmla="*/ 2147483647 h 44"/>
              <a:gd name="T22" fmla="*/ 2147483647 w 38"/>
              <a:gd name="T23" fmla="*/ 2147483647 h 44"/>
              <a:gd name="T24" fmla="*/ 2147483647 w 38"/>
              <a:gd name="T25" fmla="*/ 2147483647 h 44"/>
              <a:gd name="T26" fmla="*/ 2147483647 w 38"/>
              <a:gd name="T27" fmla="*/ 2147483647 h 44"/>
              <a:gd name="T28" fmla="*/ 2147483647 w 38"/>
              <a:gd name="T29" fmla="*/ 2147483647 h 44"/>
              <a:gd name="T30" fmla="*/ 2147483647 w 38"/>
              <a:gd name="T31" fmla="*/ 2147483647 h 44"/>
              <a:gd name="T32" fmla="*/ 2147483647 w 38"/>
              <a:gd name="T33" fmla="*/ 2147483647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44"/>
              <a:gd name="T53" fmla="*/ 38 w 38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44">
                <a:moveTo>
                  <a:pt x="38" y="42"/>
                </a:moveTo>
                <a:lnTo>
                  <a:pt x="36" y="44"/>
                </a:lnTo>
                <a:lnTo>
                  <a:pt x="32" y="42"/>
                </a:lnTo>
                <a:lnTo>
                  <a:pt x="26" y="40"/>
                </a:lnTo>
                <a:lnTo>
                  <a:pt x="14" y="32"/>
                </a:lnTo>
                <a:lnTo>
                  <a:pt x="6" y="20"/>
                </a:lnTo>
                <a:lnTo>
                  <a:pt x="0" y="12"/>
                </a:lnTo>
                <a:lnTo>
                  <a:pt x="0" y="0"/>
                </a:lnTo>
                <a:lnTo>
                  <a:pt x="8" y="4"/>
                </a:lnTo>
                <a:lnTo>
                  <a:pt x="12" y="10"/>
                </a:lnTo>
                <a:lnTo>
                  <a:pt x="16" y="16"/>
                </a:lnTo>
                <a:lnTo>
                  <a:pt x="20" y="22"/>
                </a:lnTo>
                <a:lnTo>
                  <a:pt x="24" y="24"/>
                </a:lnTo>
                <a:lnTo>
                  <a:pt x="28" y="26"/>
                </a:lnTo>
                <a:lnTo>
                  <a:pt x="32" y="28"/>
                </a:lnTo>
                <a:lnTo>
                  <a:pt x="34" y="32"/>
                </a:lnTo>
                <a:lnTo>
                  <a:pt x="38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9" name="íşľîḋè">
            <a:extLst>
              <a:ext uri="{FF2B5EF4-FFF2-40B4-BE49-F238E27FC236}">
                <a16:creationId xmlns:a16="http://schemas.microsoft.com/office/drawing/2014/main" id="{738508CC-DD7E-4FBA-AD55-3A9F0C161C16}"/>
              </a:ext>
            </a:extLst>
          </p:cNvPr>
          <p:cNvSpPr/>
          <p:nvPr/>
        </p:nvSpPr>
        <p:spPr bwMode="auto">
          <a:xfrm>
            <a:off x="11317859" y="2698509"/>
            <a:ext cx="56214" cy="37281"/>
          </a:xfrm>
          <a:custGeom>
            <a:avLst/>
            <a:gdLst>
              <a:gd name="T0" fmla="*/ 2147483647 w 64"/>
              <a:gd name="T1" fmla="*/ 2147483647 h 38"/>
              <a:gd name="T2" fmla="*/ 2147483647 w 64"/>
              <a:gd name="T3" fmla="*/ 2147483647 h 38"/>
              <a:gd name="T4" fmla="*/ 2147483647 w 64"/>
              <a:gd name="T5" fmla="*/ 2147483647 h 38"/>
              <a:gd name="T6" fmla="*/ 2147483647 w 64"/>
              <a:gd name="T7" fmla="*/ 2147483647 h 38"/>
              <a:gd name="T8" fmla="*/ 2147483647 w 64"/>
              <a:gd name="T9" fmla="*/ 2147483647 h 38"/>
              <a:gd name="T10" fmla="*/ 2147483647 w 64"/>
              <a:gd name="T11" fmla="*/ 2147483647 h 38"/>
              <a:gd name="T12" fmla="*/ 0 w 64"/>
              <a:gd name="T13" fmla="*/ 2147483647 h 38"/>
              <a:gd name="T14" fmla="*/ 0 w 64"/>
              <a:gd name="T15" fmla="*/ 2147483647 h 38"/>
              <a:gd name="T16" fmla="*/ 0 w 64"/>
              <a:gd name="T17" fmla="*/ 2147483647 h 38"/>
              <a:gd name="T18" fmla="*/ 2147483647 w 64"/>
              <a:gd name="T19" fmla="*/ 2147483647 h 38"/>
              <a:gd name="T20" fmla="*/ 2147483647 w 64"/>
              <a:gd name="T21" fmla="*/ 2147483647 h 38"/>
              <a:gd name="T22" fmla="*/ 2147483647 w 64"/>
              <a:gd name="T23" fmla="*/ 2147483647 h 38"/>
              <a:gd name="T24" fmla="*/ 2147483647 w 64"/>
              <a:gd name="T25" fmla="*/ 2147483647 h 38"/>
              <a:gd name="T26" fmla="*/ 2147483647 w 64"/>
              <a:gd name="T27" fmla="*/ 2147483647 h 38"/>
              <a:gd name="T28" fmla="*/ 2147483647 w 64"/>
              <a:gd name="T29" fmla="*/ 2147483647 h 38"/>
              <a:gd name="T30" fmla="*/ 2147483647 w 64"/>
              <a:gd name="T31" fmla="*/ 2147483647 h 38"/>
              <a:gd name="T32" fmla="*/ 2147483647 w 64"/>
              <a:gd name="T33" fmla="*/ 2147483647 h 38"/>
              <a:gd name="T34" fmla="*/ 2147483647 w 64"/>
              <a:gd name="T35" fmla="*/ 2147483647 h 38"/>
              <a:gd name="T36" fmla="*/ 2147483647 w 64"/>
              <a:gd name="T37" fmla="*/ 0 h 38"/>
              <a:gd name="T38" fmla="*/ 2147483647 w 64"/>
              <a:gd name="T39" fmla="*/ 0 h 38"/>
              <a:gd name="T40" fmla="*/ 2147483647 w 64"/>
              <a:gd name="T41" fmla="*/ 2147483647 h 38"/>
              <a:gd name="T42" fmla="*/ 2147483647 w 64"/>
              <a:gd name="T43" fmla="*/ 2147483647 h 38"/>
              <a:gd name="T44" fmla="*/ 2147483647 w 64"/>
              <a:gd name="T45" fmla="*/ 2147483647 h 38"/>
              <a:gd name="T46" fmla="*/ 2147483647 w 64"/>
              <a:gd name="T47" fmla="*/ 2147483647 h 38"/>
              <a:gd name="T48" fmla="*/ 2147483647 w 64"/>
              <a:gd name="T49" fmla="*/ 2147483647 h 38"/>
              <a:gd name="T50" fmla="*/ 2147483647 w 64"/>
              <a:gd name="T51" fmla="*/ 2147483647 h 38"/>
              <a:gd name="T52" fmla="*/ 2147483647 w 64"/>
              <a:gd name="T53" fmla="*/ 2147483647 h 38"/>
              <a:gd name="T54" fmla="*/ 2147483647 w 64"/>
              <a:gd name="T55" fmla="*/ 2147483647 h 38"/>
              <a:gd name="T56" fmla="*/ 2147483647 w 64"/>
              <a:gd name="T57" fmla="*/ 2147483647 h 38"/>
              <a:gd name="T58" fmla="*/ 2147483647 w 64"/>
              <a:gd name="T59" fmla="*/ 2147483647 h 38"/>
              <a:gd name="T60" fmla="*/ 2147483647 w 64"/>
              <a:gd name="T61" fmla="*/ 2147483647 h 38"/>
              <a:gd name="T62" fmla="*/ 2147483647 w 64"/>
              <a:gd name="T63" fmla="*/ 2147483647 h 38"/>
              <a:gd name="T64" fmla="*/ 2147483647 w 64"/>
              <a:gd name="T65" fmla="*/ 2147483647 h 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4"/>
              <a:gd name="T100" fmla="*/ 0 h 38"/>
              <a:gd name="T101" fmla="*/ 64 w 64"/>
              <a:gd name="T102" fmla="*/ 38 h 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4" h="38">
                <a:moveTo>
                  <a:pt x="36" y="38"/>
                </a:moveTo>
                <a:lnTo>
                  <a:pt x="34" y="38"/>
                </a:lnTo>
                <a:lnTo>
                  <a:pt x="30" y="38"/>
                </a:lnTo>
                <a:lnTo>
                  <a:pt x="22" y="38"/>
                </a:lnTo>
                <a:lnTo>
                  <a:pt x="10" y="36"/>
                </a:lnTo>
                <a:lnTo>
                  <a:pt x="2" y="32"/>
                </a:lnTo>
                <a:lnTo>
                  <a:pt x="0" y="28"/>
                </a:lnTo>
                <a:lnTo>
                  <a:pt x="0" y="26"/>
                </a:lnTo>
                <a:lnTo>
                  <a:pt x="0" y="24"/>
                </a:lnTo>
                <a:lnTo>
                  <a:pt x="2" y="22"/>
                </a:lnTo>
                <a:lnTo>
                  <a:pt x="24" y="22"/>
                </a:lnTo>
                <a:lnTo>
                  <a:pt x="28" y="24"/>
                </a:lnTo>
                <a:lnTo>
                  <a:pt x="30" y="24"/>
                </a:lnTo>
                <a:lnTo>
                  <a:pt x="38" y="22"/>
                </a:lnTo>
                <a:lnTo>
                  <a:pt x="42" y="18"/>
                </a:lnTo>
                <a:lnTo>
                  <a:pt x="46" y="14"/>
                </a:lnTo>
                <a:lnTo>
                  <a:pt x="52" y="10"/>
                </a:lnTo>
                <a:lnTo>
                  <a:pt x="52" y="4"/>
                </a:lnTo>
                <a:lnTo>
                  <a:pt x="52" y="0"/>
                </a:lnTo>
                <a:lnTo>
                  <a:pt x="54" y="0"/>
                </a:lnTo>
                <a:lnTo>
                  <a:pt x="56" y="2"/>
                </a:lnTo>
                <a:lnTo>
                  <a:pt x="60" y="4"/>
                </a:lnTo>
                <a:lnTo>
                  <a:pt x="62" y="8"/>
                </a:lnTo>
                <a:lnTo>
                  <a:pt x="64" y="10"/>
                </a:lnTo>
                <a:lnTo>
                  <a:pt x="62" y="12"/>
                </a:lnTo>
                <a:lnTo>
                  <a:pt x="60" y="16"/>
                </a:lnTo>
                <a:lnTo>
                  <a:pt x="58" y="18"/>
                </a:lnTo>
                <a:lnTo>
                  <a:pt x="58" y="20"/>
                </a:lnTo>
                <a:lnTo>
                  <a:pt x="54" y="26"/>
                </a:lnTo>
                <a:lnTo>
                  <a:pt x="46" y="32"/>
                </a:lnTo>
                <a:lnTo>
                  <a:pt x="40" y="36"/>
                </a:lnTo>
                <a:lnTo>
                  <a:pt x="34" y="38"/>
                </a:lnTo>
                <a:lnTo>
                  <a:pt x="36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0" name="iš1íḓê">
            <a:extLst>
              <a:ext uri="{FF2B5EF4-FFF2-40B4-BE49-F238E27FC236}">
                <a16:creationId xmlns:a16="http://schemas.microsoft.com/office/drawing/2014/main" id="{941FB3B4-73AD-45FC-95D8-E8FF46A776BB}"/>
              </a:ext>
            </a:extLst>
          </p:cNvPr>
          <p:cNvSpPr/>
          <p:nvPr/>
        </p:nvSpPr>
        <p:spPr bwMode="auto">
          <a:xfrm>
            <a:off x="11111978" y="2720050"/>
            <a:ext cx="10539" cy="15741"/>
          </a:xfrm>
          <a:custGeom>
            <a:avLst/>
            <a:gdLst>
              <a:gd name="T0" fmla="*/ 2147483647 w 12"/>
              <a:gd name="T1" fmla="*/ 2147483647 h 16"/>
              <a:gd name="T2" fmla="*/ 2147483647 w 12"/>
              <a:gd name="T3" fmla="*/ 2147483647 h 16"/>
              <a:gd name="T4" fmla="*/ 2147483647 w 12"/>
              <a:gd name="T5" fmla="*/ 2147483647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0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0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2147483647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12" y="10"/>
                </a:moveTo>
                <a:lnTo>
                  <a:pt x="12" y="14"/>
                </a:lnTo>
                <a:lnTo>
                  <a:pt x="12" y="16"/>
                </a:lnTo>
                <a:lnTo>
                  <a:pt x="6" y="16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8" y="0"/>
                </a:lnTo>
                <a:lnTo>
                  <a:pt x="10" y="6"/>
                </a:lnTo>
                <a:lnTo>
                  <a:pt x="10" y="8"/>
                </a:lnTo>
                <a:lnTo>
                  <a:pt x="12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1" name="îšḷîḍé">
            <a:extLst>
              <a:ext uri="{FF2B5EF4-FFF2-40B4-BE49-F238E27FC236}">
                <a16:creationId xmlns:a16="http://schemas.microsoft.com/office/drawing/2014/main" id="{18C0D642-3079-415B-8BB7-D9739232C02D}"/>
              </a:ext>
            </a:extLst>
          </p:cNvPr>
          <p:cNvSpPr/>
          <p:nvPr/>
        </p:nvSpPr>
        <p:spPr bwMode="auto">
          <a:xfrm>
            <a:off x="11066305" y="2749875"/>
            <a:ext cx="10539" cy="18226"/>
          </a:xfrm>
          <a:custGeom>
            <a:avLst/>
            <a:gdLst>
              <a:gd name="T0" fmla="*/ 2147483647 w 12"/>
              <a:gd name="T1" fmla="*/ 2147483647 h 20"/>
              <a:gd name="T2" fmla="*/ 2147483647 w 12"/>
              <a:gd name="T3" fmla="*/ 2147483647 h 20"/>
              <a:gd name="T4" fmla="*/ 2147483647 w 12"/>
              <a:gd name="T5" fmla="*/ 0 h 20"/>
              <a:gd name="T6" fmla="*/ 2147483647 w 12"/>
              <a:gd name="T7" fmla="*/ 2147483647 h 20"/>
              <a:gd name="T8" fmla="*/ 2147483647 w 12"/>
              <a:gd name="T9" fmla="*/ 2147483647 h 20"/>
              <a:gd name="T10" fmla="*/ 2147483647 w 12"/>
              <a:gd name="T11" fmla="*/ 2147483647 h 20"/>
              <a:gd name="T12" fmla="*/ 2147483647 w 12"/>
              <a:gd name="T13" fmla="*/ 2147483647 h 20"/>
              <a:gd name="T14" fmla="*/ 0 w 12"/>
              <a:gd name="T15" fmla="*/ 2147483647 h 20"/>
              <a:gd name="T16" fmla="*/ 0 w 12"/>
              <a:gd name="T17" fmla="*/ 2147483647 h 20"/>
              <a:gd name="T18" fmla="*/ 2147483647 w 12"/>
              <a:gd name="T19" fmla="*/ 2147483647 h 20"/>
              <a:gd name="T20" fmla="*/ 2147483647 w 12"/>
              <a:gd name="T21" fmla="*/ 2147483647 h 20"/>
              <a:gd name="T22" fmla="*/ 2147483647 w 12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"/>
              <a:gd name="T37" fmla="*/ 0 h 20"/>
              <a:gd name="T38" fmla="*/ 12 w 12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" h="20">
                <a:moveTo>
                  <a:pt x="6" y="2"/>
                </a:moveTo>
                <a:lnTo>
                  <a:pt x="8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0" y="6"/>
                </a:lnTo>
                <a:lnTo>
                  <a:pt x="8" y="12"/>
                </a:lnTo>
                <a:lnTo>
                  <a:pt x="0" y="20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2" name="îṡļíḍe">
            <a:extLst>
              <a:ext uri="{FF2B5EF4-FFF2-40B4-BE49-F238E27FC236}">
                <a16:creationId xmlns:a16="http://schemas.microsoft.com/office/drawing/2014/main" id="{AC093FB6-8B24-4301-B080-9D4E82B6F8F2}"/>
              </a:ext>
            </a:extLst>
          </p:cNvPr>
          <p:cNvSpPr/>
          <p:nvPr/>
        </p:nvSpPr>
        <p:spPr bwMode="auto">
          <a:xfrm>
            <a:off x="11024848" y="2670340"/>
            <a:ext cx="44971" cy="21540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2147483647 h 22"/>
              <a:gd name="T8" fmla="*/ 2147483647 w 50"/>
              <a:gd name="T9" fmla="*/ 2147483647 h 22"/>
              <a:gd name="T10" fmla="*/ 2147483647 w 50"/>
              <a:gd name="T11" fmla="*/ 2147483647 h 22"/>
              <a:gd name="T12" fmla="*/ 2147483647 w 50"/>
              <a:gd name="T13" fmla="*/ 2147483647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0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0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0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2147483647 w 50"/>
              <a:gd name="T41" fmla="*/ 2147483647 h 22"/>
              <a:gd name="T42" fmla="*/ 2147483647 w 50"/>
              <a:gd name="T43" fmla="*/ 2147483647 h 22"/>
              <a:gd name="T44" fmla="*/ 2147483647 w 50"/>
              <a:gd name="T45" fmla="*/ 2147483647 h 22"/>
              <a:gd name="T46" fmla="*/ 2147483647 w 50"/>
              <a:gd name="T47" fmla="*/ 2147483647 h 22"/>
              <a:gd name="T48" fmla="*/ 2147483647 w 50"/>
              <a:gd name="T49" fmla="*/ 2147483647 h 2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0"/>
              <a:gd name="T76" fmla="*/ 0 h 22"/>
              <a:gd name="T77" fmla="*/ 50 w 50"/>
              <a:gd name="T78" fmla="*/ 22 h 2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0" h="22">
                <a:moveTo>
                  <a:pt x="42" y="22"/>
                </a:moveTo>
                <a:lnTo>
                  <a:pt x="40" y="20"/>
                </a:lnTo>
                <a:lnTo>
                  <a:pt x="38" y="16"/>
                </a:lnTo>
                <a:lnTo>
                  <a:pt x="34" y="14"/>
                </a:lnTo>
                <a:lnTo>
                  <a:pt x="30" y="14"/>
                </a:lnTo>
                <a:lnTo>
                  <a:pt x="24" y="12"/>
                </a:lnTo>
                <a:lnTo>
                  <a:pt x="16" y="12"/>
                </a:lnTo>
                <a:lnTo>
                  <a:pt x="10" y="12"/>
                </a:lnTo>
                <a:lnTo>
                  <a:pt x="2" y="12"/>
                </a:lnTo>
                <a:lnTo>
                  <a:pt x="0" y="10"/>
                </a:lnTo>
                <a:lnTo>
                  <a:pt x="8" y="4"/>
                </a:lnTo>
                <a:lnTo>
                  <a:pt x="14" y="4"/>
                </a:lnTo>
                <a:lnTo>
                  <a:pt x="18" y="2"/>
                </a:lnTo>
                <a:lnTo>
                  <a:pt x="24" y="2"/>
                </a:lnTo>
                <a:lnTo>
                  <a:pt x="28" y="0"/>
                </a:lnTo>
                <a:lnTo>
                  <a:pt x="28" y="2"/>
                </a:lnTo>
                <a:lnTo>
                  <a:pt x="30" y="2"/>
                </a:lnTo>
                <a:lnTo>
                  <a:pt x="34" y="0"/>
                </a:lnTo>
                <a:lnTo>
                  <a:pt x="38" y="2"/>
                </a:lnTo>
                <a:lnTo>
                  <a:pt x="44" y="6"/>
                </a:lnTo>
                <a:lnTo>
                  <a:pt x="48" y="10"/>
                </a:lnTo>
                <a:lnTo>
                  <a:pt x="50" y="16"/>
                </a:lnTo>
                <a:lnTo>
                  <a:pt x="48" y="18"/>
                </a:lnTo>
                <a:lnTo>
                  <a:pt x="46" y="20"/>
                </a:lnTo>
                <a:lnTo>
                  <a:pt x="4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3" name="ïṩlîḑé">
            <a:extLst>
              <a:ext uri="{FF2B5EF4-FFF2-40B4-BE49-F238E27FC236}">
                <a16:creationId xmlns:a16="http://schemas.microsoft.com/office/drawing/2014/main" id="{97C2BF30-C261-4DA7-8B0D-D5064F1F8A79}"/>
              </a:ext>
            </a:extLst>
          </p:cNvPr>
          <p:cNvSpPr/>
          <p:nvPr/>
        </p:nvSpPr>
        <p:spPr bwMode="auto">
          <a:xfrm>
            <a:off x="11023442" y="2585835"/>
            <a:ext cx="17567" cy="41424"/>
          </a:xfrm>
          <a:custGeom>
            <a:avLst/>
            <a:gdLst>
              <a:gd name="T0" fmla="*/ 2147483647 w 20"/>
              <a:gd name="T1" fmla="*/ 2147483647 h 42"/>
              <a:gd name="T2" fmla="*/ 2147483647 w 20"/>
              <a:gd name="T3" fmla="*/ 2147483647 h 42"/>
              <a:gd name="T4" fmla="*/ 2147483647 w 20"/>
              <a:gd name="T5" fmla="*/ 2147483647 h 42"/>
              <a:gd name="T6" fmla="*/ 0 w 20"/>
              <a:gd name="T7" fmla="*/ 2147483647 h 42"/>
              <a:gd name="T8" fmla="*/ 2147483647 w 20"/>
              <a:gd name="T9" fmla="*/ 2147483647 h 42"/>
              <a:gd name="T10" fmla="*/ 0 w 20"/>
              <a:gd name="T11" fmla="*/ 0 h 42"/>
              <a:gd name="T12" fmla="*/ 2147483647 w 20"/>
              <a:gd name="T13" fmla="*/ 0 h 42"/>
              <a:gd name="T14" fmla="*/ 2147483647 w 20"/>
              <a:gd name="T15" fmla="*/ 2147483647 h 42"/>
              <a:gd name="T16" fmla="*/ 2147483647 w 20"/>
              <a:gd name="T17" fmla="*/ 2147483647 h 42"/>
              <a:gd name="T18" fmla="*/ 2147483647 w 20"/>
              <a:gd name="T19" fmla="*/ 2147483647 h 42"/>
              <a:gd name="T20" fmla="*/ 2147483647 w 20"/>
              <a:gd name="T21" fmla="*/ 2147483647 h 42"/>
              <a:gd name="T22" fmla="*/ 2147483647 w 20"/>
              <a:gd name="T23" fmla="*/ 2147483647 h 42"/>
              <a:gd name="T24" fmla="*/ 2147483647 w 20"/>
              <a:gd name="T25" fmla="*/ 2147483647 h 42"/>
              <a:gd name="T26" fmla="*/ 2147483647 w 20"/>
              <a:gd name="T27" fmla="*/ 2147483647 h 42"/>
              <a:gd name="T28" fmla="*/ 2147483647 w 20"/>
              <a:gd name="T29" fmla="*/ 2147483647 h 42"/>
              <a:gd name="T30" fmla="*/ 2147483647 w 20"/>
              <a:gd name="T31" fmla="*/ 2147483647 h 42"/>
              <a:gd name="T32" fmla="*/ 2147483647 w 20"/>
              <a:gd name="T33" fmla="*/ 2147483647 h 42"/>
              <a:gd name="T34" fmla="*/ 2147483647 w 20"/>
              <a:gd name="T35" fmla="*/ 2147483647 h 42"/>
              <a:gd name="T36" fmla="*/ 2147483647 w 20"/>
              <a:gd name="T37" fmla="*/ 2147483647 h 42"/>
              <a:gd name="T38" fmla="*/ 2147483647 w 20"/>
              <a:gd name="T39" fmla="*/ 2147483647 h 42"/>
              <a:gd name="T40" fmla="*/ 2147483647 w 20"/>
              <a:gd name="T41" fmla="*/ 2147483647 h 42"/>
              <a:gd name="T42" fmla="*/ 2147483647 w 20"/>
              <a:gd name="T43" fmla="*/ 2147483647 h 42"/>
              <a:gd name="T44" fmla="*/ 2147483647 w 20"/>
              <a:gd name="T45" fmla="*/ 2147483647 h 42"/>
              <a:gd name="T46" fmla="*/ 2147483647 w 20"/>
              <a:gd name="T47" fmla="*/ 2147483647 h 42"/>
              <a:gd name="T48" fmla="*/ 2147483647 w 20"/>
              <a:gd name="T49" fmla="*/ 2147483647 h 42"/>
              <a:gd name="T50" fmla="*/ 2147483647 w 20"/>
              <a:gd name="T51" fmla="*/ 2147483647 h 42"/>
              <a:gd name="T52" fmla="*/ 2147483647 w 20"/>
              <a:gd name="T53" fmla="*/ 2147483647 h 42"/>
              <a:gd name="T54" fmla="*/ 2147483647 w 20"/>
              <a:gd name="T55" fmla="*/ 2147483647 h 42"/>
              <a:gd name="T56" fmla="*/ 2147483647 w 20"/>
              <a:gd name="T57" fmla="*/ 2147483647 h 42"/>
              <a:gd name="T58" fmla="*/ 2147483647 w 2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0"/>
              <a:gd name="T91" fmla="*/ 0 h 42"/>
              <a:gd name="T92" fmla="*/ 20 w 2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0" h="42">
                <a:moveTo>
                  <a:pt x="2" y="22"/>
                </a:moveTo>
                <a:lnTo>
                  <a:pt x="2" y="18"/>
                </a:lnTo>
                <a:lnTo>
                  <a:pt x="2" y="14"/>
                </a:lnTo>
                <a:lnTo>
                  <a:pt x="0" y="10"/>
                </a:lnTo>
                <a:lnTo>
                  <a:pt x="2" y="4"/>
                </a:lnTo>
                <a:lnTo>
                  <a:pt x="0" y="0"/>
                </a:lnTo>
                <a:lnTo>
                  <a:pt x="4" y="0"/>
                </a:lnTo>
                <a:lnTo>
                  <a:pt x="6" y="8"/>
                </a:lnTo>
                <a:lnTo>
                  <a:pt x="4" y="16"/>
                </a:lnTo>
                <a:lnTo>
                  <a:pt x="8" y="16"/>
                </a:lnTo>
                <a:lnTo>
                  <a:pt x="8" y="8"/>
                </a:lnTo>
                <a:lnTo>
                  <a:pt x="16" y="8"/>
                </a:lnTo>
                <a:lnTo>
                  <a:pt x="16" y="12"/>
                </a:lnTo>
                <a:lnTo>
                  <a:pt x="16" y="14"/>
                </a:lnTo>
                <a:lnTo>
                  <a:pt x="14" y="16"/>
                </a:lnTo>
                <a:lnTo>
                  <a:pt x="12" y="18"/>
                </a:lnTo>
                <a:lnTo>
                  <a:pt x="12" y="22"/>
                </a:lnTo>
                <a:lnTo>
                  <a:pt x="20" y="32"/>
                </a:lnTo>
                <a:lnTo>
                  <a:pt x="16" y="32"/>
                </a:lnTo>
                <a:lnTo>
                  <a:pt x="14" y="30"/>
                </a:lnTo>
                <a:lnTo>
                  <a:pt x="12" y="28"/>
                </a:lnTo>
                <a:lnTo>
                  <a:pt x="8" y="28"/>
                </a:lnTo>
                <a:lnTo>
                  <a:pt x="6" y="28"/>
                </a:lnTo>
                <a:lnTo>
                  <a:pt x="4" y="30"/>
                </a:lnTo>
                <a:lnTo>
                  <a:pt x="4" y="34"/>
                </a:lnTo>
                <a:lnTo>
                  <a:pt x="4" y="38"/>
                </a:lnTo>
                <a:lnTo>
                  <a:pt x="6" y="42"/>
                </a:lnTo>
                <a:lnTo>
                  <a:pt x="2" y="40"/>
                </a:lnTo>
                <a:lnTo>
                  <a:pt x="2" y="34"/>
                </a:lnTo>
                <a:lnTo>
                  <a:pt x="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4" name="íṥľïďè">
            <a:extLst>
              <a:ext uri="{FF2B5EF4-FFF2-40B4-BE49-F238E27FC236}">
                <a16:creationId xmlns:a16="http://schemas.microsoft.com/office/drawing/2014/main" id="{3F4F2119-DDD0-40E5-A992-CB2A2DCF3FEB}"/>
              </a:ext>
            </a:extLst>
          </p:cNvPr>
          <p:cNvSpPr/>
          <p:nvPr/>
        </p:nvSpPr>
        <p:spPr bwMode="auto">
          <a:xfrm>
            <a:off x="11000957" y="2676140"/>
            <a:ext cx="14756" cy="15741"/>
          </a:xfrm>
          <a:custGeom>
            <a:avLst/>
            <a:gdLst>
              <a:gd name="T0" fmla="*/ 2147483647 w 18"/>
              <a:gd name="T1" fmla="*/ 2147483647 h 16"/>
              <a:gd name="T2" fmla="*/ 2147483647 w 18"/>
              <a:gd name="T3" fmla="*/ 2147483647 h 16"/>
              <a:gd name="T4" fmla="*/ 2147483647 w 18"/>
              <a:gd name="T5" fmla="*/ 2147483647 h 16"/>
              <a:gd name="T6" fmla="*/ 2147483647 w 18"/>
              <a:gd name="T7" fmla="*/ 2147483647 h 16"/>
              <a:gd name="T8" fmla="*/ 2147483647 w 18"/>
              <a:gd name="T9" fmla="*/ 2147483647 h 16"/>
              <a:gd name="T10" fmla="*/ 2147483647 w 18"/>
              <a:gd name="T11" fmla="*/ 2147483647 h 16"/>
              <a:gd name="T12" fmla="*/ 2147483647 w 18"/>
              <a:gd name="T13" fmla="*/ 2147483647 h 16"/>
              <a:gd name="T14" fmla="*/ 0 w 18"/>
              <a:gd name="T15" fmla="*/ 2147483647 h 16"/>
              <a:gd name="T16" fmla="*/ 0 w 18"/>
              <a:gd name="T17" fmla="*/ 2147483647 h 16"/>
              <a:gd name="T18" fmla="*/ 2147483647 w 18"/>
              <a:gd name="T19" fmla="*/ 0 h 16"/>
              <a:gd name="T20" fmla="*/ 2147483647 w 18"/>
              <a:gd name="T21" fmla="*/ 2147483647 h 16"/>
              <a:gd name="T22" fmla="*/ 2147483647 w 18"/>
              <a:gd name="T23" fmla="*/ 2147483647 h 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"/>
              <a:gd name="T37" fmla="*/ 0 h 16"/>
              <a:gd name="T38" fmla="*/ 18 w 18"/>
              <a:gd name="T39" fmla="*/ 16 h 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" h="16">
                <a:moveTo>
                  <a:pt x="16" y="4"/>
                </a:moveTo>
                <a:lnTo>
                  <a:pt x="18" y="6"/>
                </a:lnTo>
                <a:lnTo>
                  <a:pt x="18" y="10"/>
                </a:lnTo>
                <a:lnTo>
                  <a:pt x="18" y="12"/>
                </a:lnTo>
                <a:lnTo>
                  <a:pt x="16" y="14"/>
                </a:lnTo>
                <a:lnTo>
                  <a:pt x="10" y="16"/>
                </a:lnTo>
                <a:lnTo>
                  <a:pt x="2" y="12"/>
                </a:lnTo>
                <a:lnTo>
                  <a:pt x="0" y="8"/>
                </a:lnTo>
                <a:lnTo>
                  <a:pt x="0" y="4"/>
                </a:lnTo>
                <a:lnTo>
                  <a:pt x="10" y="0"/>
                </a:lnTo>
                <a:lnTo>
                  <a:pt x="18" y="4"/>
                </a:lnTo>
                <a:lnTo>
                  <a:pt x="1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5" name="îšlïďé">
            <a:extLst>
              <a:ext uri="{FF2B5EF4-FFF2-40B4-BE49-F238E27FC236}">
                <a16:creationId xmlns:a16="http://schemas.microsoft.com/office/drawing/2014/main" id="{24AC8DE6-E3C3-42EA-8C42-CFE778B6A929}"/>
              </a:ext>
            </a:extLst>
          </p:cNvPr>
          <p:cNvSpPr/>
          <p:nvPr/>
        </p:nvSpPr>
        <p:spPr bwMode="auto">
          <a:xfrm>
            <a:off x="10850586" y="2765616"/>
            <a:ext cx="44971" cy="15741"/>
          </a:xfrm>
          <a:custGeom>
            <a:avLst/>
            <a:gdLst>
              <a:gd name="T0" fmla="*/ 2147483647 w 50"/>
              <a:gd name="T1" fmla="*/ 2147483647 h 16"/>
              <a:gd name="T2" fmla="*/ 2147483647 w 50"/>
              <a:gd name="T3" fmla="*/ 2147483647 h 16"/>
              <a:gd name="T4" fmla="*/ 2147483647 w 50"/>
              <a:gd name="T5" fmla="*/ 2147483647 h 16"/>
              <a:gd name="T6" fmla="*/ 2147483647 w 50"/>
              <a:gd name="T7" fmla="*/ 2147483647 h 16"/>
              <a:gd name="T8" fmla="*/ 2147483647 w 50"/>
              <a:gd name="T9" fmla="*/ 2147483647 h 16"/>
              <a:gd name="T10" fmla="*/ 2147483647 w 50"/>
              <a:gd name="T11" fmla="*/ 2147483647 h 16"/>
              <a:gd name="T12" fmla="*/ 2147483647 w 50"/>
              <a:gd name="T13" fmla="*/ 2147483647 h 16"/>
              <a:gd name="T14" fmla="*/ 2147483647 w 50"/>
              <a:gd name="T15" fmla="*/ 2147483647 h 16"/>
              <a:gd name="T16" fmla="*/ 2147483647 w 50"/>
              <a:gd name="T17" fmla="*/ 2147483647 h 16"/>
              <a:gd name="T18" fmla="*/ 2147483647 w 50"/>
              <a:gd name="T19" fmla="*/ 2147483647 h 16"/>
              <a:gd name="T20" fmla="*/ 2147483647 w 50"/>
              <a:gd name="T21" fmla="*/ 2147483647 h 16"/>
              <a:gd name="T22" fmla="*/ 2147483647 w 50"/>
              <a:gd name="T23" fmla="*/ 2147483647 h 16"/>
              <a:gd name="T24" fmla="*/ 2147483647 w 50"/>
              <a:gd name="T25" fmla="*/ 2147483647 h 16"/>
              <a:gd name="T26" fmla="*/ 0 w 50"/>
              <a:gd name="T27" fmla="*/ 2147483647 h 16"/>
              <a:gd name="T28" fmla="*/ 2147483647 w 50"/>
              <a:gd name="T29" fmla="*/ 2147483647 h 16"/>
              <a:gd name="T30" fmla="*/ 2147483647 w 50"/>
              <a:gd name="T31" fmla="*/ 2147483647 h 16"/>
              <a:gd name="T32" fmla="*/ 2147483647 w 50"/>
              <a:gd name="T33" fmla="*/ 2147483647 h 16"/>
              <a:gd name="T34" fmla="*/ 2147483647 w 50"/>
              <a:gd name="T35" fmla="*/ 2147483647 h 16"/>
              <a:gd name="T36" fmla="*/ 2147483647 w 50"/>
              <a:gd name="T37" fmla="*/ 2147483647 h 16"/>
              <a:gd name="T38" fmla="*/ 2147483647 w 50"/>
              <a:gd name="T39" fmla="*/ 2147483647 h 16"/>
              <a:gd name="T40" fmla="*/ 2147483647 w 50"/>
              <a:gd name="T41" fmla="*/ 2147483647 h 16"/>
              <a:gd name="T42" fmla="*/ 2147483647 w 50"/>
              <a:gd name="T43" fmla="*/ 2147483647 h 16"/>
              <a:gd name="T44" fmla="*/ 2147483647 w 50"/>
              <a:gd name="T45" fmla="*/ 2147483647 h 16"/>
              <a:gd name="T46" fmla="*/ 2147483647 w 50"/>
              <a:gd name="T47" fmla="*/ 2147483647 h 16"/>
              <a:gd name="T48" fmla="*/ 2147483647 w 50"/>
              <a:gd name="T49" fmla="*/ 0 h 16"/>
              <a:gd name="T50" fmla="*/ 2147483647 w 50"/>
              <a:gd name="T51" fmla="*/ 2147483647 h 16"/>
              <a:gd name="T52" fmla="*/ 2147483647 w 50"/>
              <a:gd name="T53" fmla="*/ 2147483647 h 16"/>
              <a:gd name="T54" fmla="*/ 2147483647 w 50"/>
              <a:gd name="T55" fmla="*/ 2147483647 h 1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"/>
              <a:gd name="T85" fmla="*/ 0 h 16"/>
              <a:gd name="T86" fmla="*/ 50 w 50"/>
              <a:gd name="T87" fmla="*/ 16 h 1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" h="16">
                <a:moveTo>
                  <a:pt x="50" y="12"/>
                </a:moveTo>
                <a:lnTo>
                  <a:pt x="48" y="12"/>
                </a:lnTo>
                <a:lnTo>
                  <a:pt x="42" y="12"/>
                </a:lnTo>
                <a:lnTo>
                  <a:pt x="38" y="10"/>
                </a:lnTo>
                <a:lnTo>
                  <a:pt x="34" y="14"/>
                </a:lnTo>
                <a:lnTo>
                  <a:pt x="30" y="16"/>
                </a:lnTo>
                <a:lnTo>
                  <a:pt x="20" y="16"/>
                </a:lnTo>
                <a:lnTo>
                  <a:pt x="16" y="16"/>
                </a:lnTo>
                <a:lnTo>
                  <a:pt x="14" y="14"/>
                </a:lnTo>
                <a:lnTo>
                  <a:pt x="12" y="10"/>
                </a:lnTo>
                <a:lnTo>
                  <a:pt x="8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2" y="6"/>
                </a:lnTo>
                <a:lnTo>
                  <a:pt x="6" y="4"/>
                </a:lnTo>
                <a:lnTo>
                  <a:pt x="10" y="2"/>
                </a:lnTo>
                <a:lnTo>
                  <a:pt x="14" y="2"/>
                </a:lnTo>
                <a:lnTo>
                  <a:pt x="14" y="6"/>
                </a:lnTo>
                <a:lnTo>
                  <a:pt x="32" y="10"/>
                </a:lnTo>
                <a:lnTo>
                  <a:pt x="38" y="10"/>
                </a:lnTo>
                <a:lnTo>
                  <a:pt x="34" y="6"/>
                </a:lnTo>
                <a:lnTo>
                  <a:pt x="32" y="4"/>
                </a:lnTo>
                <a:lnTo>
                  <a:pt x="34" y="2"/>
                </a:lnTo>
                <a:lnTo>
                  <a:pt x="38" y="0"/>
                </a:lnTo>
                <a:lnTo>
                  <a:pt x="42" y="4"/>
                </a:lnTo>
                <a:lnTo>
                  <a:pt x="50" y="8"/>
                </a:lnTo>
                <a:lnTo>
                  <a:pt x="50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6" name="ïŝľiḑê">
            <a:extLst>
              <a:ext uri="{FF2B5EF4-FFF2-40B4-BE49-F238E27FC236}">
                <a16:creationId xmlns:a16="http://schemas.microsoft.com/office/drawing/2014/main" id="{4A72CACB-8884-4FF6-B882-DF8F6E5BAD3C}"/>
              </a:ext>
            </a:extLst>
          </p:cNvPr>
          <p:cNvSpPr/>
          <p:nvPr/>
        </p:nvSpPr>
        <p:spPr bwMode="auto">
          <a:xfrm>
            <a:off x="10938419" y="2441678"/>
            <a:ext cx="67456" cy="76221"/>
          </a:xfrm>
          <a:custGeom>
            <a:avLst/>
            <a:gdLst>
              <a:gd name="T0" fmla="*/ 2147483647 w 76"/>
              <a:gd name="T1" fmla="*/ 2147483647 h 78"/>
              <a:gd name="T2" fmla="*/ 2147483647 w 76"/>
              <a:gd name="T3" fmla="*/ 2147483647 h 78"/>
              <a:gd name="T4" fmla="*/ 2147483647 w 76"/>
              <a:gd name="T5" fmla="*/ 2147483647 h 78"/>
              <a:gd name="T6" fmla="*/ 2147483647 w 76"/>
              <a:gd name="T7" fmla="*/ 2147483647 h 78"/>
              <a:gd name="T8" fmla="*/ 2147483647 w 76"/>
              <a:gd name="T9" fmla="*/ 2147483647 h 78"/>
              <a:gd name="T10" fmla="*/ 2147483647 w 76"/>
              <a:gd name="T11" fmla="*/ 2147483647 h 78"/>
              <a:gd name="T12" fmla="*/ 2147483647 w 76"/>
              <a:gd name="T13" fmla="*/ 2147483647 h 78"/>
              <a:gd name="T14" fmla="*/ 2147483647 w 76"/>
              <a:gd name="T15" fmla="*/ 2147483647 h 78"/>
              <a:gd name="T16" fmla="*/ 2147483647 w 76"/>
              <a:gd name="T17" fmla="*/ 2147483647 h 78"/>
              <a:gd name="T18" fmla="*/ 2147483647 w 76"/>
              <a:gd name="T19" fmla="*/ 2147483647 h 78"/>
              <a:gd name="T20" fmla="*/ 2147483647 w 76"/>
              <a:gd name="T21" fmla="*/ 2147483647 h 78"/>
              <a:gd name="T22" fmla="*/ 2147483647 w 76"/>
              <a:gd name="T23" fmla="*/ 2147483647 h 78"/>
              <a:gd name="T24" fmla="*/ 2147483647 w 76"/>
              <a:gd name="T25" fmla="*/ 2147483647 h 78"/>
              <a:gd name="T26" fmla="*/ 2147483647 w 76"/>
              <a:gd name="T27" fmla="*/ 2147483647 h 78"/>
              <a:gd name="T28" fmla="*/ 2147483647 w 76"/>
              <a:gd name="T29" fmla="*/ 2147483647 h 78"/>
              <a:gd name="T30" fmla="*/ 2147483647 w 76"/>
              <a:gd name="T31" fmla="*/ 2147483647 h 78"/>
              <a:gd name="T32" fmla="*/ 0 w 76"/>
              <a:gd name="T33" fmla="*/ 2147483647 h 78"/>
              <a:gd name="T34" fmla="*/ 2147483647 w 76"/>
              <a:gd name="T35" fmla="*/ 2147483647 h 78"/>
              <a:gd name="T36" fmla="*/ 0 w 76"/>
              <a:gd name="T37" fmla="*/ 2147483647 h 78"/>
              <a:gd name="T38" fmla="*/ 2147483647 w 76"/>
              <a:gd name="T39" fmla="*/ 2147483647 h 78"/>
              <a:gd name="T40" fmla="*/ 2147483647 w 76"/>
              <a:gd name="T41" fmla="*/ 2147483647 h 78"/>
              <a:gd name="T42" fmla="*/ 2147483647 w 76"/>
              <a:gd name="T43" fmla="*/ 2147483647 h 78"/>
              <a:gd name="T44" fmla="*/ 2147483647 w 76"/>
              <a:gd name="T45" fmla="*/ 2147483647 h 78"/>
              <a:gd name="T46" fmla="*/ 2147483647 w 76"/>
              <a:gd name="T47" fmla="*/ 2147483647 h 78"/>
              <a:gd name="T48" fmla="*/ 2147483647 w 76"/>
              <a:gd name="T49" fmla="*/ 2147483647 h 78"/>
              <a:gd name="T50" fmla="*/ 2147483647 w 76"/>
              <a:gd name="T51" fmla="*/ 2147483647 h 78"/>
              <a:gd name="T52" fmla="*/ 2147483647 w 76"/>
              <a:gd name="T53" fmla="*/ 2147483647 h 78"/>
              <a:gd name="T54" fmla="*/ 2147483647 w 76"/>
              <a:gd name="T55" fmla="*/ 2147483647 h 78"/>
              <a:gd name="T56" fmla="*/ 2147483647 w 76"/>
              <a:gd name="T57" fmla="*/ 0 h 78"/>
              <a:gd name="T58" fmla="*/ 2147483647 w 76"/>
              <a:gd name="T59" fmla="*/ 2147483647 h 78"/>
              <a:gd name="T60" fmla="*/ 2147483647 w 76"/>
              <a:gd name="T61" fmla="*/ 2147483647 h 78"/>
              <a:gd name="T62" fmla="*/ 2147483647 w 76"/>
              <a:gd name="T63" fmla="*/ 2147483647 h 78"/>
              <a:gd name="T64" fmla="*/ 2147483647 w 76"/>
              <a:gd name="T65" fmla="*/ 2147483647 h 78"/>
              <a:gd name="T66" fmla="*/ 2147483647 w 76"/>
              <a:gd name="T67" fmla="*/ 2147483647 h 78"/>
              <a:gd name="T68" fmla="*/ 2147483647 w 76"/>
              <a:gd name="T69" fmla="*/ 2147483647 h 7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6"/>
              <a:gd name="T106" fmla="*/ 0 h 78"/>
              <a:gd name="T107" fmla="*/ 76 w 76"/>
              <a:gd name="T108" fmla="*/ 78 h 7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6" h="78">
                <a:moveTo>
                  <a:pt x="64" y="56"/>
                </a:moveTo>
                <a:lnTo>
                  <a:pt x="60" y="52"/>
                </a:lnTo>
                <a:lnTo>
                  <a:pt x="56" y="54"/>
                </a:lnTo>
                <a:lnTo>
                  <a:pt x="54" y="58"/>
                </a:lnTo>
                <a:lnTo>
                  <a:pt x="56" y="62"/>
                </a:lnTo>
                <a:lnTo>
                  <a:pt x="58" y="64"/>
                </a:lnTo>
                <a:lnTo>
                  <a:pt x="60" y="68"/>
                </a:lnTo>
                <a:lnTo>
                  <a:pt x="62" y="72"/>
                </a:lnTo>
                <a:lnTo>
                  <a:pt x="60" y="78"/>
                </a:lnTo>
                <a:lnTo>
                  <a:pt x="58" y="78"/>
                </a:lnTo>
                <a:lnTo>
                  <a:pt x="54" y="78"/>
                </a:lnTo>
                <a:lnTo>
                  <a:pt x="52" y="78"/>
                </a:lnTo>
                <a:lnTo>
                  <a:pt x="52" y="74"/>
                </a:lnTo>
                <a:lnTo>
                  <a:pt x="48" y="76"/>
                </a:lnTo>
                <a:lnTo>
                  <a:pt x="46" y="76"/>
                </a:lnTo>
                <a:lnTo>
                  <a:pt x="42" y="74"/>
                </a:lnTo>
                <a:lnTo>
                  <a:pt x="36" y="70"/>
                </a:lnTo>
                <a:lnTo>
                  <a:pt x="34" y="62"/>
                </a:lnTo>
                <a:lnTo>
                  <a:pt x="32" y="54"/>
                </a:lnTo>
                <a:lnTo>
                  <a:pt x="34" y="52"/>
                </a:lnTo>
                <a:lnTo>
                  <a:pt x="36" y="50"/>
                </a:lnTo>
                <a:lnTo>
                  <a:pt x="32" y="44"/>
                </a:lnTo>
                <a:lnTo>
                  <a:pt x="24" y="44"/>
                </a:lnTo>
                <a:lnTo>
                  <a:pt x="24" y="48"/>
                </a:lnTo>
                <a:lnTo>
                  <a:pt x="20" y="48"/>
                </a:lnTo>
                <a:lnTo>
                  <a:pt x="18" y="46"/>
                </a:lnTo>
                <a:lnTo>
                  <a:pt x="16" y="48"/>
                </a:lnTo>
                <a:lnTo>
                  <a:pt x="12" y="44"/>
                </a:lnTo>
                <a:lnTo>
                  <a:pt x="10" y="50"/>
                </a:lnTo>
                <a:lnTo>
                  <a:pt x="8" y="56"/>
                </a:lnTo>
                <a:lnTo>
                  <a:pt x="6" y="64"/>
                </a:lnTo>
                <a:lnTo>
                  <a:pt x="4" y="66"/>
                </a:lnTo>
                <a:lnTo>
                  <a:pt x="2" y="68"/>
                </a:lnTo>
                <a:lnTo>
                  <a:pt x="0" y="66"/>
                </a:lnTo>
                <a:lnTo>
                  <a:pt x="0" y="62"/>
                </a:lnTo>
                <a:lnTo>
                  <a:pt x="2" y="54"/>
                </a:lnTo>
                <a:lnTo>
                  <a:pt x="0" y="50"/>
                </a:lnTo>
                <a:lnTo>
                  <a:pt x="0" y="42"/>
                </a:lnTo>
                <a:lnTo>
                  <a:pt x="2" y="34"/>
                </a:lnTo>
                <a:lnTo>
                  <a:pt x="6" y="34"/>
                </a:lnTo>
                <a:lnTo>
                  <a:pt x="10" y="32"/>
                </a:lnTo>
                <a:lnTo>
                  <a:pt x="14" y="28"/>
                </a:lnTo>
                <a:lnTo>
                  <a:pt x="16" y="24"/>
                </a:lnTo>
                <a:lnTo>
                  <a:pt x="18" y="24"/>
                </a:lnTo>
                <a:lnTo>
                  <a:pt x="20" y="22"/>
                </a:lnTo>
                <a:lnTo>
                  <a:pt x="26" y="24"/>
                </a:lnTo>
                <a:lnTo>
                  <a:pt x="28" y="26"/>
                </a:lnTo>
                <a:lnTo>
                  <a:pt x="30" y="28"/>
                </a:lnTo>
                <a:lnTo>
                  <a:pt x="32" y="30"/>
                </a:lnTo>
                <a:lnTo>
                  <a:pt x="36" y="30"/>
                </a:lnTo>
                <a:lnTo>
                  <a:pt x="36" y="26"/>
                </a:lnTo>
                <a:lnTo>
                  <a:pt x="40" y="24"/>
                </a:lnTo>
                <a:lnTo>
                  <a:pt x="42" y="20"/>
                </a:lnTo>
                <a:lnTo>
                  <a:pt x="44" y="18"/>
                </a:lnTo>
                <a:lnTo>
                  <a:pt x="48" y="16"/>
                </a:lnTo>
                <a:lnTo>
                  <a:pt x="52" y="14"/>
                </a:lnTo>
                <a:lnTo>
                  <a:pt x="52" y="6"/>
                </a:lnTo>
                <a:lnTo>
                  <a:pt x="54" y="0"/>
                </a:lnTo>
                <a:lnTo>
                  <a:pt x="58" y="2"/>
                </a:lnTo>
                <a:lnTo>
                  <a:pt x="62" y="6"/>
                </a:lnTo>
                <a:lnTo>
                  <a:pt x="68" y="14"/>
                </a:lnTo>
                <a:lnTo>
                  <a:pt x="70" y="26"/>
                </a:lnTo>
                <a:lnTo>
                  <a:pt x="76" y="50"/>
                </a:lnTo>
                <a:lnTo>
                  <a:pt x="74" y="52"/>
                </a:lnTo>
                <a:lnTo>
                  <a:pt x="72" y="56"/>
                </a:lnTo>
                <a:lnTo>
                  <a:pt x="70" y="62"/>
                </a:lnTo>
                <a:lnTo>
                  <a:pt x="70" y="68"/>
                </a:lnTo>
                <a:lnTo>
                  <a:pt x="68" y="66"/>
                </a:lnTo>
                <a:lnTo>
                  <a:pt x="66" y="60"/>
                </a:lnTo>
                <a:lnTo>
                  <a:pt x="62" y="52"/>
                </a:lnTo>
                <a:lnTo>
                  <a:pt x="6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7" name="îŝlïďê">
            <a:extLst>
              <a:ext uri="{FF2B5EF4-FFF2-40B4-BE49-F238E27FC236}">
                <a16:creationId xmlns:a16="http://schemas.microsoft.com/office/drawing/2014/main" id="{49081D41-B649-4001-9522-48946489F419}"/>
              </a:ext>
            </a:extLst>
          </p:cNvPr>
          <p:cNvSpPr/>
          <p:nvPr/>
        </p:nvSpPr>
        <p:spPr bwMode="auto">
          <a:xfrm>
            <a:off x="10868856" y="2424280"/>
            <a:ext cx="35133" cy="41424"/>
          </a:xfrm>
          <a:custGeom>
            <a:avLst/>
            <a:gdLst>
              <a:gd name="T0" fmla="*/ 2147483647 w 38"/>
              <a:gd name="T1" fmla="*/ 2147483647 h 42"/>
              <a:gd name="T2" fmla="*/ 0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0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2147483647 w 38"/>
              <a:gd name="T41" fmla="*/ 2147483647 h 4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38"/>
              <a:gd name="T64" fmla="*/ 0 h 42"/>
              <a:gd name="T65" fmla="*/ 38 w 38"/>
              <a:gd name="T66" fmla="*/ 42 h 4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38" h="42">
                <a:moveTo>
                  <a:pt x="4" y="42"/>
                </a:moveTo>
                <a:lnTo>
                  <a:pt x="0" y="42"/>
                </a:lnTo>
                <a:lnTo>
                  <a:pt x="2" y="38"/>
                </a:lnTo>
                <a:lnTo>
                  <a:pt x="6" y="34"/>
                </a:lnTo>
                <a:lnTo>
                  <a:pt x="14" y="24"/>
                </a:lnTo>
                <a:lnTo>
                  <a:pt x="24" y="16"/>
                </a:lnTo>
                <a:lnTo>
                  <a:pt x="30" y="8"/>
                </a:lnTo>
                <a:lnTo>
                  <a:pt x="32" y="4"/>
                </a:lnTo>
                <a:lnTo>
                  <a:pt x="34" y="0"/>
                </a:lnTo>
                <a:lnTo>
                  <a:pt x="34" y="4"/>
                </a:lnTo>
                <a:lnTo>
                  <a:pt x="36" y="6"/>
                </a:lnTo>
                <a:lnTo>
                  <a:pt x="38" y="10"/>
                </a:lnTo>
                <a:lnTo>
                  <a:pt x="36" y="12"/>
                </a:lnTo>
                <a:lnTo>
                  <a:pt x="32" y="14"/>
                </a:lnTo>
                <a:lnTo>
                  <a:pt x="32" y="16"/>
                </a:lnTo>
                <a:lnTo>
                  <a:pt x="30" y="18"/>
                </a:lnTo>
                <a:lnTo>
                  <a:pt x="22" y="18"/>
                </a:lnTo>
                <a:lnTo>
                  <a:pt x="20" y="28"/>
                </a:lnTo>
                <a:lnTo>
                  <a:pt x="14" y="36"/>
                </a:lnTo>
                <a:lnTo>
                  <a:pt x="10" y="40"/>
                </a:lnTo>
                <a:lnTo>
                  <a:pt x="4" y="4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8" name="íşļíḑé">
            <a:extLst>
              <a:ext uri="{FF2B5EF4-FFF2-40B4-BE49-F238E27FC236}">
                <a16:creationId xmlns:a16="http://schemas.microsoft.com/office/drawing/2014/main" id="{0707DBDC-DB2A-4F14-A9AF-50C2EB2EA1E5}"/>
              </a:ext>
            </a:extLst>
          </p:cNvPr>
          <p:cNvSpPr/>
          <p:nvPr/>
        </p:nvSpPr>
        <p:spPr bwMode="auto">
          <a:xfrm>
            <a:off x="10895557" y="2286752"/>
            <a:ext cx="65348" cy="106874"/>
          </a:xfrm>
          <a:custGeom>
            <a:avLst/>
            <a:gdLst>
              <a:gd name="T0" fmla="*/ 2147483647 w 74"/>
              <a:gd name="T1" fmla="*/ 2147483647 h 110"/>
              <a:gd name="T2" fmla="*/ 2147483647 w 74"/>
              <a:gd name="T3" fmla="*/ 2147483647 h 110"/>
              <a:gd name="T4" fmla="*/ 2147483647 w 74"/>
              <a:gd name="T5" fmla="*/ 2147483647 h 110"/>
              <a:gd name="T6" fmla="*/ 2147483647 w 74"/>
              <a:gd name="T7" fmla="*/ 0 h 110"/>
              <a:gd name="T8" fmla="*/ 2147483647 w 74"/>
              <a:gd name="T9" fmla="*/ 2147483647 h 110"/>
              <a:gd name="T10" fmla="*/ 2147483647 w 74"/>
              <a:gd name="T11" fmla="*/ 2147483647 h 110"/>
              <a:gd name="T12" fmla="*/ 2147483647 w 74"/>
              <a:gd name="T13" fmla="*/ 2147483647 h 110"/>
              <a:gd name="T14" fmla="*/ 2147483647 w 74"/>
              <a:gd name="T15" fmla="*/ 2147483647 h 110"/>
              <a:gd name="T16" fmla="*/ 2147483647 w 74"/>
              <a:gd name="T17" fmla="*/ 2147483647 h 110"/>
              <a:gd name="T18" fmla="*/ 2147483647 w 74"/>
              <a:gd name="T19" fmla="*/ 2147483647 h 110"/>
              <a:gd name="T20" fmla="*/ 2147483647 w 74"/>
              <a:gd name="T21" fmla="*/ 2147483647 h 110"/>
              <a:gd name="T22" fmla="*/ 2147483647 w 74"/>
              <a:gd name="T23" fmla="*/ 2147483647 h 110"/>
              <a:gd name="T24" fmla="*/ 2147483647 w 74"/>
              <a:gd name="T25" fmla="*/ 2147483647 h 110"/>
              <a:gd name="T26" fmla="*/ 2147483647 w 74"/>
              <a:gd name="T27" fmla="*/ 2147483647 h 110"/>
              <a:gd name="T28" fmla="*/ 2147483647 w 74"/>
              <a:gd name="T29" fmla="*/ 2147483647 h 110"/>
              <a:gd name="T30" fmla="*/ 2147483647 w 74"/>
              <a:gd name="T31" fmla="*/ 2147483647 h 110"/>
              <a:gd name="T32" fmla="*/ 2147483647 w 74"/>
              <a:gd name="T33" fmla="*/ 2147483647 h 110"/>
              <a:gd name="T34" fmla="*/ 2147483647 w 74"/>
              <a:gd name="T35" fmla="*/ 2147483647 h 110"/>
              <a:gd name="T36" fmla="*/ 2147483647 w 74"/>
              <a:gd name="T37" fmla="*/ 2147483647 h 110"/>
              <a:gd name="T38" fmla="*/ 2147483647 w 74"/>
              <a:gd name="T39" fmla="*/ 2147483647 h 110"/>
              <a:gd name="T40" fmla="*/ 2147483647 w 74"/>
              <a:gd name="T41" fmla="*/ 2147483647 h 110"/>
              <a:gd name="T42" fmla="*/ 2147483647 w 74"/>
              <a:gd name="T43" fmla="*/ 2147483647 h 110"/>
              <a:gd name="T44" fmla="*/ 2147483647 w 74"/>
              <a:gd name="T45" fmla="*/ 2147483647 h 110"/>
              <a:gd name="T46" fmla="*/ 2147483647 w 74"/>
              <a:gd name="T47" fmla="*/ 2147483647 h 110"/>
              <a:gd name="T48" fmla="*/ 2147483647 w 74"/>
              <a:gd name="T49" fmla="*/ 2147483647 h 110"/>
              <a:gd name="T50" fmla="*/ 2147483647 w 74"/>
              <a:gd name="T51" fmla="*/ 2147483647 h 110"/>
              <a:gd name="T52" fmla="*/ 2147483647 w 74"/>
              <a:gd name="T53" fmla="*/ 2147483647 h 110"/>
              <a:gd name="T54" fmla="*/ 2147483647 w 74"/>
              <a:gd name="T55" fmla="*/ 2147483647 h 110"/>
              <a:gd name="T56" fmla="*/ 2147483647 w 74"/>
              <a:gd name="T57" fmla="*/ 2147483647 h 110"/>
              <a:gd name="T58" fmla="*/ 2147483647 w 74"/>
              <a:gd name="T59" fmla="*/ 2147483647 h 110"/>
              <a:gd name="T60" fmla="*/ 2147483647 w 74"/>
              <a:gd name="T61" fmla="*/ 2147483647 h 110"/>
              <a:gd name="T62" fmla="*/ 2147483647 w 74"/>
              <a:gd name="T63" fmla="*/ 2147483647 h 110"/>
              <a:gd name="T64" fmla="*/ 2147483647 w 74"/>
              <a:gd name="T65" fmla="*/ 2147483647 h 110"/>
              <a:gd name="T66" fmla="*/ 2147483647 w 74"/>
              <a:gd name="T67" fmla="*/ 2147483647 h 110"/>
              <a:gd name="T68" fmla="*/ 2147483647 w 74"/>
              <a:gd name="T69" fmla="*/ 2147483647 h 110"/>
              <a:gd name="T70" fmla="*/ 2147483647 w 74"/>
              <a:gd name="T71" fmla="*/ 2147483647 h 110"/>
              <a:gd name="T72" fmla="*/ 2147483647 w 74"/>
              <a:gd name="T73" fmla="*/ 2147483647 h 110"/>
              <a:gd name="T74" fmla="*/ 0 w 74"/>
              <a:gd name="T75" fmla="*/ 2147483647 h 110"/>
              <a:gd name="T76" fmla="*/ 2147483647 w 74"/>
              <a:gd name="T77" fmla="*/ 2147483647 h 11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4"/>
              <a:gd name="T118" fmla="*/ 0 h 110"/>
              <a:gd name="T119" fmla="*/ 74 w 74"/>
              <a:gd name="T120" fmla="*/ 110 h 11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4" h="110">
                <a:moveTo>
                  <a:pt x="4" y="46"/>
                </a:moveTo>
                <a:lnTo>
                  <a:pt x="8" y="38"/>
                </a:lnTo>
                <a:lnTo>
                  <a:pt x="8" y="30"/>
                </a:lnTo>
                <a:lnTo>
                  <a:pt x="6" y="20"/>
                </a:lnTo>
                <a:lnTo>
                  <a:pt x="4" y="12"/>
                </a:lnTo>
                <a:lnTo>
                  <a:pt x="6" y="4"/>
                </a:lnTo>
                <a:lnTo>
                  <a:pt x="8" y="2"/>
                </a:lnTo>
                <a:lnTo>
                  <a:pt x="10" y="0"/>
                </a:lnTo>
                <a:lnTo>
                  <a:pt x="12" y="2"/>
                </a:lnTo>
                <a:lnTo>
                  <a:pt x="14" y="6"/>
                </a:lnTo>
                <a:lnTo>
                  <a:pt x="16" y="10"/>
                </a:lnTo>
                <a:lnTo>
                  <a:pt x="20" y="10"/>
                </a:lnTo>
                <a:lnTo>
                  <a:pt x="22" y="10"/>
                </a:lnTo>
                <a:lnTo>
                  <a:pt x="24" y="8"/>
                </a:lnTo>
                <a:lnTo>
                  <a:pt x="28" y="4"/>
                </a:lnTo>
                <a:lnTo>
                  <a:pt x="28" y="8"/>
                </a:lnTo>
                <a:lnTo>
                  <a:pt x="30" y="12"/>
                </a:lnTo>
                <a:lnTo>
                  <a:pt x="32" y="18"/>
                </a:lnTo>
                <a:lnTo>
                  <a:pt x="34" y="22"/>
                </a:lnTo>
                <a:lnTo>
                  <a:pt x="36" y="30"/>
                </a:lnTo>
                <a:lnTo>
                  <a:pt x="36" y="36"/>
                </a:lnTo>
                <a:lnTo>
                  <a:pt x="36" y="44"/>
                </a:lnTo>
                <a:lnTo>
                  <a:pt x="32" y="48"/>
                </a:lnTo>
                <a:lnTo>
                  <a:pt x="28" y="54"/>
                </a:lnTo>
                <a:lnTo>
                  <a:pt x="26" y="62"/>
                </a:lnTo>
                <a:lnTo>
                  <a:pt x="28" y="70"/>
                </a:lnTo>
                <a:lnTo>
                  <a:pt x="32" y="76"/>
                </a:lnTo>
                <a:lnTo>
                  <a:pt x="36" y="82"/>
                </a:lnTo>
                <a:lnTo>
                  <a:pt x="40" y="86"/>
                </a:lnTo>
                <a:lnTo>
                  <a:pt x="40" y="84"/>
                </a:lnTo>
                <a:lnTo>
                  <a:pt x="42" y="80"/>
                </a:lnTo>
                <a:lnTo>
                  <a:pt x="46" y="80"/>
                </a:lnTo>
                <a:lnTo>
                  <a:pt x="50" y="82"/>
                </a:lnTo>
                <a:lnTo>
                  <a:pt x="54" y="86"/>
                </a:lnTo>
                <a:lnTo>
                  <a:pt x="56" y="90"/>
                </a:lnTo>
                <a:lnTo>
                  <a:pt x="60" y="92"/>
                </a:lnTo>
                <a:lnTo>
                  <a:pt x="62" y="90"/>
                </a:lnTo>
                <a:lnTo>
                  <a:pt x="64" y="88"/>
                </a:lnTo>
                <a:lnTo>
                  <a:pt x="66" y="90"/>
                </a:lnTo>
                <a:lnTo>
                  <a:pt x="64" y="94"/>
                </a:lnTo>
                <a:lnTo>
                  <a:pt x="64" y="96"/>
                </a:lnTo>
                <a:lnTo>
                  <a:pt x="64" y="98"/>
                </a:lnTo>
                <a:lnTo>
                  <a:pt x="66" y="96"/>
                </a:lnTo>
                <a:lnTo>
                  <a:pt x="68" y="100"/>
                </a:lnTo>
                <a:lnTo>
                  <a:pt x="74" y="102"/>
                </a:lnTo>
                <a:lnTo>
                  <a:pt x="74" y="106"/>
                </a:lnTo>
                <a:lnTo>
                  <a:pt x="74" y="110"/>
                </a:lnTo>
                <a:lnTo>
                  <a:pt x="72" y="110"/>
                </a:lnTo>
                <a:lnTo>
                  <a:pt x="70" y="108"/>
                </a:lnTo>
                <a:lnTo>
                  <a:pt x="68" y="106"/>
                </a:lnTo>
                <a:lnTo>
                  <a:pt x="64" y="100"/>
                </a:lnTo>
                <a:lnTo>
                  <a:pt x="60" y="98"/>
                </a:lnTo>
                <a:lnTo>
                  <a:pt x="54" y="94"/>
                </a:lnTo>
                <a:lnTo>
                  <a:pt x="50" y="90"/>
                </a:lnTo>
                <a:lnTo>
                  <a:pt x="48" y="92"/>
                </a:lnTo>
                <a:lnTo>
                  <a:pt x="48" y="96"/>
                </a:lnTo>
                <a:lnTo>
                  <a:pt x="50" y="100"/>
                </a:lnTo>
                <a:lnTo>
                  <a:pt x="44" y="100"/>
                </a:lnTo>
                <a:lnTo>
                  <a:pt x="42" y="94"/>
                </a:lnTo>
                <a:lnTo>
                  <a:pt x="38" y="90"/>
                </a:lnTo>
                <a:lnTo>
                  <a:pt x="34" y="88"/>
                </a:lnTo>
                <a:lnTo>
                  <a:pt x="30" y="90"/>
                </a:lnTo>
                <a:lnTo>
                  <a:pt x="26" y="92"/>
                </a:lnTo>
                <a:lnTo>
                  <a:pt x="22" y="90"/>
                </a:lnTo>
                <a:lnTo>
                  <a:pt x="20" y="88"/>
                </a:lnTo>
                <a:lnTo>
                  <a:pt x="16" y="84"/>
                </a:lnTo>
                <a:lnTo>
                  <a:pt x="18" y="80"/>
                </a:lnTo>
                <a:lnTo>
                  <a:pt x="20" y="76"/>
                </a:lnTo>
                <a:lnTo>
                  <a:pt x="20" y="72"/>
                </a:lnTo>
                <a:lnTo>
                  <a:pt x="16" y="72"/>
                </a:lnTo>
                <a:lnTo>
                  <a:pt x="14" y="74"/>
                </a:lnTo>
                <a:lnTo>
                  <a:pt x="12" y="74"/>
                </a:lnTo>
                <a:lnTo>
                  <a:pt x="6" y="72"/>
                </a:lnTo>
                <a:lnTo>
                  <a:pt x="2" y="70"/>
                </a:lnTo>
                <a:lnTo>
                  <a:pt x="0" y="66"/>
                </a:lnTo>
                <a:lnTo>
                  <a:pt x="0" y="52"/>
                </a:lnTo>
                <a:lnTo>
                  <a:pt x="2" y="46"/>
                </a:lnTo>
                <a:lnTo>
                  <a:pt x="4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9" name="iṩlíde">
            <a:extLst>
              <a:ext uri="{FF2B5EF4-FFF2-40B4-BE49-F238E27FC236}">
                <a16:creationId xmlns:a16="http://schemas.microsoft.com/office/drawing/2014/main" id="{A01DF235-AA7D-4D65-B251-76112436DAED}"/>
              </a:ext>
            </a:extLst>
          </p:cNvPr>
          <p:cNvSpPr/>
          <p:nvPr/>
        </p:nvSpPr>
        <p:spPr bwMode="auto">
          <a:xfrm>
            <a:off x="10964418" y="2396112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2147483647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2147483647 h 42"/>
              <a:gd name="T28" fmla="*/ 2147483647 w 24"/>
              <a:gd name="T29" fmla="*/ 2147483647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2147483647 w 24"/>
              <a:gd name="T37" fmla="*/ 2147483647 h 42"/>
              <a:gd name="T38" fmla="*/ 2147483647 w 24"/>
              <a:gd name="T39" fmla="*/ 2147483647 h 42"/>
              <a:gd name="T40" fmla="*/ 2147483647 w 24"/>
              <a:gd name="T41" fmla="*/ 2147483647 h 42"/>
              <a:gd name="T42" fmla="*/ 0 w 24"/>
              <a:gd name="T43" fmla="*/ 2147483647 h 42"/>
              <a:gd name="T44" fmla="*/ 2147483647 w 24"/>
              <a:gd name="T45" fmla="*/ 0 h 42"/>
              <a:gd name="T46" fmla="*/ 2147483647 w 24"/>
              <a:gd name="T47" fmla="*/ 0 h 42"/>
              <a:gd name="T48" fmla="*/ 2147483647 w 24"/>
              <a:gd name="T49" fmla="*/ 2147483647 h 42"/>
              <a:gd name="T50" fmla="*/ 2147483647 w 24"/>
              <a:gd name="T51" fmla="*/ 2147483647 h 42"/>
              <a:gd name="T52" fmla="*/ 2147483647 w 24"/>
              <a:gd name="T53" fmla="*/ 2147483647 h 42"/>
              <a:gd name="T54" fmla="*/ 2147483647 w 24"/>
              <a:gd name="T55" fmla="*/ 2147483647 h 42"/>
              <a:gd name="T56" fmla="*/ 2147483647 w 24"/>
              <a:gd name="T57" fmla="*/ 2147483647 h 42"/>
              <a:gd name="T58" fmla="*/ 2147483647 w 24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4"/>
              <a:gd name="T91" fmla="*/ 0 h 42"/>
              <a:gd name="T92" fmla="*/ 24 w 24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4" h="42">
                <a:moveTo>
                  <a:pt x="22" y="28"/>
                </a:moveTo>
                <a:lnTo>
                  <a:pt x="14" y="28"/>
                </a:lnTo>
                <a:lnTo>
                  <a:pt x="14" y="36"/>
                </a:lnTo>
                <a:lnTo>
                  <a:pt x="18" y="40"/>
                </a:lnTo>
                <a:lnTo>
                  <a:pt x="18" y="42"/>
                </a:lnTo>
                <a:lnTo>
                  <a:pt x="14" y="42"/>
                </a:lnTo>
                <a:lnTo>
                  <a:pt x="12" y="42"/>
                </a:lnTo>
                <a:lnTo>
                  <a:pt x="10" y="42"/>
                </a:lnTo>
                <a:lnTo>
                  <a:pt x="10" y="38"/>
                </a:lnTo>
                <a:lnTo>
                  <a:pt x="12" y="36"/>
                </a:lnTo>
                <a:lnTo>
                  <a:pt x="12" y="32"/>
                </a:lnTo>
                <a:lnTo>
                  <a:pt x="8" y="32"/>
                </a:lnTo>
                <a:lnTo>
                  <a:pt x="6" y="30"/>
                </a:lnTo>
                <a:lnTo>
                  <a:pt x="2" y="24"/>
                </a:lnTo>
                <a:lnTo>
                  <a:pt x="2" y="22"/>
                </a:lnTo>
                <a:lnTo>
                  <a:pt x="10" y="22"/>
                </a:lnTo>
                <a:lnTo>
                  <a:pt x="12" y="20"/>
                </a:lnTo>
                <a:lnTo>
                  <a:pt x="14" y="18"/>
                </a:lnTo>
                <a:lnTo>
                  <a:pt x="12" y="14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4" y="0"/>
                </a:lnTo>
                <a:lnTo>
                  <a:pt x="12" y="0"/>
                </a:lnTo>
                <a:lnTo>
                  <a:pt x="16" y="2"/>
                </a:lnTo>
                <a:lnTo>
                  <a:pt x="16" y="8"/>
                </a:lnTo>
                <a:lnTo>
                  <a:pt x="20" y="8"/>
                </a:lnTo>
                <a:lnTo>
                  <a:pt x="20" y="16"/>
                </a:lnTo>
                <a:lnTo>
                  <a:pt x="24" y="22"/>
                </a:lnTo>
                <a:lnTo>
                  <a:pt x="22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0" name="íṧḻíďé">
            <a:extLst>
              <a:ext uri="{FF2B5EF4-FFF2-40B4-BE49-F238E27FC236}">
                <a16:creationId xmlns:a16="http://schemas.microsoft.com/office/drawing/2014/main" id="{2581AA47-2B5A-43EC-A20F-347A404B0707}"/>
              </a:ext>
            </a:extLst>
          </p:cNvPr>
          <p:cNvSpPr/>
          <p:nvPr/>
        </p:nvSpPr>
        <p:spPr bwMode="auto">
          <a:xfrm>
            <a:off x="10929987" y="2407711"/>
            <a:ext cx="20377" cy="28168"/>
          </a:xfrm>
          <a:custGeom>
            <a:avLst/>
            <a:gdLst>
              <a:gd name="T0" fmla="*/ 2147483647 w 22"/>
              <a:gd name="T1" fmla="*/ 2147483647 h 28"/>
              <a:gd name="T2" fmla="*/ 2147483647 w 22"/>
              <a:gd name="T3" fmla="*/ 2147483647 h 28"/>
              <a:gd name="T4" fmla="*/ 2147483647 w 22"/>
              <a:gd name="T5" fmla="*/ 2147483647 h 28"/>
              <a:gd name="T6" fmla="*/ 2147483647 w 22"/>
              <a:gd name="T7" fmla="*/ 2147483647 h 28"/>
              <a:gd name="T8" fmla="*/ 2147483647 w 22"/>
              <a:gd name="T9" fmla="*/ 2147483647 h 28"/>
              <a:gd name="T10" fmla="*/ 2147483647 w 22"/>
              <a:gd name="T11" fmla="*/ 2147483647 h 28"/>
              <a:gd name="T12" fmla="*/ 2147483647 w 22"/>
              <a:gd name="T13" fmla="*/ 2147483647 h 28"/>
              <a:gd name="T14" fmla="*/ 2147483647 w 22"/>
              <a:gd name="T15" fmla="*/ 2147483647 h 28"/>
              <a:gd name="T16" fmla="*/ 2147483647 w 22"/>
              <a:gd name="T17" fmla="*/ 2147483647 h 28"/>
              <a:gd name="T18" fmla="*/ 0 w 22"/>
              <a:gd name="T19" fmla="*/ 2147483647 h 28"/>
              <a:gd name="T20" fmla="*/ 2147483647 w 22"/>
              <a:gd name="T21" fmla="*/ 2147483647 h 28"/>
              <a:gd name="T22" fmla="*/ 2147483647 w 22"/>
              <a:gd name="T23" fmla="*/ 0 h 28"/>
              <a:gd name="T24" fmla="*/ 2147483647 w 22"/>
              <a:gd name="T25" fmla="*/ 2147483647 h 28"/>
              <a:gd name="T26" fmla="*/ 2147483647 w 2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2"/>
              <a:gd name="T43" fmla="*/ 0 h 28"/>
              <a:gd name="T44" fmla="*/ 22 w 2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2" h="28">
                <a:moveTo>
                  <a:pt x="10" y="4"/>
                </a:moveTo>
                <a:lnTo>
                  <a:pt x="12" y="4"/>
                </a:lnTo>
                <a:lnTo>
                  <a:pt x="14" y="4"/>
                </a:lnTo>
                <a:lnTo>
                  <a:pt x="20" y="6"/>
                </a:lnTo>
                <a:lnTo>
                  <a:pt x="22" y="10"/>
                </a:lnTo>
                <a:lnTo>
                  <a:pt x="20" y="16"/>
                </a:lnTo>
                <a:lnTo>
                  <a:pt x="14" y="22"/>
                </a:lnTo>
                <a:lnTo>
                  <a:pt x="2" y="28"/>
                </a:lnTo>
                <a:lnTo>
                  <a:pt x="2" y="14"/>
                </a:lnTo>
                <a:lnTo>
                  <a:pt x="0" y="4"/>
                </a:lnTo>
                <a:lnTo>
                  <a:pt x="2" y="2"/>
                </a:lnTo>
                <a:lnTo>
                  <a:pt x="4" y="0"/>
                </a:lnTo>
                <a:lnTo>
                  <a:pt x="8" y="4"/>
                </a:lnTo>
                <a:lnTo>
                  <a:pt x="10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1" name="íšļïḓé">
            <a:extLst>
              <a:ext uri="{FF2B5EF4-FFF2-40B4-BE49-F238E27FC236}">
                <a16:creationId xmlns:a16="http://schemas.microsoft.com/office/drawing/2014/main" id="{DA969205-E8F1-42FA-A66C-384A3356810A}"/>
              </a:ext>
            </a:extLst>
          </p:cNvPr>
          <p:cNvSpPr/>
          <p:nvPr/>
        </p:nvSpPr>
        <p:spPr bwMode="auto">
          <a:xfrm>
            <a:off x="11407801" y="2717564"/>
            <a:ext cx="14756" cy="29825"/>
          </a:xfrm>
          <a:custGeom>
            <a:avLst/>
            <a:gdLst>
              <a:gd name="T0" fmla="*/ 2147483647 w 16"/>
              <a:gd name="T1" fmla="*/ 2147483647 h 30"/>
              <a:gd name="T2" fmla="*/ 2147483647 w 16"/>
              <a:gd name="T3" fmla="*/ 2147483647 h 30"/>
              <a:gd name="T4" fmla="*/ 2147483647 w 16"/>
              <a:gd name="T5" fmla="*/ 2147483647 h 30"/>
              <a:gd name="T6" fmla="*/ 2147483647 w 16"/>
              <a:gd name="T7" fmla="*/ 2147483647 h 30"/>
              <a:gd name="T8" fmla="*/ 2147483647 w 16"/>
              <a:gd name="T9" fmla="*/ 2147483647 h 30"/>
              <a:gd name="T10" fmla="*/ 2147483647 w 16"/>
              <a:gd name="T11" fmla="*/ 2147483647 h 30"/>
              <a:gd name="T12" fmla="*/ 2147483647 w 16"/>
              <a:gd name="T13" fmla="*/ 2147483647 h 30"/>
              <a:gd name="T14" fmla="*/ 2147483647 w 16"/>
              <a:gd name="T15" fmla="*/ 2147483647 h 30"/>
              <a:gd name="T16" fmla="*/ 2147483647 w 16"/>
              <a:gd name="T17" fmla="*/ 2147483647 h 30"/>
              <a:gd name="T18" fmla="*/ 0 w 16"/>
              <a:gd name="T19" fmla="*/ 2147483647 h 30"/>
              <a:gd name="T20" fmla="*/ 0 w 16"/>
              <a:gd name="T21" fmla="*/ 0 h 30"/>
              <a:gd name="T22" fmla="*/ 2147483647 w 16"/>
              <a:gd name="T23" fmla="*/ 2147483647 h 30"/>
              <a:gd name="T24" fmla="*/ 2147483647 w 16"/>
              <a:gd name="T25" fmla="*/ 2147483647 h 30"/>
              <a:gd name="T26" fmla="*/ 2147483647 w 16"/>
              <a:gd name="T27" fmla="*/ 2147483647 h 30"/>
              <a:gd name="T28" fmla="*/ 2147483647 w 16"/>
              <a:gd name="T29" fmla="*/ 2147483647 h 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"/>
              <a:gd name="T46" fmla="*/ 0 h 30"/>
              <a:gd name="T47" fmla="*/ 16 w 16"/>
              <a:gd name="T48" fmla="*/ 30 h 3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" h="30">
                <a:moveTo>
                  <a:pt x="16" y="18"/>
                </a:moveTo>
                <a:lnTo>
                  <a:pt x="16" y="24"/>
                </a:lnTo>
                <a:lnTo>
                  <a:pt x="14" y="28"/>
                </a:lnTo>
                <a:lnTo>
                  <a:pt x="12" y="30"/>
                </a:lnTo>
                <a:lnTo>
                  <a:pt x="10" y="30"/>
                </a:lnTo>
                <a:lnTo>
                  <a:pt x="8" y="30"/>
                </a:lnTo>
                <a:lnTo>
                  <a:pt x="6" y="26"/>
                </a:lnTo>
                <a:lnTo>
                  <a:pt x="4" y="18"/>
                </a:lnTo>
                <a:lnTo>
                  <a:pt x="2" y="12"/>
                </a:lnTo>
                <a:lnTo>
                  <a:pt x="0" y="6"/>
                </a:lnTo>
                <a:lnTo>
                  <a:pt x="0" y="0"/>
                </a:lnTo>
                <a:lnTo>
                  <a:pt x="8" y="12"/>
                </a:lnTo>
                <a:lnTo>
                  <a:pt x="10" y="18"/>
                </a:lnTo>
                <a:lnTo>
                  <a:pt x="14" y="18"/>
                </a:lnTo>
                <a:lnTo>
                  <a:pt x="16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2" name="îṧḻíḋê">
            <a:extLst>
              <a:ext uri="{FF2B5EF4-FFF2-40B4-BE49-F238E27FC236}">
                <a16:creationId xmlns:a16="http://schemas.microsoft.com/office/drawing/2014/main" id="{7C76DB3C-6EFF-43EC-9A83-6AD6A4167CD6}"/>
              </a:ext>
            </a:extLst>
          </p:cNvPr>
          <p:cNvSpPr/>
          <p:nvPr/>
        </p:nvSpPr>
        <p:spPr bwMode="auto">
          <a:xfrm>
            <a:off x="11457690" y="2758160"/>
            <a:ext cx="19675" cy="17398"/>
          </a:xfrm>
          <a:custGeom>
            <a:avLst/>
            <a:gdLst>
              <a:gd name="T0" fmla="*/ 2147483647 w 22"/>
              <a:gd name="T1" fmla="*/ 2147483647 h 16"/>
              <a:gd name="T2" fmla="*/ 2147483647 w 22"/>
              <a:gd name="T3" fmla="*/ 2147483647 h 16"/>
              <a:gd name="T4" fmla="*/ 2147483647 w 22"/>
              <a:gd name="T5" fmla="*/ 2147483647 h 16"/>
              <a:gd name="T6" fmla="*/ 2147483647 w 22"/>
              <a:gd name="T7" fmla="*/ 2147483647 h 16"/>
              <a:gd name="T8" fmla="*/ 2147483647 w 22"/>
              <a:gd name="T9" fmla="*/ 2147483647 h 16"/>
              <a:gd name="T10" fmla="*/ 0 w 22"/>
              <a:gd name="T11" fmla="*/ 2147483647 h 16"/>
              <a:gd name="T12" fmla="*/ 0 w 22"/>
              <a:gd name="T13" fmla="*/ 0 h 16"/>
              <a:gd name="T14" fmla="*/ 2147483647 w 22"/>
              <a:gd name="T15" fmla="*/ 2147483647 h 16"/>
              <a:gd name="T16" fmla="*/ 2147483647 w 22"/>
              <a:gd name="T17" fmla="*/ 2147483647 h 16"/>
              <a:gd name="T18" fmla="*/ 2147483647 w 22"/>
              <a:gd name="T19" fmla="*/ 2147483647 h 16"/>
              <a:gd name="T20" fmla="*/ 2147483647 w 2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"/>
              <a:gd name="T34" fmla="*/ 0 h 16"/>
              <a:gd name="T35" fmla="*/ 22 w 2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" h="16">
                <a:moveTo>
                  <a:pt x="22" y="14"/>
                </a:moveTo>
                <a:lnTo>
                  <a:pt x="20" y="16"/>
                </a:lnTo>
                <a:lnTo>
                  <a:pt x="18" y="16"/>
                </a:lnTo>
                <a:lnTo>
                  <a:pt x="12" y="14"/>
                </a:lnTo>
                <a:lnTo>
                  <a:pt x="6" y="10"/>
                </a:lnTo>
                <a:lnTo>
                  <a:pt x="0" y="2"/>
                </a:lnTo>
                <a:lnTo>
                  <a:pt x="0" y="0"/>
                </a:lnTo>
                <a:lnTo>
                  <a:pt x="6" y="2"/>
                </a:lnTo>
                <a:lnTo>
                  <a:pt x="12" y="4"/>
                </a:lnTo>
                <a:lnTo>
                  <a:pt x="20" y="8"/>
                </a:lnTo>
                <a:lnTo>
                  <a:pt x="2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3" name="íṩḷíḑê">
            <a:extLst>
              <a:ext uri="{FF2B5EF4-FFF2-40B4-BE49-F238E27FC236}">
                <a16:creationId xmlns:a16="http://schemas.microsoft.com/office/drawing/2014/main" id="{D322FB59-3743-4245-AA01-EEB278BCEA5B}"/>
              </a:ext>
            </a:extLst>
          </p:cNvPr>
          <p:cNvSpPr/>
          <p:nvPr/>
        </p:nvSpPr>
        <p:spPr bwMode="auto">
          <a:xfrm>
            <a:off x="11488607" y="2773072"/>
            <a:ext cx="11946" cy="24026"/>
          </a:xfrm>
          <a:custGeom>
            <a:avLst/>
            <a:gdLst>
              <a:gd name="T0" fmla="*/ 2147483647 w 14"/>
              <a:gd name="T1" fmla="*/ 0 h 24"/>
              <a:gd name="T2" fmla="*/ 2147483647 w 14"/>
              <a:gd name="T3" fmla="*/ 2147483647 h 24"/>
              <a:gd name="T4" fmla="*/ 2147483647 w 14"/>
              <a:gd name="T5" fmla="*/ 2147483647 h 24"/>
              <a:gd name="T6" fmla="*/ 2147483647 w 14"/>
              <a:gd name="T7" fmla="*/ 2147483647 h 24"/>
              <a:gd name="T8" fmla="*/ 2147483647 w 14"/>
              <a:gd name="T9" fmla="*/ 2147483647 h 24"/>
              <a:gd name="T10" fmla="*/ 2147483647 w 14"/>
              <a:gd name="T11" fmla="*/ 2147483647 h 24"/>
              <a:gd name="T12" fmla="*/ 2147483647 w 14"/>
              <a:gd name="T13" fmla="*/ 2147483647 h 24"/>
              <a:gd name="T14" fmla="*/ 2147483647 w 14"/>
              <a:gd name="T15" fmla="*/ 2147483647 h 24"/>
              <a:gd name="T16" fmla="*/ 0 w 14"/>
              <a:gd name="T17" fmla="*/ 2147483647 h 24"/>
              <a:gd name="T18" fmla="*/ 0 w 14"/>
              <a:gd name="T19" fmla="*/ 2147483647 h 24"/>
              <a:gd name="T20" fmla="*/ 0 w 14"/>
              <a:gd name="T21" fmla="*/ 2147483647 h 24"/>
              <a:gd name="T22" fmla="*/ 2147483647 w 14"/>
              <a:gd name="T23" fmla="*/ 2147483647 h 24"/>
              <a:gd name="T24" fmla="*/ 2147483647 w 14"/>
              <a:gd name="T25" fmla="*/ 0 h 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4"/>
              <a:gd name="T40" fmla="*/ 0 h 24"/>
              <a:gd name="T41" fmla="*/ 14 w 14"/>
              <a:gd name="T42" fmla="*/ 24 h 2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4" h="24">
                <a:moveTo>
                  <a:pt x="2" y="0"/>
                </a:moveTo>
                <a:lnTo>
                  <a:pt x="6" y="6"/>
                </a:lnTo>
                <a:lnTo>
                  <a:pt x="10" y="12"/>
                </a:lnTo>
                <a:lnTo>
                  <a:pt x="12" y="18"/>
                </a:lnTo>
                <a:lnTo>
                  <a:pt x="14" y="24"/>
                </a:lnTo>
                <a:lnTo>
                  <a:pt x="12" y="24"/>
                </a:lnTo>
                <a:lnTo>
                  <a:pt x="8" y="22"/>
                </a:lnTo>
                <a:lnTo>
                  <a:pt x="2" y="16"/>
                </a:lnTo>
                <a:lnTo>
                  <a:pt x="0" y="12"/>
                </a:lnTo>
                <a:lnTo>
                  <a:pt x="0" y="8"/>
                </a:lnTo>
                <a:lnTo>
                  <a:pt x="0" y="2"/>
                </a:lnTo>
                <a:lnTo>
                  <a:pt x="4" y="2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4" name="îṡlîḓè">
            <a:extLst>
              <a:ext uri="{FF2B5EF4-FFF2-40B4-BE49-F238E27FC236}">
                <a16:creationId xmlns:a16="http://schemas.microsoft.com/office/drawing/2014/main" id="{9608E6CD-4B53-4898-94A3-B0212F47271D}"/>
              </a:ext>
            </a:extLst>
          </p:cNvPr>
          <p:cNvSpPr/>
          <p:nvPr/>
        </p:nvSpPr>
        <p:spPr bwMode="auto">
          <a:xfrm>
            <a:off x="11495634" y="2807868"/>
            <a:ext cx="15459" cy="9941"/>
          </a:xfrm>
          <a:custGeom>
            <a:avLst/>
            <a:gdLst>
              <a:gd name="T0" fmla="*/ 2147483647 w 18"/>
              <a:gd name="T1" fmla="*/ 2147483647 h 10"/>
              <a:gd name="T2" fmla="*/ 2147483647 w 18"/>
              <a:gd name="T3" fmla="*/ 2147483647 h 10"/>
              <a:gd name="T4" fmla="*/ 2147483647 w 18"/>
              <a:gd name="T5" fmla="*/ 2147483647 h 10"/>
              <a:gd name="T6" fmla="*/ 0 w 18"/>
              <a:gd name="T7" fmla="*/ 2147483647 h 10"/>
              <a:gd name="T8" fmla="*/ 0 w 18"/>
              <a:gd name="T9" fmla="*/ 0 h 10"/>
              <a:gd name="T10" fmla="*/ 2147483647 w 18"/>
              <a:gd name="T11" fmla="*/ 0 h 10"/>
              <a:gd name="T12" fmla="*/ 2147483647 w 18"/>
              <a:gd name="T13" fmla="*/ 2147483647 h 10"/>
              <a:gd name="T14" fmla="*/ 2147483647 w 18"/>
              <a:gd name="T15" fmla="*/ 2147483647 h 10"/>
              <a:gd name="T16" fmla="*/ 2147483647 w 18"/>
              <a:gd name="T17" fmla="*/ 2147483647 h 1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10"/>
              <a:gd name="T29" fmla="*/ 18 w 18"/>
              <a:gd name="T30" fmla="*/ 10 h 1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10">
                <a:moveTo>
                  <a:pt x="18" y="10"/>
                </a:moveTo>
                <a:lnTo>
                  <a:pt x="10" y="10"/>
                </a:lnTo>
                <a:lnTo>
                  <a:pt x="4" y="8"/>
                </a:lnTo>
                <a:lnTo>
                  <a:pt x="0" y="2"/>
                </a:lnTo>
                <a:lnTo>
                  <a:pt x="0" y="0"/>
                </a:lnTo>
                <a:lnTo>
                  <a:pt x="6" y="0"/>
                </a:lnTo>
                <a:lnTo>
                  <a:pt x="12" y="4"/>
                </a:lnTo>
                <a:lnTo>
                  <a:pt x="16" y="6"/>
                </a:lnTo>
                <a:lnTo>
                  <a:pt x="18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5" name="íṩḷiḓê">
            <a:extLst>
              <a:ext uri="{FF2B5EF4-FFF2-40B4-BE49-F238E27FC236}">
                <a16:creationId xmlns:a16="http://schemas.microsoft.com/office/drawing/2014/main" id="{B70324B3-C537-41E6-A10A-8BBF3AF3BC40}"/>
              </a:ext>
            </a:extLst>
          </p:cNvPr>
          <p:cNvSpPr/>
          <p:nvPr/>
        </p:nvSpPr>
        <p:spPr bwMode="auto">
          <a:xfrm>
            <a:off x="11430988" y="2760645"/>
            <a:ext cx="21080" cy="20712"/>
          </a:xfrm>
          <a:custGeom>
            <a:avLst/>
            <a:gdLst>
              <a:gd name="T0" fmla="*/ 2147483647 w 24"/>
              <a:gd name="T1" fmla="*/ 0 h 20"/>
              <a:gd name="T2" fmla="*/ 2147483647 w 24"/>
              <a:gd name="T3" fmla="*/ 2147483647 h 20"/>
              <a:gd name="T4" fmla="*/ 2147483647 w 24"/>
              <a:gd name="T5" fmla="*/ 2147483647 h 20"/>
              <a:gd name="T6" fmla="*/ 2147483647 w 24"/>
              <a:gd name="T7" fmla="*/ 2147483647 h 20"/>
              <a:gd name="T8" fmla="*/ 2147483647 w 24"/>
              <a:gd name="T9" fmla="*/ 2147483647 h 20"/>
              <a:gd name="T10" fmla="*/ 2147483647 w 24"/>
              <a:gd name="T11" fmla="*/ 2147483647 h 20"/>
              <a:gd name="T12" fmla="*/ 2147483647 w 24"/>
              <a:gd name="T13" fmla="*/ 2147483647 h 20"/>
              <a:gd name="T14" fmla="*/ 2147483647 w 24"/>
              <a:gd name="T15" fmla="*/ 2147483647 h 20"/>
              <a:gd name="T16" fmla="*/ 2147483647 w 24"/>
              <a:gd name="T17" fmla="*/ 2147483647 h 20"/>
              <a:gd name="T18" fmla="*/ 2147483647 w 24"/>
              <a:gd name="T19" fmla="*/ 2147483647 h 20"/>
              <a:gd name="T20" fmla="*/ 2147483647 w 24"/>
              <a:gd name="T21" fmla="*/ 2147483647 h 20"/>
              <a:gd name="T22" fmla="*/ 2147483647 w 24"/>
              <a:gd name="T23" fmla="*/ 2147483647 h 20"/>
              <a:gd name="T24" fmla="*/ 2147483647 w 24"/>
              <a:gd name="T25" fmla="*/ 2147483647 h 20"/>
              <a:gd name="T26" fmla="*/ 2147483647 w 24"/>
              <a:gd name="T27" fmla="*/ 2147483647 h 20"/>
              <a:gd name="T28" fmla="*/ 2147483647 w 24"/>
              <a:gd name="T29" fmla="*/ 2147483647 h 20"/>
              <a:gd name="T30" fmla="*/ 2147483647 w 24"/>
              <a:gd name="T31" fmla="*/ 2147483647 h 20"/>
              <a:gd name="T32" fmla="*/ 0 w 24"/>
              <a:gd name="T33" fmla="*/ 2147483647 h 20"/>
              <a:gd name="T34" fmla="*/ 0 w 24"/>
              <a:gd name="T35" fmla="*/ 0 h 20"/>
              <a:gd name="T36" fmla="*/ 2147483647 w 24"/>
              <a:gd name="T37" fmla="*/ 0 h 2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"/>
              <a:gd name="T58" fmla="*/ 0 h 20"/>
              <a:gd name="T59" fmla="*/ 24 w 24"/>
              <a:gd name="T60" fmla="*/ 20 h 2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" h="20">
                <a:moveTo>
                  <a:pt x="6" y="0"/>
                </a:moveTo>
                <a:lnTo>
                  <a:pt x="6" y="2"/>
                </a:lnTo>
                <a:lnTo>
                  <a:pt x="8" y="4"/>
                </a:lnTo>
                <a:lnTo>
                  <a:pt x="14" y="8"/>
                </a:lnTo>
                <a:lnTo>
                  <a:pt x="20" y="12"/>
                </a:lnTo>
                <a:lnTo>
                  <a:pt x="24" y="14"/>
                </a:lnTo>
                <a:lnTo>
                  <a:pt x="24" y="16"/>
                </a:lnTo>
                <a:lnTo>
                  <a:pt x="22" y="20"/>
                </a:lnTo>
                <a:lnTo>
                  <a:pt x="20" y="20"/>
                </a:lnTo>
                <a:lnTo>
                  <a:pt x="16" y="18"/>
                </a:lnTo>
                <a:lnTo>
                  <a:pt x="14" y="14"/>
                </a:lnTo>
                <a:lnTo>
                  <a:pt x="10" y="14"/>
                </a:lnTo>
                <a:lnTo>
                  <a:pt x="10" y="12"/>
                </a:lnTo>
                <a:lnTo>
                  <a:pt x="8" y="8"/>
                </a:lnTo>
                <a:lnTo>
                  <a:pt x="6" y="8"/>
                </a:lnTo>
                <a:lnTo>
                  <a:pt x="6" y="4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6" name="ï$ḷîḑê">
            <a:extLst>
              <a:ext uri="{FF2B5EF4-FFF2-40B4-BE49-F238E27FC236}">
                <a16:creationId xmlns:a16="http://schemas.microsoft.com/office/drawing/2014/main" id="{8EF1976A-0481-4BE0-AFAF-CFB89B9405D3}"/>
              </a:ext>
            </a:extLst>
          </p:cNvPr>
          <p:cNvSpPr/>
          <p:nvPr/>
        </p:nvSpPr>
        <p:spPr bwMode="auto">
          <a:xfrm>
            <a:off x="11560982" y="2911429"/>
            <a:ext cx="11243" cy="10770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0 w 12"/>
              <a:gd name="T11" fmla="*/ 0 h 12"/>
              <a:gd name="T12" fmla="*/ 2147483647 w 12"/>
              <a:gd name="T13" fmla="*/ 0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2147483647 w 12"/>
              <a:gd name="T19" fmla="*/ 2147483647 h 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"/>
              <a:gd name="T31" fmla="*/ 0 h 12"/>
              <a:gd name="T32" fmla="*/ 12 w 12"/>
              <a:gd name="T33" fmla="*/ 12 h 1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" h="12">
                <a:moveTo>
                  <a:pt x="12" y="8"/>
                </a:moveTo>
                <a:lnTo>
                  <a:pt x="10" y="10"/>
                </a:lnTo>
                <a:lnTo>
                  <a:pt x="8" y="12"/>
                </a:lnTo>
                <a:lnTo>
                  <a:pt x="4" y="12"/>
                </a:lnTo>
                <a:lnTo>
                  <a:pt x="2" y="8"/>
                </a:lnTo>
                <a:lnTo>
                  <a:pt x="0" y="0"/>
                </a:lnTo>
                <a:lnTo>
                  <a:pt x="2" y="0"/>
                </a:lnTo>
                <a:lnTo>
                  <a:pt x="6" y="2"/>
                </a:lnTo>
                <a:lnTo>
                  <a:pt x="10" y="6"/>
                </a:lnTo>
                <a:lnTo>
                  <a:pt x="12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7" name="íśliḑê">
            <a:extLst>
              <a:ext uri="{FF2B5EF4-FFF2-40B4-BE49-F238E27FC236}">
                <a16:creationId xmlns:a16="http://schemas.microsoft.com/office/drawing/2014/main" id="{6AAF899B-43B0-4F6A-9ED7-515CA77F70A3}"/>
              </a:ext>
            </a:extLst>
          </p:cNvPr>
          <p:cNvSpPr/>
          <p:nvPr/>
        </p:nvSpPr>
        <p:spPr bwMode="auto">
          <a:xfrm>
            <a:off x="11698705" y="2937112"/>
            <a:ext cx="21782" cy="14913"/>
          </a:xfrm>
          <a:custGeom>
            <a:avLst/>
            <a:gdLst>
              <a:gd name="T0" fmla="*/ 2147483647 w 24"/>
              <a:gd name="T1" fmla="*/ 2147483647 h 16"/>
              <a:gd name="T2" fmla="*/ 2147483647 w 24"/>
              <a:gd name="T3" fmla="*/ 2147483647 h 16"/>
              <a:gd name="T4" fmla="*/ 2147483647 w 24"/>
              <a:gd name="T5" fmla="*/ 2147483647 h 16"/>
              <a:gd name="T6" fmla="*/ 2147483647 w 24"/>
              <a:gd name="T7" fmla="*/ 2147483647 h 16"/>
              <a:gd name="T8" fmla="*/ 2147483647 w 24"/>
              <a:gd name="T9" fmla="*/ 2147483647 h 16"/>
              <a:gd name="T10" fmla="*/ 2147483647 w 24"/>
              <a:gd name="T11" fmla="*/ 2147483647 h 16"/>
              <a:gd name="T12" fmla="*/ 2147483647 w 24"/>
              <a:gd name="T13" fmla="*/ 2147483647 h 16"/>
              <a:gd name="T14" fmla="*/ 0 w 24"/>
              <a:gd name="T15" fmla="*/ 2147483647 h 16"/>
              <a:gd name="T16" fmla="*/ 2147483647 w 24"/>
              <a:gd name="T17" fmla="*/ 2147483647 h 16"/>
              <a:gd name="T18" fmla="*/ 2147483647 w 24"/>
              <a:gd name="T19" fmla="*/ 2147483647 h 16"/>
              <a:gd name="T20" fmla="*/ 2147483647 w 24"/>
              <a:gd name="T21" fmla="*/ 2147483647 h 16"/>
              <a:gd name="T22" fmla="*/ 2147483647 w 24"/>
              <a:gd name="T23" fmla="*/ 0 h 16"/>
              <a:gd name="T24" fmla="*/ 2147483647 w 24"/>
              <a:gd name="T25" fmla="*/ 0 h 16"/>
              <a:gd name="T26" fmla="*/ 2147483647 w 24"/>
              <a:gd name="T27" fmla="*/ 2147483647 h 16"/>
              <a:gd name="T28" fmla="*/ 2147483647 w 24"/>
              <a:gd name="T29" fmla="*/ 2147483647 h 16"/>
              <a:gd name="T30" fmla="*/ 2147483647 w 24"/>
              <a:gd name="T31" fmla="*/ 2147483647 h 1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16"/>
              <a:gd name="T50" fmla="*/ 24 w 24"/>
              <a:gd name="T51" fmla="*/ 16 h 1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16">
                <a:moveTo>
                  <a:pt x="24" y="8"/>
                </a:moveTo>
                <a:lnTo>
                  <a:pt x="22" y="12"/>
                </a:lnTo>
                <a:lnTo>
                  <a:pt x="20" y="14"/>
                </a:lnTo>
                <a:lnTo>
                  <a:pt x="16" y="16"/>
                </a:lnTo>
                <a:lnTo>
                  <a:pt x="12" y="16"/>
                </a:lnTo>
                <a:lnTo>
                  <a:pt x="6" y="14"/>
                </a:lnTo>
                <a:lnTo>
                  <a:pt x="2" y="14"/>
                </a:lnTo>
                <a:lnTo>
                  <a:pt x="0" y="12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20" y="2"/>
                </a:lnTo>
                <a:lnTo>
                  <a:pt x="22" y="4"/>
                </a:lnTo>
                <a:lnTo>
                  <a:pt x="24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8" name="ïṥlíďé">
            <a:extLst>
              <a:ext uri="{FF2B5EF4-FFF2-40B4-BE49-F238E27FC236}">
                <a16:creationId xmlns:a16="http://schemas.microsoft.com/office/drawing/2014/main" id="{F5B326F5-47B2-4951-B1A5-D42965B35519}"/>
              </a:ext>
            </a:extLst>
          </p:cNvPr>
          <p:cNvSpPr/>
          <p:nvPr/>
        </p:nvSpPr>
        <p:spPr bwMode="auto">
          <a:xfrm>
            <a:off x="11721892" y="2916400"/>
            <a:ext cx="24594" cy="14913"/>
          </a:xfrm>
          <a:custGeom>
            <a:avLst/>
            <a:gdLst>
              <a:gd name="T0" fmla="*/ 2147483647 w 28"/>
              <a:gd name="T1" fmla="*/ 2147483647 h 14"/>
              <a:gd name="T2" fmla="*/ 2147483647 w 28"/>
              <a:gd name="T3" fmla="*/ 2147483647 h 14"/>
              <a:gd name="T4" fmla="*/ 2147483647 w 28"/>
              <a:gd name="T5" fmla="*/ 2147483647 h 14"/>
              <a:gd name="T6" fmla="*/ 2147483647 w 28"/>
              <a:gd name="T7" fmla="*/ 2147483647 h 14"/>
              <a:gd name="T8" fmla="*/ 2147483647 w 28"/>
              <a:gd name="T9" fmla="*/ 2147483647 h 14"/>
              <a:gd name="T10" fmla="*/ 2147483647 w 28"/>
              <a:gd name="T11" fmla="*/ 2147483647 h 14"/>
              <a:gd name="T12" fmla="*/ 0 w 28"/>
              <a:gd name="T13" fmla="*/ 2147483647 h 14"/>
              <a:gd name="T14" fmla="*/ 0 w 28"/>
              <a:gd name="T15" fmla="*/ 2147483647 h 14"/>
              <a:gd name="T16" fmla="*/ 2147483647 w 28"/>
              <a:gd name="T17" fmla="*/ 2147483647 h 14"/>
              <a:gd name="T18" fmla="*/ 2147483647 w 28"/>
              <a:gd name="T19" fmla="*/ 2147483647 h 14"/>
              <a:gd name="T20" fmla="*/ 2147483647 w 28"/>
              <a:gd name="T21" fmla="*/ 0 h 14"/>
              <a:gd name="T22" fmla="*/ 2147483647 w 28"/>
              <a:gd name="T23" fmla="*/ 0 h 14"/>
              <a:gd name="T24" fmla="*/ 2147483647 w 28"/>
              <a:gd name="T25" fmla="*/ 0 h 14"/>
              <a:gd name="T26" fmla="*/ 2147483647 w 28"/>
              <a:gd name="T27" fmla="*/ 2147483647 h 14"/>
              <a:gd name="T28" fmla="*/ 2147483647 w 28"/>
              <a:gd name="T29" fmla="*/ 2147483647 h 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8"/>
              <a:gd name="T46" fmla="*/ 0 h 14"/>
              <a:gd name="T47" fmla="*/ 28 w 28"/>
              <a:gd name="T48" fmla="*/ 14 h 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8" h="14">
                <a:moveTo>
                  <a:pt x="26" y="4"/>
                </a:moveTo>
                <a:lnTo>
                  <a:pt x="22" y="6"/>
                </a:lnTo>
                <a:lnTo>
                  <a:pt x="18" y="10"/>
                </a:lnTo>
                <a:lnTo>
                  <a:pt x="10" y="12"/>
                </a:lnTo>
                <a:lnTo>
                  <a:pt x="6" y="14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6"/>
                </a:lnTo>
                <a:lnTo>
                  <a:pt x="8" y="2"/>
                </a:lnTo>
                <a:lnTo>
                  <a:pt x="14" y="0"/>
                </a:lnTo>
                <a:lnTo>
                  <a:pt x="22" y="0"/>
                </a:lnTo>
                <a:lnTo>
                  <a:pt x="26" y="0"/>
                </a:lnTo>
                <a:lnTo>
                  <a:pt x="28" y="2"/>
                </a:lnTo>
                <a:lnTo>
                  <a:pt x="26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9" name="íş1iḑé">
            <a:extLst>
              <a:ext uri="{FF2B5EF4-FFF2-40B4-BE49-F238E27FC236}">
                <a16:creationId xmlns:a16="http://schemas.microsoft.com/office/drawing/2014/main" id="{8E746A1A-25E2-4A5E-89A4-3222F0A48B77}"/>
              </a:ext>
            </a:extLst>
          </p:cNvPr>
          <p:cNvSpPr/>
          <p:nvPr/>
        </p:nvSpPr>
        <p:spPr bwMode="auto">
          <a:xfrm>
            <a:off x="10898367" y="2589149"/>
            <a:ext cx="88536" cy="134215"/>
          </a:xfrm>
          <a:custGeom>
            <a:avLst/>
            <a:gdLst>
              <a:gd name="T0" fmla="*/ 2147483647 w 100"/>
              <a:gd name="T1" fmla="*/ 2147483647 h 136"/>
              <a:gd name="T2" fmla="*/ 2147483647 w 100"/>
              <a:gd name="T3" fmla="*/ 2147483647 h 136"/>
              <a:gd name="T4" fmla="*/ 2147483647 w 100"/>
              <a:gd name="T5" fmla="*/ 2147483647 h 136"/>
              <a:gd name="T6" fmla="*/ 2147483647 w 100"/>
              <a:gd name="T7" fmla="*/ 2147483647 h 136"/>
              <a:gd name="T8" fmla="*/ 2147483647 w 100"/>
              <a:gd name="T9" fmla="*/ 2147483647 h 136"/>
              <a:gd name="T10" fmla="*/ 2147483647 w 100"/>
              <a:gd name="T11" fmla="*/ 2147483647 h 136"/>
              <a:gd name="T12" fmla="*/ 2147483647 w 100"/>
              <a:gd name="T13" fmla="*/ 2147483647 h 136"/>
              <a:gd name="T14" fmla="*/ 2147483647 w 100"/>
              <a:gd name="T15" fmla="*/ 2147483647 h 136"/>
              <a:gd name="T16" fmla="*/ 2147483647 w 100"/>
              <a:gd name="T17" fmla="*/ 0 h 136"/>
              <a:gd name="T18" fmla="*/ 2147483647 w 100"/>
              <a:gd name="T19" fmla="*/ 2147483647 h 136"/>
              <a:gd name="T20" fmla="*/ 2147483647 w 100"/>
              <a:gd name="T21" fmla="*/ 2147483647 h 136"/>
              <a:gd name="T22" fmla="*/ 2147483647 w 100"/>
              <a:gd name="T23" fmla="*/ 2147483647 h 136"/>
              <a:gd name="T24" fmla="*/ 2147483647 w 100"/>
              <a:gd name="T25" fmla="*/ 2147483647 h 136"/>
              <a:gd name="T26" fmla="*/ 2147483647 w 100"/>
              <a:gd name="T27" fmla="*/ 2147483647 h 136"/>
              <a:gd name="T28" fmla="*/ 2147483647 w 100"/>
              <a:gd name="T29" fmla="*/ 2147483647 h 136"/>
              <a:gd name="T30" fmla="*/ 2147483647 w 100"/>
              <a:gd name="T31" fmla="*/ 2147483647 h 136"/>
              <a:gd name="T32" fmla="*/ 2147483647 w 100"/>
              <a:gd name="T33" fmla="*/ 2147483647 h 136"/>
              <a:gd name="T34" fmla="*/ 2147483647 w 100"/>
              <a:gd name="T35" fmla="*/ 2147483647 h 136"/>
              <a:gd name="T36" fmla="*/ 2147483647 w 100"/>
              <a:gd name="T37" fmla="*/ 2147483647 h 136"/>
              <a:gd name="T38" fmla="*/ 2147483647 w 100"/>
              <a:gd name="T39" fmla="*/ 2147483647 h 136"/>
              <a:gd name="T40" fmla="*/ 2147483647 w 100"/>
              <a:gd name="T41" fmla="*/ 2147483647 h 136"/>
              <a:gd name="T42" fmla="*/ 2147483647 w 100"/>
              <a:gd name="T43" fmla="*/ 2147483647 h 136"/>
              <a:gd name="T44" fmla="*/ 2147483647 w 100"/>
              <a:gd name="T45" fmla="*/ 2147483647 h 136"/>
              <a:gd name="T46" fmla="*/ 2147483647 w 100"/>
              <a:gd name="T47" fmla="*/ 2147483647 h 136"/>
              <a:gd name="T48" fmla="*/ 2147483647 w 100"/>
              <a:gd name="T49" fmla="*/ 2147483647 h 136"/>
              <a:gd name="T50" fmla="*/ 2147483647 w 100"/>
              <a:gd name="T51" fmla="*/ 2147483647 h 136"/>
              <a:gd name="T52" fmla="*/ 2147483647 w 100"/>
              <a:gd name="T53" fmla="*/ 2147483647 h 136"/>
              <a:gd name="T54" fmla="*/ 2147483647 w 100"/>
              <a:gd name="T55" fmla="*/ 2147483647 h 136"/>
              <a:gd name="T56" fmla="*/ 2147483647 w 100"/>
              <a:gd name="T57" fmla="*/ 2147483647 h 136"/>
              <a:gd name="T58" fmla="*/ 2147483647 w 100"/>
              <a:gd name="T59" fmla="*/ 2147483647 h 136"/>
              <a:gd name="T60" fmla="*/ 2147483647 w 100"/>
              <a:gd name="T61" fmla="*/ 2147483647 h 136"/>
              <a:gd name="T62" fmla="*/ 2147483647 w 100"/>
              <a:gd name="T63" fmla="*/ 2147483647 h 136"/>
              <a:gd name="T64" fmla="*/ 2147483647 w 100"/>
              <a:gd name="T65" fmla="*/ 2147483647 h 136"/>
              <a:gd name="T66" fmla="*/ 2147483647 w 100"/>
              <a:gd name="T67" fmla="*/ 2147483647 h 136"/>
              <a:gd name="T68" fmla="*/ 2147483647 w 100"/>
              <a:gd name="T69" fmla="*/ 2147483647 h 136"/>
              <a:gd name="T70" fmla="*/ 2147483647 w 100"/>
              <a:gd name="T71" fmla="*/ 2147483647 h 136"/>
              <a:gd name="T72" fmla="*/ 2147483647 w 100"/>
              <a:gd name="T73" fmla="*/ 2147483647 h 136"/>
              <a:gd name="T74" fmla="*/ 2147483647 w 100"/>
              <a:gd name="T75" fmla="*/ 2147483647 h 136"/>
              <a:gd name="T76" fmla="*/ 2147483647 w 100"/>
              <a:gd name="T77" fmla="*/ 2147483647 h 136"/>
              <a:gd name="T78" fmla="*/ 2147483647 w 100"/>
              <a:gd name="T79" fmla="*/ 2147483647 h 136"/>
              <a:gd name="T80" fmla="*/ 0 w 100"/>
              <a:gd name="T81" fmla="*/ 2147483647 h 136"/>
              <a:gd name="T82" fmla="*/ 2147483647 w 100"/>
              <a:gd name="T83" fmla="*/ 2147483647 h 136"/>
              <a:gd name="T84" fmla="*/ 2147483647 w 100"/>
              <a:gd name="T85" fmla="*/ 2147483647 h 1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0"/>
              <a:gd name="T130" fmla="*/ 0 h 136"/>
              <a:gd name="T131" fmla="*/ 100 w 100"/>
              <a:gd name="T132" fmla="*/ 136 h 1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0" h="136">
                <a:moveTo>
                  <a:pt x="12" y="46"/>
                </a:moveTo>
                <a:lnTo>
                  <a:pt x="12" y="28"/>
                </a:lnTo>
                <a:lnTo>
                  <a:pt x="16" y="26"/>
                </a:lnTo>
                <a:lnTo>
                  <a:pt x="18" y="22"/>
                </a:lnTo>
                <a:lnTo>
                  <a:pt x="24" y="14"/>
                </a:lnTo>
                <a:lnTo>
                  <a:pt x="28" y="10"/>
                </a:lnTo>
                <a:lnTo>
                  <a:pt x="32" y="8"/>
                </a:lnTo>
                <a:lnTo>
                  <a:pt x="34" y="6"/>
                </a:lnTo>
                <a:lnTo>
                  <a:pt x="36" y="6"/>
                </a:lnTo>
                <a:lnTo>
                  <a:pt x="38" y="8"/>
                </a:lnTo>
                <a:lnTo>
                  <a:pt x="42" y="10"/>
                </a:lnTo>
                <a:lnTo>
                  <a:pt x="60" y="12"/>
                </a:lnTo>
                <a:lnTo>
                  <a:pt x="80" y="14"/>
                </a:lnTo>
                <a:lnTo>
                  <a:pt x="84" y="12"/>
                </a:lnTo>
                <a:lnTo>
                  <a:pt x="88" y="12"/>
                </a:lnTo>
                <a:lnTo>
                  <a:pt x="90" y="8"/>
                </a:lnTo>
                <a:lnTo>
                  <a:pt x="94" y="2"/>
                </a:lnTo>
                <a:lnTo>
                  <a:pt x="100" y="0"/>
                </a:lnTo>
                <a:lnTo>
                  <a:pt x="100" y="6"/>
                </a:lnTo>
                <a:lnTo>
                  <a:pt x="90" y="16"/>
                </a:lnTo>
                <a:lnTo>
                  <a:pt x="86" y="22"/>
                </a:lnTo>
                <a:lnTo>
                  <a:pt x="82" y="24"/>
                </a:lnTo>
                <a:lnTo>
                  <a:pt x="76" y="24"/>
                </a:lnTo>
                <a:lnTo>
                  <a:pt x="70" y="24"/>
                </a:lnTo>
                <a:lnTo>
                  <a:pt x="64" y="22"/>
                </a:lnTo>
                <a:lnTo>
                  <a:pt x="26" y="22"/>
                </a:lnTo>
                <a:lnTo>
                  <a:pt x="22" y="24"/>
                </a:lnTo>
                <a:lnTo>
                  <a:pt x="22" y="26"/>
                </a:lnTo>
                <a:lnTo>
                  <a:pt x="20" y="34"/>
                </a:lnTo>
                <a:lnTo>
                  <a:pt x="22" y="38"/>
                </a:lnTo>
                <a:lnTo>
                  <a:pt x="24" y="46"/>
                </a:lnTo>
                <a:lnTo>
                  <a:pt x="28" y="52"/>
                </a:lnTo>
                <a:lnTo>
                  <a:pt x="32" y="54"/>
                </a:lnTo>
                <a:lnTo>
                  <a:pt x="34" y="54"/>
                </a:lnTo>
                <a:lnTo>
                  <a:pt x="36" y="52"/>
                </a:lnTo>
                <a:lnTo>
                  <a:pt x="40" y="50"/>
                </a:lnTo>
                <a:lnTo>
                  <a:pt x="46" y="46"/>
                </a:lnTo>
                <a:lnTo>
                  <a:pt x="54" y="44"/>
                </a:lnTo>
                <a:lnTo>
                  <a:pt x="62" y="42"/>
                </a:lnTo>
                <a:lnTo>
                  <a:pt x="68" y="40"/>
                </a:lnTo>
                <a:lnTo>
                  <a:pt x="74" y="40"/>
                </a:lnTo>
                <a:lnTo>
                  <a:pt x="72" y="42"/>
                </a:lnTo>
                <a:lnTo>
                  <a:pt x="68" y="44"/>
                </a:lnTo>
                <a:lnTo>
                  <a:pt x="62" y="48"/>
                </a:lnTo>
                <a:lnTo>
                  <a:pt x="56" y="50"/>
                </a:lnTo>
                <a:lnTo>
                  <a:pt x="50" y="56"/>
                </a:lnTo>
                <a:lnTo>
                  <a:pt x="42" y="66"/>
                </a:lnTo>
                <a:lnTo>
                  <a:pt x="44" y="66"/>
                </a:lnTo>
                <a:lnTo>
                  <a:pt x="46" y="70"/>
                </a:lnTo>
                <a:lnTo>
                  <a:pt x="48" y="76"/>
                </a:lnTo>
                <a:lnTo>
                  <a:pt x="54" y="84"/>
                </a:lnTo>
                <a:lnTo>
                  <a:pt x="54" y="98"/>
                </a:lnTo>
                <a:lnTo>
                  <a:pt x="56" y="102"/>
                </a:lnTo>
                <a:lnTo>
                  <a:pt x="60" y="104"/>
                </a:lnTo>
                <a:lnTo>
                  <a:pt x="64" y="104"/>
                </a:lnTo>
                <a:lnTo>
                  <a:pt x="64" y="106"/>
                </a:lnTo>
                <a:lnTo>
                  <a:pt x="60" y="110"/>
                </a:lnTo>
                <a:lnTo>
                  <a:pt x="54" y="114"/>
                </a:lnTo>
                <a:lnTo>
                  <a:pt x="50" y="118"/>
                </a:lnTo>
                <a:lnTo>
                  <a:pt x="44" y="118"/>
                </a:lnTo>
                <a:lnTo>
                  <a:pt x="32" y="92"/>
                </a:lnTo>
                <a:lnTo>
                  <a:pt x="32" y="88"/>
                </a:lnTo>
                <a:lnTo>
                  <a:pt x="34" y="84"/>
                </a:lnTo>
                <a:lnTo>
                  <a:pt x="32" y="78"/>
                </a:lnTo>
                <a:lnTo>
                  <a:pt x="28" y="80"/>
                </a:lnTo>
                <a:lnTo>
                  <a:pt x="24" y="78"/>
                </a:lnTo>
                <a:lnTo>
                  <a:pt x="22" y="106"/>
                </a:lnTo>
                <a:lnTo>
                  <a:pt x="22" y="120"/>
                </a:lnTo>
                <a:lnTo>
                  <a:pt x="20" y="126"/>
                </a:lnTo>
                <a:lnTo>
                  <a:pt x="18" y="132"/>
                </a:lnTo>
                <a:lnTo>
                  <a:pt x="14" y="134"/>
                </a:lnTo>
                <a:lnTo>
                  <a:pt x="8" y="136"/>
                </a:lnTo>
                <a:lnTo>
                  <a:pt x="6" y="134"/>
                </a:lnTo>
                <a:lnTo>
                  <a:pt x="6" y="130"/>
                </a:lnTo>
                <a:lnTo>
                  <a:pt x="6" y="120"/>
                </a:lnTo>
                <a:lnTo>
                  <a:pt x="6" y="116"/>
                </a:lnTo>
                <a:lnTo>
                  <a:pt x="8" y="110"/>
                </a:lnTo>
                <a:lnTo>
                  <a:pt x="10" y="102"/>
                </a:lnTo>
                <a:lnTo>
                  <a:pt x="10" y="94"/>
                </a:lnTo>
                <a:lnTo>
                  <a:pt x="4" y="94"/>
                </a:lnTo>
                <a:lnTo>
                  <a:pt x="0" y="92"/>
                </a:lnTo>
                <a:lnTo>
                  <a:pt x="0" y="90"/>
                </a:lnTo>
                <a:lnTo>
                  <a:pt x="0" y="78"/>
                </a:lnTo>
                <a:lnTo>
                  <a:pt x="4" y="66"/>
                </a:lnTo>
                <a:lnTo>
                  <a:pt x="8" y="54"/>
                </a:lnTo>
                <a:lnTo>
                  <a:pt x="12" y="44"/>
                </a:lnTo>
                <a:lnTo>
                  <a:pt x="12" y="4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0" name="íṧ1iḑe">
            <a:extLst>
              <a:ext uri="{FF2B5EF4-FFF2-40B4-BE49-F238E27FC236}">
                <a16:creationId xmlns:a16="http://schemas.microsoft.com/office/drawing/2014/main" id="{9ADD0FCC-1682-4CD8-88B6-AEECC3435ED1}"/>
              </a:ext>
            </a:extLst>
          </p:cNvPr>
          <p:cNvSpPr/>
          <p:nvPr/>
        </p:nvSpPr>
        <p:spPr bwMode="auto">
          <a:xfrm>
            <a:off x="10769076" y="2492217"/>
            <a:ext cx="134912" cy="111016"/>
          </a:xfrm>
          <a:custGeom>
            <a:avLst/>
            <a:gdLst>
              <a:gd name="T0" fmla="*/ 2147483647 w 152"/>
              <a:gd name="T1" fmla="*/ 2147483647 h 112"/>
              <a:gd name="T2" fmla="*/ 2147483647 w 152"/>
              <a:gd name="T3" fmla="*/ 2147483647 h 112"/>
              <a:gd name="T4" fmla="*/ 2147483647 w 152"/>
              <a:gd name="T5" fmla="*/ 2147483647 h 112"/>
              <a:gd name="T6" fmla="*/ 2147483647 w 152"/>
              <a:gd name="T7" fmla="*/ 2147483647 h 112"/>
              <a:gd name="T8" fmla="*/ 2147483647 w 152"/>
              <a:gd name="T9" fmla="*/ 2147483647 h 112"/>
              <a:gd name="T10" fmla="*/ 2147483647 w 152"/>
              <a:gd name="T11" fmla="*/ 2147483647 h 112"/>
              <a:gd name="T12" fmla="*/ 2147483647 w 152"/>
              <a:gd name="T13" fmla="*/ 2147483647 h 112"/>
              <a:gd name="T14" fmla="*/ 2147483647 w 152"/>
              <a:gd name="T15" fmla="*/ 2147483647 h 112"/>
              <a:gd name="T16" fmla="*/ 2147483647 w 152"/>
              <a:gd name="T17" fmla="*/ 2147483647 h 112"/>
              <a:gd name="T18" fmla="*/ 2147483647 w 152"/>
              <a:gd name="T19" fmla="*/ 0 h 112"/>
              <a:gd name="T20" fmla="*/ 2147483647 w 152"/>
              <a:gd name="T21" fmla="*/ 2147483647 h 112"/>
              <a:gd name="T22" fmla="*/ 2147483647 w 152"/>
              <a:gd name="T23" fmla="*/ 2147483647 h 112"/>
              <a:gd name="T24" fmla="*/ 2147483647 w 152"/>
              <a:gd name="T25" fmla="*/ 2147483647 h 112"/>
              <a:gd name="T26" fmla="*/ 2147483647 w 152"/>
              <a:gd name="T27" fmla="*/ 2147483647 h 112"/>
              <a:gd name="T28" fmla="*/ 2147483647 w 152"/>
              <a:gd name="T29" fmla="*/ 2147483647 h 112"/>
              <a:gd name="T30" fmla="*/ 2147483647 w 152"/>
              <a:gd name="T31" fmla="*/ 2147483647 h 112"/>
              <a:gd name="T32" fmla="*/ 2147483647 w 152"/>
              <a:gd name="T33" fmla="*/ 2147483647 h 112"/>
              <a:gd name="T34" fmla="*/ 2147483647 w 152"/>
              <a:gd name="T35" fmla="*/ 2147483647 h 112"/>
              <a:gd name="T36" fmla="*/ 2147483647 w 152"/>
              <a:gd name="T37" fmla="*/ 2147483647 h 112"/>
              <a:gd name="T38" fmla="*/ 2147483647 w 152"/>
              <a:gd name="T39" fmla="*/ 2147483647 h 112"/>
              <a:gd name="T40" fmla="*/ 2147483647 w 152"/>
              <a:gd name="T41" fmla="*/ 2147483647 h 112"/>
              <a:gd name="T42" fmla="*/ 2147483647 w 152"/>
              <a:gd name="T43" fmla="*/ 2147483647 h 112"/>
              <a:gd name="T44" fmla="*/ 2147483647 w 152"/>
              <a:gd name="T45" fmla="*/ 2147483647 h 112"/>
              <a:gd name="T46" fmla="*/ 2147483647 w 152"/>
              <a:gd name="T47" fmla="*/ 2147483647 h 112"/>
              <a:gd name="T48" fmla="*/ 2147483647 w 152"/>
              <a:gd name="T49" fmla="*/ 2147483647 h 112"/>
              <a:gd name="T50" fmla="*/ 2147483647 w 152"/>
              <a:gd name="T51" fmla="*/ 2147483647 h 112"/>
              <a:gd name="T52" fmla="*/ 2147483647 w 152"/>
              <a:gd name="T53" fmla="*/ 2147483647 h 112"/>
              <a:gd name="T54" fmla="*/ 2147483647 w 152"/>
              <a:gd name="T55" fmla="*/ 2147483647 h 112"/>
              <a:gd name="T56" fmla="*/ 2147483647 w 152"/>
              <a:gd name="T57" fmla="*/ 2147483647 h 112"/>
              <a:gd name="T58" fmla="*/ 2147483647 w 152"/>
              <a:gd name="T59" fmla="*/ 2147483647 h 112"/>
              <a:gd name="T60" fmla="*/ 2147483647 w 152"/>
              <a:gd name="T61" fmla="*/ 2147483647 h 112"/>
              <a:gd name="T62" fmla="*/ 2147483647 w 152"/>
              <a:gd name="T63" fmla="*/ 2147483647 h 112"/>
              <a:gd name="T64" fmla="*/ 0 w 152"/>
              <a:gd name="T65" fmla="*/ 2147483647 h 112"/>
              <a:gd name="T66" fmla="*/ 0 w 152"/>
              <a:gd name="T67" fmla="*/ 2147483647 h 112"/>
              <a:gd name="T68" fmla="*/ 0 w 152"/>
              <a:gd name="T69" fmla="*/ 2147483647 h 112"/>
              <a:gd name="T70" fmla="*/ 2147483647 w 152"/>
              <a:gd name="T71" fmla="*/ 2147483647 h 112"/>
              <a:gd name="T72" fmla="*/ 2147483647 w 152"/>
              <a:gd name="T73" fmla="*/ 2147483647 h 112"/>
              <a:gd name="T74" fmla="*/ 2147483647 w 152"/>
              <a:gd name="T75" fmla="*/ 2147483647 h 112"/>
              <a:gd name="T76" fmla="*/ 2147483647 w 152"/>
              <a:gd name="T77" fmla="*/ 2147483647 h 112"/>
              <a:gd name="T78" fmla="*/ 2147483647 w 152"/>
              <a:gd name="T79" fmla="*/ 2147483647 h 112"/>
              <a:gd name="T80" fmla="*/ 2147483647 w 152"/>
              <a:gd name="T81" fmla="*/ 2147483647 h 11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52"/>
              <a:gd name="T124" fmla="*/ 0 h 112"/>
              <a:gd name="T125" fmla="*/ 152 w 152"/>
              <a:gd name="T126" fmla="*/ 112 h 11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52" h="112">
                <a:moveTo>
                  <a:pt x="58" y="58"/>
                </a:moveTo>
                <a:lnTo>
                  <a:pt x="68" y="62"/>
                </a:lnTo>
                <a:lnTo>
                  <a:pt x="70" y="60"/>
                </a:lnTo>
                <a:lnTo>
                  <a:pt x="68" y="58"/>
                </a:lnTo>
                <a:lnTo>
                  <a:pt x="68" y="54"/>
                </a:lnTo>
                <a:lnTo>
                  <a:pt x="70" y="56"/>
                </a:lnTo>
                <a:lnTo>
                  <a:pt x="74" y="58"/>
                </a:lnTo>
                <a:lnTo>
                  <a:pt x="74" y="54"/>
                </a:lnTo>
                <a:lnTo>
                  <a:pt x="70" y="52"/>
                </a:lnTo>
                <a:lnTo>
                  <a:pt x="70" y="48"/>
                </a:lnTo>
                <a:lnTo>
                  <a:pt x="68" y="48"/>
                </a:lnTo>
                <a:lnTo>
                  <a:pt x="76" y="42"/>
                </a:lnTo>
                <a:lnTo>
                  <a:pt x="80" y="40"/>
                </a:lnTo>
                <a:lnTo>
                  <a:pt x="86" y="40"/>
                </a:lnTo>
                <a:lnTo>
                  <a:pt x="88" y="36"/>
                </a:lnTo>
                <a:lnTo>
                  <a:pt x="92" y="26"/>
                </a:lnTo>
                <a:lnTo>
                  <a:pt x="98" y="16"/>
                </a:lnTo>
                <a:lnTo>
                  <a:pt x="106" y="4"/>
                </a:lnTo>
                <a:lnTo>
                  <a:pt x="110" y="0"/>
                </a:lnTo>
                <a:lnTo>
                  <a:pt x="114" y="0"/>
                </a:lnTo>
                <a:lnTo>
                  <a:pt x="118" y="2"/>
                </a:lnTo>
                <a:lnTo>
                  <a:pt x="122" y="8"/>
                </a:lnTo>
                <a:lnTo>
                  <a:pt x="124" y="14"/>
                </a:lnTo>
                <a:lnTo>
                  <a:pt x="124" y="20"/>
                </a:lnTo>
                <a:lnTo>
                  <a:pt x="132" y="22"/>
                </a:lnTo>
                <a:lnTo>
                  <a:pt x="138" y="26"/>
                </a:lnTo>
                <a:lnTo>
                  <a:pt x="144" y="26"/>
                </a:lnTo>
                <a:lnTo>
                  <a:pt x="152" y="28"/>
                </a:lnTo>
                <a:lnTo>
                  <a:pt x="152" y="32"/>
                </a:lnTo>
                <a:lnTo>
                  <a:pt x="150" y="34"/>
                </a:lnTo>
                <a:lnTo>
                  <a:pt x="148" y="36"/>
                </a:lnTo>
                <a:lnTo>
                  <a:pt x="140" y="36"/>
                </a:lnTo>
                <a:lnTo>
                  <a:pt x="134" y="36"/>
                </a:lnTo>
                <a:lnTo>
                  <a:pt x="132" y="38"/>
                </a:lnTo>
                <a:lnTo>
                  <a:pt x="130" y="40"/>
                </a:lnTo>
                <a:lnTo>
                  <a:pt x="138" y="44"/>
                </a:lnTo>
                <a:lnTo>
                  <a:pt x="138" y="46"/>
                </a:lnTo>
                <a:lnTo>
                  <a:pt x="132" y="48"/>
                </a:lnTo>
                <a:lnTo>
                  <a:pt x="124" y="54"/>
                </a:lnTo>
                <a:lnTo>
                  <a:pt x="122" y="60"/>
                </a:lnTo>
                <a:lnTo>
                  <a:pt x="112" y="58"/>
                </a:lnTo>
                <a:lnTo>
                  <a:pt x="106" y="56"/>
                </a:lnTo>
                <a:lnTo>
                  <a:pt x="100" y="56"/>
                </a:lnTo>
                <a:lnTo>
                  <a:pt x="94" y="56"/>
                </a:lnTo>
                <a:lnTo>
                  <a:pt x="88" y="60"/>
                </a:lnTo>
                <a:lnTo>
                  <a:pt x="82" y="64"/>
                </a:lnTo>
                <a:lnTo>
                  <a:pt x="78" y="70"/>
                </a:lnTo>
                <a:lnTo>
                  <a:pt x="74" y="82"/>
                </a:lnTo>
                <a:lnTo>
                  <a:pt x="70" y="96"/>
                </a:lnTo>
                <a:lnTo>
                  <a:pt x="70" y="104"/>
                </a:lnTo>
                <a:lnTo>
                  <a:pt x="68" y="108"/>
                </a:lnTo>
                <a:lnTo>
                  <a:pt x="64" y="108"/>
                </a:lnTo>
                <a:lnTo>
                  <a:pt x="60" y="106"/>
                </a:lnTo>
                <a:lnTo>
                  <a:pt x="56" y="104"/>
                </a:lnTo>
                <a:lnTo>
                  <a:pt x="52" y="100"/>
                </a:lnTo>
                <a:lnTo>
                  <a:pt x="48" y="98"/>
                </a:lnTo>
                <a:lnTo>
                  <a:pt x="44" y="98"/>
                </a:lnTo>
                <a:lnTo>
                  <a:pt x="42" y="100"/>
                </a:lnTo>
                <a:lnTo>
                  <a:pt x="36" y="106"/>
                </a:lnTo>
                <a:lnTo>
                  <a:pt x="28" y="108"/>
                </a:lnTo>
                <a:lnTo>
                  <a:pt x="26" y="110"/>
                </a:lnTo>
                <a:lnTo>
                  <a:pt x="20" y="112"/>
                </a:lnTo>
                <a:lnTo>
                  <a:pt x="14" y="110"/>
                </a:lnTo>
                <a:lnTo>
                  <a:pt x="8" y="108"/>
                </a:lnTo>
                <a:lnTo>
                  <a:pt x="2" y="106"/>
                </a:lnTo>
                <a:lnTo>
                  <a:pt x="0" y="104"/>
                </a:lnTo>
                <a:lnTo>
                  <a:pt x="0" y="102"/>
                </a:lnTo>
                <a:lnTo>
                  <a:pt x="0" y="92"/>
                </a:lnTo>
                <a:lnTo>
                  <a:pt x="0" y="90"/>
                </a:lnTo>
                <a:lnTo>
                  <a:pt x="0" y="94"/>
                </a:lnTo>
                <a:lnTo>
                  <a:pt x="2" y="96"/>
                </a:lnTo>
                <a:lnTo>
                  <a:pt x="8" y="100"/>
                </a:lnTo>
                <a:lnTo>
                  <a:pt x="20" y="100"/>
                </a:lnTo>
                <a:lnTo>
                  <a:pt x="20" y="90"/>
                </a:lnTo>
                <a:lnTo>
                  <a:pt x="26" y="82"/>
                </a:lnTo>
                <a:lnTo>
                  <a:pt x="30" y="78"/>
                </a:lnTo>
                <a:lnTo>
                  <a:pt x="34" y="76"/>
                </a:lnTo>
                <a:lnTo>
                  <a:pt x="46" y="72"/>
                </a:lnTo>
                <a:lnTo>
                  <a:pt x="50" y="70"/>
                </a:lnTo>
                <a:lnTo>
                  <a:pt x="54" y="66"/>
                </a:lnTo>
                <a:lnTo>
                  <a:pt x="60" y="56"/>
                </a:lnTo>
                <a:lnTo>
                  <a:pt x="58" y="5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1" name="ïṩ1iḑê">
            <a:extLst>
              <a:ext uri="{FF2B5EF4-FFF2-40B4-BE49-F238E27FC236}">
                <a16:creationId xmlns:a16="http://schemas.microsoft.com/office/drawing/2014/main" id="{35244B50-B01F-4D19-B92E-5CCDD1523029}"/>
              </a:ext>
            </a:extLst>
          </p:cNvPr>
          <p:cNvSpPr/>
          <p:nvPr/>
        </p:nvSpPr>
        <p:spPr bwMode="auto">
          <a:xfrm>
            <a:off x="10820371" y="2540268"/>
            <a:ext cx="14053" cy="14913"/>
          </a:xfrm>
          <a:custGeom>
            <a:avLst/>
            <a:gdLst>
              <a:gd name="T0" fmla="*/ 2147483647 w 16"/>
              <a:gd name="T1" fmla="*/ 0 h 14"/>
              <a:gd name="T2" fmla="*/ 2147483647 w 16"/>
              <a:gd name="T3" fmla="*/ 2147483647 h 14"/>
              <a:gd name="T4" fmla="*/ 2147483647 w 16"/>
              <a:gd name="T5" fmla="*/ 2147483647 h 14"/>
              <a:gd name="T6" fmla="*/ 2147483647 w 16"/>
              <a:gd name="T7" fmla="*/ 2147483647 h 14"/>
              <a:gd name="T8" fmla="*/ 2147483647 w 16"/>
              <a:gd name="T9" fmla="*/ 2147483647 h 14"/>
              <a:gd name="T10" fmla="*/ 2147483647 w 16"/>
              <a:gd name="T11" fmla="*/ 2147483647 h 14"/>
              <a:gd name="T12" fmla="*/ 2147483647 w 16"/>
              <a:gd name="T13" fmla="*/ 2147483647 h 14"/>
              <a:gd name="T14" fmla="*/ 2147483647 w 16"/>
              <a:gd name="T15" fmla="*/ 2147483647 h 14"/>
              <a:gd name="T16" fmla="*/ 2147483647 w 16"/>
              <a:gd name="T17" fmla="*/ 2147483647 h 14"/>
              <a:gd name="T18" fmla="*/ 0 w 16"/>
              <a:gd name="T19" fmla="*/ 2147483647 h 14"/>
              <a:gd name="T20" fmla="*/ 2147483647 w 16"/>
              <a:gd name="T21" fmla="*/ 0 h 14"/>
              <a:gd name="T22" fmla="*/ 2147483647 w 16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"/>
              <a:gd name="T37" fmla="*/ 0 h 14"/>
              <a:gd name="T38" fmla="*/ 16 w 16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" h="14">
                <a:moveTo>
                  <a:pt x="12" y="0"/>
                </a:moveTo>
                <a:lnTo>
                  <a:pt x="12" y="4"/>
                </a:lnTo>
                <a:lnTo>
                  <a:pt x="16" y="6"/>
                </a:lnTo>
                <a:lnTo>
                  <a:pt x="16" y="10"/>
                </a:lnTo>
                <a:lnTo>
                  <a:pt x="12" y="8"/>
                </a:lnTo>
                <a:lnTo>
                  <a:pt x="10" y="6"/>
                </a:lnTo>
                <a:lnTo>
                  <a:pt x="10" y="10"/>
                </a:lnTo>
                <a:lnTo>
                  <a:pt x="12" y="12"/>
                </a:lnTo>
                <a:lnTo>
                  <a:pt x="10" y="14"/>
                </a:lnTo>
                <a:lnTo>
                  <a:pt x="0" y="10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2" name="iŝḻîdè">
            <a:extLst>
              <a:ext uri="{FF2B5EF4-FFF2-40B4-BE49-F238E27FC236}">
                <a16:creationId xmlns:a16="http://schemas.microsoft.com/office/drawing/2014/main" id="{CBE4E903-1699-40FA-B4CA-06E4F34AA846}"/>
              </a:ext>
            </a:extLst>
          </p:cNvPr>
          <p:cNvSpPr/>
          <p:nvPr/>
        </p:nvSpPr>
        <p:spPr bwMode="auto">
          <a:xfrm>
            <a:off x="11068413" y="2627259"/>
            <a:ext cx="141938" cy="162383"/>
          </a:xfrm>
          <a:custGeom>
            <a:avLst/>
            <a:gdLst>
              <a:gd name="T0" fmla="*/ 2147483647 w 160"/>
              <a:gd name="T1" fmla="*/ 2147483647 h 164"/>
              <a:gd name="T2" fmla="*/ 2147483647 w 160"/>
              <a:gd name="T3" fmla="*/ 2147483647 h 164"/>
              <a:gd name="T4" fmla="*/ 2147483647 w 160"/>
              <a:gd name="T5" fmla="*/ 2147483647 h 164"/>
              <a:gd name="T6" fmla="*/ 2147483647 w 160"/>
              <a:gd name="T7" fmla="*/ 2147483647 h 164"/>
              <a:gd name="T8" fmla="*/ 2147483647 w 160"/>
              <a:gd name="T9" fmla="*/ 2147483647 h 164"/>
              <a:gd name="T10" fmla="*/ 2147483647 w 160"/>
              <a:gd name="T11" fmla="*/ 2147483647 h 164"/>
              <a:gd name="T12" fmla="*/ 2147483647 w 160"/>
              <a:gd name="T13" fmla="*/ 2147483647 h 164"/>
              <a:gd name="T14" fmla="*/ 2147483647 w 160"/>
              <a:gd name="T15" fmla="*/ 2147483647 h 164"/>
              <a:gd name="T16" fmla="*/ 2147483647 w 160"/>
              <a:gd name="T17" fmla="*/ 2147483647 h 164"/>
              <a:gd name="T18" fmla="*/ 2147483647 w 160"/>
              <a:gd name="T19" fmla="*/ 2147483647 h 164"/>
              <a:gd name="T20" fmla="*/ 2147483647 w 160"/>
              <a:gd name="T21" fmla="*/ 2147483647 h 164"/>
              <a:gd name="T22" fmla="*/ 2147483647 w 160"/>
              <a:gd name="T23" fmla="*/ 2147483647 h 164"/>
              <a:gd name="T24" fmla="*/ 2147483647 w 160"/>
              <a:gd name="T25" fmla="*/ 2147483647 h 164"/>
              <a:gd name="T26" fmla="*/ 2147483647 w 160"/>
              <a:gd name="T27" fmla="*/ 2147483647 h 164"/>
              <a:gd name="T28" fmla="*/ 2147483647 w 160"/>
              <a:gd name="T29" fmla="*/ 2147483647 h 164"/>
              <a:gd name="T30" fmla="*/ 2147483647 w 160"/>
              <a:gd name="T31" fmla="*/ 2147483647 h 164"/>
              <a:gd name="T32" fmla="*/ 2147483647 w 160"/>
              <a:gd name="T33" fmla="*/ 2147483647 h 164"/>
              <a:gd name="T34" fmla="*/ 2147483647 w 160"/>
              <a:gd name="T35" fmla="*/ 2147483647 h 164"/>
              <a:gd name="T36" fmla="*/ 2147483647 w 160"/>
              <a:gd name="T37" fmla="*/ 2147483647 h 164"/>
              <a:gd name="T38" fmla="*/ 2147483647 w 160"/>
              <a:gd name="T39" fmla="*/ 2147483647 h 164"/>
              <a:gd name="T40" fmla="*/ 2147483647 w 160"/>
              <a:gd name="T41" fmla="*/ 2147483647 h 164"/>
              <a:gd name="T42" fmla="*/ 2147483647 w 160"/>
              <a:gd name="T43" fmla="*/ 2147483647 h 164"/>
              <a:gd name="T44" fmla="*/ 2147483647 w 160"/>
              <a:gd name="T45" fmla="*/ 2147483647 h 164"/>
              <a:gd name="T46" fmla="*/ 2147483647 w 160"/>
              <a:gd name="T47" fmla="*/ 2147483647 h 164"/>
              <a:gd name="T48" fmla="*/ 2147483647 w 160"/>
              <a:gd name="T49" fmla="*/ 2147483647 h 164"/>
              <a:gd name="T50" fmla="*/ 2147483647 w 160"/>
              <a:gd name="T51" fmla="*/ 2147483647 h 164"/>
              <a:gd name="T52" fmla="*/ 2147483647 w 160"/>
              <a:gd name="T53" fmla="*/ 2147483647 h 164"/>
              <a:gd name="T54" fmla="*/ 2147483647 w 160"/>
              <a:gd name="T55" fmla="*/ 2147483647 h 164"/>
              <a:gd name="T56" fmla="*/ 2147483647 w 160"/>
              <a:gd name="T57" fmla="*/ 2147483647 h 164"/>
              <a:gd name="T58" fmla="*/ 2147483647 w 160"/>
              <a:gd name="T59" fmla="*/ 2147483647 h 164"/>
              <a:gd name="T60" fmla="*/ 2147483647 w 160"/>
              <a:gd name="T61" fmla="*/ 2147483647 h 164"/>
              <a:gd name="T62" fmla="*/ 2147483647 w 160"/>
              <a:gd name="T63" fmla="*/ 2147483647 h 164"/>
              <a:gd name="T64" fmla="*/ 0 w 160"/>
              <a:gd name="T65" fmla="*/ 2147483647 h 164"/>
              <a:gd name="T66" fmla="*/ 2147483647 w 160"/>
              <a:gd name="T67" fmla="*/ 2147483647 h 164"/>
              <a:gd name="T68" fmla="*/ 2147483647 w 160"/>
              <a:gd name="T69" fmla="*/ 0 h 164"/>
              <a:gd name="T70" fmla="*/ 2147483647 w 160"/>
              <a:gd name="T71" fmla="*/ 2147483647 h 164"/>
              <a:gd name="T72" fmla="*/ 2147483647 w 160"/>
              <a:gd name="T73" fmla="*/ 2147483647 h 164"/>
              <a:gd name="T74" fmla="*/ 2147483647 w 160"/>
              <a:gd name="T75" fmla="*/ 2147483647 h 164"/>
              <a:gd name="T76" fmla="*/ 2147483647 w 160"/>
              <a:gd name="T77" fmla="*/ 2147483647 h 164"/>
              <a:gd name="T78" fmla="*/ 2147483647 w 160"/>
              <a:gd name="T79" fmla="*/ 2147483647 h 164"/>
              <a:gd name="T80" fmla="*/ 2147483647 w 160"/>
              <a:gd name="T81" fmla="*/ 2147483647 h 164"/>
              <a:gd name="T82" fmla="*/ 2147483647 w 160"/>
              <a:gd name="T83" fmla="*/ 2147483647 h 164"/>
              <a:gd name="T84" fmla="*/ 2147483647 w 160"/>
              <a:gd name="T85" fmla="*/ 2147483647 h 164"/>
              <a:gd name="T86" fmla="*/ 2147483647 w 160"/>
              <a:gd name="T87" fmla="*/ 2147483647 h 164"/>
              <a:gd name="T88" fmla="*/ 2147483647 w 160"/>
              <a:gd name="T89" fmla="*/ 2147483647 h 164"/>
              <a:gd name="T90" fmla="*/ 2147483647 w 160"/>
              <a:gd name="T91" fmla="*/ 2147483647 h 164"/>
              <a:gd name="T92" fmla="*/ 2147483647 w 160"/>
              <a:gd name="T93" fmla="*/ 2147483647 h 164"/>
              <a:gd name="T94" fmla="*/ 2147483647 w 160"/>
              <a:gd name="T95" fmla="*/ 2147483647 h 164"/>
              <a:gd name="T96" fmla="*/ 2147483647 w 160"/>
              <a:gd name="T97" fmla="*/ 2147483647 h 164"/>
              <a:gd name="T98" fmla="*/ 2147483647 w 160"/>
              <a:gd name="T99" fmla="*/ 2147483647 h 16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164"/>
              <a:gd name="T152" fmla="*/ 160 w 160"/>
              <a:gd name="T153" fmla="*/ 164 h 16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164">
                <a:moveTo>
                  <a:pt x="160" y="38"/>
                </a:moveTo>
                <a:lnTo>
                  <a:pt x="160" y="114"/>
                </a:lnTo>
                <a:lnTo>
                  <a:pt x="156" y="118"/>
                </a:lnTo>
                <a:lnTo>
                  <a:pt x="156" y="122"/>
                </a:lnTo>
                <a:lnTo>
                  <a:pt x="160" y="126"/>
                </a:lnTo>
                <a:lnTo>
                  <a:pt x="160" y="164"/>
                </a:lnTo>
                <a:lnTo>
                  <a:pt x="154" y="164"/>
                </a:lnTo>
                <a:lnTo>
                  <a:pt x="148" y="158"/>
                </a:lnTo>
                <a:lnTo>
                  <a:pt x="144" y="152"/>
                </a:lnTo>
                <a:lnTo>
                  <a:pt x="144" y="144"/>
                </a:lnTo>
                <a:lnTo>
                  <a:pt x="126" y="144"/>
                </a:lnTo>
                <a:lnTo>
                  <a:pt x="120" y="148"/>
                </a:lnTo>
                <a:lnTo>
                  <a:pt x="112" y="148"/>
                </a:lnTo>
                <a:lnTo>
                  <a:pt x="104" y="148"/>
                </a:lnTo>
                <a:lnTo>
                  <a:pt x="102" y="146"/>
                </a:lnTo>
                <a:lnTo>
                  <a:pt x="102" y="144"/>
                </a:lnTo>
                <a:lnTo>
                  <a:pt x="104" y="138"/>
                </a:lnTo>
                <a:lnTo>
                  <a:pt x="110" y="134"/>
                </a:lnTo>
                <a:lnTo>
                  <a:pt x="116" y="128"/>
                </a:lnTo>
                <a:lnTo>
                  <a:pt x="120" y="126"/>
                </a:lnTo>
                <a:lnTo>
                  <a:pt x="118" y="118"/>
                </a:lnTo>
                <a:lnTo>
                  <a:pt x="118" y="112"/>
                </a:lnTo>
                <a:lnTo>
                  <a:pt x="116" y="106"/>
                </a:lnTo>
                <a:lnTo>
                  <a:pt x="116" y="100"/>
                </a:lnTo>
                <a:lnTo>
                  <a:pt x="112" y="94"/>
                </a:lnTo>
                <a:lnTo>
                  <a:pt x="104" y="90"/>
                </a:lnTo>
                <a:lnTo>
                  <a:pt x="90" y="84"/>
                </a:lnTo>
                <a:lnTo>
                  <a:pt x="74" y="80"/>
                </a:lnTo>
                <a:lnTo>
                  <a:pt x="68" y="74"/>
                </a:lnTo>
                <a:lnTo>
                  <a:pt x="62" y="70"/>
                </a:lnTo>
                <a:lnTo>
                  <a:pt x="58" y="68"/>
                </a:lnTo>
                <a:lnTo>
                  <a:pt x="54" y="66"/>
                </a:lnTo>
                <a:lnTo>
                  <a:pt x="44" y="66"/>
                </a:lnTo>
                <a:lnTo>
                  <a:pt x="46" y="60"/>
                </a:lnTo>
                <a:lnTo>
                  <a:pt x="48" y="58"/>
                </a:lnTo>
                <a:lnTo>
                  <a:pt x="42" y="66"/>
                </a:lnTo>
                <a:lnTo>
                  <a:pt x="38" y="70"/>
                </a:lnTo>
                <a:lnTo>
                  <a:pt x="34" y="72"/>
                </a:lnTo>
                <a:lnTo>
                  <a:pt x="32" y="72"/>
                </a:lnTo>
                <a:lnTo>
                  <a:pt x="32" y="66"/>
                </a:lnTo>
                <a:lnTo>
                  <a:pt x="32" y="64"/>
                </a:lnTo>
                <a:lnTo>
                  <a:pt x="26" y="54"/>
                </a:lnTo>
                <a:lnTo>
                  <a:pt x="24" y="50"/>
                </a:lnTo>
                <a:lnTo>
                  <a:pt x="20" y="48"/>
                </a:lnTo>
                <a:lnTo>
                  <a:pt x="20" y="44"/>
                </a:lnTo>
                <a:lnTo>
                  <a:pt x="20" y="42"/>
                </a:lnTo>
                <a:lnTo>
                  <a:pt x="24" y="42"/>
                </a:lnTo>
                <a:lnTo>
                  <a:pt x="28" y="42"/>
                </a:lnTo>
                <a:lnTo>
                  <a:pt x="32" y="44"/>
                </a:lnTo>
                <a:lnTo>
                  <a:pt x="34" y="42"/>
                </a:lnTo>
                <a:lnTo>
                  <a:pt x="38" y="38"/>
                </a:lnTo>
                <a:lnTo>
                  <a:pt x="46" y="40"/>
                </a:lnTo>
                <a:lnTo>
                  <a:pt x="50" y="38"/>
                </a:lnTo>
                <a:lnTo>
                  <a:pt x="54" y="36"/>
                </a:lnTo>
                <a:lnTo>
                  <a:pt x="50" y="36"/>
                </a:lnTo>
                <a:lnTo>
                  <a:pt x="40" y="36"/>
                </a:lnTo>
                <a:lnTo>
                  <a:pt x="32" y="38"/>
                </a:lnTo>
                <a:lnTo>
                  <a:pt x="26" y="38"/>
                </a:lnTo>
                <a:lnTo>
                  <a:pt x="22" y="36"/>
                </a:lnTo>
                <a:lnTo>
                  <a:pt x="18" y="32"/>
                </a:lnTo>
                <a:lnTo>
                  <a:pt x="18" y="28"/>
                </a:lnTo>
                <a:lnTo>
                  <a:pt x="16" y="28"/>
                </a:lnTo>
                <a:lnTo>
                  <a:pt x="14" y="26"/>
                </a:lnTo>
                <a:lnTo>
                  <a:pt x="6" y="22"/>
                </a:lnTo>
                <a:lnTo>
                  <a:pt x="0" y="16"/>
                </a:lnTo>
                <a:lnTo>
                  <a:pt x="0" y="12"/>
                </a:lnTo>
                <a:lnTo>
                  <a:pt x="6" y="8"/>
                </a:lnTo>
                <a:lnTo>
                  <a:pt x="14" y="4"/>
                </a:lnTo>
                <a:lnTo>
                  <a:pt x="22" y="0"/>
                </a:lnTo>
                <a:lnTo>
                  <a:pt x="30" y="0"/>
                </a:lnTo>
                <a:lnTo>
                  <a:pt x="34" y="0"/>
                </a:lnTo>
                <a:lnTo>
                  <a:pt x="36" y="2"/>
                </a:lnTo>
                <a:lnTo>
                  <a:pt x="44" y="4"/>
                </a:lnTo>
                <a:lnTo>
                  <a:pt x="50" y="4"/>
                </a:lnTo>
                <a:lnTo>
                  <a:pt x="54" y="10"/>
                </a:lnTo>
                <a:lnTo>
                  <a:pt x="56" y="16"/>
                </a:lnTo>
                <a:lnTo>
                  <a:pt x="56" y="32"/>
                </a:lnTo>
                <a:lnTo>
                  <a:pt x="58" y="38"/>
                </a:lnTo>
                <a:lnTo>
                  <a:pt x="60" y="40"/>
                </a:lnTo>
                <a:lnTo>
                  <a:pt x="62" y="40"/>
                </a:lnTo>
                <a:lnTo>
                  <a:pt x="64" y="48"/>
                </a:lnTo>
                <a:lnTo>
                  <a:pt x="66" y="54"/>
                </a:lnTo>
                <a:lnTo>
                  <a:pt x="70" y="54"/>
                </a:lnTo>
                <a:lnTo>
                  <a:pt x="72" y="54"/>
                </a:lnTo>
                <a:lnTo>
                  <a:pt x="76" y="52"/>
                </a:lnTo>
                <a:lnTo>
                  <a:pt x="78" y="48"/>
                </a:lnTo>
                <a:lnTo>
                  <a:pt x="84" y="42"/>
                </a:lnTo>
                <a:lnTo>
                  <a:pt x="88" y="38"/>
                </a:lnTo>
                <a:lnTo>
                  <a:pt x="94" y="34"/>
                </a:lnTo>
                <a:lnTo>
                  <a:pt x="100" y="28"/>
                </a:lnTo>
                <a:lnTo>
                  <a:pt x="106" y="22"/>
                </a:lnTo>
                <a:lnTo>
                  <a:pt x="108" y="20"/>
                </a:lnTo>
                <a:lnTo>
                  <a:pt x="112" y="18"/>
                </a:lnTo>
                <a:lnTo>
                  <a:pt x="116" y="20"/>
                </a:lnTo>
                <a:lnTo>
                  <a:pt x="120" y="22"/>
                </a:lnTo>
                <a:lnTo>
                  <a:pt x="128" y="26"/>
                </a:lnTo>
                <a:lnTo>
                  <a:pt x="136" y="30"/>
                </a:lnTo>
                <a:lnTo>
                  <a:pt x="142" y="34"/>
                </a:lnTo>
                <a:lnTo>
                  <a:pt x="150" y="36"/>
                </a:lnTo>
                <a:lnTo>
                  <a:pt x="160" y="3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3" name="îŝḷíḑe">
            <a:extLst>
              <a:ext uri="{FF2B5EF4-FFF2-40B4-BE49-F238E27FC236}">
                <a16:creationId xmlns:a16="http://schemas.microsoft.com/office/drawing/2014/main" id="{C222A02A-1E1E-4B92-856A-5CC1E9AC76F7}"/>
              </a:ext>
            </a:extLst>
          </p:cNvPr>
          <p:cNvSpPr/>
          <p:nvPr/>
        </p:nvSpPr>
        <p:spPr bwMode="auto">
          <a:xfrm>
            <a:off x="10893449" y="2789642"/>
            <a:ext cx="21080" cy="12427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0 w 24"/>
              <a:gd name="T5" fmla="*/ 2147483647 h 14"/>
              <a:gd name="T6" fmla="*/ 2147483647 w 24"/>
              <a:gd name="T7" fmla="*/ 0 h 14"/>
              <a:gd name="T8" fmla="*/ 2147483647 w 24"/>
              <a:gd name="T9" fmla="*/ 0 h 14"/>
              <a:gd name="T10" fmla="*/ 2147483647 w 24"/>
              <a:gd name="T11" fmla="*/ 0 h 14"/>
              <a:gd name="T12" fmla="*/ 2147483647 w 24"/>
              <a:gd name="T13" fmla="*/ 0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2147483647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"/>
              <a:gd name="T43" fmla="*/ 0 h 14"/>
              <a:gd name="T44" fmla="*/ 24 w 24"/>
              <a:gd name="T45" fmla="*/ 14 h 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" h="14">
                <a:moveTo>
                  <a:pt x="16" y="12"/>
                </a:moveTo>
                <a:lnTo>
                  <a:pt x="8" y="8"/>
                </a:lnTo>
                <a:lnTo>
                  <a:pt x="0" y="2"/>
                </a:lnTo>
                <a:lnTo>
                  <a:pt x="4" y="0"/>
                </a:lnTo>
                <a:lnTo>
                  <a:pt x="10" y="0"/>
                </a:lnTo>
                <a:lnTo>
                  <a:pt x="12" y="0"/>
                </a:lnTo>
                <a:lnTo>
                  <a:pt x="16" y="0"/>
                </a:lnTo>
                <a:lnTo>
                  <a:pt x="18" y="4"/>
                </a:lnTo>
                <a:lnTo>
                  <a:pt x="22" y="4"/>
                </a:lnTo>
                <a:lnTo>
                  <a:pt x="24" y="10"/>
                </a:lnTo>
                <a:lnTo>
                  <a:pt x="22" y="12"/>
                </a:lnTo>
                <a:lnTo>
                  <a:pt x="20" y="14"/>
                </a:lnTo>
                <a:lnTo>
                  <a:pt x="18" y="14"/>
                </a:lnTo>
                <a:lnTo>
                  <a:pt x="16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4" name="iSļiḓê">
            <a:extLst>
              <a:ext uri="{FF2B5EF4-FFF2-40B4-BE49-F238E27FC236}">
                <a16:creationId xmlns:a16="http://schemas.microsoft.com/office/drawing/2014/main" id="{DEB6AA67-6934-464E-96C4-CFBAFE4A6F15}"/>
              </a:ext>
            </a:extLst>
          </p:cNvPr>
          <p:cNvSpPr/>
          <p:nvPr/>
        </p:nvSpPr>
        <p:spPr bwMode="auto">
          <a:xfrm>
            <a:off x="11030469" y="3264363"/>
            <a:ext cx="18972" cy="7457"/>
          </a:xfrm>
          <a:custGeom>
            <a:avLst/>
            <a:gdLst>
              <a:gd name="T0" fmla="*/ 2147483647 w 22"/>
              <a:gd name="T1" fmla="*/ 2147483647 h 8"/>
              <a:gd name="T2" fmla="*/ 2147483647 w 22"/>
              <a:gd name="T3" fmla="*/ 2147483647 h 8"/>
              <a:gd name="T4" fmla="*/ 2147483647 w 22"/>
              <a:gd name="T5" fmla="*/ 2147483647 h 8"/>
              <a:gd name="T6" fmla="*/ 0 w 22"/>
              <a:gd name="T7" fmla="*/ 2147483647 h 8"/>
              <a:gd name="T8" fmla="*/ 2147483647 w 22"/>
              <a:gd name="T9" fmla="*/ 2147483647 h 8"/>
              <a:gd name="T10" fmla="*/ 2147483647 w 22"/>
              <a:gd name="T11" fmla="*/ 2147483647 h 8"/>
              <a:gd name="T12" fmla="*/ 2147483647 w 22"/>
              <a:gd name="T13" fmla="*/ 2147483647 h 8"/>
              <a:gd name="T14" fmla="*/ 2147483647 w 22"/>
              <a:gd name="T15" fmla="*/ 2147483647 h 8"/>
              <a:gd name="T16" fmla="*/ 2147483647 w 22"/>
              <a:gd name="T17" fmla="*/ 2147483647 h 8"/>
              <a:gd name="T18" fmla="*/ 2147483647 w 22"/>
              <a:gd name="T19" fmla="*/ 0 h 8"/>
              <a:gd name="T20" fmla="*/ 2147483647 w 22"/>
              <a:gd name="T21" fmla="*/ 0 h 8"/>
              <a:gd name="T22" fmla="*/ 2147483647 w 22"/>
              <a:gd name="T23" fmla="*/ 2147483647 h 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2"/>
              <a:gd name="T37" fmla="*/ 0 h 8"/>
              <a:gd name="T38" fmla="*/ 22 w 22"/>
              <a:gd name="T39" fmla="*/ 8 h 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2" h="8">
                <a:moveTo>
                  <a:pt x="8" y="2"/>
                </a:moveTo>
                <a:lnTo>
                  <a:pt x="4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6"/>
                </a:lnTo>
                <a:lnTo>
                  <a:pt x="22" y="2"/>
                </a:lnTo>
                <a:lnTo>
                  <a:pt x="20" y="0"/>
                </a:lnTo>
                <a:lnTo>
                  <a:pt x="16" y="0"/>
                </a:lnTo>
                <a:lnTo>
                  <a:pt x="8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5" name="îŝļiḍê">
            <a:extLst>
              <a:ext uri="{FF2B5EF4-FFF2-40B4-BE49-F238E27FC236}">
                <a16:creationId xmlns:a16="http://schemas.microsoft.com/office/drawing/2014/main" id="{FD27F8B9-1788-49BE-90F5-96D3CC4BBFCD}"/>
              </a:ext>
            </a:extLst>
          </p:cNvPr>
          <p:cNvSpPr/>
          <p:nvPr/>
        </p:nvSpPr>
        <p:spPr bwMode="auto">
          <a:xfrm>
            <a:off x="11360722" y="2671997"/>
            <a:ext cx="25999" cy="36453"/>
          </a:xfrm>
          <a:custGeom>
            <a:avLst/>
            <a:gdLst>
              <a:gd name="T0" fmla="*/ 2147483647 w 30"/>
              <a:gd name="T1" fmla="*/ 2147483647 h 36"/>
              <a:gd name="T2" fmla="*/ 2147483647 w 30"/>
              <a:gd name="T3" fmla="*/ 2147483647 h 36"/>
              <a:gd name="T4" fmla="*/ 2147483647 w 30"/>
              <a:gd name="T5" fmla="*/ 2147483647 h 36"/>
              <a:gd name="T6" fmla="*/ 2147483647 w 30"/>
              <a:gd name="T7" fmla="*/ 2147483647 h 36"/>
              <a:gd name="T8" fmla="*/ 2147483647 w 30"/>
              <a:gd name="T9" fmla="*/ 2147483647 h 36"/>
              <a:gd name="T10" fmla="*/ 2147483647 w 30"/>
              <a:gd name="T11" fmla="*/ 2147483647 h 36"/>
              <a:gd name="T12" fmla="*/ 2147483647 w 30"/>
              <a:gd name="T13" fmla="*/ 2147483647 h 36"/>
              <a:gd name="T14" fmla="*/ 2147483647 w 30"/>
              <a:gd name="T15" fmla="*/ 2147483647 h 36"/>
              <a:gd name="T16" fmla="*/ 0 w 30"/>
              <a:gd name="T17" fmla="*/ 2147483647 h 36"/>
              <a:gd name="T18" fmla="*/ 0 w 30"/>
              <a:gd name="T19" fmla="*/ 0 h 36"/>
              <a:gd name="T20" fmla="*/ 2147483647 w 30"/>
              <a:gd name="T21" fmla="*/ 2147483647 h 36"/>
              <a:gd name="T22" fmla="*/ 2147483647 w 30"/>
              <a:gd name="T23" fmla="*/ 2147483647 h 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36"/>
              <a:gd name="T38" fmla="*/ 30 w 30"/>
              <a:gd name="T39" fmla="*/ 36 h 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36">
                <a:moveTo>
                  <a:pt x="30" y="26"/>
                </a:moveTo>
                <a:lnTo>
                  <a:pt x="30" y="36"/>
                </a:lnTo>
                <a:lnTo>
                  <a:pt x="26" y="36"/>
                </a:lnTo>
                <a:lnTo>
                  <a:pt x="22" y="32"/>
                </a:lnTo>
                <a:lnTo>
                  <a:pt x="20" y="26"/>
                </a:lnTo>
                <a:lnTo>
                  <a:pt x="18" y="18"/>
                </a:lnTo>
                <a:lnTo>
                  <a:pt x="14" y="14"/>
                </a:lnTo>
                <a:lnTo>
                  <a:pt x="6" y="8"/>
                </a:lnTo>
                <a:lnTo>
                  <a:pt x="0" y="6"/>
                </a:lnTo>
                <a:lnTo>
                  <a:pt x="0" y="0"/>
                </a:lnTo>
                <a:lnTo>
                  <a:pt x="14" y="12"/>
                </a:lnTo>
                <a:lnTo>
                  <a:pt x="30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6" name="ïṡļide">
            <a:extLst>
              <a:ext uri="{FF2B5EF4-FFF2-40B4-BE49-F238E27FC236}">
                <a16:creationId xmlns:a16="http://schemas.microsoft.com/office/drawing/2014/main" id="{E6669A20-642C-44D1-A38A-7813FAD68381}"/>
              </a:ext>
            </a:extLst>
          </p:cNvPr>
          <p:cNvSpPr/>
          <p:nvPr/>
        </p:nvSpPr>
        <p:spPr bwMode="auto">
          <a:xfrm>
            <a:off x="11135166" y="2630572"/>
            <a:ext cx="11243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0 w 12"/>
              <a:gd name="T9" fmla="*/ 2147483647 h 12"/>
              <a:gd name="T10" fmla="*/ 0 w 12"/>
              <a:gd name="T11" fmla="*/ 0 h 12"/>
              <a:gd name="T12" fmla="*/ 2147483647 w 12"/>
              <a:gd name="T13" fmla="*/ 2147483647 h 12"/>
              <a:gd name="T14" fmla="*/ 2147483647 w 12"/>
              <a:gd name="T15" fmla="*/ 2147483647 h 12"/>
              <a:gd name="T16" fmla="*/ 2147483647 w 12"/>
              <a:gd name="T17" fmla="*/ 2147483647 h 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12"/>
              <a:gd name="T29" fmla="*/ 12 w 12"/>
              <a:gd name="T30" fmla="*/ 12 h 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12">
                <a:moveTo>
                  <a:pt x="12" y="12"/>
                </a:moveTo>
                <a:lnTo>
                  <a:pt x="10" y="12"/>
                </a:lnTo>
                <a:lnTo>
                  <a:pt x="6" y="12"/>
                </a:lnTo>
                <a:lnTo>
                  <a:pt x="4" y="8"/>
                </a:lnTo>
                <a:lnTo>
                  <a:pt x="0" y="4"/>
                </a:lnTo>
                <a:lnTo>
                  <a:pt x="0" y="0"/>
                </a:lnTo>
                <a:lnTo>
                  <a:pt x="4" y="2"/>
                </a:lnTo>
                <a:lnTo>
                  <a:pt x="8" y="4"/>
                </a:lnTo>
                <a:lnTo>
                  <a:pt x="1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7" name="ïšḻíde">
            <a:extLst>
              <a:ext uri="{FF2B5EF4-FFF2-40B4-BE49-F238E27FC236}">
                <a16:creationId xmlns:a16="http://schemas.microsoft.com/office/drawing/2014/main" id="{502708AA-9C81-43FD-89E1-5B4149C16754}"/>
              </a:ext>
            </a:extLst>
          </p:cNvPr>
          <p:cNvSpPr/>
          <p:nvPr/>
        </p:nvSpPr>
        <p:spPr bwMode="auto">
          <a:xfrm>
            <a:off x="11137274" y="2652942"/>
            <a:ext cx="12648" cy="3314"/>
          </a:xfrm>
          <a:custGeom>
            <a:avLst/>
            <a:gdLst>
              <a:gd name="T0" fmla="*/ 2147483647 w 14"/>
              <a:gd name="T1" fmla="*/ 0 h 4"/>
              <a:gd name="T2" fmla="*/ 2147483647 w 14"/>
              <a:gd name="T3" fmla="*/ 2147483647 h 4"/>
              <a:gd name="T4" fmla="*/ 0 w 14"/>
              <a:gd name="T5" fmla="*/ 2147483647 h 4"/>
              <a:gd name="T6" fmla="*/ 0 w 14"/>
              <a:gd name="T7" fmla="*/ 0 h 4"/>
              <a:gd name="T8" fmla="*/ 2147483647 w 14"/>
              <a:gd name="T9" fmla="*/ 0 h 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4"/>
              <a:gd name="T17" fmla="*/ 14 w 14"/>
              <a:gd name="T18" fmla="*/ 4 h 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4">
                <a:moveTo>
                  <a:pt x="14" y="0"/>
                </a:moveTo>
                <a:lnTo>
                  <a:pt x="14" y="4"/>
                </a:lnTo>
                <a:lnTo>
                  <a:pt x="0" y="2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8" name="îŝḻîḑê">
            <a:extLst>
              <a:ext uri="{FF2B5EF4-FFF2-40B4-BE49-F238E27FC236}">
                <a16:creationId xmlns:a16="http://schemas.microsoft.com/office/drawing/2014/main" id="{7129F591-924D-48E2-BC51-34DD5B4022F2}"/>
              </a:ext>
            </a:extLst>
          </p:cNvPr>
          <p:cNvSpPr/>
          <p:nvPr/>
        </p:nvSpPr>
        <p:spPr bwMode="auto">
          <a:xfrm>
            <a:off x="11108465" y="2735791"/>
            <a:ext cx="9135" cy="11599"/>
          </a:xfrm>
          <a:custGeom>
            <a:avLst/>
            <a:gdLst>
              <a:gd name="T0" fmla="*/ 2147483647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0 w 10"/>
              <a:gd name="T9" fmla="*/ 2147483647 h 12"/>
              <a:gd name="T10" fmla="*/ 0 w 10"/>
              <a:gd name="T11" fmla="*/ 2147483647 h 12"/>
              <a:gd name="T12" fmla="*/ 2147483647 w 10"/>
              <a:gd name="T13" fmla="*/ 0 h 12"/>
              <a:gd name="T14" fmla="*/ 2147483647 w 10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"/>
              <a:gd name="T25" fmla="*/ 0 h 12"/>
              <a:gd name="T26" fmla="*/ 10 w 10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" h="12">
                <a:moveTo>
                  <a:pt x="10" y="6"/>
                </a:moveTo>
                <a:lnTo>
                  <a:pt x="8" y="10"/>
                </a:lnTo>
                <a:lnTo>
                  <a:pt x="4" y="12"/>
                </a:lnTo>
                <a:lnTo>
                  <a:pt x="2" y="12"/>
                </a:lnTo>
                <a:lnTo>
                  <a:pt x="0" y="10"/>
                </a:lnTo>
                <a:lnTo>
                  <a:pt x="0" y="6"/>
                </a:lnTo>
                <a:lnTo>
                  <a:pt x="2" y="0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9" name="ïS1ïďé">
            <a:extLst>
              <a:ext uri="{FF2B5EF4-FFF2-40B4-BE49-F238E27FC236}">
                <a16:creationId xmlns:a16="http://schemas.microsoft.com/office/drawing/2014/main" id="{FA15D0E8-1F5E-45A6-B246-E93E3E03AAFF}"/>
              </a:ext>
            </a:extLst>
          </p:cNvPr>
          <p:cNvSpPr/>
          <p:nvPr/>
        </p:nvSpPr>
        <p:spPr bwMode="auto">
          <a:xfrm>
            <a:off x="11061386" y="2620632"/>
            <a:ext cx="13351" cy="6628"/>
          </a:xfrm>
          <a:custGeom>
            <a:avLst/>
            <a:gdLst>
              <a:gd name="T0" fmla="*/ 2147483647 w 16"/>
              <a:gd name="T1" fmla="*/ 2147483647 h 6"/>
              <a:gd name="T2" fmla="*/ 2147483647 w 16"/>
              <a:gd name="T3" fmla="*/ 2147483647 h 6"/>
              <a:gd name="T4" fmla="*/ 2147483647 w 16"/>
              <a:gd name="T5" fmla="*/ 2147483647 h 6"/>
              <a:gd name="T6" fmla="*/ 0 w 16"/>
              <a:gd name="T7" fmla="*/ 2147483647 h 6"/>
              <a:gd name="T8" fmla="*/ 2147483647 w 16"/>
              <a:gd name="T9" fmla="*/ 2147483647 h 6"/>
              <a:gd name="T10" fmla="*/ 2147483647 w 16"/>
              <a:gd name="T11" fmla="*/ 0 h 6"/>
              <a:gd name="T12" fmla="*/ 2147483647 w 16"/>
              <a:gd name="T13" fmla="*/ 0 h 6"/>
              <a:gd name="T14" fmla="*/ 2147483647 w 16"/>
              <a:gd name="T15" fmla="*/ 2147483647 h 6"/>
              <a:gd name="T16" fmla="*/ 2147483647 w 16"/>
              <a:gd name="T17" fmla="*/ 2147483647 h 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"/>
              <a:gd name="T29" fmla="*/ 16 w 16"/>
              <a:gd name="T30" fmla="*/ 6 h 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">
                <a:moveTo>
                  <a:pt x="16" y="6"/>
                </a:moveTo>
                <a:lnTo>
                  <a:pt x="8" y="6"/>
                </a:lnTo>
                <a:lnTo>
                  <a:pt x="4" y="6"/>
                </a:lnTo>
                <a:lnTo>
                  <a:pt x="0" y="6"/>
                </a:lnTo>
                <a:lnTo>
                  <a:pt x="4" y="2"/>
                </a:lnTo>
                <a:lnTo>
                  <a:pt x="8" y="0"/>
                </a:lnTo>
                <a:lnTo>
                  <a:pt x="12" y="0"/>
                </a:lnTo>
                <a:lnTo>
                  <a:pt x="14" y="2"/>
                </a:lnTo>
                <a:lnTo>
                  <a:pt x="16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0" name="îšḷiḍê">
            <a:extLst>
              <a:ext uri="{FF2B5EF4-FFF2-40B4-BE49-F238E27FC236}">
                <a16:creationId xmlns:a16="http://schemas.microsoft.com/office/drawing/2014/main" id="{C9A48F6C-9528-42BE-9689-8B974270E00A}"/>
              </a:ext>
            </a:extLst>
          </p:cNvPr>
          <p:cNvSpPr/>
          <p:nvPr/>
        </p:nvSpPr>
        <p:spPr bwMode="auto">
          <a:xfrm>
            <a:off x="10977066" y="2655428"/>
            <a:ext cx="8432" cy="3314"/>
          </a:xfrm>
          <a:custGeom>
            <a:avLst/>
            <a:gdLst>
              <a:gd name="T0" fmla="*/ 2147483647 w 10"/>
              <a:gd name="T1" fmla="*/ 0 h 4"/>
              <a:gd name="T2" fmla="*/ 2147483647 w 10"/>
              <a:gd name="T3" fmla="*/ 2147483647 h 4"/>
              <a:gd name="T4" fmla="*/ 2147483647 w 10"/>
              <a:gd name="T5" fmla="*/ 2147483647 h 4"/>
              <a:gd name="T6" fmla="*/ 2147483647 w 10"/>
              <a:gd name="T7" fmla="*/ 2147483647 h 4"/>
              <a:gd name="T8" fmla="*/ 0 w 10"/>
              <a:gd name="T9" fmla="*/ 0 h 4"/>
              <a:gd name="T10" fmla="*/ 2147483647 w 10"/>
              <a:gd name="T11" fmla="*/ 0 h 4"/>
              <a:gd name="T12" fmla="*/ 2147483647 w 10"/>
              <a:gd name="T13" fmla="*/ 0 h 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"/>
              <a:gd name="T22" fmla="*/ 0 h 4"/>
              <a:gd name="T23" fmla="*/ 10 w 10"/>
              <a:gd name="T24" fmla="*/ 4 h 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" h="4">
                <a:moveTo>
                  <a:pt x="10" y="0"/>
                </a:moveTo>
                <a:lnTo>
                  <a:pt x="8" y="2"/>
                </a:lnTo>
                <a:lnTo>
                  <a:pt x="4" y="4"/>
                </a:lnTo>
                <a:lnTo>
                  <a:pt x="2" y="2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1" name="íSľiďé">
            <a:extLst>
              <a:ext uri="{FF2B5EF4-FFF2-40B4-BE49-F238E27FC236}">
                <a16:creationId xmlns:a16="http://schemas.microsoft.com/office/drawing/2014/main" id="{DAA3910D-2A7D-45A5-A25F-F7B5D7392A22}"/>
              </a:ext>
            </a:extLst>
          </p:cNvPr>
          <p:cNvSpPr/>
          <p:nvPr/>
        </p:nvSpPr>
        <p:spPr bwMode="auto">
          <a:xfrm>
            <a:off x="10943338" y="2425938"/>
            <a:ext cx="16161" cy="33140"/>
          </a:xfrm>
          <a:custGeom>
            <a:avLst/>
            <a:gdLst>
              <a:gd name="T0" fmla="*/ 2147483647 w 18"/>
              <a:gd name="T1" fmla="*/ 2147483647 h 34"/>
              <a:gd name="T2" fmla="*/ 2147483647 w 18"/>
              <a:gd name="T3" fmla="*/ 2147483647 h 34"/>
              <a:gd name="T4" fmla="*/ 2147483647 w 18"/>
              <a:gd name="T5" fmla="*/ 2147483647 h 34"/>
              <a:gd name="T6" fmla="*/ 2147483647 w 18"/>
              <a:gd name="T7" fmla="*/ 2147483647 h 34"/>
              <a:gd name="T8" fmla="*/ 2147483647 w 18"/>
              <a:gd name="T9" fmla="*/ 2147483647 h 34"/>
              <a:gd name="T10" fmla="*/ 2147483647 w 18"/>
              <a:gd name="T11" fmla="*/ 2147483647 h 34"/>
              <a:gd name="T12" fmla="*/ 2147483647 w 18"/>
              <a:gd name="T13" fmla="*/ 2147483647 h 34"/>
              <a:gd name="T14" fmla="*/ 2147483647 w 18"/>
              <a:gd name="T15" fmla="*/ 2147483647 h 34"/>
              <a:gd name="T16" fmla="*/ 2147483647 w 18"/>
              <a:gd name="T17" fmla="*/ 2147483647 h 34"/>
              <a:gd name="T18" fmla="*/ 2147483647 w 18"/>
              <a:gd name="T19" fmla="*/ 2147483647 h 34"/>
              <a:gd name="T20" fmla="*/ 2147483647 w 18"/>
              <a:gd name="T21" fmla="*/ 2147483647 h 34"/>
              <a:gd name="T22" fmla="*/ 2147483647 w 18"/>
              <a:gd name="T23" fmla="*/ 2147483647 h 34"/>
              <a:gd name="T24" fmla="*/ 0 w 18"/>
              <a:gd name="T25" fmla="*/ 2147483647 h 34"/>
              <a:gd name="T26" fmla="*/ 2147483647 w 18"/>
              <a:gd name="T27" fmla="*/ 2147483647 h 34"/>
              <a:gd name="T28" fmla="*/ 2147483647 w 18"/>
              <a:gd name="T29" fmla="*/ 2147483647 h 34"/>
              <a:gd name="T30" fmla="*/ 2147483647 w 18"/>
              <a:gd name="T31" fmla="*/ 2147483647 h 34"/>
              <a:gd name="T32" fmla="*/ 2147483647 w 18"/>
              <a:gd name="T33" fmla="*/ 2147483647 h 34"/>
              <a:gd name="T34" fmla="*/ 2147483647 w 18"/>
              <a:gd name="T35" fmla="*/ 0 h 34"/>
              <a:gd name="T36" fmla="*/ 2147483647 w 18"/>
              <a:gd name="T37" fmla="*/ 0 h 34"/>
              <a:gd name="T38" fmla="*/ 2147483647 w 18"/>
              <a:gd name="T39" fmla="*/ 2147483647 h 34"/>
              <a:gd name="T40" fmla="*/ 2147483647 w 18"/>
              <a:gd name="T41" fmla="*/ 2147483647 h 34"/>
              <a:gd name="T42" fmla="*/ 2147483647 w 18"/>
              <a:gd name="T43" fmla="*/ 2147483647 h 3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"/>
              <a:gd name="T67" fmla="*/ 0 h 34"/>
              <a:gd name="T68" fmla="*/ 18 w 18"/>
              <a:gd name="T69" fmla="*/ 34 h 3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" h="34">
                <a:moveTo>
                  <a:pt x="18" y="6"/>
                </a:moveTo>
                <a:lnTo>
                  <a:pt x="16" y="12"/>
                </a:lnTo>
                <a:lnTo>
                  <a:pt x="14" y="14"/>
                </a:lnTo>
                <a:lnTo>
                  <a:pt x="12" y="18"/>
                </a:lnTo>
                <a:lnTo>
                  <a:pt x="12" y="24"/>
                </a:lnTo>
                <a:lnTo>
                  <a:pt x="12" y="26"/>
                </a:lnTo>
                <a:lnTo>
                  <a:pt x="12" y="28"/>
                </a:lnTo>
                <a:lnTo>
                  <a:pt x="14" y="32"/>
                </a:lnTo>
                <a:lnTo>
                  <a:pt x="14" y="34"/>
                </a:lnTo>
                <a:lnTo>
                  <a:pt x="10" y="34"/>
                </a:lnTo>
                <a:lnTo>
                  <a:pt x="6" y="28"/>
                </a:lnTo>
                <a:lnTo>
                  <a:pt x="2" y="24"/>
                </a:lnTo>
                <a:lnTo>
                  <a:pt x="0" y="18"/>
                </a:lnTo>
                <a:lnTo>
                  <a:pt x="2" y="16"/>
                </a:lnTo>
                <a:lnTo>
                  <a:pt x="6" y="16"/>
                </a:lnTo>
                <a:lnTo>
                  <a:pt x="6" y="8"/>
                </a:lnTo>
                <a:lnTo>
                  <a:pt x="8" y="2"/>
                </a:lnTo>
                <a:lnTo>
                  <a:pt x="10" y="0"/>
                </a:lnTo>
                <a:lnTo>
                  <a:pt x="12" y="0"/>
                </a:lnTo>
                <a:lnTo>
                  <a:pt x="16" y="2"/>
                </a:lnTo>
                <a:lnTo>
                  <a:pt x="18" y="4"/>
                </a:lnTo>
                <a:lnTo>
                  <a:pt x="1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2" name="îṩļîḍê">
            <a:extLst>
              <a:ext uri="{FF2B5EF4-FFF2-40B4-BE49-F238E27FC236}">
                <a16:creationId xmlns:a16="http://schemas.microsoft.com/office/drawing/2014/main" id="{3702839A-EA44-4AB5-BE96-836E092EE75B}"/>
              </a:ext>
            </a:extLst>
          </p:cNvPr>
          <p:cNvSpPr/>
          <p:nvPr/>
        </p:nvSpPr>
        <p:spPr bwMode="auto">
          <a:xfrm>
            <a:off x="10960904" y="2439193"/>
            <a:ext cx="11946" cy="12427"/>
          </a:xfrm>
          <a:custGeom>
            <a:avLst/>
            <a:gdLst>
              <a:gd name="T0" fmla="*/ 2147483647 w 14"/>
              <a:gd name="T1" fmla="*/ 0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2147483647 h 12"/>
              <a:gd name="T12" fmla="*/ 0 w 14"/>
              <a:gd name="T13" fmla="*/ 2147483647 h 12"/>
              <a:gd name="T14" fmla="*/ 2147483647 w 14"/>
              <a:gd name="T15" fmla="*/ 2147483647 h 12"/>
              <a:gd name="T16" fmla="*/ 2147483647 w 14"/>
              <a:gd name="T17" fmla="*/ 0 h 12"/>
              <a:gd name="T18" fmla="*/ 2147483647 w 14"/>
              <a:gd name="T19" fmla="*/ 0 h 12"/>
              <a:gd name="T20" fmla="*/ 2147483647 w 14"/>
              <a:gd name="T21" fmla="*/ 0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"/>
              <a:gd name="T34" fmla="*/ 0 h 12"/>
              <a:gd name="T35" fmla="*/ 14 w 14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" h="12">
                <a:moveTo>
                  <a:pt x="14" y="0"/>
                </a:moveTo>
                <a:lnTo>
                  <a:pt x="12" y="4"/>
                </a:lnTo>
                <a:lnTo>
                  <a:pt x="10" y="8"/>
                </a:lnTo>
                <a:lnTo>
                  <a:pt x="8" y="10"/>
                </a:lnTo>
                <a:lnTo>
                  <a:pt x="4" y="12"/>
                </a:lnTo>
                <a:lnTo>
                  <a:pt x="2" y="10"/>
                </a:lnTo>
                <a:lnTo>
                  <a:pt x="0" y="8"/>
                </a:lnTo>
                <a:lnTo>
                  <a:pt x="2" y="4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3" name="íšḻíḋê">
            <a:extLst>
              <a:ext uri="{FF2B5EF4-FFF2-40B4-BE49-F238E27FC236}">
                <a16:creationId xmlns:a16="http://schemas.microsoft.com/office/drawing/2014/main" id="{F28AD00D-9B96-4A2C-82AB-68738924F105}"/>
              </a:ext>
            </a:extLst>
          </p:cNvPr>
          <p:cNvSpPr/>
          <p:nvPr/>
        </p:nvSpPr>
        <p:spPr bwMode="auto">
          <a:xfrm>
            <a:off x="10950365" y="2396112"/>
            <a:ext cx="10539" cy="15741"/>
          </a:xfrm>
          <a:custGeom>
            <a:avLst/>
            <a:gdLst>
              <a:gd name="T0" fmla="*/ 0 w 12"/>
              <a:gd name="T1" fmla="*/ 2147483647 h 16"/>
              <a:gd name="T2" fmla="*/ 0 w 12"/>
              <a:gd name="T3" fmla="*/ 0 h 16"/>
              <a:gd name="T4" fmla="*/ 2147483647 w 12"/>
              <a:gd name="T5" fmla="*/ 0 h 16"/>
              <a:gd name="T6" fmla="*/ 2147483647 w 12"/>
              <a:gd name="T7" fmla="*/ 2147483647 h 16"/>
              <a:gd name="T8" fmla="*/ 2147483647 w 12"/>
              <a:gd name="T9" fmla="*/ 2147483647 h 16"/>
              <a:gd name="T10" fmla="*/ 2147483647 w 12"/>
              <a:gd name="T11" fmla="*/ 2147483647 h 16"/>
              <a:gd name="T12" fmla="*/ 2147483647 w 12"/>
              <a:gd name="T13" fmla="*/ 2147483647 h 16"/>
              <a:gd name="T14" fmla="*/ 2147483647 w 12"/>
              <a:gd name="T15" fmla="*/ 2147483647 h 16"/>
              <a:gd name="T16" fmla="*/ 2147483647 w 12"/>
              <a:gd name="T17" fmla="*/ 2147483647 h 16"/>
              <a:gd name="T18" fmla="*/ 2147483647 w 12"/>
              <a:gd name="T19" fmla="*/ 2147483647 h 16"/>
              <a:gd name="T20" fmla="*/ 0 w 12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"/>
              <a:gd name="T34" fmla="*/ 0 h 16"/>
              <a:gd name="T35" fmla="*/ 12 w 12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" h="16">
                <a:moveTo>
                  <a:pt x="0" y="8"/>
                </a:moveTo>
                <a:lnTo>
                  <a:pt x="0" y="0"/>
                </a:lnTo>
                <a:lnTo>
                  <a:pt x="2" y="0"/>
                </a:lnTo>
                <a:lnTo>
                  <a:pt x="6" y="4"/>
                </a:lnTo>
                <a:lnTo>
                  <a:pt x="8" y="6"/>
                </a:lnTo>
                <a:lnTo>
                  <a:pt x="12" y="10"/>
                </a:lnTo>
                <a:lnTo>
                  <a:pt x="12" y="14"/>
                </a:lnTo>
                <a:lnTo>
                  <a:pt x="12" y="16"/>
                </a:lnTo>
                <a:lnTo>
                  <a:pt x="10" y="14"/>
                </a:lnTo>
                <a:lnTo>
                  <a:pt x="6" y="8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4" name="ïş1îḍè">
            <a:extLst>
              <a:ext uri="{FF2B5EF4-FFF2-40B4-BE49-F238E27FC236}">
                <a16:creationId xmlns:a16="http://schemas.microsoft.com/office/drawing/2014/main" id="{26B4D43F-F1B5-47E0-9B26-D205365B8D24}"/>
              </a:ext>
            </a:extLst>
          </p:cNvPr>
          <p:cNvSpPr/>
          <p:nvPr/>
        </p:nvSpPr>
        <p:spPr bwMode="auto">
          <a:xfrm>
            <a:off x="10906799" y="2379543"/>
            <a:ext cx="18270" cy="19884"/>
          </a:xfrm>
          <a:custGeom>
            <a:avLst/>
            <a:gdLst>
              <a:gd name="T0" fmla="*/ 2147483647 w 20"/>
              <a:gd name="T1" fmla="*/ 2147483647 h 20"/>
              <a:gd name="T2" fmla="*/ 2147483647 w 20"/>
              <a:gd name="T3" fmla="*/ 2147483647 h 20"/>
              <a:gd name="T4" fmla="*/ 2147483647 w 20"/>
              <a:gd name="T5" fmla="*/ 2147483647 h 20"/>
              <a:gd name="T6" fmla="*/ 0 w 20"/>
              <a:gd name="T7" fmla="*/ 0 h 20"/>
              <a:gd name="T8" fmla="*/ 2147483647 w 20"/>
              <a:gd name="T9" fmla="*/ 0 h 20"/>
              <a:gd name="T10" fmla="*/ 2147483647 w 20"/>
              <a:gd name="T11" fmla="*/ 2147483647 h 20"/>
              <a:gd name="T12" fmla="*/ 2147483647 w 20"/>
              <a:gd name="T13" fmla="*/ 2147483647 h 20"/>
              <a:gd name="T14" fmla="*/ 2147483647 w 20"/>
              <a:gd name="T15" fmla="*/ 2147483647 h 20"/>
              <a:gd name="T16" fmla="*/ 2147483647 w 20"/>
              <a:gd name="T17" fmla="*/ 2147483647 h 20"/>
              <a:gd name="T18" fmla="*/ 2147483647 w 20"/>
              <a:gd name="T19" fmla="*/ 2147483647 h 20"/>
              <a:gd name="T20" fmla="*/ 2147483647 w 20"/>
              <a:gd name="T21" fmla="*/ 2147483647 h 20"/>
              <a:gd name="T22" fmla="*/ 2147483647 w 20"/>
              <a:gd name="T23" fmla="*/ 2147483647 h 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20"/>
              <a:gd name="T38" fmla="*/ 20 w 20"/>
              <a:gd name="T39" fmla="*/ 20 h 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20">
                <a:moveTo>
                  <a:pt x="16" y="20"/>
                </a:moveTo>
                <a:lnTo>
                  <a:pt x="12" y="16"/>
                </a:lnTo>
                <a:lnTo>
                  <a:pt x="6" y="10"/>
                </a:lnTo>
                <a:lnTo>
                  <a:pt x="0" y="0"/>
                </a:lnTo>
                <a:lnTo>
                  <a:pt x="6" y="0"/>
                </a:lnTo>
                <a:lnTo>
                  <a:pt x="14" y="4"/>
                </a:lnTo>
                <a:lnTo>
                  <a:pt x="18" y="4"/>
                </a:lnTo>
                <a:lnTo>
                  <a:pt x="20" y="8"/>
                </a:lnTo>
                <a:lnTo>
                  <a:pt x="20" y="12"/>
                </a:lnTo>
                <a:lnTo>
                  <a:pt x="20" y="16"/>
                </a:lnTo>
                <a:lnTo>
                  <a:pt x="18" y="20"/>
                </a:lnTo>
                <a:lnTo>
                  <a:pt x="16" y="2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5" name="îšľiḍe">
            <a:extLst>
              <a:ext uri="{FF2B5EF4-FFF2-40B4-BE49-F238E27FC236}">
                <a16:creationId xmlns:a16="http://schemas.microsoft.com/office/drawing/2014/main" id="{98ADDB66-B4D3-4A1F-9D8E-59845CEF6DBE}"/>
              </a:ext>
            </a:extLst>
          </p:cNvPr>
          <p:cNvSpPr/>
          <p:nvPr/>
        </p:nvSpPr>
        <p:spPr bwMode="auto">
          <a:xfrm>
            <a:off x="11430988" y="2741590"/>
            <a:ext cx="12648" cy="15741"/>
          </a:xfrm>
          <a:custGeom>
            <a:avLst/>
            <a:gdLst>
              <a:gd name="T0" fmla="*/ 2147483647 w 14"/>
              <a:gd name="T1" fmla="*/ 2147483647 h 16"/>
              <a:gd name="T2" fmla="*/ 2147483647 w 14"/>
              <a:gd name="T3" fmla="*/ 2147483647 h 16"/>
              <a:gd name="T4" fmla="*/ 2147483647 w 14"/>
              <a:gd name="T5" fmla="*/ 2147483647 h 16"/>
              <a:gd name="T6" fmla="*/ 2147483647 w 14"/>
              <a:gd name="T7" fmla="*/ 2147483647 h 16"/>
              <a:gd name="T8" fmla="*/ 2147483647 w 14"/>
              <a:gd name="T9" fmla="*/ 2147483647 h 16"/>
              <a:gd name="T10" fmla="*/ 0 w 14"/>
              <a:gd name="T11" fmla="*/ 2147483647 h 16"/>
              <a:gd name="T12" fmla="*/ 0 w 14"/>
              <a:gd name="T13" fmla="*/ 0 h 16"/>
              <a:gd name="T14" fmla="*/ 2147483647 w 14"/>
              <a:gd name="T15" fmla="*/ 2147483647 h 16"/>
              <a:gd name="T16" fmla="*/ 2147483647 w 14"/>
              <a:gd name="T17" fmla="*/ 2147483647 h 16"/>
              <a:gd name="T18" fmla="*/ 2147483647 w 14"/>
              <a:gd name="T19" fmla="*/ 2147483647 h 1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"/>
              <a:gd name="T31" fmla="*/ 0 h 16"/>
              <a:gd name="T32" fmla="*/ 14 w 14"/>
              <a:gd name="T33" fmla="*/ 16 h 1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" h="16">
                <a:moveTo>
                  <a:pt x="14" y="12"/>
                </a:moveTo>
                <a:lnTo>
                  <a:pt x="12" y="14"/>
                </a:lnTo>
                <a:lnTo>
                  <a:pt x="10" y="16"/>
                </a:lnTo>
                <a:lnTo>
                  <a:pt x="8" y="14"/>
                </a:lnTo>
                <a:lnTo>
                  <a:pt x="4" y="12"/>
                </a:lnTo>
                <a:lnTo>
                  <a:pt x="0" y="4"/>
                </a:lnTo>
                <a:lnTo>
                  <a:pt x="0" y="0"/>
                </a:lnTo>
                <a:lnTo>
                  <a:pt x="8" y="4"/>
                </a:lnTo>
                <a:lnTo>
                  <a:pt x="12" y="8"/>
                </a:lnTo>
                <a:lnTo>
                  <a:pt x="14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6" name="íṣľïďe">
            <a:extLst>
              <a:ext uri="{FF2B5EF4-FFF2-40B4-BE49-F238E27FC236}">
                <a16:creationId xmlns:a16="http://schemas.microsoft.com/office/drawing/2014/main" id="{1068ACBE-F02F-4DC2-94A1-5C3CC6400BEC}"/>
              </a:ext>
            </a:extLst>
          </p:cNvPr>
          <p:cNvSpPr/>
          <p:nvPr/>
        </p:nvSpPr>
        <p:spPr bwMode="auto">
          <a:xfrm>
            <a:off x="11471040" y="2791299"/>
            <a:ext cx="17567" cy="10770"/>
          </a:xfrm>
          <a:custGeom>
            <a:avLst/>
            <a:gdLst>
              <a:gd name="T0" fmla="*/ 2147483647 w 20"/>
              <a:gd name="T1" fmla="*/ 2147483647 h 12"/>
              <a:gd name="T2" fmla="*/ 2147483647 w 20"/>
              <a:gd name="T3" fmla="*/ 2147483647 h 12"/>
              <a:gd name="T4" fmla="*/ 2147483647 w 20"/>
              <a:gd name="T5" fmla="*/ 2147483647 h 12"/>
              <a:gd name="T6" fmla="*/ 2147483647 w 20"/>
              <a:gd name="T7" fmla="*/ 2147483647 h 12"/>
              <a:gd name="T8" fmla="*/ 2147483647 w 20"/>
              <a:gd name="T9" fmla="*/ 2147483647 h 12"/>
              <a:gd name="T10" fmla="*/ 0 w 20"/>
              <a:gd name="T11" fmla="*/ 2147483647 h 12"/>
              <a:gd name="T12" fmla="*/ 0 w 20"/>
              <a:gd name="T13" fmla="*/ 0 h 12"/>
              <a:gd name="T14" fmla="*/ 2147483647 w 20"/>
              <a:gd name="T15" fmla="*/ 0 h 12"/>
              <a:gd name="T16" fmla="*/ 2147483647 w 20"/>
              <a:gd name="T17" fmla="*/ 2147483647 h 12"/>
              <a:gd name="T18" fmla="*/ 2147483647 w 20"/>
              <a:gd name="T19" fmla="*/ 2147483647 h 12"/>
              <a:gd name="T20" fmla="*/ 2147483647 w 20"/>
              <a:gd name="T21" fmla="*/ 2147483647 h 12"/>
              <a:gd name="T22" fmla="*/ 2147483647 w 20"/>
              <a:gd name="T23" fmla="*/ 2147483647 h 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"/>
              <a:gd name="T37" fmla="*/ 0 h 12"/>
              <a:gd name="T38" fmla="*/ 20 w 20"/>
              <a:gd name="T39" fmla="*/ 12 h 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" h="12">
                <a:moveTo>
                  <a:pt x="20" y="8"/>
                </a:moveTo>
                <a:lnTo>
                  <a:pt x="20" y="12"/>
                </a:lnTo>
                <a:lnTo>
                  <a:pt x="16" y="12"/>
                </a:lnTo>
                <a:lnTo>
                  <a:pt x="6" y="10"/>
                </a:lnTo>
                <a:lnTo>
                  <a:pt x="2" y="6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10" y="2"/>
                </a:lnTo>
                <a:lnTo>
                  <a:pt x="18" y="4"/>
                </a:lnTo>
                <a:lnTo>
                  <a:pt x="20" y="6"/>
                </a:lnTo>
                <a:lnTo>
                  <a:pt x="2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7" name="ïṣḻiďe">
            <a:extLst>
              <a:ext uri="{FF2B5EF4-FFF2-40B4-BE49-F238E27FC236}">
                <a16:creationId xmlns:a16="http://schemas.microsoft.com/office/drawing/2014/main" id="{E4B249F5-73C3-4DCE-B060-476C0579868C}"/>
              </a:ext>
            </a:extLst>
          </p:cNvPr>
          <p:cNvSpPr/>
          <p:nvPr/>
        </p:nvSpPr>
        <p:spPr bwMode="auto">
          <a:xfrm>
            <a:off x="11557469" y="2889889"/>
            <a:ext cx="7027" cy="13256"/>
          </a:xfrm>
          <a:custGeom>
            <a:avLst/>
            <a:gdLst>
              <a:gd name="T0" fmla="*/ 2147483647 w 8"/>
              <a:gd name="T1" fmla="*/ 0 h 14"/>
              <a:gd name="T2" fmla="*/ 2147483647 w 8"/>
              <a:gd name="T3" fmla="*/ 2147483647 h 14"/>
              <a:gd name="T4" fmla="*/ 2147483647 w 8"/>
              <a:gd name="T5" fmla="*/ 2147483647 h 14"/>
              <a:gd name="T6" fmla="*/ 2147483647 w 8"/>
              <a:gd name="T7" fmla="*/ 2147483647 h 14"/>
              <a:gd name="T8" fmla="*/ 2147483647 w 8"/>
              <a:gd name="T9" fmla="*/ 2147483647 h 14"/>
              <a:gd name="T10" fmla="*/ 2147483647 w 8"/>
              <a:gd name="T11" fmla="*/ 2147483647 h 14"/>
              <a:gd name="T12" fmla="*/ 2147483647 w 8"/>
              <a:gd name="T13" fmla="*/ 2147483647 h 14"/>
              <a:gd name="T14" fmla="*/ 2147483647 w 8"/>
              <a:gd name="T15" fmla="*/ 2147483647 h 14"/>
              <a:gd name="T16" fmla="*/ 0 w 8"/>
              <a:gd name="T17" fmla="*/ 2147483647 h 14"/>
              <a:gd name="T18" fmla="*/ 0 w 8"/>
              <a:gd name="T19" fmla="*/ 2147483647 h 14"/>
              <a:gd name="T20" fmla="*/ 0 w 8"/>
              <a:gd name="T21" fmla="*/ 0 h 14"/>
              <a:gd name="T22" fmla="*/ 2147483647 w 8"/>
              <a:gd name="T23" fmla="*/ 0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"/>
              <a:gd name="T37" fmla="*/ 0 h 14"/>
              <a:gd name="T38" fmla="*/ 8 w 8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" h="14">
                <a:moveTo>
                  <a:pt x="4" y="0"/>
                </a:moveTo>
                <a:lnTo>
                  <a:pt x="4" y="4"/>
                </a:lnTo>
                <a:lnTo>
                  <a:pt x="6" y="6"/>
                </a:lnTo>
                <a:lnTo>
                  <a:pt x="8" y="6"/>
                </a:lnTo>
                <a:lnTo>
                  <a:pt x="8" y="8"/>
                </a:lnTo>
                <a:lnTo>
                  <a:pt x="6" y="12"/>
                </a:lnTo>
                <a:lnTo>
                  <a:pt x="4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8" name="ísļíḓe">
            <a:extLst>
              <a:ext uri="{FF2B5EF4-FFF2-40B4-BE49-F238E27FC236}">
                <a16:creationId xmlns:a16="http://schemas.microsoft.com/office/drawing/2014/main" id="{18B58AF0-FAEF-46F0-A3A9-2C8637487ED1}"/>
              </a:ext>
            </a:extLst>
          </p:cNvPr>
          <p:cNvSpPr/>
          <p:nvPr/>
        </p:nvSpPr>
        <p:spPr bwMode="auto">
          <a:xfrm>
            <a:off x="10169702" y="1660419"/>
            <a:ext cx="730773" cy="591537"/>
          </a:xfrm>
          <a:custGeom>
            <a:avLst/>
            <a:gdLst>
              <a:gd name="T0" fmla="*/ 2147483647 w 820"/>
              <a:gd name="T1" fmla="*/ 2147483647 h 600"/>
              <a:gd name="T2" fmla="*/ 2147483647 w 820"/>
              <a:gd name="T3" fmla="*/ 2147483647 h 600"/>
              <a:gd name="T4" fmla="*/ 2147483647 w 820"/>
              <a:gd name="T5" fmla="*/ 2147483647 h 600"/>
              <a:gd name="T6" fmla="*/ 2147483647 w 820"/>
              <a:gd name="T7" fmla="*/ 2147483647 h 600"/>
              <a:gd name="T8" fmla="*/ 2147483647 w 820"/>
              <a:gd name="T9" fmla="*/ 2147483647 h 600"/>
              <a:gd name="T10" fmla="*/ 2147483647 w 820"/>
              <a:gd name="T11" fmla="*/ 2147483647 h 600"/>
              <a:gd name="T12" fmla="*/ 2147483647 w 820"/>
              <a:gd name="T13" fmla="*/ 2147483647 h 600"/>
              <a:gd name="T14" fmla="*/ 2147483647 w 820"/>
              <a:gd name="T15" fmla="*/ 2147483647 h 600"/>
              <a:gd name="T16" fmla="*/ 2147483647 w 820"/>
              <a:gd name="T17" fmla="*/ 2147483647 h 600"/>
              <a:gd name="T18" fmla="*/ 2147483647 w 820"/>
              <a:gd name="T19" fmla="*/ 2147483647 h 600"/>
              <a:gd name="T20" fmla="*/ 2147483647 w 820"/>
              <a:gd name="T21" fmla="*/ 2147483647 h 600"/>
              <a:gd name="T22" fmla="*/ 2147483647 w 820"/>
              <a:gd name="T23" fmla="*/ 2147483647 h 600"/>
              <a:gd name="T24" fmla="*/ 2147483647 w 820"/>
              <a:gd name="T25" fmla="*/ 2147483647 h 600"/>
              <a:gd name="T26" fmla="*/ 2147483647 w 820"/>
              <a:gd name="T27" fmla="*/ 2147483647 h 600"/>
              <a:gd name="T28" fmla="*/ 2147483647 w 820"/>
              <a:gd name="T29" fmla="*/ 2147483647 h 600"/>
              <a:gd name="T30" fmla="*/ 2147483647 w 820"/>
              <a:gd name="T31" fmla="*/ 2147483647 h 600"/>
              <a:gd name="T32" fmla="*/ 2147483647 w 820"/>
              <a:gd name="T33" fmla="*/ 2147483647 h 600"/>
              <a:gd name="T34" fmla="*/ 2147483647 w 820"/>
              <a:gd name="T35" fmla="*/ 2147483647 h 600"/>
              <a:gd name="T36" fmla="*/ 2147483647 w 820"/>
              <a:gd name="T37" fmla="*/ 2147483647 h 600"/>
              <a:gd name="T38" fmla="*/ 2147483647 w 820"/>
              <a:gd name="T39" fmla="*/ 2147483647 h 600"/>
              <a:gd name="T40" fmla="*/ 2147483647 w 820"/>
              <a:gd name="T41" fmla="*/ 2147483647 h 600"/>
              <a:gd name="T42" fmla="*/ 2147483647 w 820"/>
              <a:gd name="T43" fmla="*/ 2147483647 h 600"/>
              <a:gd name="T44" fmla="*/ 2147483647 w 820"/>
              <a:gd name="T45" fmla="*/ 2147483647 h 600"/>
              <a:gd name="T46" fmla="*/ 2147483647 w 820"/>
              <a:gd name="T47" fmla="*/ 2147483647 h 600"/>
              <a:gd name="T48" fmla="*/ 2147483647 w 820"/>
              <a:gd name="T49" fmla="*/ 2147483647 h 600"/>
              <a:gd name="T50" fmla="*/ 2147483647 w 820"/>
              <a:gd name="T51" fmla="*/ 2147483647 h 600"/>
              <a:gd name="T52" fmla="*/ 2147483647 w 820"/>
              <a:gd name="T53" fmla="*/ 2147483647 h 600"/>
              <a:gd name="T54" fmla="*/ 2147483647 w 820"/>
              <a:gd name="T55" fmla="*/ 2147483647 h 600"/>
              <a:gd name="T56" fmla="*/ 2147483647 w 820"/>
              <a:gd name="T57" fmla="*/ 2147483647 h 600"/>
              <a:gd name="T58" fmla="*/ 2147483647 w 820"/>
              <a:gd name="T59" fmla="*/ 2147483647 h 600"/>
              <a:gd name="T60" fmla="*/ 2147483647 w 820"/>
              <a:gd name="T61" fmla="*/ 2147483647 h 600"/>
              <a:gd name="T62" fmla="*/ 2147483647 w 820"/>
              <a:gd name="T63" fmla="*/ 2147483647 h 600"/>
              <a:gd name="T64" fmla="*/ 2147483647 w 820"/>
              <a:gd name="T65" fmla="*/ 2147483647 h 600"/>
              <a:gd name="T66" fmla="*/ 2147483647 w 820"/>
              <a:gd name="T67" fmla="*/ 2147483647 h 600"/>
              <a:gd name="T68" fmla="*/ 2147483647 w 820"/>
              <a:gd name="T69" fmla="*/ 2147483647 h 600"/>
              <a:gd name="T70" fmla="*/ 2147483647 w 820"/>
              <a:gd name="T71" fmla="*/ 2147483647 h 600"/>
              <a:gd name="T72" fmla="*/ 2147483647 w 820"/>
              <a:gd name="T73" fmla="*/ 2147483647 h 600"/>
              <a:gd name="T74" fmla="*/ 2147483647 w 820"/>
              <a:gd name="T75" fmla="*/ 2147483647 h 600"/>
              <a:gd name="T76" fmla="*/ 2147483647 w 820"/>
              <a:gd name="T77" fmla="*/ 2147483647 h 600"/>
              <a:gd name="T78" fmla="*/ 2147483647 w 820"/>
              <a:gd name="T79" fmla="*/ 2147483647 h 600"/>
              <a:gd name="T80" fmla="*/ 2147483647 w 820"/>
              <a:gd name="T81" fmla="*/ 2147483647 h 600"/>
              <a:gd name="T82" fmla="*/ 2147483647 w 820"/>
              <a:gd name="T83" fmla="*/ 2147483647 h 600"/>
              <a:gd name="T84" fmla="*/ 2147483647 w 820"/>
              <a:gd name="T85" fmla="*/ 2147483647 h 600"/>
              <a:gd name="T86" fmla="*/ 2147483647 w 820"/>
              <a:gd name="T87" fmla="*/ 2147483647 h 600"/>
              <a:gd name="T88" fmla="*/ 0 w 820"/>
              <a:gd name="T89" fmla="*/ 2147483647 h 600"/>
              <a:gd name="T90" fmla="*/ 2147483647 w 820"/>
              <a:gd name="T91" fmla="*/ 2147483647 h 600"/>
              <a:gd name="T92" fmla="*/ 2147483647 w 820"/>
              <a:gd name="T93" fmla="*/ 2147483647 h 600"/>
              <a:gd name="T94" fmla="*/ 2147483647 w 820"/>
              <a:gd name="T95" fmla="*/ 2147483647 h 600"/>
              <a:gd name="T96" fmla="*/ 2147483647 w 820"/>
              <a:gd name="T97" fmla="*/ 2147483647 h 600"/>
              <a:gd name="T98" fmla="*/ 2147483647 w 820"/>
              <a:gd name="T99" fmla="*/ 2147483647 h 600"/>
              <a:gd name="T100" fmla="*/ 2147483647 w 820"/>
              <a:gd name="T101" fmla="*/ 2147483647 h 600"/>
              <a:gd name="T102" fmla="*/ 2147483647 w 820"/>
              <a:gd name="T103" fmla="*/ 2147483647 h 600"/>
              <a:gd name="T104" fmla="*/ 2147483647 w 820"/>
              <a:gd name="T105" fmla="*/ 2147483647 h 600"/>
              <a:gd name="T106" fmla="*/ 2147483647 w 820"/>
              <a:gd name="T107" fmla="*/ 2147483647 h 600"/>
              <a:gd name="T108" fmla="*/ 2147483647 w 820"/>
              <a:gd name="T109" fmla="*/ 2147483647 h 600"/>
              <a:gd name="T110" fmla="*/ 2147483647 w 820"/>
              <a:gd name="T111" fmla="*/ 2147483647 h 600"/>
              <a:gd name="T112" fmla="*/ 2147483647 w 820"/>
              <a:gd name="T113" fmla="*/ 2147483647 h 600"/>
              <a:gd name="T114" fmla="*/ 2147483647 w 820"/>
              <a:gd name="T115" fmla="*/ 2147483647 h 600"/>
              <a:gd name="T116" fmla="*/ 2147483647 w 820"/>
              <a:gd name="T117" fmla="*/ 2147483647 h 600"/>
              <a:gd name="T118" fmla="*/ 2147483647 w 820"/>
              <a:gd name="T119" fmla="*/ 2147483647 h 6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20"/>
              <a:gd name="T181" fmla="*/ 0 h 600"/>
              <a:gd name="T182" fmla="*/ 820 w 820"/>
              <a:gd name="T183" fmla="*/ 600 h 6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20" h="600">
                <a:moveTo>
                  <a:pt x="414" y="452"/>
                </a:moveTo>
                <a:lnTo>
                  <a:pt x="420" y="452"/>
                </a:lnTo>
                <a:lnTo>
                  <a:pt x="424" y="454"/>
                </a:lnTo>
                <a:lnTo>
                  <a:pt x="426" y="456"/>
                </a:lnTo>
                <a:lnTo>
                  <a:pt x="430" y="462"/>
                </a:lnTo>
                <a:lnTo>
                  <a:pt x="430" y="464"/>
                </a:lnTo>
                <a:lnTo>
                  <a:pt x="434" y="466"/>
                </a:lnTo>
                <a:lnTo>
                  <a:pt x="438" y="466"/>
                </a:lnTo>
                <a:lnTo>
                  <a:pt x="440" y="470"/>
                </a:lnTo>
                <a:lnTo>
                  <a:pt x="442" y="480"/>
                </a:lnTo>
                <a:lnTo>
                  <a:pt x="446" y="496"/>
                </a:lnTo>
                <a:lnTo>
                  <a:pt x="444" y="500"/>
                </a:lnTo>
                <a:lnTo>
                  <a:pt x="446" y="502"/>
                </a:lnTo>
                <a:lnTo>
                  <a:pt x="440" y="504"/>
                </a:lnTo>
                <a:lnTo>
                  <a:pt x="436" y="510"/>
                </a:lnTo>
                <a:lnTo>
                  <a:pt x="434" y="516"/>
                </a:lnTo>
                <a:lnTo>
                  <a:pt x="434" y="520"/>
                </a:lnTo>
                <a:lnTo>
                  <a:pt x="436" y="528"/>
                </a:lnTo>
                <a:lnTo>
                  <a:pt x="438" y="532"/>
                </a:lnTo>
                <a:lnTo>
                  <a:pt x="442" y="534"/>
                </a:lnTo>
                <a:lnTo>
                  <a:pt x="448" y="534"/>
                </a:lnTo>
                <a:lnTo>
                  <a:pt x="452" y="534"/>
                </a:lnTo>
                <a:lnTo>
                  <a:pt x="454" y="536"/>
                </a:lnTo>
                <a:lnTo>
                  <a:pt x="456" y="542"/>
                </a:lnTo>
                <a:lnTo>
                  <a:pt x="458" y="546"/>
                </a:lnTo>
                <a:lnTo>
                  <a:pt x="462" y="548"/>
                </a:lnTo>
                <a:lnTo>
                  <a:pt x="466" y="550"/>
                </a:lnTo>
                <a:lnTo>
                  <a:pt x="468" y="554"/>
                </a:lnTo>
                <a:lnTo>
                  <a:pt x="468" y="558"/>
                </a:lnTo>
                <a:lnTo>
                  <a:pt x="466" y="568"/>
                </a:lnTo>
                <a:lnTo>
                  <a:pt x="472" y="570"/>
                </a:lnTo>
                <a:lnTo>
                  <a:pt x="478" y="574"/>
                </a:lnTo>
                <a:lnTo>
                  <a:pt x="484" y="578"/>
                </a:lnTo>
                <a:lnTo>
                  <a:pt x="490" y="580"/>
                </a:lnTo>
                <a:lnTo>
                  <a:pt x="492" y="582"/>
                </a:lnTo>
                <a:lnTo>
                  <a:pt x="496" y="578"/>
                </a:lnTo>
                <a:lnTo>
                  <a:pt x="500" y="582"/>
                </a:lnTo>
                <a:lnTo>
                  <a:pt x="502" y="582"/>
                </a:lnTo>
                <a:lnTo>
                  <a:pt x="506" y="580"/>
                </a:lnTo>
                <a:lnTo>
                  <a:pt x="502" y="574"/>
                </a:lnTo>
                <a:lnTo>
                  <a:pt x="500" y="568"/>
                </a:lnTo>
                <a:lnTo>
                  <a:pt x="500" y="566"/>
                </a:lnTo>
                <a:lnTo>
                  <a:pt x="502" y="562"/>
                </a:lnTo>
                <a:lnTo>
                  <a:pt x="506" y="560"/>
                </a:lnTo>
                <a:lnTo>
                  <a:pt x="518" y="560"/>
                </a:lnTo>
                <a:lnTo>
                  <a:pt x="524" y="560"/>
                </a:lnTo>
                <a:lnTo>
                  <a:pt x="534" y="558"/>
                </a:lnTo>
                <a:lnTo>
                  <a:pt x="542" y="552"/>
                </a:lnTo>
                <a:lnTo>
                  <a:pt x="550" y="548"/>
                </a:lnTo>
                <a:lnTo>
                  <a:pt x="558" y="546"/>
                </a:lnTo>
                <a:lnTo>
                  <a:pt x="564" y="548"/>
                </a:lnTo>
                <a:lnTo>
                  <a:pt x="568" y="550"/>
                </a:lnTo>
                <a:lnTo>
                  <a:pt x="574" y="552"/>
                </a:lnTo>
                <a:lnTo>
                  <a:pt x="578" y="552"/>
                </a:lnTo>
                <a:lnTo>
                  <a:pt x="580" y="558"/>
                </a:lnTo>
                <a:lnTo>
                  <a:pt x="582" y="562"/>
                </a:lnTo>
                <a:lnTo>
                  <a:pt x="590" y="570"/>
                </a:lnTo>
                <a:lnTo>
                  <a:pt x="598" y="574"/>
                </a:lnTo>
                <a:lnTo>
                  <a:pt x="606" y="576"/>
                </a:lnTo>
                <a:lnTo>
                  <a:pt x="620" y="576"/>
                </a:lnTo>
                <a:lnTo>
                  <a:pt x="626" y="576"/>
                </a:lnTo>
                <a:lnTo>
                  <a:pt x="630" y="578"/>
                </a:lnTo>
                <a:lnTo>
                  <a:pt x="638" y="582"/>
                </a:lnTo>
                <a:lnTo>
                  <a:pt x="638" y="588"/>
                </a:lnTo>
                <a:lnTo>
                  <a:pt x="638" y="594"/>
                </a:lnTo>
                <a:lnTo>
                  <a:pt x="640" y="598"/>
                </a:lnTo>
                <a:lnTo>
                  <a:pt x="646" y="600"/>
                </a:lnTo>
                <a:lnTo>
                  <a:pt x="650" y="596"/>
                </a:lnTo>
                <a:lnTo>
                  <a:pt x="648" y="594"/>
                </a:lnTo>
                <a:lnTo>
                  <a:pt x="648" y="590"/>
                </a:lnTo>
                <a:lnTo>
                  <a:pt x="646" y="584"/>
                </a:lnTo>
                <a:lnTo>
                  <a:pt x="662" y="580"/>
                </a:lnTo>
                <a:lnTo>
                  <a:pt x="674" y="572"/>
                </a:lnTo>
                <a:lnTo>
                  <a:pt x="696" y="558"/>
                </a:lnTo>
                <a:lnTo>
                  <a:pt x="696" y="568"/>
                </a:lnTo>
                <a:lnTo>
                  <a:pt x="708" y="568"/>
                </a:lnTo>
                <a:lnTo>
                  <a:pt x="712" y="562"/>
                </a:lnTo>
                <a:lnTo>
                  <a:pt x="714" y="560"/>
                </a:lnTo>
                <a:lnTo>
                  <a:pt x="724" y="556"/>
                </a:lnTo>
                <a:lnTo>
                  <a:pt x="734" y="554"/>
                </a:lnTo>
                <a:lnTo>
                  <a:pt x="738" y="552"/>
                </a:lnTo>
                <a:lnTo>
                  <a:pt x="742" y="548"/>
                </a:lnTo>
                <a:lnTo>
                  <a:pt x="742" y="550"/>
                </a:lnTo>
                <a:lnTo>
                  <a:pt x="746" y="540"/>
                </a:lnTo>
                <a:lnTo>
                  <a:pt x="752" y="532"/>
                </a:lnTo>
                <a:lnTo>
                  <a:pt x="770" y="518"/>
                </a:lnTo>
                <a:lnTo>
                  <a:pt x="772" y="514"/>
                </a:lnTo>
                <a:lnTo>
                  <a:pt x="774" y="508"/>
                </a:lnTo>
                <a:lnTo>
                  <a:pt x="774" y="498"/>
                </a:lnTo>
                <a:lnTo>
                  <a:pt x="774" y="488"/>
                </a:lnTo>
                <a:lnTo>
                  <a:pt x="778" y="478"/>
                </a:lnTo>
                <a:lnTo>
                  <a:pt x="786" y="466"/>
                </a:lnTo>
                <a:lnTo>
                  <a:pt x="792" y="454"/>
                </a:lnTo>
                <a:lnTo>
                  <a:pt x="794" y="448"/>
                </a:lnTo>
                <a:lnTo>
                  <a:pt x="794" y="442"/>
                </a:lnTo>
                <a:lnTo>
                  <a:pt x="792" y="432"/>
                </a:lnTo>
                <a:lnTo>
                  <a:pt x="790" y="426"/>
                </a:lnTo>
                <a:lnTo>
                  <a:pt x="782" y="420"/>
                </a:lnTo>
                <a:lnTo>
                  <a:pt x="772" y="418"/>
                </a:lnTo>
                <a:lnTo>
                  <a:pt x="778" y="410"/>
                </a:lnTo>
                <a:lnTo>
                  <a:pt x="786" y="406"/>
                </a:lnTo>
                <a:lnTo>
                  <a:pt x="778" y="400"/>
                </a:lnTo>
                <a:lnTo>
                  <a:pt x="774" y="396"/>
                </a:lnTo>
                <a:lnTo>
                  <a:pt x="772" y="392"/>
                </a:lnTo>
                <a:lnTo>
                  <a:pt x="776" y="392"/>
                </a:lnTo>
                <a:lnTo>
                  <a:pt x="768" y="378"/>
                </a:lnTo>
                <a:lnTo>
                  <a:pt x="760" y="366"/>
                </a:lnTo>
                <a:lnTo>
                  <a:pt x="750" y="352"/>
                </a:lnTo>
                <a:lnTo>
                  <a:pt x="738" y="342"/>
                </a:lnTo>
                <a:lnTo>
                  <a:pt x="726" y="338"/>
                </a:lnTo>
                <a:lnTo>
                  <a:pt x="720" y="334"/>
                </a:lnTo>
                <a:lnTo>
                  <a:pt x="718" y="332"/>
                </a:lnTo>
                <a:lnTo>
                  <a:pt x="718" y="328"/>
                </a:lnTo>
                <a:lnTo>
                  <a:pt x="718" y="324"/>
                </a:lnTo>
                <a:lnTo>
                  <a:pt x="720" y="316"/>
                </a:lnTo>
                <a:lnTo>
                  <a:pt x="724" y="312"/>
                </a:lnTo>
                <a:lnTo>
                  <a:pt x="728" y="308"/>
                </a:lnTo>
                <a:lnTo>
                  <a:pt x="748" y="294"/>
                </a:lnTo>
                <a:lnTo>
                  <a:pt x="734" y="286"/>
                </a:lnTo>
                <a:lnTo>
                  <a:pt x="726" y="282"/>
                </a:lnTo>
                <a:lnTo>
                  <a:pt x="718" y="280"/>
                </a:lnTo>
                <a:lnTo>
                  <a:pt x="714" y="282"/>
                </a:lnTo>
                <a:lnTo>
                  <a:pt x="710" y="286"/>
                </a:lnTo>
                <a:lnTo>
                  <a:pt x="706" y="290"/>
                </a:lnTo>
                <a:lnTo>
                  <a:pt x="702" y="290"/>
                </a:lnTo>
                <a:lnTo>
                  <a:pt x="662" y="266"/>
                </a:lnTo>
                <a:lnTo>
                  <a:pt x="662" y="262"/>
                </a:lnTo>
                <a:lnTo>
                  <a:pt x="666" y="260"/>
                </a:lnTo>
                <a:lnTo>
                  <a:pt x="670" y="256"/>
                </a:lnTo>
                <a:lnTo>
                  <a:pt x="676" y="254"/>
                </a:lnTo>
                <a:lnTo>
                  <a:pt x="682" y="250"/>
                </a:lnTo>
                <a:lnTo>
                  <a:pt x="686" y="240"/>
                </a:lnTo>
                <a:lnTo>
                  <a:pt x="694" y="228"/>
                </a:lnTo>
                <a:lnTo>
                  <a:pt x="698" y="224"/>
                </a:lnTo>
                <a:lnTo>
                  <a:pt x="704" y="224"/>
                </a:lnTo>
                <a:lnTo>
                  <a:pt x="708" y="224"/>
                </a:lnTo>
                <a:lnTo>
                  <a:pt x="712" y="228"/>
                </a:lnTo>
                <a:lnTo>
                  <a:pt x="714" y="236"/>
                </a:lnTo>
                <a:lnTo>
                  <a:pt x="714" y="262"/>
                </a:lnTo>
                <a:lnTo>
                  <a:pt x="718" y="262"/>
                </a:lnTo>
                <a:lnTo>
                  <a:pt x="724" y="258"/>
                </a:lnTo>
                <a:lnTo>
                  <a:pt x="732" y="250"/>
                </a:lnTo>
                <a:lnTo>
                  <a:pt x="740" y="242"/>
                </a:lnTo>
                <a:lnTo>
                  <a:pt x="742" y="242"/>
                </a:lnTo>
                <a:lnTo>
                  <a:pt x="748" y="242"/>
                </a:lnTo>
                <a:lnTo>
                  <a:pt x="752" y="234"/>
                </a:lnTo>
                <a:lnTo>
                  <a:pt x="760" y="222"/>
                </a:lnTo>
                <a:lnTo>
                  <a:pt x="770" y="210"/>
                </a:lnTo>
                <a:lnTo>
                  <a:pt x="774" y="212"/>
                </a:lnTo>
                <a:lnTo>
                  <a:pt x="780" y="214"/>
                </a:lnTo>
                <a:lnTo>
                  <a:pt x="792" y="214"/>
                </a:lnTo>
                <a:lnTo>
                  <a:pt x="790" y="208"/>
                </a:lnTo>
                <a:lnTo>
                  <a:pt x="792" y="204"/>
                </a:lnTo>
                <a:lnTo>
                  <a:pt x="796" y="198"/>
                </a:lnTo>
                <a:lnTo>
                  <a:pt x="802" y="188"/>
                </a:lnTo>
                <a:lnTo>
                  <a:pt x="806" y="190"/>
                </a:lnTo>
                <a:lnTo>
                  <a:pt x="810" y="192"/>
                </a:lnTo>
                <a:lnTo>
                  <a:pt x="814" y="190"/>
                </a:lnTo>
                <a:lnTo>
                  <a:pt x="818" y="188"/>
                </a:lnTo>
                <a:lnTo>
                  <a:pt x="818" y="186"/>
                </a:lnTo>
                <a:lnTo>
                  <a:pt x="820" y="188"/>
                </a:lnTo>
                <a:lnTo>
                  <a:pt x="814" y="172"/>
                </a:lnTo>
                <a:lnTo>
                  <a:pt x="808" y="164"/>
                </a:lnTo>
                <a:lnTo>
                  <a:pt x="800" y="158"/>
                </a:lnTo>
                <a:lnTo>
                  <a:pt x="800" y="142"/>
                </a:lnTo>
                <a:lnTo>
                  <a:pt x="812" y="146"/>
                </a:lnTo>
                <a:lnTo>
                  <a:pt x="820" y="152"/>
                </a:lnTo>
                <a:lnTo>
                  <a:pt x="820" y="142"/>
                </a:lnTo>
                <a:lnTo>
                  <a:pt x="820" y="136"/>
                </a:lnTo>
                <a:lnTo>
                  <a:pt x="820" y="124"/>
                </a:lnTo>
                <a:lnTo>
                  <a:pt x="818" y="110"/>
                </a:lnTo>
                <a:lnTo>
                  <a:pt x="814" y="100"/>
                </a:lnTo>
                <a:lnTo>
                  <a:pt x="806" y="86"/>
                </a:lnTo>
                <a:lnTo>
                  <a:pt x="798" y="92"/>
                </a:lnTo>
                <a:lnTo>
                  <a:pt x="792" y="98"/>
                </a:lnTo>
                <a:lnTo>
                  <a:pt x="786" y="102"/>
                </a:lnTo>
                <a:lnTo>
                  <a:pt x="774" y="104"/>
                </a:lnTo>
                <a:lnTo>
                  <a:pt x="770" y="104"/>
                </a:lnTo>
                <a:lnTo>
                  <a:pt x="764" y="102"/>
                </a:lnTo>
                <a:lnTo>
                  <a:pt x="756" y="96"/>
                </a:lnTo>
                <a:lnTo>
                  <a:pt x="750" y="88"/>
                </a:lnTo>
                <a:lnTo>
                  <a:pt x="744" y="80"/>
                </a:lnTo>
                <a:lnTo>
                  <a:pt x="732" y="76"/>
                </a:lnTo>
                <a:lnTo>
                  <a:pt x="718" y="72"/>
                </a:lnTo>
                <a:lnTo>
                  <a:pt x="704" y="68"/>
                </a:lnTo>
                <a:lnTo>
                  <a:pt x="690" y="62"/>
                </a:lnTo>
                <a:lnTo>
                  <a:pt x="680" y="54"/>
                </a:lnTo>
                <a:lnTo>
                  <a:pt x="668" y="46"/>
                </a:lnTo>
                <a:lnTo>
                  <a:pt x="646" y="24"/>
                </a:lnTo>
                <a:lnTo>
                  <a:pt x="634" y="16"/>
                </a:lnTo>
                <a:lnTo>
                  <a:pt x="622" y="8"/>
                </a:lnTo>
                <a:lnTo>
                  <a:pt x="606" y="2"/>
                </a:lnTo>
                <a:lnTo>
                  <a:pt x="584" y="0"/>
                </a:lnTo>
                <a:lnTo>
                  <a:pt x="572" y="0"/>
                </a:lnTo>
                <a:lnTo>
                  <a:pt x="562" y="2"/>
                </a:lnTo>
                <a:lnTo>
                  <a:pt x="556" y="4"/>
                </a:lnTo>
                <a:lnTo>
                  <a:pt x="552" y="8"/>
                </a:lnTo>
                <a:lnTo>
                  <a:pt x="550" y="12"/>
                </a:lnTo>
                <a:lnTo>
                  <a:pt x="550" y="18"/>
                </a:lnTo>
                <a:lnTo>
                  <a:pt x="552" y="20"/>
                </a:lnTo>
                <a:lnTo>
                  <a:pt x="556" y="24"/>
                </a:lnTo>
                <a:lnTo>
                  <a:pt x="562" y="30"/>
                </a:lnTo>
                <a:lnTo>
                  <a:pt x="564" y="40"/>
                </a:lnTo>
                <a:lnTo>
                  <a:pt x="566" y="50"/>
                </a:lnTo>
                <a:lnTo>
                  <a:pt x="566" y="56"/>
                </a:lnTo>
                <a:lnTo>
                  <a:pt x="566" y="62"/>
                </a:lnTo>
                <a:lnTo>
                  <a:pt x="562" y="66"/>
                </a:lnTo>
                <a:lnTo>
                  <a:pt x="560" y="68"/>
                </a:lnTo>
                <a:lnTo>
                  <a:pt x="550" y="68"/>
                </a:lnTo>
                <a:lnTo>
                  <a:pt x="536" y="66"/>
                </a:lnTo>
                <a:lnTo>
                  <a:pt x="538" y="88"/>
                </a:lnTo>
                <a:lnTo>
                  <a:pt x="538" y="94"/>
                </a:lnTo>
                <a:lnTo>
                  <a:pt x="542" y="98"/>
                </a:lnTo>
                <a:lnTo>
                  <a:pt x="544" y="102"/>
                </a:lnTo>
                <a:lnTo>
                  <a:pt x="550" y="102"/>
                </a:lnTo>
                <a:lnTo>
                  <a:pt x="568" y="102"/>
                </a:lnTo>
                <a:lnTo>
                  <a:pt x="576" y="100"/>
                </a:lnTo>
                <a:lnTo>
                  <a:pt x="582" y="98"/>
                </a:lnTo>
                <a:lnTo>
                  <a:pt x="592" y="100"/>
                </a:lnTo>
                <a:lnTo>
                  <a:pt x="602" y="106"/>
                </a:lnTo>
                <a:lnTo>
                  <a:pt x="610" y="112"/>
                </a:lnTo>
                <a:lnTo>
                  <a:pt x="616" y="120"/>
                </a:lnTo>
                <a:lnTo>
                  <a:pt x="596" y="122"/>
                </a:lnTo>
                <a:lnTo>
                  <a:pt x="578" y="124"/>
                </a:lnTo>
                <a:lnTo>
                  <a:pt x="576" y="128"/>
                </a:lnTo>
                <a:lnTo>
                  <a:pt x="576" y="132"/>
                </a:lnTo>
                <a:lnTo>
                  <a:pt x="574" y="134"/>
                </a:lnTo>
                <a:lnTo>
                  <a:pt x="574" y="140"/>
                </a:lnTo>
                <a:lnTo>
                  <a:pt x="570" y="142"/>
                </a:lnTo>
                <a:lnTo>
                  <a:pt x="566" y="142"/>
                </a:lnTo>
                <a:lnTo>
                  <a:pt x="556" y="144"/>
                </a:lnTo>
                <a:lnTo>
                  <a:pt x="552" y="146"/>
                </a:lnTo>
                <a:lnTo>
                  <a:pt x="550" y="150"/>
                </a:lnTo>
                <a:lnTo>
                  <a:pt x="544" y="152"/>
                </a:lnTo>
                <a:lnTo>
                  <a:pt x="538" y="154"/>
                </a:lnTo>
                <a:lnTo>
                  <a:pt x="532" y="154"/>
                </a:lnTo>
                <a:lnTo>
                  <a:pt x="528" y="152"/>
                </a:lnTo>
                <a:lnTo>
                  <a:pt x="524" y="150"/>
                </a:lnTo>
                <a:lnTo>
                  <a:pt x="522" y="150"/>
                </a:lnTo>
                <a:lnTo>
                  <a:pt x="518" y="152"/>
                </a:lnTo>
                <a:lnTo>
                  <a:pt x="516" y="156"/>
                </a:lnTo>
                <a:lnTo>
                  <a:pt x="516" y="160"/>
                </a:lnTo>
                <a:lnTo>
                  <a:pt x="518" y="160"/>
                </a:lnTo>
                <a:lnTo>
                  <a:pt x="524" y="164"/>
                </a:lnTo>
                <a:lnTo>
                  <a:pt x="528" y="166"/>
                </a:lnTo>
                <a:lnTo>
                  <a:pt x="530" y="168"/>
                </a:lnTo>
                <a:lnTo>
                  <a:pt x="530" y="172"/>
                </a:lnTo>
                <a:lnTo>
                  <a:pt x="530" y="176"/>
                </a:lnTo>
                <a:lnTo>
                  <a:pt x="526" y="182"/>
                </a:lnTo>
                <a:lnTo>
                  <a:pt x="518" y="188"/>
                </a:lnTo>
                <a:lnTo>
                  <a:pt x="508" y="194"/>
                </a:lnTo>
                <a:lnTo>
                  <a:pt x="496" y="198"/>
                </a:lnTo>
                <a:lnTo>
                  <a:pt x="468" y="198"/>
                </a:lnTo>
                <a:lnTo>
                  <a:pt x="458" y="206"/>
                </a:lnTo>
                <a:lnTo>
                  <a:pt x="452" y="210"/>
                </a:lnTo>
                <a:lnTo>
                  <a:pt x="444" y="212"/>
                </a:lnTo>
                <a:lnTo>
                  <a:pt x="430" y="210"/>
                </a:lnTo>
                <a:lnTo>
                  <a:pt x="414" y="206"/>
                </a:lnTo>
                <a:lnTo>
                  <a:pt x="402" y="200"/>
                </a:lnTo>
                <a:lnTo>
                  <a:pt x="392" y="194"/>
                </a:lnTo>
                <a:lnTo>
                  <a:pt x="348" y="194"/>
                </a:lnTo>
                <a:lnTo>
                  <a:pt x="348" y="192"/>
                </a:lnTo>
                <a:lnTo>
                  <a:pt x="314" y="192"/>
                </a:lnTo>
                <a:lnTo>
                  <a:pt x="306" y="188"/>
                </a:lnTo>
                <a:lnTo>
                  <a:pt x="298" y="180"/>
                </a:lnTo>
                <a:lnTo>
                  <a:pt x="290" y="172"/>
                </a:lnTo>
                <a:lnTo>
                  <a:pt x="280" y="166"/>
                </a:lnTo>
                <a:lnTo>
                  <a:pt x="272" y="160"/>
                </a:lnTo>
                <a:lnTo>
                  <a:pt x="262" y="160"/>
                </a:lnTo>
                <a:lnTo>
                  <a:pt x="252" y="156"/>
                </a:lnTo>
                <a:lnTo>
                  <a:pt x="244" y="152"/>
                </a:lnTo>
                <a:lnTo>
                  <a:pt x="214" y="152"/>
                </a:lnTo>
                <a:lnTo>
                  <a:pt x="210" y="146"/>
                </a:lnTo>
                <a:lnTo>
                  <a:pt x="206" y="140"/>
                </a:lnTo>
                <a:lnTo>
                  <a:pt x="202" y="126"/>
                </a:lnTo>
                <a:lnTo>
                  <a:pt x="198" y="118"/>
                </a:lnTo>
                <a:lnTo>
                  <a:pt x="194" y="112"/>
                </a:lnTo>
                <a:lnTo>
                  <a:pt x="182" y="104"/>
                </a:lnTo>
                <a:lnTo>
                  <a:pt x="174" y="100"/>
                </a:lnTo>
                <a:lnTo>
                  <a:pt x="168" y="98"/>
                </a:lnTo>
                <a:lnTo>
                  <a:pt x="154" y="92"/>
                </a:lnTo>
                <a:lnTo>
                  <a:pt x="146" y="90"/>
                </a:lnTo>
                <a:lnTo>
                  <a:pt x="140" y="86"/>
                </a:lnTo>
                <a:lnTo>
                  <a:pt x="138" y="82"/>
                </a:lnTo>
                <a:lnTo>
                  <a:pt x="134" y="76"/>
                </a:lnTo>
                <a:lnTo>
                  <a:pt x="134" y="78"/>
                </a:lnTo>
                <a:lnTo>
                  <a:pt x="122" y="86"/>
                </a:lnTo>
                <a:lnTo>
                  <a:pt x="114" y="94"/>
                </a:lnTo>
                <a:lnTo>
                  <a:pt x="126" y="108"/>
                </a:lnTo>
                <a:lnTo>
                  <a:pt x="116" y="116"/>
                </a:lnTo>
                <a:lnTo>
                  <a:pt x="110" y="118"/>
                </a:lnTo>
                <a:lnTo>
                  <a:pt x="100" y="116"/>
                </a:lnTo>
                <a:lnTo>
                  <a:pt x="88" y="112"/>
                </a:lnTo>
                <a:lnTo>
                  <a:pt x="92" y="130"/>
                </a:lnTo>
                <a:lnTo>
                  <a:pt x="92" y="140"/>
                </a:lnTo>
                <a:lnTo>
                  <a:pt x="90" y="148"/>
                </a:lnTo>
                <a:lnTo>
                  <a:pt x="86" y="150"/>
                </a:lnTo>
                <a:lnTo>
                  <a:pt x="84" y="150"/>
                </a:lnTo>
                <a:lnTo>
                  <a:pt x="78" y="150"/>
                </a:lnTo>
                <a:lnTo>
                  <a:pt x="68" y="146"/>
                </a:lnTo>
                <a:lnTo>
                  <a:pt x="70" y="156"/>
                </a:lnTo>
                <a:lnTo>
                  <a:pt x="76" y="164"/>
                </a:lnTo>
                <a:lnTo>
                  <a:pt x="80" y="176"/>
                </a:lnTo>
                <a:lnTo>
                  <a:pt x="82" y="188"/>
                </a:lnTo>
                <a:lnTo>
                  <a:pt x="78" y="194"/>
                </a:lnTo>
                <a:lnTo>
                  <a:pt x="74" y="200"/>
                </a:lnTo>
                <a:lnTo>
                  <a:pt x="64" y="214"/>
                </a:lnTo>
                <a:lnTo>
                  <a:pt x="50" y="228"/>
                </a:lnTo>
                <a:lnTo>
                  <a:pt x="38" y="236"/>
                </a:lnTo>
                <a:lnTo>
                  <a:pt x="28" y="238"/>
                </a:lnTo>
                <a:lnTo>
                  <a:pt x="14" y="240"/>
                </a:lnTo>
                <a:lnTo>
                  <a:pt x="8" y="242"/>
                </a:lnTo>
                <a:lnTo>
                  <a:pt x="4" y="244"/>
                </a:lnTo>
                <a:lnTo>
                  <a:pt x="2" y="248"/>
                </a:lnTo>
                <a:lnTo>
                  <a:pt x="0" y="254"/>
                </a:lnTo>
                <a:lnTo>
                  <a:pt x="2" y="258"/>
                </a:lnTo>
                <a:lnTo>
                  <a:pt x="4" y="262"/>
                </a:lnTo>
                <a:lnTo>
                  <a:pt x="14" y="268"/>
                </a:lnTo>
                <a:lnTo>
                  <a:pt x="24" y="276"/>
                </a:lnTo>
                <a:lnTo>
                  <a:pt x="26" y="280"/>
                </a:lnTo>
                <a:lnTo>
                  <a:pt x="26" y="286"/>
                </a:lnTo>
                <a:lnTo>
                  <a:pt x="20" y="288"/>
                </a:lnTo>
                <a:lnTo>
                  <a:pt x="14" y="290"/>
                </a:lnTo>
                <a:lnTo>
                  <a:pt x="18" y="292"/>
                </a:lnTo>
                <a:lnTo>
                  <a:pt x="20" y="294"/>
                </a:lnTo>
                <a:lnTo>
                  <a:pt x="28" y="296"/>
                </a:lnTo>
                <a:lnTo>
                  <a:pt x="28" y="298"/>
                </a:lnTo>
                <a:lnTo>
                  <a:pt x="36" y="298"/>
                </a:lnTo>
                <a:lnTo>
                  <a:pt x="44" y="302"/>
                </a:lnTo>
                <a:lnTo>
                  <a:pt x="50" y="308"/>
                </a:lnTo>
                <a:lnTo>
                  <a:pt x="54" y="316"/>
                </a:lnTo>
                <a:lnTo>
                  <a:pt x="58" y="320"/>
                </a:lnTo>
                <a:lnTo>
                  <a:pt x="62" y="322"/>
                </a:lnTo>
                <a:lnTo>
                  <a:pt x="68" y="322"/>
                </a:lnTo>
                <a:lnTo>
                  <a:pt x="74" y="324"/>
                </a:lnTo>
                <a:lnTo>
                  <a:pt x="78" y="324"/>
                </a:lnTo>
                <a:lnTo>
                  <a:pt x="82" y="326"/>
                </a:lnTo>
                <a:lnTo>
                  <a:pt x="84" y="326"/>
                </a:lnTo>
                <a:lnTo>
                  <a:pt x="86" y="324"/>
                </a:lnTo>
                <a:lnTo>
                  <a:pt x="90" y="322"/>
                </a:lnTo>
                <a:lnTo>
                  <a:pt x="94" y="320"/>
                </a:lnTo>
                <a:lnTo>
                  <a:pt x="100" y="320"/>
                </a:lnTo>
                <a:lnTo>
                  <a:pt x="108" y="320"/>
                </a:lnTo>
                <a:lnTo>
                  <a:pt x="114" y="324"/>
                </a:lnTo>
                <a:lnTo>
                  <a:pt x="116" y="324"/>
                </a:lnTo>
                <a:lnTo>
                  <a:pt x="122" y="326"/>
                </a:lnTo>
                <a:lnTo>
                  <a:pt x="122" y="332"/>
                </a:lnTo>
                <a:lnTo>
                  <a:pt x="120" y="336"/>
                </a:lnTo>
                <a:lnTo>
                  <a:pt x="114" y="344"/>
                </a:lnTo>
                <a:lnTo>
                  <a:pt x="112" y="352"/>
                </a:lnTo>
                <a:lnTo>
                  <a:pt x="110" y="358"/>
                </a:lnTo>
                <a:lnTo>
                  <a:pt x="112" y="362"/>
                </a:lnTo>
                <a:lnTo>
                  <a:pt x="114" y="368"/>
                </a:lnTo>
                <a:lnTo>
                  <a:pt x="122" y="376"/>
                </a:lnTo>
                <a:lnTo>
                  <a:pt x="120" y="378"/>
                </a:lnTo>
                <a:lnTo>
                  <a:pt x="118" y="378"/>
                </a:lnTo>
                <a:lnTo>
                  <a:pt x="112" y="380"/>
                </a:lnTo>
                <a:lnTo>
                  <a:pt x="114" y="388"/>
                </a:lnTo>
                <a:lnTo>
                  <a:pt x="114" y="392"/>
                </a:lnTo>
                <a:lnTo>
                  <a:pt x="116" y="396"/>
                </a:lnTo>
                <a:lnTo>
                  <a:pt x="118" y="400"/>
                </a:lnTo>
                <a:lnTo>
                  <a:pt x="126" y="404"/>
                </a:lnTo>
                <a:lnTo>
                  <a:pt x="136" y="408"/>
                </a:lnTo>
                <a:lnTo>
                  <a:pt x="144" y="416"/>
                </a:lnTo>
                <a:lnTo>
                  <a:pt x="152" y="424"/>
                </a:lnTo>
                <a:lnTo>
                  <a:pt x="158" y="424"/>
                </a:lnTo>
                <a:lnTo>
                  <a:pt x="162" y="424"/>
                </a:lnTo>
                <a:lnTo>
                  <a:pt x="164" y="422"/>
                </a:lnTo>
                <a:lnTo>
                  <a:pt x="166" y="420"/>
                </a:lnTo>
                <a:lnTo>
                  <a:pt x="168" y="420"/>
                </a:lnTo>
                <a:lnTo>
                  <a:pt x="180" y="428"/>
                </a:lnTo>
                <a:lnTo>
                  <a:pt x="190" y="436"/>
                </a:lnTo>
                <a:lnTo>
                  <a:pt x="198" y="442"/>
                </a:lnTo>
                <a:lnTo>
                  <a:pt x="208" y="446"/>
                </a:lnTo>
                <a:lnTo>
                  <a:pt x="220" y="450"/>
                </a:lnTo>
                <a:lnTo>
                  <a:pt x="222" y="452"/>
                </a:lnTo>
                <a:lnTo>
                  <a:pt x="226" y="456"/>
                </a:lnTo>
                <a:lnTo>
                  <a:pt x="230" y="458"/>
                </a:lnTo>
                <a:lnTo>
                  <a:pt x="236" y="460"/>
                </a:lnTo>
                <a:lnTo>
                  <a:pt x="240" y="460"/>
                </a:lnTo>
                <a:lnTo>
                  <a:pt x="242" y="460"/>
                </a:lnTo>
                <a:lnTo>
                  <a:pt x="244" y="460"/>
                </a:lnTo>
                <a:lnTo>
                  <a:pt x="250" y="464"/>
                </a:lnTo>
                <a:lnTo>
                  <a:pt x="256" y="466"/>
                </a:lnTo>
                <a:lnTo>
                  <a:pt x="274" y="466"/>
                </a:lnTo>
                <a:lnTo>
                  <a:pt x="274" y="468"/>
                </a:lnTo>
                <a:lnTo>
                  <a:pt x="274" y="464"/>
                </a:lnTo>
                <a:lnTo>
                  <a:pt x="278" y="462"/>
                </a:lnTo>
                <a:lnTo>
                  <a:pt x="284" y="460"/>
                </a:lnTo>
                <a:lnTo>
                  <a:pt x="288" y="472"/>
                </a:lnTo>
                <a:lnTo>
                  <a:pt x="290" y="468"/>
                </a:lnTo>
                <a:lnTo>
                  <a:pt x="294" y="462"/>
                </a:lnTo>
                <a:lnTo>
                  <a:pt x="298" y="460"/>
                </a:lnTo>
                <a:lnTo>
                  <a:pt x="302" y="458"/>
                </a:lnTo>
                <a:lnTo>
                  <a:pt x="312" y="460"/>
                </a:lnTo>
                <a:lnTo>
                  <a:pt x="322" y="464"/>
                </a:lnTo>
                <a:lnTo>
                  <a:pt x="332" y="472"/>
                </a:lnTo>
                <a:lnTo>
                  <a:pt x="336" y="478"/>
                </a:lnTo>
                <a:lnTo>
                  <a:pt x="336" y="480"/>
                </a:lnTo>
                <a:lnTo>
                  <a:pt x="338" y="478"/>
                </a:lnTo>
                <a:lnTo>
                  <a:pt x="340" y="470"/>
                </a:lnTo>
                <a:lnTo>
                  <a:pt x="344" y="460"/>
                </a:lnTo>
                <a:lnTo>
                  <a:pt x="348" y="454"/>
                </a:lnTo>
                <a:lnTo>
                  <a:pt x="356" y="446"/>
                </a:lnTo>
                <a:lnTo>
                  <a:pt x="362" y="442"/>
                </a:lnTo>
                <a:lnTo>
                  <a:pt x="372" y="438"/>
                </a:lnTo>
                <a:lnTo>
                  <a:pt x="374" y="440"/>
                </a:lnTo>
                <a:lnTo>
                  <a:pt x="376" y="440"/>
                </a:lnTo>
                <a:lnTo>
                  <a:pt x="380" y="442"/>
                </a:lnTo>
                <a:lnTo>
                  <a:pt x="382" y="440"/>
                </a:lnTo>
                <a:lnTo>
                  <a:pt x="386" y="438"/>
                </a:lnTo>
                <a:lnTo>
                  <a:pt x="386" y="436"/>
                </a:lnTo>
                <a:lnTo>
                  <a:pt x="392" y="436"/>
                </a:lnTo>
                <a:lnTo>
                  <a:pt x="400" y="444"/>
                </a:lnTo>
                <a:lnTo>
                  <a:pt x="400" y="448"/>
                </a:lnTo>
                <a:lnTo>
                  <a:pt x="400" y="450"/>
                </a:lnTo>
                <a:lnTo>
                  <a:pt x="404" y="454"/>
                </a:lnTo>
                <a:lnTo>
                  <a:pt x="410" y="456"/>
                </a:lnTo>
                <a:lnTo>
                  <a:pt x="414" y="456"/>
                </a:lnTo>
                <a:lnTo>
                  <a:pt x="414" y="45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î$ļîḋè">
            <a:extLst>
              <a:ext uri="{FF2B5EF4-FFF2-40B4-BE49-F238E27FC236}">
                <a16:creationId xmlns:a16="http://schemas.microsoft.com/office/drawing/2014/main" id="{BDD66EBC-505F-4636-828C-C685BCC79D85}"/>
              </a:ext>
            </a:extLst>
          </p:cNvPr>
          <p:cNvSpPr/>
          <p:nvPr/>
        </p:nvSpPr>
        <p:spPr bwMode="auto">
          <a:xfrm>
            <a:off x="7399359" y="1351179"/>
            <a:ext cx="940870" cy="531888"/>
          </a:xfrm>
          <a:custGeom>
            <a:avLst/>
            <a:gdLst>
              <a:gd name="T0" fmla="*/ 2147483647 w 1056"/>
              <a:gd name="T1" fmla="*/ 2147483647 h 540"/>
              <a:gd name="T2" fmla="*/ 2147483647 w 1056"/>
              <a:gd name="T3" fmla="*/ 2147483647 h 540"/>
              <a:gd name="T4" fmla="*/ 2147483647 w 1056"/>
              <a:gd name="T5" fmla="*/ 2147483647 h 540"/>
              <a:gd name="T6" fmla="*/ 2147483647 w 1056"/>
              <a:gd name="T7" fmla="*/ 2147483647 h 540"/>
              <a:gd name="T8" fmla="*/ 2147483647 w 1056"/>
              <a:gd name="T9" fmla="*/ 2147483647 h 540"/>
              <a:gd name="T10" fmla="*/ 2147483647 w 1056"/>
              <a:gd name="T11" fmla="*/ 2147483647 h 540"/>
              <a:gd name="T12" fmla="*/ 2147483647 w 1056"/>
              <a:gd name="T13" fmla="*/ 2147483647 h 540"/>
              <a:gd name="T14" fmla="*/ 2147483647 w 1056"/>
              <a:gd name="T15" fmla="*/ 2147483647 h 540"/>
              <a:gd name="T16" fmla="*/ 2147483647 w 1056"/>
              <a:gd name="T17" fmla="*/ 2147483647 h 540"/>
              <a:gd name="T18" fmla="*/ 2147483647 w 1056"/>
              <a:gd name="T19" fmla="*/ 2147483647 h 540"/>
              <a:gd name="T20" fmla="*/ 2147483647 w 1056"/>
              <a:gd name="T21" fmla="*/ 2147483647 h 540"/>
              <a:gd name="T22" fmla="*/ 2147483647 w 1056"/>
              <a:gd name="T23" fmla="*/ 2147483647 h 540"/>
              <a:gd name="T24" fmla="*/ 2147483647 w 1056"/>
              <a:gd name="T25" fmla="*/ 2147483647 h 540"/>
              <a:gd name="T26" fmla="*/ 2147483647 w 1056"/>
              <a:gd name="T27" fmla="*/ 2147483647 h 540"/>
              <a:gd name="T28" fmla="*/ 2147483647 w 1056"/>
              <a:gd name="T29" fmla="*/ 2147483647 h 540"/>
              <a:gd name="T30" fmla="*/ 2147483647 w 1056"/>
              <a:gd name="T31" fmla="*/ 2147483647 h 540"/>
              <a:gd name="T32" fmla="*/ 2147483647 w 1056"/>
              <a:gd name="T33" fmla="*/ 2147483647 h 540"/>
              <a:gd name="T34" fmla="*/ 2147483647 w 1056"/>
              <a:gd name="T35" fmla="*/ 2147483647 h 540"/>
              <a:gd name="T36" fmla="*/ 2147483647 w 1056"/>
              <a:gd name="T37" fmla="*/ 2147483647 h 540"/>
              <a:gd name="T38" fmla="*/ 2147483647 w 1056"/>
              <a:gd name="T39" fmla="*/ 2147483647 h 540"/>
              <a:gd name="T40" fmla="*/ 2147483647 w 1056"/>
              <a:gd name="T41" fmla="*/ 2147483647 h 540"/>
              <a:gd name="T42" fmla="*/ 2147483647 w 1056"/>
              <a:gd name="T43" fmla="*/ 2147483647 h 540"/>
              <a:gd name="T44" fmla="*/ 2147483647 w 1056"/>
              <a:gd name="T45" fmla="*/ 2147483647 h 540"/>
              <a:gd name="T46" fmla="*/ 2147483647 w 1056"/>
              <a:gd name="T47" fmla="*/ 2147483647 h 540"/>
              <a:gd name="T48" fmla="*/ 2147483647 w 1056"/>
              <a:gd name="T49" fmla="*/ 2147483647 h 540"/>
              <a:gd name="T50" fmla="*/ 2147483647 w 1056"/>
              <a:gd name="T51" fmla="*/ 2147483647 h 540"/>
              <a:gd name="T52" fmla="*/ 2147483647 w 1056"/>
              <a:gd name="T53" fmla="*/ 2147483647 h 540"/>
              <a:gd name="T54" fmla="*/ 2147483647 w 1056"/>
              <a:gd name="T55" fmla="*/ 2147483647 h 540"/>
              <a:gd name="T56" fmla="*/ 2147483647 w 1056"/>
              <a:gd name="T57" fmla="*/ 2147483647 h 540"/>
              <a:gd name="T58" fmla="*/ 2147483647 w 1056"/>
              <a:gd name="T59" fmla="*/ 2147483647 h 540"/>
              <a:gd name="T60" fmla="*/ 2147483647 w 1056"/>
              <a:gd name="T61" fmla="*/ 2147483647 h 540"/>
              <a:gd name="T62" fmla="*/ 2147483647 w 1056"/>
              <a:gd name="T63" fmla="*/ 2147483647 h 540"/>
              <a:gd name="T64" fmla="*/ 2147483647 w 1056"/>
              <a:gd name="T65" fmla="*/ 2147483647 h 540"/>
              <a:gd name="T66" fmla="*/ 2147483647 w 1056"/>
              <a:gd name="T67" fmla="*/ 2147483647 h 540"/>
              <a:gd name="T68" fmla="*/ 2147483647 w 1056"/>
              <a:gd name="T69" fmla="*/ 2147483647 h 540"/>
              <a:gd name="T70" fmla="*/ 2147483647 w 1056"/>
              <a:gd name="T71" fmla="*/ 2147483647 h 540"/>
              <a:gd name="T72" fmla="*/ 2147483647 w 1056"/>
              <a:gd name="T73" fmla="*/ 2147483647 h 540"/>
              <a:gd name="T74" fmla="*/ 2147483647 w 1056"/>
              <a:gd name="T75" fmla="*/ 2147483647 h 540"/>
              <a:gd name="T76" fmla="*/ 2147483647 w 1056"/>
              <a:gd name="T77" fmla="*/ 2147483647 h 540"/>
              <a:gd name="T78" fmla="*/ 2147483647 w 1056"/>
              <a:gd name="T79" fmla="*/ 2147483647 h 540"/>
              <a:gd name="T80" fmla="*/ 2147483647 w 1056"/>
              <a:gd name="T81" fmla="*/ 2147483647 h 540"/>
              <a:gd name="T82" fmla="*/ 2147483647 w 1056"/>
              <a:gd name="T83" fmla="*/ 2147483647 h 540"/>
              <a:gd name="T84" fmla="*/ 2147483647 w 1056"/>
              <a:gd name="T85" fmla="*/ 2147483647 h 540"/>
              <a:gd name="T86" fmla="*/ 2147483647 w 1056"/>
              <a:gd name="T87" fmla="*/ 2147483647 h 540"/>
              <a:gd name="T88" fmla="*/ 2147483647 w 1056"/>
              <a:gd name="T89" fmla="*/ 2147483647 h 540"/>
              <a:gd name="T90" fmla="*/ 2147483647 w 1056"/>
              <a:gd name="T91" fmla="*/ 2147483647 h 540"/>
              <a:gd name="T92" fmla="*/ 2147483647 w 1056"/>
              <a:gd name="T93" fmla="*/ 2147483647 h 540"/>
              <a:gd name="T94" fmla="*/ 2147483647 w 1056"/>
              <a:gd name="T95" fmla="*/ 2147483647 h 540"/>
              <a:gd name="T96" fmla="*/ 2147483647 w 1056"/>
              <a:gd name="T97" fmla="*/ 2147483647 h 540"/>
              <a:gd name="T98" fmla="*/ 2147483647 w 1056"/>
              <a:gd name="T99" fmla="*/ 2147483647 h 540"/>
              <a:gd name="T100" fmla="*/ 2147483647 w 1056"/>
              <a:gd name="T101" fmla="*/ 2147483647 h 540"/>
              <a:gd name="T102" fmla="*/ 2147483647 w 1056"/>
              <a:gd name="T103" fmla="*/ 2147483647 h 540"/>
              <a:gd name="T104" fmla="*/ 2147483647 w 1056"/>
              <a:gd name="T105" fmla="*/ 2147483647 h 540"/>
              <a:gd name="T106" fmla="*/ 2147483647 w 1056"/>
              <a:gd name="T107" fmla="*/ 2147483647 h 540"/>
              <a:gd name="T108" fmla="*/ 2147483647 w 1056"/>
              <a:gd name="T109" fmla="*/ 2147483647 h 540"/>
              <a:gd name="T110" fmla="*/ 2147483647 w 1056"/>
              <a:gd name="T111" fmla="*/ 2147483647 h 540"/>
              <a:gd name="T112" fmla="*/ 2147483647 w 1056"/>
              <a:gd name="T113" fmla="*/ 2147483647 h 540"/>
              <a:gd name="T114" fmla="*/ 2147483647 w 1056"/>
              <a:gd name="T115" fmla="*/ 2147483647 h 54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56"/>
              <a:gd name="T175" fmla="*/ 0 h 540"/>
              <a:gd name="T176" fmla="*/ 1056 w 1056"/>
              <a:gd name="T177" fmla="*/ 540 h 54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56" h="540">
                <a:moveTo>
                  <a:pt x="806" y="236"/>
                </a:moveTo>
                <a:lnTo>
                  <a:pt x="812" y="232"/>
                </a:lnTo>
                <a:lnTo>
                  <a:pt x="818" y="226"/>
                </a:lnTo>
                <a:lnTo>
                  <a:pt x="824" y="220"/>
                </a:lnTo>
                <a:lnTo>
                  <a:pt x="826" y="212"/>
                </a:lnTo>
                <a:lnTo>
                  <a:pt x="826" y="202"/>
                </a:lnTo>
                <a:lnTo>
                  <a:pt x="828" y="194"/>
                </a:lnTo>
                <a:lnTo>
                  <a:pt x="830" y="190"/>
                </a:lnTo>
                <a:lnTo>
                  <a:pt x="834" y="186"/>
                </a:lnTo>
                <a:lnTo>
                  <a:pt x="840" y="184"/>
                </a:lnTo>
                <a:lnTo>
                  <a:pt x="848" y="184"/>
                </a:lnTo>
                <a:lnTo>
                  <a:pt x="856" y="186"/>
                </a:lnTo>
                <a:lnTo>
                  <a:pt x="864" y="186"/>
                </a:lnTo>
                <a:lnTo>
                  <a:pt x="880" y="186"/>
                </a:lnTo>
                <a:lnTo>
                  <a:pt x="882" y="186"/>
                </a:lnTo>
                <a:lnTo>
                  <a:pt x="882" y="184"/>
                </a:lnTo>
                <a:lnTo>
                  <a:pt x="884" y="184"/>
                </a:lnTo>
                <a:lnTo>
                  <a:pt x="888" y="182"/>
                </a:lnTo>
                <a:lnTo>
                  <a:pt x="892" y="184"/>
                </a:lnTo>
                <a:lnTo>
                  <a:pt x="898" y="186"/>
                </a:lnTo>
                <a:lnTo>
                  <a:pt x="902" y="190"/>
                </a:lnTo>
                <a:lnTo>
                  <a:pt x="904" y="196"/>
                </a:lnTo>
                <a:lnTo>
                  <a:pt x="906" y="200"/>
                </a:lnTo>
                <a:lnTo>
                  <a:pt x="908" y="202"/>
                </a:lnTo>
                <a:lnTo>
                  <a:pt x="910" y="204"/>
                </a:lnTo>
                <a:lnTo>
                  <a:pt x="914" y="204"/>
                </a:lnTo>
                <a:lnTo>
                  <a:pt x="922" y="206"/>
                </a:lnTo>
                <a:lnTo>
                  <a:pt x="928" y="210"/>
                </a:lnTo>
                <a:lnTo>
                  <a:pt x="930" y="214"/>
                </a:lnTo>
                <a:lnTo>
                  <a:pt x="932" y="218"/>
                </a:lnTo>
                <a:lnTo>
                  <a:pt x="930" y="222"/>
                </a:lnTo>
                <a:lnTo>
                  <a:pt x="926" y="228"/>
                </a:lnTo>
                <a:lnTo>
                  <a:pt x="922" y="236"/>
                </a:lnTo>
                <a:lnTo>
                  <a:pt x="920" y="244"/>
                </a:lnTo>
                <a:lnTo>
                  <a:pt x="920" y="246"/>
                </a:lnTo>
                <a:lnTo>
                  <a:pt x="922" y="248"/>
                </a:lnTo>
                <a:lnTo>
                  <a:pt x="926" y="250"/>
                </a:lnTo>
                <a:lnTo>
                  <a:pt x="932" y="250"/>
                </a:lnTo>
                <a:lnTo>
                  <a:pt x="934" y="250"/>
                </a:lnTo>
                <a:lnTo>
                  <a:pt x="936" y="254"/>
                </a:lnTo>
                <a:lnTo>
                  <a:pt x="936" y="256"/>
                </a:lnTo>
                <a:lnTo>
                  <a:pt x="936" y="258"/>
                </a:lnTo>
                <a:lnTo>
                  <a:pt x="942" y="256"/>
                </a:lnTo>
                <a:lnTo>
                  <a:pt x="948" y="252"/>
                </a:lnTo>
                <a:lnTo>
                  <a:pt x="954" y="246"/>
                </a:lnTo>
                <a:lnTo>
                  <a:pt x="960" y="244"/>
                </a:lnTo>
                <a:lnTo>
                  <a:pt x="964" y="242"/>
                </a:lnTo>
                <a:lnTo>
                  <a:pt x="972" y="234"/>
                </a:lnTo>
                <a:lnTo>
                  <a:pt x="978" y="226"/>
                </a:lnTo>
                <a:lnTo>
                  <a:pt x="984" y="220"/>
                </a:lnTo>
                <a:lnTo>
                  <a:pt x="988" y="218"/>
                </a:lnTo>
                <a:lnTo>
                  <a:pt x="992" y="218"/>
                </a:lnTo>
                <a:lnTo>
                  <a:pt x="992" y="224"/>
                </a:lnTo>
                <a:lnTo>
                  <a:pt x="994" y="230"/>
                </a:lnTo>
                <a:lnTo>
                  <a:pt x="1000" y="246"/>
                </a:lnTo>
                <a:lnTo>
                  <a:pt x="1002" y="250"/>
                </a:lnTo>
                <a:lnTo>
                  <a:pt x="1000" y="252"/>
                </a:lnTo>
                <a:lnTo>
                  <a:pt x="1000" y="256"/>
                </a:lnTo>
                <a:lnTo>
                  <a:pt x="1002" y="260"/>
                </a:lnTo>
                <a:lnTo>
                  <a:pt x="1006" y="266"/>
                </a:lnTo>
                <a:lnTo>
                  <a:pt x="1008" y="272"/>
                </a:lnTo>
                <a:lnTo>
                  <a:pt x="1006" y="278"/>
                </a:lnTo>
                <a:lnTo>
                  <a:pt x="1004" y="280"/>
                </a:lnTo>
                <a:lnTo>
                  <a:pt x="1002" y="284"/>
                </a:lnTo>
                <a:lnTo>
                  <a:pt x="1000" y="286"/>
                </a:lnTo>
                <a:lnTo>
                  <a:pt x="998" y="288"/>
                </a:lnTo>
                <a:lnTo>
                  <a:pt x="1000" y="292"/>
                </a:lnTo>
                <a:lnTo>
                  <a:pt x="1004" y="294"/>
                </a:lnTo>
                <a:lnTo>
                  <a:pt x="1008" y="296"/>
                </a:lnTo>
                <a:lnTo>
                  <a:pt x="1010" y="300"/>
                </a:lnTo>
                <a:lnTo>
                  <a:pt x="1010" y="302"/>
                </a:lnTo>
                <a:lnTo>
                  <a:pt x="1010" y="304"/>
                </a:lnTo>
                <a:lnTo>
                  <a:pt x="1016" y="308"/>
                </a:lnTo>
                <a:lnTo>
                  <a:pt x="1020" y="308"/>
                </a:lnTo>
                <a:lnTo>
                  <a:pt x="1028" y="310"/>
                </a:lnTo>
                <a:lnTo>
                  <a:pt x="1036" y="314"/>
                </a:lnTo>
                <a:lnTo>
                  <a:pt x="1040" y="316"/>
                </a:lnTo>
                <a:lnTo>
                  <a:pt x="1042" y="318"/>
                </a:lnTo>
                <a:lnTo>
                  <a:pt x="1042" y="320"/>
                </a:lnTo>
                <a:lnTo>
                  <a:pt x="1040" y="324"/>
                </a:lnTo>
                <a:lnTo>
                  <a:pt x="1038" y="328"/>
                </a:lnTo>
                <a:lnTo>
                  <a:pt x="1040" y="332"/>
                </a:lnTo>
                <a:lnTo>
                  <a:pt x="1044" y="332"/>
                </a:lnTo>
                <a:lnTo>
                  <a:pt x="1044" y="336"/>
                </a:lnTo>
                <a:lnTo>
                  <a:pt x="1056" y="336"/>
                </a:lnTo>
                <a:lnTo>
                  <a:pt x="1056" y="342"/>
                </a:lnTo>
                <a:lnTo>
                  <a:pt x="1054" y="352"/>
                </a:lnTo>
                <a:lnTo>
                  <a:pt x="1050" y="360"/>
                </a:lnTo>
                <a:lnTo>
                  <a:pt x="1048" y="366"/>
                </a:lnTo>
                <a:lnTo>
                  <a:pt x="1044" y="368"/>
                </a:lnTo>
                <a:lnTo>
                  <a:pt x="1032" y="370"/>
                </a:lnTo>
                <a:lnTo>
                  <a:pt x="1024" y="370"/>
                </a:lnTo>
                <a:lnTo>
                  <a:pt x="1016" y="372"/>
                </a:lnTo>
                <a:lnTo>
                  <a:pt x="1008" y="376"/>
                </a:lnTo>
                <a:lnTo>
                  <a:pt x="994" y="386"/>
                </a:lnTo>
                <a:lnTo>
                  <a:pt x="988" y="388"/>
                </a:lnTo>
                <a:lnTo>
                  <a:pt x="980" y="394"/>
                </a:lnTo>
                <a:lnTo>
                  <a:pt x="970" y="396"/>
                </a:lnTo>
                <a:lnTo>
                  <a:pt x="960" y="398"/>
                </a:lnTo>
                <a:lnTo>
                  <a:pt x="934" y="390"/>
                </a:lnTo>
                <a:lnTo>
                  <a:pt x="908" y="388"/>
                </a:lnTo>
                <a:lnTo>
                  <a:pt x="894" y="390"/>
                </a:lnTo>
                <a:lnTo>
                  <a:pt x="886" y="396"/>
                </a:lnTo>
                <a:lnTo>
                  <a:pt x="876" y="402"/>
                </a:lnTo>
                <a:lnTo>
                  <a:pt x="862" y="410"/>
                </a:lnTo>
                <a:lnTo>
                  <a:pt x="852" y="418"/>
                </a:lnTo>
                <a:lnTo>
                  <a:pt x="842" y="430"/>
                </a:lnTo>
                <a:lnTo>
                  <a:pt x="828" y="440"/>
                </a:lnTo>
                <a:lnTo>
                  <a:pt x="840" y="432"/>
                </a:lnTo>
                <a:lnTo>
                  <a:pt x="856" y="422"/>
                </a:lnTo>
                <a:lnTo>
                  <a:pt x="876" y="414"/>
                </a:lnTo>
                <a:lnTo>
                  <a:pt x="884" y="414"/>
                </a:lnTo>
                <a:lnTo>
                  <a:pt x="892" y="414"/>
                </a:lnTo>
                <a:lnTo>
                  <a:pt x="898" y="414"/>
                </a:lnTo>
                <a:lnTo>
                  <a:pt x="906" y="414"/>
                </a:lnTo>
                <a:lnTo>
                  <a:pt x="910" y="418"/>
                </a:lnTo>
                <a:lnTo>
                  <a:pt x="910" y="420"/>
                </a:lnTo>
                <a:lnTo>
                  <a:pt x="912" y="422"/>
                </a:lnTo>
                <a:lnTo>
                  <a:pt x="910" y="426"/>
                </a:lnTo>
                <a:lnTo>
                  <a:pt x="910" y="430"/>
                </a:lnTo>
                <a:lnTo>
                  <a:pt x="904" y="432"/>
                </a:lnTo>
                <a:lnTo>
                  <a:pt x="896" y="436"/>
                </a:lnTo>
                <a:lnTo>
                  <a:pt x="892" y="438"/>
                </a:lnTo>
                <a:lnTo>
                  <a:pt x="890" y="442"/>
                </a:lnTo>
                <a:lnTo>
                  <a:pt x="904" y="442"/>
                </a:lnTo>
                <a:lnTo>
                  <a:pt x="898" y="448"/>
                </a:lnTo>
                <a:lnTo>
                  <a:pt x="894" y="454"/>
                </a:lnTo>
                <a:lnTo>
                  <a:pt x="892" y="460"/>
                </a:lnTo>
                <a:lnTo>
                  <a:pt x="892" y="464"/>
                </a:lnTo>
                <a:lnTo>
                  <a:pt x="894" y="468"/>
                </a:lnTo>
                <a:lnTo>
                  <a:pt x="902" y="472"/>
                </a:lnTo>
                <a:lnTo>
                  <a:pt x="910" y="476"/>
                </a:lnTo>
                <a:lnTo>
                  <a:pt x="920" y="476"/>
                </a:lnTo>
                <a:lnTo>
                  <a:pt x="928" y="476"/>
                </a:lnTo>
                <a:lnTo>
                  <a:pt x="936" y="472"/>
                </a:lnTo>
                <a:lnTo>
                  <a:pt x="940" y="468"/>
                </a:lnTo>
                <a:lnTo>
                  <a:pt x="944" y="462"/>
                </a:lnTo>
                <a:lnTo>
                  <a:pt x="948" y="458"/>
                </a:lnTo>
                <a:lnTo>
                  <a:pt x="950" y="454"/>
                </a:lnTo>
                <a:lnTo>
                  <a:pt x="954" y="454"/>
                </a:lnTo>
                <a:lnTo>
                  <a:pt x="958" y="454"/>
                </a:lnTo>
                <a:lnTo>
                  <a:pt x="958" y="456"/>
                </a:lnTo>
                <a:lnTo>
                  <a:pt x="956" y="460"/>
                </a:lnTo>
                <a:lnTo>
                  <a:pt x="954" y="464"/>
                </a:lnTo>
                <a:lnTo>
                  <a:pt x="958" y="464"/>
                </a:lnTo>
                <a:lnTo>
                  <a:pt x="960" y="466"/>
                </a:lnTo>
                <a:lnTo>
                  <a:pt x="960" y="468"/>
                </a:lnTo>
                <a:lnTo>
                  <a:pt x="958" y="470"/>
                </a:lnTo>
                <a:lnTo>
                  <a:pt x="954" y="474"/>
                </a:lnTo>
                <a:lnTo>
                  <a:pt x="946" y="478"/>
                </a:lnTo>
                <a:lnTo>
                  <a:pt x="938" y="486"/>
                </a:lnTo>
                <a:lnTo>
                  <a:pt x="930" y="490"/>
                </a:lnTo>
                <a:lnTo>
                  <a:pt x="910" y="496"/>
                </a:lnTo>
                <a:lnTo>
                  <a:pt x="904" y="496"/>
                </a:lnTo>
                <a:lnTo>
                  <a:pt x="898" y="496"/>
                </a:lnTo>
                <a:lnTo>
                  <a:pt x="890" y="496"/>
                </a:lnTo>
                <a:lnTo>
                  <a:pt x="884" y="498"/>
                </a:lnTo>
                <a:lnTo>
                  <a:pt x="880" y="504"/>
                </a:lnTo>
                <a:lnTo>
                  <a:pt x="876" y="510"/>
                </a:lnTo>
                <a:lnTo>
                  <a:pt x="870" y="514"/>
                </a:lnTo>
                <a:lnTo>
                  <a:pt x="866" y="516"/>
                </a:lnTo>
                <a:lnTo>
                  <a:pt x="862" y="516"/>
                </a:lnTo>
                <a:lnTo>
                  <a:pt x="856" y="516"/>
                </a:lnTo>
                <a:lnTo>
                  <a:pt x="854" y="512"/>
                </a:lnTo>
                <a:lnTo>
                  <a:pt x="854" y="510"/>
                </a:lnTo>
                <a:lnTo>
                  <a:pt x="854" y="504"/>
                </a:lnTo>
                <a:lnTo>
                  <a:pt x="858" y="500"/>
                </a:lnTo>
                <a:lnTo>
                  <a:pt x="866" y="496"/>
                </a:lnTo>
                <a:lnTo>
                  <a:pt x="876" y="492"/>
                </a:lnTo>
                <a:lnTo>
                  <a:pt x="880" y="488"/>
                </a:lnTo>
                <a:lnTo>
                  <a:pt x="882" y="484"/>
                </a:lnTo>
                <a:lnTo>
                  <a:pt x="846" y="490"/>
                </a:lnTo>
                <a:lnTo>
                  <a:pt x="840" y="470"/>
                </a:lnTo>
                <a:lnTo>
                  <a:pt x="840" y="466"/>
                </a:lnTo>
                <a:lnTo>
                  <a:pt x="842" y="462"/>
                </a:lnTo>
                <a:lnTo>
                  <a:pt x="848" y="454"/>
                </a:lnTo>
                <a:lnTo>
                  <a:pt x="828" y="448"/>
                </a:lnTo>
                <a:lnTo>
                  <a:pt x="822" y="450"/>
                </a:lnTo>
                <a:lnTo>
                  <a:pt x="816" y="454"/>
                </a:lnTo>
                <a:lnTo>
                  <a:pt x="806" y="468"/>
                </a:lnTo>
                <a:lnTo>
                  <a:pt x="800" y="474"/>
                </a:lnTo>
                <a:lnTo>
                  <a:pt x="796" y="482"/>
                </a:lnTo>
                <a:lnTo>
                  <a:pt x="790" y="486"/>
                </a:lnTo>
                <a:lnTo>
                  <a:pt x="780" y="488"/>
                </a:lnTo>
                <a:lnTo>
                  <a:pt x="774" y="490"/>
                </a:lnTo>
                <a:lnTo>
                  <a:pt x="742" y="490"/>
                </a:lnTo>
                <a:lnTo>
                  <a:pt x="734" y="494"/>
                </a:lnTo>
                <a:lnTo>
                  <a:pt x="726" y="496"/>
                </a:lnTo>
                <a:lnTo>
                  <a:pt x="722" y="500"/>
                </a:lnTo>
                <a:lnTo>
                  <a:pt x="718" y="502"/>
                </a:lnTo>
                <a:lnTo>
                  <a:pt x="706" y="504"/>
                </a:lnTo>
                <a:lnTo>
                  <a:pt x="690" y="504"/>
                </a:lnTo>
                <a:lnTo>
                  <a:pt x="682" y="504"/>
                </a:lnTo>
                <a:lnTo>
                  <a:pt x="672" y="506"/>
                </a:lnTo>
                <a:lnTo>
                  <a:pt x="664" y="512"/>
                </a:lnTo>
                <a:lnTo>
                  <a:pt x="664" y="514"/>
                </a:lnTo>
                <a:lnTo>
                  <a:pt x="664" y="520"/>
                </a:lnTo>
                <a:lnTo>
                  <a:pt x="654" y="524"/>
                </a:lnTo>
                <a:lnTo>
                  <a:pt x="648" y="526"/>
                </a:lnTo>
                <a:lnTo>
                  <a:pt x="646" y="530"/>
                </a:lnTo>
                <a:lnTo>
                  <a:pt x="642" y="530"/>
                </a:lnTo>
                <a:lnTo>
                  <a:pt x="642" y="526"/>
                </a:lnTo>
                <a:lnTo>
                  <a:pt x="636" y="528"/>
                </a:lnTo>
                <a:lnTo>
                  <a:pt x="634" y="526"/>
                </a:lnTo>
                <a:lnTo>
                  <a:pt x="630" y="526"/>
                </a:lnTo>
                <a:lnTo>
                  <a:pt x="624" y="528"/>
                </a:lnTo>
                <a:lnTo>
                  <a:pt x="616" y="534"/>
                </a:lnTo>
                <a:lnTo>
                  <a:pt x="608" y="538"/>
                </a:lnTo>
                <a:lnTo>
                  <a:pt x="606" y="540"/>
                </a:lnTo>
                <a:lnTo>
                  <a:pt x="600" y="540"/>
                </a:lnTo>
                <a:lnTo>
                  <a:pt x="596" y="540"/>
                </a:lnTo>
                <a:lnTo>
                  <a:pt x="602" y="536"/>
                </a:lnTo>
                <a:lnTo>
                  <a:pt x="608" y="532"/>
                </a:lnTo>
                <a:lnTo>
                  <a:pt x="614" y="528"/>
                </a:lnTo>
                <a:lnTo>
                  <a:pt x="616" y="524"/>
                </a:lnTo>
                <a:lnTo>
                  <a:pt x="616" y="522"/>
                </a:lnTo>
                <a:lnTo>
                  <a:pt x="616" y="524"/>
                </a:lnTo>
                <a:lnTo>
                  <a:pt x="626" y="518"/>
                </a:lnTo>
                <a:lnTo>
                  <a:pt x="632" y="508"/>
                </a:lnTo>
                <a:lnTo>
                  <a:pt x="644" y="486"/>
                </a:lnTo>
                <a:lnTo>
                  <a:pt x="644" y="492"/>
                </a:lnTo>
                <a:lnTo>
                  <a:pt x="648" y="496"/>
                </a:lnTo>
                <a:lnTo>
                  <a:pt x="652" y="496"/>
                </a:lnTo>
                <a:lnTo>
                  <a:pt x="658" y="496"/>
                </a:lnTo>
                <a:lnTo>
                  <a:pt x="664" y="496"/>
                </a:lnTo>
                <a:lnTo>
                  <a:pt x="664" y="494"/>
                </a:lnTo>
                <a:lnTo>
                  <a:pt x="664" y="490"/>
                </a:lnTo>
                <a:lnTo>
                  <a:pt x="664" y="482"/>
                </a:lnTo>
                <a:lnTo>
                  <a:pt x="658" y="472"/>
                </a:lnTo>
                <a:lnTo>
                  <a:pt x="650" y="466"/>
                </a:lnTo>
                <a:lnTo>
                  <a:pt x="648" y="464"/>
                </a:lnTo>
                <a:lnTo>
                  <a:pt x="644" y="464"/>
                </a:lnTo>
                <a:lnTo>
                  <a:pt x="630" y="464"/>
                </a:lnTo>
                <a:lnTo>
                  <a:pt x="612" y="462"/>
                </a:lnTo>
                <a:lnTo>
                  <a:pt x="616" y="458"/>
                </a:lnTo>
                <a:lnTo>
                  <a:pt x="618" y="452"/>
                </a:lnTo>
                <a:lnTo>
                  <a:pt x="618" y="450"/>
                </a:lnTo>
                <a:lnTo>
                  <a:pt x="616" y="448"/>
                </a:lnTo>
                <a:lnTo>
                  <a:pt x="614" y="446"/>
                </a:lnTo>
                <a:lnTo>
                  <a:pt x="612" y="442"/>
                </a:lnTo>
                <a:lnTo>
                  <a:pt x="614" y="438"/>
                </a:lnTo>
                <a:lnTo>
                  <a:pt x="610" y="436"/>
                </a:lnTo>
                <a:lnTo>
                  <a:pt x="608" y="432"/>
                </a:lnTo>
                <a:lnTo>
                  <a:pt x="606" y="428"/>
                </a:lnTo>
                <a:lnTo>
                  <a:pt x="606" y="424"/>
                </a:lnTo>
                <a:lnTo>
                  <a:pt x="604" y="422"/>
                </a:lnTo>
                <a:lnTo>
                  <a:pt x="606" y="418"/>
                </a:lnTo>
                <a:lnTo>
                  <a:pt x="602" y="416"/>
                </a:lnTo>
                <a:lnTo>
                  <a:pt x="598" y="414"/>
                </a:lnTo>
                <a:lnTo>
                  <a:pt x="588" y="414"/>
                </a:lnTo>
                <a:lnTo>
                  <a:pt x="580" y="416"/>
                </a:lnTo>
                <a:lnTo>
                  <a:pt x="566" y="422"/>
                </a:lnTo>
                <a:lnTo>
                  <a:pt x="554" y="430"/>
                </a:lnTo>
                <a:lnTo>
                  <a:pt x="538" y="438"/>
                </a:lnTo>
                <a:lnTo>
                  <a:pt x="526" y="436"/>
                </a:lnTo>
                <a:lnTo>
                  <a:pt x="516" y="432"/>
                </a:lnTo>
                <a:lnTo>
                  <a:pt x="516" y="434"/>
                </a:lnTo>
                <a:lnTo>
                  <a:pt x="510" y="432"/>
                </a:lnTo>
                <a:lnTo>
                  <a:pt x="504" y="430"/>
                </a:lnTo>
                <a:lnTo>
                  <a:pt x="498" y="430"/>
                </a:lnTo>
                <a:lnTo>
                  <a:pt x="492" y="428"/>
                </a:lnTo>
                <a:lnTo>
                  <a:pt x="486" y="426"/>
                </a:lnTo>
                <a:lnTo>
                  <a:pt x="482" y="422"/>
                </a:lnTo>
                <a:lnTo>
                  <a:pt x="482" y="416"/>
                </a:lnTo>
                <a:lnTo>
                  <a:pt x="88" y="416"/>
                </a:lnTo>
                <a:lnTo>
                  <a:pt x="88" y="414"/>
                </a:lnTo>
                <a:lnTo>
                  <a:pt x="86" y="414"/>
                </a:lnTo>
                <a:lnTo>
                  <a:pt x="88" y="412"/>
                </a:lnTo>
                <a:lnTo>
                  <a:pt x="90" y="410"/>
                </a:lnTo>
                <a:lnTo>
                  <a:pt x="80" y="402"/>
                </a:lnTo>
                <a:lnTo>
                  <a:pt x="72" y="394"/>
                </a:lnTo>
                <a:lnTo>
                  <a:pt x="62" y="386"/>
                </a:lnTo>
                <a:lnTo>
                  <a:pt x="58" y="386"/>
                </a:lnTo>
                <a:lnTo>
                  <a:pt x="54" y="384"/>
                </a:lnTo>
                <a:lnTo>
                  <a:pt x="52" y="378"/>
                </a:lnTo>
                <a:lnTo>
                  <a:pt x="50" y="372"/>
                </a:lnTo>
                <a:lnTo>
                  <a:pt x="52" y="366"/>
                </a:lnTo>
                <a:lnTo>
                  <a:pt x="56" y="360"/>
                </a:lnTo>
                <a:lnTo>
                  <a:pt x="56" y="358"/>
                </a:lnTo>
                <a:lnTo>
                  <a:pt x="54" y="354"/>
                </a:lnTo>
                <a:lnTo>
                  <a:pt x="48" y="352"/>
                </a:lnTo>
                <a:lnTo>
                  <a:pt x="48" y="350"/>
                </a:lnTo>
                <a:lnTo>
                  <a:pt x="50" y="348"/>
                </a:lnTo>
                <a:lnTo>
                  <a:pt x="52" y="346"/>
                </a:lnTo>
                <a:lnTo>
                  <a:pt x="50" y="342"/>
                </a:lnTo>
                <a:lnTo>
                  <a:pt x="48" y="340"/>
                </a:lnTo>
                <a:lnTo>
                  <a:pt x="42" y="336"/>
                </a:lnTo>
                <a:lnTo>
                  <a:pt x="42" y="334"/>
                </a:lnTo>
                <a:lnTo>
                  <a:pt x="44" y="330"/>
                </a:lnTo>
                <a:lnTo>
                  <a:pt x="48" y="326"/>
                </a:lnTo>
                <a:lnTo>
                  <a:pt x="52" y="320"/>
                </a:lnTo>
                <a:lnTo>
                  <a:pt x="50" y="316"/>
                </a:lnTo>
                <a:lnTo>
                  <a:pt x="44" y="316"/>
                </a:lnTo>
                <a:lnTo>
                  <a:pt x="34" y="314"/>
                </a:lnTo>
                <a:lnTo>
                  <a:pt x="34" y="310"/>
                </a:lnTo>
                <a:lnTo>
                  <a:pt x="38" y="308"/>
                </a:lnTo>
                <a:lnTo>
                  <a:pt x="40" y="308"/>
                </a:lnTo>
                <a:lnTo>
                  <a:pt x="38" y="304"/>
                </a:lnTo>
                <a:lnTo>
                  <a:pt x="38" y="300"/>
                </a:lnTo>
                <a:lnTo>
                  <a:pt x="36" y="290"/>
                </a:lnTo>
                <a:lnTo>
                  <a:pt x="34" y="284"/>
                </a:lnTo>
                <a:lnTo>
                  <a:pt x="26" y="276"/>
                </a:lnTo>
                <a:lnTo>
                  <a:pt x="24" y="272"/>
                </a:lnTo>
                <a:lnTo>
                  <a:pt x="24" y="268"/>
                </a:lnTo>
                <a:lnTo>
                  <a:pt x="26" y="262"/>
                </a:lnTo>
                <a:lnTo>
                  <a:pt x="30" y="254"/>
                </a:lnTo>
                <a:lnTo>
                  <a:pt x="34" y="248"/>
                </a:lnTo>
                <a:lnTo>
                  <a:pt x="30" y="246"/>
                </a:lnTo>
                <a:lnTo>
                  <a:pt x="30" y="242"/>
                </a:lnTo>
                <a:lnTo>
                  <a:pt x="28" y="236"/>
                </a:lnTo>
                <a:lnTo>
                  <a:pt x="26" y="232"/>
                </a:lnTo>
                <a:lnTo>
                  <a:pt x="20" y="230"/>
                </a:lnTo>
                <a:lnTo>
                  <a:pt x="14" y="230"/>
                </a:lnTo>
                <a:lnTo>
                  <a:pt x="8" y="230"/>
                </a:lnTo>
                <a:lnTo>
                  <a:pt x="8" y="228"/>
                </a:lnTo>
                <a:lnTo>
                  <a:pt x="2" y="226"/>
                </a:lnTo>
                <a:lnTo>
                  <a:pt x="0" y="222"/>
                </a:lnTo>
                <a:lnTo>
                  <a:pt x="172" y="64"/>
                </a:lnTo>
                <a:lnTo>
                  <a:pt x="178" y="68"/>
                </a:lnTo>
                <a:lnTo>
                  <a:pt x="186" y="68"/>
                </a:lnTo>
                <a:lnTo>
                  <a:pt x="196" y="70"/>
                </a:lnTo>
                <a:lnTo>
                  <a:pt x="204" y="72"/>
                </a:lnTo>
                <a:lnTo>
                  <a:pt x="206" y="74"/>
                </a:lnTo>
                <a:lnTo>
                  <a:pt x="210" y="76"/>
                </a:lnTo>
                <a:lnTo>
                  <a:pt x="212" y="78"/>
                </a:lnTo>
                <a:lnTo>
                  <a:pt x="216" y="78"/>
                </a:lnTo>
                <a:lnTo>
                  <a:pt x="226" y="78"/>
                </a:lnTo>
                <a:lnTo>
                  <a:pt x="234" y="74"/>
                </a:lnTo>
                <a:lnTo>
                  <a:pt x="242" y="72"/>
                </a:lnTo>
                <a:lnTo>
                  <a:pt x="252" y="70"/>
                </a:lnTo>
                <a:lnTo>
                  <a:pt x="258" y="70"/>
                </a:lnTo>
                <a:lnTo>
                  <a:pt x="268" y="70"/>
                </a:lnTo>
                <a:lnTo>
                  <a:pt x="280" y="66"/>
                </a:lnTo>
                <a:lnTo>
                  <a:pt x="288" y="62"/>
                </a:lnTo>
                <a:lnTo>
                  <a:pt x="296" y="60"/>
                </a:lnTo>
                <a:lnTo>
                  <a:pt x="316" y="60"/>
                </a:lnTo>
                <a:lnTo>
                  <a:pt x="334" y="58"/>
                </a:lnTo>
                <a:lnTo>
                  <a:pt x="346" y="58"/>
                </a:lnTo>
                <a:lnTo>
                  <a:pt x="352" y="58"/>
                </a:lnTo>
                <a:lnTo>
                  <a:pt x="352" y="64"/>
                </a:lnTo>
                <a:lnTo>
                  <a:pt x="354" y="68"/>
                </a:lnTo>
                <a:lnTo>
                  <a:pt x="358" y="68"/>
                </a:lnTo>
                <a:lnTo>
                  <a:pt x="362" y="68"/>
                </a:lnTo>
                <a:lnTo>
                  <a:pt x="366" y="64"/>
                </a:lnTo>
                <a:lnTo>
                  <a:pt x="374" y="58"/>
                </a:lnTo>
                <a:lnTo>
                  <a:pt x="378" y="60"/>
                </a:lnTo>
                <a:lnTo>
                  <a:pt x="380" y="64"/>
                </a:lnTo>
                <a:lnTo>
                  <a:pt x="380" y="70"/>
                </a:lnTo>
                <a:lnTo>
                  <a:pt x="380" y="72"/>
                </a:lnTo>
                <a:lnTo>
                  <a:pt x="382" y="72"/>
                </a:lnTo>
                <a:lnTo>
                  <a:pt x="386" y="70"/>
                </a:lnTo>
                <a:lnTo>
                  <a:pt x="392" y="66"/>
                </a:lnTo>
                <a:lnTo>
                  <a:pt x="398" y="64"/>
                </a:lnTo>
                <a:lnTo>
                  <a:pt x="410" y="66"/>
                </a:lnTo>
                <a:lnTo>
                  <a:pt x="418" y="68"/>
                </a:lnTo>
                <a:lnTo>
                  <a:pt x="426" y="72"/>
                </a:lnTo>
                <a:lnTo>
                  <a:pt x="436" y="74"/>
                </a:lnTo>
                <a:lnTo>
                  <a:pt x="444" y="78"/>
                </a:lnTo>
                <a:lnTo>
                  <a:pt x="454" y="82"/>
                </a:lnTo>
                <a:lnTo>
                  <a:pt x="458" y="80"/>
                </a:lnTo>
                <a:lnTo>
                  <a:pt x="466" y="78"/>
                </a:lnTo>
                <a:lnTo>
                  <a:pt x="470" y="80"/>
                </a:lnTo>
                <a:lnTo>
                  <a:pt x="472" y="80"/>
                </a:lnTo>
                <a:lnTo>
                  <a:pt x="474" y="82"/>
                </a:lnTo>
                <a:lnTo>
                  <a:pt x="474" y="86"/>
                </a:lnTo>
                <a:lnTo>
                  <a:pt x="472" y="88"/>
                </a:lnTo>
                <a:lnTo>
                  <a:pt x="466" y="90"/>
                </a:lnTo>
                <a:lnTo>
                  <a:pt x="462" y="94"/>
                </a:lnTo>
                <a:lnTo>
                  <a:pt x="460" y="94"/>
                </a:lnTo>
                <a:lnTo>
                  <a:pt x="460" y="98"/>
                </a:lnTo>
                <a:lnTo>
                  <a:pt x="460" y="100"/>
                </a:lnTo>
                <a:lnTo>
                  <a:pt x="462" y="100"/>
                </a:lnTo>
                <a:lnTo>
                  <a:pt x="470" y="102"/>
                </a:lnTo>
                <a:lnTo>
                  <a:pt x="482" y="100"/>
                </a:lnTo>
                <a:lnTo>
                  <a:pt x="492" y="98"/>
                </a:lnTo>
                <a:lnTo>
                  <a:pt x="502" y="96"/>
                </a:lnTo>
                <a:lnTo>
                  <a:pt x="514" y="94"/>
                </a:lnTo>
                <a:lnTo>
                  <a:pt x="518" y="96"/>
                </a:lnTo>
                <a:lnTo>
                  <a:pt x="522" y="98"/>
                </a:lnTo>
                <a:lnTo>
                  <a:pt x="526" y="102"/>
                </a:lnTo>
                <a:lnTo>
                  <a:pt x="528" y="104"/>
                </a:lnTo>
                <a:lnTo>
                  <a:pt x="532" y="102"/>
                </a:lnTo>
                <a:lnTo>
                  <a:pt x="536" y="100"/>
                </a:lnTo>
                <a:lnTo>
                  <a:pt x="538" y="92"/>
                </a:lnTo>
                <a:lnTo>
                  <a:pt x="538" y="88"/>
                </a:lnTo>
                <a:lnTo>
                  <a:pt x="554" y="84"/>
                </a:lnTo>
                <a:lnTo>
                  <a:pt x="562" y="82"/>
                </a:lnTo>
                <a:lnTo>
                  <a:pt x="572" y="80"/>
                </a:lnTo>
                <a:lnTo>
                  <a:pt x="578" y="82"/>
                </a:lnTo>
                <a:lnTo>
                  <a:pt x="582" y="84"/>
                </a:lnTo>
                <a:lnTo>
                  <a:pt x="582" y="86"/>
                </a:lnTo>
                <a:lnTo>
                  <a:pt x="586" y="88"/>
                </a:lnTo>
                <a:lnTo>
                  <a:pt x="594" y="92"/>
                </a:lnTo>
                <a:lnTo>
                  <a:pt x="606" y="96"/>
                </a:lnTo>
                <a:lnTo>
                  <a:pt x="638" y="96"/>
                </a:lnTo>
                <a:lnTo>
                  <a:pt x="642" y="96"/>
                </a:lnTo>
                <a:lnTo>
                  <a:pt x="646" y="96"/>
                </a:lnTo>
                <a:lnTo>
                  <a:pt x="652" y="92"/>
                </a:lnTo>
                <a:lnTo>
                  <a:pt x="656" y="88"/>
                </a:lnTo>
                <a:lnTo>
                  <a:pt x="662" y="86"/>
                </a:lnTo>
                <a:lnTo>
                  <a:pt x="670" y="88"/>
                </a:lnTo>
                <a:lnTo>
                  <a:pt x="682" y="88"/>
                </a:lnTo>
                <a:lnTo>
                  <a:pt x="678" y="94"/>
                </a:lnTo>
                <a:lnTo>
                  <a:pt x="676" y="98"/>
                </a:lnTo>
                <a:lnTo>
                  <a:pt x="674" y="102"/>
                </a:lnTo>
                <a:lnTo>
                  <a:pt x="674" y="104"/>
                </a:lnTo>
                <a:lnTo>
                  <a:pt x="676" y="106"/>
                </a:lnTo>
                <a:lnTo>
                  <a:pt x="680" y="104"/>
                </a:lnTo>
                <a:lnTo>
                  <a:pt x="690" y="92"/>
                </a:lnTo>
                <a:lnTo>
                  <a:pt x="694" y="88"/>
                </a:lnTo>
                <a:lnTo>
                  <a:pt x="702" y="86"/>
                </a:lnTo>
                <a:lnTo>
                  <a:pt x="708" y="82"/>
                </a:lnTo>
                <a:lnTo>
                  <a:pt x="714" y="78"/>
                </a:lnTo>
                <a:lnTo>
                  <a:pt x="716" y="72"/>
                </a:lnTo>
                <a:lnTo>
                  <a:pt x="716" y="70"/>
                </a:lnTo>
                <a:lnTo>
                  <a:pt x="716" y="68"/>
                </a:lnTo>
                <a:lnTo>
                  <a:pt x="714" y="66"/>
                </a:lnTo>
                <a:lnTo>
                  <a:pt x="708" y="64"/>
                </a:lnTo>
                <a:lnTo>
                  <a:pt x="706" y="64"/>
                </a:lnTo>
                <a:lnTo>
                  <a:pt x="706" y="62"/>
                </a:lnTo>
                <a:lnTo>
                  <a:pt x="706" y="58"/>
                </a:lnTo>
                <a:lnTo>
                  <a:pt x="710" y="54"/>
                </a:lnTo>
                <a:lnTo>
                  <a:pt x="718" y="44"/>
                </a:lnTo>
                <a:lnTo>
                  <a:pt x="732" y="36"/>
                </a:lnTo>
                <a:lnTo>
                  <a:pt x="742" y="32"/>
                </a:lnTo>
                <a:lnTo>
                  <a:pt x="746" y="30"/>
                </a:lnTo>
                <a:lnTo>
                  <a:pt x="746" y="26"/>
                </a:lnTo>
                <a:lnTo>
                  <a:pt x="748" y="20"/>
                </a:lnTo>
                <a:lnTo>
                  <a:pt x="752" y="14"/>
                </a:lnTo>
                <a:lnTo>
                  <a:pt x="760" y="8"/>
                </a:lnTo>
                <a:lnTo>
                  <a:pt x="768" y="4"/>
                </a:lnTo>
                <a:lnTo>
                  <a:pt x="776" y="2"/>
                </a:lnTo>
                <a:lnTo>
                  <a:pt x="790" y="0"/>
                </a:lnTo>
                <a:lnTo>
                  <a:pt x="806" y="0"/>
                </a:lnTo>
                <a:lnTo>
                  <a:pt x="816" y="2"/>
                </a:lnTo>
                <a:lnTo>
                  <a:pt x="820" y="4"/>
                </a:lnTo>
                <a:lnTo>
                  <a:pt x="820" y="6"/>
                </a:lnTo>
                <a:lnTo>
                  <a:pt x="810" y="10"/>
                </a:lnTo>
                <a:lnTo>
                  <a:pt x="800" y="16"/>
                </a:lnTo>
                <a:lnTo>
                  <a:pt x="790" y="20"/>
                </a:lnTo>
                <a:lnTo>
                  <a:pt x="778" y="22"/>
                </a:lnTo>
                <a:lnTo>
                  <a:pt x="772" y="22"/>
                </a:lnTo>
                <a:lnTo>
                  <a:pt x="764" y="26"/>
                </a:lnTo>
                <a:lnTo>
                  <a:pt x="758" y="30"/>
                </a:lnTo>
                <a:lnTo>
                  <a:pt x="756" y="34"/>
                </a:lnTo>
                <a:lnTo>
                  <a:pt x="756" y="52"/>
                </a:lnTo>
                <a:lnTo>
                  <a:pt x="754" y="58"/>
                </a:lnTo>
                <a:lnTo>
                  <a:pt x="752" y="60"/>
                </a:lnTo>
                <a:lnTo>
                  <a:pt x="748" y="64"/>
                </a:lnTo>
                <a:lnTo>
                  <a:pt x="750" y="66"/>
                </a:lnTo>
                <a:lnTo>
                  <a:pt x="752" y="68"/>
                </a:lnTo>
                <a:lnTo>
                  <a:pt x="756" y="70"/>
                </a:lnTo>
                <a:lnTo>
                  <a:pt x="758" y="72"/>
                </a:lnTo>
                <a:lnTo>
                  <a:pt x="758" y="78"/>
                </a:lnTo>
                <a:lnTo>
                  <a:pt x="758" y="80"/>
                </a:lnTo>
                <a:lnTo>
                  <a:pt x="762" y="82"/>
                </a:lnTo>
                <a:lnTo>
                  <a:pt x="766" y="80"/>
                </a:lnTo>
                <a:lnTo>
                  <a:pt x="770" y="78"/>
                </a:lnTo>
                <a:lnTo>
                  <a:pt x="772" y="76"/>
                </a:lnTo>
                <a:lnTo>
                  <a:pt x="776" y="76"/>
                </a:lnTo>
                <a:lnTo>
                  <a:pt x="782" y="76"/>
                </a:lnTo>
                <a:lnTo>
                  <a:pt x="784" y="78"/>
                </a:lnTo>
                <a:lnTo>
                  <a:pt x="784" y="82"/>
                </a:lnTo>
                <a:lnTo>
                  <a:pt x="780" y="86"/>
                </a:lnTo>
                <a:lnTo>
                  <a:pt x="774" y="88"/>
                </a:lnTo>
                <a:lnTo>
                  <a:pt x="772" y="92"/>
                </a:lnTo>
                <a:lnTo>
                  <a:pt x="770" y="98"/>
                </a:lnTo>
                <a:lnTo>
                  <a:pt x="772" y="102"/>
                </a:lnTo>
                <a:lnTo>
                  <a:pt x="774" y="106"/>
                </a:lnTo>
                <a:lnTo>
                  <a:pt x="780" y="104"/>
                </a:lnTo>
                <a:lnTo>
                  <a:pt x="786" y="100"/>
                </a:lnTo>
                <a:lnTo>
                  <a:pt x="794" y="88"/>
                </a:lnTo>
                <a:lnTo>
                  <a:pt x="798" y="92"/>
                </a:lnTo>
                <a:lnTo>
                  <a:pt x="808" y="86"/>
                </a:lnTo>
                <a:lnTo>
                  <a:pt x="816" y="82"/>
                </a:lnTo>
                <a:lnTo>
                  <a:pt x="822" y="80"/>
                </a:lnTo>
                <a:lnTo>
                  <a:pt x="822" y="74"/>
                </a:lnTo>
                <a:lnTo>
                  <a:pt x="822" y="70"/>
                </a:lnTo>
                <a:lnTo>
                  <a:pt x="824" y="68"/>
                </a:lnTo>
                <a:lnTo>
                  <a:pt x="828" y="66"/>
                </a:lnTo>
                <a:lnTo>
                  <a:pt x="850" y="66"/>
                </a:lnTo>
                <a:lnTo>
                  <a:pt x="858" y="70"/>
                </a:lnTo>
                <a:lnTo>
                  <a:pt x="862" y="72"/>
                </a:lnTo>
                <a:lnTo>
                  <a:pt x="864" y="78"/>
                </a:lnTo>
                <a:lnTo>
                  <a:pt x="862" y="80"/>
                </a:lnTo>
                <a:lnTo>
                  <a:pt x="860" y="82"/>
                </a:lnTo>
                <a:lnTo>
                  <a:pt x="854" y="84"/>
                </a:lnTo>
                <a:lnTo>
                  <a:pt x="848" y="86"/>
                </a:lnTo>
                <a:lnTo>
                  <a:pt x="846" y="86"/>
                </a:lnTo>
                <a:lnTo>
                  <a:pt x="846" y="90"/>
                </a:lnTo>
                <a:lnTo>
                  <a:pt x="846" y="94"/>
                </a:lnTo>
                <a:lnTo>
                  <a:pt x="848" y="100"/>
                </a:lnTo>
                <a:lnTo>
                  <a:pt x="846" y="104"/>
                </a:lnTo>
                <a:lnTo>
                  <a:pt x="842" y="108"/>
                </a:lnTo>
                <a:lnTo>
                  <a:pt x="830" y="112"/>
                </a:lnTo>
                <a:lnTo>
                  <a:pt x="816" y="116"/>
                </a:lnTo>
                <a:lnTo>
                  <a:pt x="808" y="122"/>
                </a:lnTo>
                <a:lnTo>
                  <a:pt x="802" y="126"/>
                </a:lnTo>
                <a:lnTo>
                  <a:pt x="798" y="124"/>
                </a:lnTo>
                <a:lnTo>
                  <a:pt x="790" y="122"/>
                </a:lnTo>
                <a:lnTo>
                  <a:pt x="780" y="122"/>
                </a:lnTo>
                <a:lnTo>
                  <a:pt x="772" y="132"/>
                </a:lnTo>
                <a:lnTo>
                  <a:pt x="758" y="140"/>
                </a:lnTo>
                <a:lnTo>
                  <a:pt x="732" y="156"/>
                </a:lnTo>
                <a:lnTo>
                  <a:pt x="726" y="160"/>
                </a:lnTo>
                <a:lnTo>
                  <a:pt x="722" y="164"/>
                </a:lnTo>
                <a:lnTo>
                  <a:pt x="718" y="164"/>
                </a:lnTo>
                <a:lnTo>
                  <a:pt x="712" y="164"/>
                </a:lnTo>
                <a:lnTo>
                  <a:pt x="708" y="166"/>
                </a:lnTo>
                <a:lnTo>
                  <a:pt x="704" y="168"/>
                </a:lnTo>
                <a:lnTo>
                  <a:pt x="698" y="172"/>
                </a:lnTo>
                <a:lnTo>
                  <a:pt x="690" y="176"/>
                </a:lnTo>
                <a:lnTo>
                  <a:pt x="684" y="178"/>
                </a:lnTo>
                <a:lnTo>
                  <a:pt x="674" y="180"/>
                </a:lnTo>
                <a:lnTo>
                  <a:pt x="656" y="184"/>
                </a:lnTo>
                <a:lnTo>
                  <a:pt x="648" y="188"/>
                </a:lnTo>
                <a:lnTo>
                  <a:pt x="640" y="192"/>
                </a:lnTo>
                <a:lnTo>
                  <a:pt x="632" y="198"/>
                </a:lnTo>
                <a:lnTo>
                  <a:pt x="622" y="206"/>
                </a:lnTo>
                <a:lnTo>
                  <a:pt x="612" y="214"/>
                </a:lnTo>
                <a:lnTo>
                  <a:pt x="606" y="222"/>
                </a:lnTo>
                <a:lnTo>
                  <a:pt x="600" y="234"/>
                </a:lnTo>
                <a:lnTo>
                  <a:pt x="594" y="244"/>
                </a:lnTo>
                <a:lnTo>
                  <a:pt x="602" y="244"/>
                </a:lnTo>
                <a:lnTo>
                  <a:pt x="606" y="246"/>
                </a:lnTo>
                <a:lnTo>
                  <a:pt x="606" y="248"/>
                </a:lnTo>
                <a:lnTo>
                  <a:pt x="604" y="260"/>
                </a:lnTo>
                <a:lnTo>
                  <a:pt x="602" y="266"/>
                </a:lnTo>
                <a:lnTo>
                  <a:pt x="602" y="274"/>
                </a:lnTo>
                <a:lnTo>
                  <a:pt x="604" y="274"/>
                </a:lnTo>
                <a:lnTo>
                  <a:pt x="606" y="276"/>
                </a:lnTo>
                <a:lnTo>
                  <a:pt x="608" y="276"/>
                </a:lnTo>
                <a:lnTo>
                  <a:pt x="614" y="272"/>
                </a:lnTo>
                <a:lnTo>
                  <a:pt x="622" y="272"/>
                </a:lnTo>
                <a:lnTo>
                  <a:pt x="630" y="274"/>
                </a:lnTo>
                <a:lnTo>
                  <a:pt x="636" y="276"/>
                </a:lnTo>
                <a:lnTo>
                  <a:pt x="642" y="280"/>
                </a:lnTo>
                <a:lnTo>
                  <a:pt x="648" y="288"/>
                </a:lnTo>
                <a:lnTo>
                  <a:pt x="652" y="292"/>
                </a:lnTo>
                <a:lnTo>
                  <a:pt x="656" y="294"/>
                </a:lnTo>
                <a:lnTo>
                  <a:pt x="662" y="294"/>
                </a:lnTo>
                <a:lnTo>
                  <a:pt x="666" y="296"/>
                </a:lnTo>
                <a:lnTo>
                  <a:pt x="670" y="300"/>
                </a:lnTo>
                <a:lnTo>
                  <a:pt x="674" y="304"/>
                </a:lnTo>
                <a:lnTo>
                  <a:pt x="680" y="306"/>
                </a:lnTo>
                <a:lnTo>
                  <a:pt x="688" y="308"/>
                </a:lnTo>
                <a:lnTo>
                  <a:pt x="698" y="306"/>
                </a:lnTo>
                <a:lnTo>
                  <a:pt x="712" y="308"/>
                </a:lnTo>
                <a:lnTo>
                  <a:pt x="712" y="310"/>
                </a:lnTo>
                <a:lnTo>
                  <a:pt x="712" y="314"/>
                </a:lnTo>
                <a:lnTo>
                  <a:pt x="710" y="322"/>
                </a:lnTo>
                <a:lnTo>
                  <a:pt x="704" y="332"/>
                </a:lnTo>
                <a:lnTo>
                  <a:pt x="700" y="344"/>
                </a:lnTo>
                <a:lnTo>
                  <a:pt x="698" y="350"/>
                </a:lnTo>
                <a:lnTo>
                  <a:pt x="698" y="356"/>
                </a:lnTo>
                <a:lnTo>
                  <a:pt x="700" y="360"/>
                </a:lnTo>
                <a:lnTo>
                  <a:pt x="704" y="366"/>
                </a:lnTo>
                <a:lnTo>
                  <a:pt x="712" y="376"/>
                </a:lnTo>
                <a:lnTo>
                  <a:pt x="714" y="374"/>
                </a:lnTo>
                <a:lnTo>
                  <a:pt x="718" y="370"/>
                </a:lnTo>
                <a:lnTo>
                  <a:pt x="724" y="366"/>
                </a:lnTo>
                <a:lnTo>
                  <a:pt x="730" y="362"/>
                </a:lnTo>
                <a:lnTo>
                  <a:pt x="734" y="356"/>
                </a:lnTo>
                <a:lnTo>
                  <a:pt x="738" y="350"/>
                </a:lnTo>
                <a:lnTo>
                  <a:pt x="742" y="332"/>
                </a:lnTo>
                <a:lnTo>
                  <a:pt x="746" y="314"/>
                </a:lnTo>
                <a:lnTo>
                  <a:pt x="748" y="312"/>
                </a:lnTo>
                <a:lnTo>
                  <a:pt x="754" y="308"/>
                </a:lnTo>
                <a:lnTo>
                  <a:pt x="766" y="306"/>
                </a:lnTo>
                <a:lnTo>
                  <a:pt x="772" y="304"/>
                </a:lnTo>
                <a:lnTo>
                  <a:pt x="788" y="296"/>
                </a:lnTo>
                <a:lnTo>
                  <a:pt x="796" y="290"/>
                </a:lnTo>
                <a:lnTo>
                  <a:pt x="800" y="284"/>
                </a:lnTo>
                <a:lnTo>
                  <a:pt x="804" y="276"/>
                </a:lnTo>
                <a:lnTo>
                  <a:pt x="806" y="266"/>
                </a:lnTo>
                <a:lnTo>
                  <a:pt x="804" y="264"/>
                </a:lnTo>
                <a:lnTo>
                  <a:pt x="802" y="262"/>
                </a:lnTo>
                <a:lnTo>
                  <a:pt x="800" y="258"/>
                </a:lnTo>
                <a:lnTo>
                  <a:pt x="794" y="256"/>
                </a:lnTo>
                <a:lnTo>
                  <a:pt x="794" y="254"/>
                </a:lnTo>
                <a:lnTo>
                  <a:pt x="792" y="250"/>
                </a:lnTo>
                <a:lnTo>
                  <a:pt x="794" y="246"/>
                </a:lnTo>
                <a:lnTo>
                  <a:pt x="798" y="244"/>
                </a:lnTo>
                <a:lnTo>
                  <a:pt x="804" y="238"/>
                </a:lnTo>
                <a:lnTo>
                  <a:pt x="806" y="2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ïṧḷiḍe">
            <a:extLst>
              <a:ext uri="{FF2B5EF4-FFF2-40B4-BE49-F238E27FC236}">
                <a16:creationId xmlns:a16="http://schemas.microsoft.com/office/drawing/2014/main" id="{2061866E-5771-4D1E-8FAD-2DE91200BE1E}"/>
              </a:ext>
            </a:extLst>
          </p:cNvPr>
          <p:cNvSpPr/>
          <p:nvPr/>
        </p:nvSpPr>
        <p:spPr bwMode="auto">
          <a:xfrm>
            <a:off x="8213748" y="1745538"/>
            <a:ext cx="33025" cy="17398"/>
          </a:xfrm>
          <a:custGeom>
            <a:avLst/>
            <a:gdLst>
              <a:gd name="T0" fmla="*/ 2147483647 w 38"/>
              <a:gd name="T1" fmla="*/ 2147483647 h 18"/>
              <a:gd name="T2" fmla="*/ 2147483647 w 38"/>
              <a:gd name="T3" fmla="*/ 2147483647 h 18"/>
              <a:gd name="T4" fmla="*/ 2147483647 w 38"/>
              <a:gd name="T5" fmla="*/ 2147483647 h 18"/>
              <a:gd name="T6" fmla="*/ 2147483647 w 38"/>
              <a:gd name="T7" fmla="*/ 2147483647 h 18"/>
              <a:gd name="T8" fmla="*/ 2147483647 w 38"/>
              <a:gd name="T9" fmla="*/ 2147483647 h 18"/>
              <a:gd name="T10" fmla="*/ 0 w 38"/>
              <a:gd name="T11" fmla="*/ 2147483647 h 18"/>
              <a:gd name="T12" fmla="*/ 2147483647 w 38"/>
              <a:gd name="T13" fmla="*/ 0 h 18"/>
              <a:gd name="T14" fmla="*/ 2147483647 w 38"/>
              <a:gd name="T15" fmla="*/ 0 h 18"/>
              <a:gd name="T16" fmla="*/ 2147483647 w 38"/>
              <a:gd name="T17" fmla="*/ 0 h 18"/>
              <a:gd name="T18" fmla="*/ 2147483647 w 38"/>
              <a:gd name="T19" fmla="*/ 2147483647 h 18"/>
              <a:gd name="T20" fmla="*/ 2147483647 w 38"/>
              <a:gd name="T21" fmla="*/ 2147483647 h 18"/>
              <a:gd name="T22" fmla="*/ 2147483647 w 38"/>
              <a:gd name="T23" fmla="*/ 2147483647 h 18"/>
              <a:gd name="T24" fmla="*/ 2147483647 w 38"/>
              <a:gd name="T25" fmla="*/ 2147483647 h 18"/>
              <a:gd name="T26" fmla="*/ 2147483647 w 38"/>
              <a:gd name="T27" fmla="*/ 2147483647 h 1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8"/>
              <a:gd name="T43" fmla="*/ 0 h 18"/>
              <a:gd name="T44" fmla="*/ 38 w 38"/>
              <a:gd name="T45" fmla="*/ 18 h 1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8" h="18">
                <a:moveTo>
                  <a:pt x="38" y="18"/>
                </a:moveTo>
                <a:lnTo>
                  <a:pt x="24" y="16"/>
                </a:lnTo>
                <a:lnTo>
                  <a:pt x="18" y="16"/>
                </a:lnTo>
                <a:lnTo>
                  <a:pt x="10" y="14"/>
                </a:lnTo>
                <a:lnTo>
                  <a:pt x="2" y="8"/>
                </a:lnTo>
                <a:lnTo>
                  <a:pt x="0" y="4"/>
                </a:lnTo>
                <a:lnTo>
                  <a:pt x="2" y="0"/>
                </a:lnTo>
                <a:lnTo>
                  <a:pt x="4" y="0"/>
                </a:lnTo>
                <a:lnTo>
                  <a:pt x="12" y="0"/>
                </a:lnTo>
                <a:lnTo>
                  <a:pt x="22" y="2"/>
                </a:lnTo>
                <a:lnTo>
                  <a:pt x="28" y="6"/>
                </a:lnTo>
                <a:lnTo>
                  <a:pt x="34" y="12"/>
                </a:lnTo>
                <a:lnTo>
                  <a:pt x="36" y="14"/>
                </a:lnTo>
                <a:lnTo>
                  <a:pt x="38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íŝḻíḋê">
            <a:extLst>
              <a:ext uri="{FF2B5EF4-FFF2-40B4-BE49-F238E27FC236}">
                <a16:creationId xmlns:a16="http://schemas.microsoft.com/office/drawing/2014/main" id="{2B874B2D-7A0E-430C-998E-A8179BC301FE}"/>
              </a:ext>
            </a:extLst>
          </p:cNvPr>
          <p:cNvSpPr/>
          <p:nvPr/>
        </p:nvSpPr>
        <p:spPr bwMode="auto">
          <a:xfrm>
            <a:off x="8267854" y="1717370"/>
            <a:ext cx="86428" cy="88648"/>
          </a:xfrm>
          <a:custGeom>
            <a:avLst/>
            <a:gdLst>
              <a:gd name="T0" fmla="*/ 2147483647 w 96"/>
              <a:gd name="T1" fmla="*/ 2147483647 h 90"/>
              <a:gd name="T2" fmla="*/ 2147483647 w 96"/>
              <a:gd name="T3" fmla="*/ 2147483647 h 90"/>
              <a:gd name="T4" fmla="*/ 2147483647 w 96"/>
              <a:gd name="T5" fmla="*/ 2147483647 h 90"/>
              <a:gd name="T6" fmla="*/ 2147483647 w 96"/>
              <a:gd name="T7" fmla="*/ 2147483647 h 90"/>
              <a:gd name="T8" fmla="*/ 2147483647 w 96"/>
              <a:gd name="T9" fmla="*/ 2147483647 h 90"/>
              <a:gd name="T10" fmla="*/ 2147483647 w 96"/>
              <a:gd name="T11" fmla="*/ 2147483647 h 90"/>
              <a:gd name="T12" fmla="*/ 0 w 96"/>
              <a:gd name="T13" fmla="*/ 2147483647 h 90"/>
              <a:gd name="T14" fmla="*/ 2147483647 w 96"/>
              <a:gd name="T15" fmla="*/ 2147483647 h 90"/>
              <a:gd name="T16" fmla="*/ 2147483647 w 96"/>
              <a:gd name="T17" fmla="*/ 2147483647 h 90"/>
              <a:gd name="T18" fmla="*/ 2147483647 w 96"/>
              <a:gd name="T19" fmla="*/ 2147483647 h 90"/>
              <a:gd name="T20" fmla="*/ 2147483647 w 96"/>
              <a:gd name="T21" fmla="*/ 2147483647 h 90"/>
              <a:gd name="T22" fmla="*/ 2147483647 w 96"/>
              <a:gd name="T23" fmla="*/ 2147483647 h 90"/>
              <a:gd name="T24" fmla="*/ 2147483647 w 96"/>
              <a:gd name="T25" fmla="*/ 2147483647 h 90"/>
              <a:gd name="T26" fmla="*/ 2147483647 w 96"/>
              <a:gd name="T27" fmla="*/ 2147483647 h 90"/>
              <a:gd name="T28" fmla="*/ 2147483647 w 96"/>
              <a:gd name="T29" fmla="*/ 0 h 90"/>
              <a:gd name="T30" fmla="*/ 2147483647 w 96"/>
              <a:gd name="T31" fmla="*/ 2147483647 h 90"/>
              <a:gd name="T32" fmla="*/ 2147483647 w 96"/>
              <a:gd name="T33" fmla="*/ 2147483647 h 90"/>
              <a:gd name="T34" fmla="*/ 2147483647 w 96"/>
              <a:gd name="T35" fmla="*/ 2147483647 h 90"/>
              <a:gd name="T36" fmla="*/ 2147483647 w 96"/>
              <a:gd name="T37" fmla="*/ 2147483647 h 90"/>
              <a:gd name="T38" fmla="*/ 2147483647 w 96"/>
              <a:gd name="T39" fmla="*/ 2147483647 h 90"/>
              <a:gd name="T40" fmla="*/ 2147483647 w 96"/>
              <a:gd name="T41" fmla="*/ 2147483647 h 90"/>
              <a:gd name="T42" fmla="*/ 2147483647 w 96"/>
              <a:gd name="T43" fmla="*/ 2147483647 h 90"/>
              <a:gd name="T44" fmla="*/ 2147483647 w 96"/>
              <a:gd name="T45" fmla="*/ 2147483647 h 90"/>
              <a:gd name="T46" fmla="*/ 2147483647 w 96"/>
              <a:gd name="T47" fmla="*/ 2147483647 h 90"/>
              <a:gd name="T48" fmla="*/ 2147483647 w 96"/>
              <a:gd name="T49" fmla="*/ 2147483647 h 90"/>
              <a:gd name="T50" fmla="*/ 2147483647 w 96"/>
              <a:gd name="T51" fmla="*/ 2147483647 h 90"/>
              <a:gd name="T52" fmla="*/ 2147483647 w 96"/>
              <a:gd name="T53" fmla="*/ 2147483647 h 90"/>
              <a:gd name="T54" fmla="*/ 2147483647 w 96"/>
              <a:gd name="T55" fmla="*/ 2147483647 h 90"/>
              <a:gd name="T56" fmla="*/ 2147483647 w 96"/>
              <a:gd name="T57" fmla="*/ 2147483647 h 90"/>
              <a:gd name="T58" fmla="*/ 2147483647 w 96"/>
              <a:gd name="T59" fmla="*/ 2147483647 h 90"/>
              <a:gd name="T60" fmla="*/ 2147483647 w 96"/>
              <a:gd name="T61" fmla="*/ 2147483647 h 90"/>
              <a:gd name="T62" fmla="*/ 2147483647 w 96"/>
              <a:gd name="T63" fmla="*/ 2147483647 h 90"/>
              <a:gd name="T64" fmla="*/ 2147483647 w 96"/>
              <a:gd name="T65" fmla="*/ 2147483647 h 90"/>
              <a:gd name="T66" fmla="*/ 2147483647 w 96"/>
              <a:gd name="T67" fmla="*/ 2147483647 h 90"/>
              <a:gd name="T68" fmla="*/ 2147483647 w 96"/>
              <a:gd name="T69" fmla="*/ 2147483647 h 90"/>
              <a:gd name="T70" fmla="*/ 2147483647 w 96"/>
              <a:gd name="T71" fmla="*/ 2147483647 h 90"/>
              <a:gd name="T72" fmla="*/ 2147483647 w 96"/>
              <a:gd name="T73" fmla="*/ 2147483647 h 90"/>
              <a:gd name="T74" fmla="*/ 2147483647 w 96"/>
              <a:gd name="T75" fmla="*/ 2147483647 h 90"/>
              <a:gd name="T76" fmla="*/ 2147483647 w 96"/>
              <a:gd name="T77" fmla="*/ 2147483647 h 9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96"/>
              <a:gd name="T118" fmla="*/ 0 h 90"/>
              <a:gd name="T119" fmla="*/ 96 w 96"/>
              <a:gd name="T120" fmla="*/ 90 h 9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96" h="90">
                <a:moveTo>
                  <a:pt x="76" y="74"/>
                </a:moveTo>
                <a:lnTo>
                  <a:pt x="70" y="74"/>
                </a:lnTo>
                <a:lnTo>
                  <a:pt x="66" y="76"/>
                </a:lnTo>
                <a:lnTo>
                  <a:pt x="58" y="80"/>
                </a:lnTo>
                <a:lnTo>
                  <a:pt x="52" y="84"/>
                </a:lnTo>
                <a:lnTo>
                  <a:pt x="48" y="84"/>
                </a:lnTo>
                <a:lnTo>
                  <a:pt x="44" y="84"/>
                </a:lnTo>
                <a:lnTo>
                  <a:pt x="50" y="76"/>
                </a:lnTo>
                <a:lnTo>
                  <a:pt x="46" y="72"/>
                </a:lnTo>
                <a:lnTo>
                  <a:pt x="42" y="70"/>
                </a:lnTo>
                <a:lnTo>
                  <a:pt x="14" y="70"/>
                </a:lnTo>
                <a:lnTo>
                  <a:pt x="6" y="70"/>
                </a:lnTo>
                <a:lnTo>
                  <a:pt x="2" y="70"/>
                </a:lnTo>
                <a:lnTo>
                  <a:pt x="0" y="68"/>
                </a:lnTo>
                <a:lnTo>
                  <a:pt x="2" y="66"/>
                </a:lnTo>
                <a:lnTo>
                  <a:pt x="4" y="64"/>
                </a:lnTo>
                <a:lnTo>
                  <a:pt x="8" y="64"/>
                </a:lnTo>
                <a:lnTo>
                  <a:pt x="10" y="54"/>
                </a:lnTo>
                <a:lnTo>
                  <a:pt x="16" y="50"/>
                </a:lnTo>
                <a:lnTo>
                  <a:pt x="22" y="48"/>
                </a:lnTo>
                <a:lnTo>
                  <a:pt x="22" y="46"/>
                </a:lnTo>
                <a:lnTo>
                  <a:pt x="24" y="42"/>
                </a:lnTo>
                <a:lnTo>
                  <a:pt x="28" y="32"/>
                </a:lnTo>
                <a:lnTo>
                  <a:pt x="34" y="30"/>
                </a:lnTo>
                <a:lnTo>
                  <a:pt x="38" y="28"/>
                </a:lnTo>
                <a:lnTo>
                  <a:pt x="44" y="20"/>
                </a:lnTo>
                <a:lnTo>
                  <a:pt x="52" y="14"/>
                </a:lnTo>
                <a:lnTo>
                  <a:pt x="62" y="6"/>
                </a:lnTo>
                <a:lnTo>
                  <a:pt x="66" y="2"/>
                </a:lnTo>
                <a:lnTo>
                  <a:pt x="70" y="0"/>
                </a:lnTo>
                <a:lnTo>
                  <a:pt x="74" y="0"/>
                </a:lnTo>
                <a:lnTo>
                  <a:pt x="74" y="4"/>
                </a:lnTo>
                <a:lnTo>
                  <a:pt x="70" y="4"/>
                </a:lnTo>
                <a:lnTo>
                  <a:pt x="72" y="8"/>
                </a:lnTo>
                <a:lnTo>
                  <a:pt x="62" y="16"/>
                </a:lnTo>
                <a:lnTo>
                  <a:pt x="56" y="24"/>
                </a:lnTo>
                <a:lnTo>
                  <a:pt x="54" y="30"/>
                </a:lnTo>
                <a:lnTo>
                  <a:pt x="56" y="30"/>
                </a:lnTo>
                <a:lnTo>
                  <a:pt x="60" y="24"/>
                </a:lnTo>
                <a:lnTo>
                  <a:pt x="64" y="24"/>
                </a:lnTo>
                <a:lnTo>
                  <a:pt x="64" y="30"/>
                </a:lnTo>
                <a:lnTo>
                  <a:pt x="66" y="32"/>
                </a:lnTo>
                <a:lnTo>
                  <a:pt x="68" y="34"/>
                </a:lnTo>
                <a:lnTo>
                  <a:pt x="70" y="40"/>
                </a:lnTo>
                <a:lnTo>
                  <a:pt x="70" y="42"/>
                </a:lnTo>
                <a:lnTo>
                  <a:pt x="72" y="42"/>
                </a:lnTo>
                <a:lnTo>
                  <a:pt x="74" y="40"/>
                </a:lnTo>
                <a:lnTo>
                  <a:pt x="78" y="38"/>
                </a:lnTo>
                <a:lnTo>
                  <a:pt x="80" y="38"/>
                </a:lnTo>
                <a:lnTo>
                  <a:pt x="88" y="40"/>
                </a:lnTo>
                <a:lnTo>
                  <a:pt x="92" y="42"/>
                </a:lnTo>
                <a:lnTo>
                  <a:pt x="94" y="42"/>
                </a:lnTo>
                <a:lnTo>
                  <a:pt x="92" y="46"/>
                </a:lnTo>
                <a:lnTo>
                  <a:pt x="88" y="48"/>
                </a:lnTo>
                <a:lnTo>
                  <a:pt x="82" y="50"/>
                </a:lnTo>
                <a:lnTo>
                  <a:pt x="84" y="52"/>
                </a:lnTo>
                <a:lnTo>
                  <a:pt x="86" y="52"/>
                </a:lnTo>
                <a:lnTo>
                  <a:pt x="92" y="50"/>
                </a:lnTo>
                <a:lnTo>
                  <a:pt x="94" y="54"/>
                </a:lnTo>
                <a:lnTo>
                  <a:pt x="90" y="56"/>
                </a:lnTo>
                <a:lnTo>
                  <a:pt x="90" y="58"/>
                </a:lnTo>
                <a:lnTo>
                  <a:pt x="96" y="58"/>
                </a:lnTo>
                <a:lnTo>
                  <a:pt x="92" y="64"/>
                </a:lnTo>
                <a:lnTo>
                  <a:pt x="88" y="68"/>
                </a:lnTo>
                <a:lnTo>
                  <a:pt x="84" y="70"/>
                </a:lnTo>
                <a:lnTo>
                  <a:pt x="88" y="70"/>
                </a:lnTo>
                <a:lnTo>
                  <a:pt x="92" y="70"/>
                </a:lnTo>
                <a:lnTo>
                  <a:pt x="96" y="70"/>
                </a:lnTo>
                <a:lnTo>
                  <a:pt x="94" y="74"/>
                </a:lnTo>
                <a:lnTo>
                  <a:pt x="90" y="82"/>
                </a:lnTo>
                <a:lnTo>
                  <a:pt x="84" y="88"/>
                </a:lnTo>
                <a:lnTo>
                  <a:pt x="80" y="90"/>
                </a:lnTo>
                <a:lnTo>
                  <a:pt x="76" y="88"/>
                </a:lnTo>
                <a:lnTo>
                  <a:pt x="76" y="86"/>
                </a:lnTo>
                <a:lnTo>
                  <a:pt x="78" y="82"/>
                </a:lnTo>
                <a:lnTo>
                  <a:pt x="80" y="80"/>
                </a:lnTo>
                <a:lnTo>
                  <a:pt x="74" y="82"/>
                </a:lnTo>
                <a:lnTo>
                  <a:pt x="70" y="82"/>
                </a:lnTo>
                <a:lnTo>
                  <a:pt x="76" y="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íś1ïḓé">
            <a:extLst>
              <a:ext uri="{FF2B5EF4-FFF2-40B4-BE49-F238E27FC236}">
                <a16:creationId xmlns:a16="http://schemas.microsoft.com/office/drawing/2014/main" id="{662F516E-63A8-4E13-8B94-EBEAD5648D0B}"/>
              </a:ext>
            </a:extLst>
          </p:cNvPr>
          <p:cNvSpPr/>
          <p:nvPr/>
        </p:nvSpPr>
        <p:spPr bwMode="auto">
          <a:xfrm>
            <a:off x="7754205" y="1347037"/>
            <a:ext cx="126479" cy="56337"/>
          </a:xfrm>
          <a:custGeom>
            <a:avLst/>
            <a:gdLst>
              <a:gd name="T0" fmla="*/ 0 w 142"/>
              <a:gd name="T1" fmla="*/ 2147483647 h 58"/>
              <a:gd name="T2" fmla="*/ 2147483647 w 142"/>
              <a:gd name="T3" fmla="*/ 2147483647 h 58"/>
              <a:gd name="T4" fmla="*/ 2147483647 w 142"/>
              <a:gd name="T5" fmla="*/ 2147483647 h 58"/>
              <a:gd name="T6" fmla="*/ 2147483647 w 142"/>
              <a:gd name="T7" fmla="*/ 2147483647 h 58"/>
              <a:gd name="T8" fmla="*/ 2147483647 w 142"/>
              <a:gd name="T9" fmla="*/ 2147483647 h 58"/>
              <a:gd name="T10" fmla="*/ 2147483647 w 142"/>
              <a:gd name="T11" fmla="*/ 2147483647 h 58"/>
              <a:gd name="T12" fmla="*/ 2147483647 w 142"/>
              <a:gd name="T13" fmla="*/ 2147483647 h 58"/>
              <a:gd name="T14" fmla="*/ 2147483647 w 142"/>
              <a:gd name="T15" fmla="*/ 2147483647 h 58"/>
              <a:gd name="T16" fmla="*/ 2147483647 w 142"/>
              <a:gd name="T17" fmla="*/ 2147483647 h 58"/>
              <a:gd name="T18" fmla="*/ 2147483647 w 142"/>
              <a:gd name="T19" fmla="*/ 2147483647 h 58"/>
              <a:gd name="T20" fmla="*/ 2147483647 w 142"/>
              <a:gd name="T21" fmla="*/ 2147483647 h 58"/>
              <a:gd name="T22" fmla="*/ 2147483647 w 142"/>
              <a:gd name="T23" fmla="*/ 2147483647 h 58"/>
              <a:gd name="T24" fmla="*/ 2147483647 w 142"/>
              <a:gd name="T25" fmla="*/ 2147483647 h 58"/>
              <a:gd name="T26" fmla="*/ 2147483647 w 142"/>
              <a:gd name="T27" fmla="*/ 2147483647 h 58"/>
              <a:gd name="T28" fmla="*/ 2147483647 w 142"/>
              <a:gd name="T29" fmla="*/ 2147483647 h 58"/>
              <a:gd name="T30" fmla="*/ 2147483647 w 142"/>
              <a:gd name="T31" fmla="*/ 2147483647 h 58"/>
              <a:gd name="T32" fmla="*/ 2147483647 w 142"/>
              <a:gd name="T33" fmla="*/ 2147483647 h 58"/>
              <a:gd name="T34" fmla="*/ 2147483647 w 142"/>
              <a:gd name="T35" fmla="*/ 2147483647 h 58"/>
              <a:gd name="T36" fmla="*/ 2147483647 w 142"/>
              <a:gd name="T37" fmla="*/ 2147483647 h 58"/>
              <a:gd name="T38" fmla="*/ 2147483647 w 142"/>
              <a:gd name="T39" fmla="*/ 2147483647 h 58"/>
              <a:gd name="T40" fmla="*/ 2147483647 w 142"/>
              <a:gd name="T41" fmla="*/ 2147483647 h 58"/>
              <a:gd name="T42" fmla="*/ 2147483647 w 142"/>
              <a:gd name="T43" fmla="*/ 2147483647 h 58"/>
              <a:gd name="T44" fmla="*/ 2147483647 w 142"/>
              <a:gd name="T45" fmla="*/ 2147483647 h 58"/>
              <a:gd name="T46" fmla="*/ 2147483647 w 142"/>
              <a:gd name="T47" fmla="*/ 2147483647 h 58"/>
              <a:gd name="T48" fmla="*/ 2147483647 w 142"/>
              <a:gd name="T49" fmla="*/ 2147483647 h 58"/>
              <a:gd name="T50" fmla="*/ 2147483647 w 142"/>
              <a:gd name="T51" fmla="*/ 2147483647 h 58"/>
              <a:gd name="T52" fmla="*/ 2147483647 w 142"/>
              <a:gd name="T53" fmla="*/ 2147483647 h 58"/>
              <a:gd name="T54" fmla="*/ 2147483647 w 142"/>
              <a:gd name="T55" fmla="*/ 2147483647 h 58"/>
              <a:gd name="T56" fmla="*/ 2147483647 w 142"/>
              <a:gd name="T57" fmla="*/ 0 h 58"/>
              <a:gd name="T58" fmla="*/ 2147483647 w 142"/>
              <a:gd name="T59" fmla="*/ 2147483647 h 58"/>
              <a:gd name="T60" fmla="*/ 2147483647 w 142"/>
              <a:gd name="T61" fmla="*/ 2147483647 h 58"/>
              <a:gd name="T62" fmla="*/ 2147483647 w 142"/>
              <a:gd name="T63" fmla="*/ 2147483647 h 58"/>
              <a:gd name="T64" fmla="*/ 2147483647 w 142"/>
              <a:gd name="T65" fmla="*/ 2147483647 h 58"/>
              <a:gd name="T66" fmla="*/ 2147483647 w 142"/>
              <a:gd name="T67" fmla="*/ 2147483647 h 58"/>
              <a:gd name="T68" fmla="*/ 2147483647 w 142"/>
              <a:gd name="T69" fmla="*/ 2147483647 h 58"/>
              <a:gd name="T70" fmla="*/ 2147483647 w 142"/>
              <a:gd name="T71" fmla="*/ 2147483647 h 58"/>
              <a:gd name="T72" fmla="*/ 2147483647 w 142"/>
              <a:gd name="T73" fmla="*/ 2147483647 h 58"/>
              <a:gd name="T74" fmla="*/ 0 w 142"/>
              <a:gd name="T75" fmla="*/ 2147483647 h 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2"/>
              <a:gd name="T115" fmla="*/ 0 h 58"/>
              <a:gd name="T116" fmla="*/ 142 w 142"/>
              <a:gd name="T117" fmla="*/ 58 h 5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2" h="58">
                <a:moveTo>
                  <a:pt x="0" y="40"/>
                </a:moveTo>
                <a:lnTo>
                  <a:pt x="4" y="40"/>
                </a:lnTo>
                <a:lnTo>
                  <a:pt x="10" y="40"/>
                </a:lnTo>
                <a:lnTo>
                  <a:pt x="14" y="40"/>
                </a:lnTo>
                <a:lnTo>
                  <a:pt x="18" y="44"/>
                </a:lnTo>
                <a:lnTo>
                  <a:pt x="20" y="48"/>
                </a:lnTo>
                <a:lnTo>
                  <a:pt x="18" y="56"/>
                </a:lnTo>
                <a:lnTo>
                  <a:pt x="20" y="58"/>
                </a:lnTo>
                <a:lnTo>
                  <a:pt x="24" y="54"/>
                </a:lnTo>
                <a:lnTo>
                  <a:pt x="32" y="48"/>
                </a:lnTo>
                <a:lnTo>
                  <a:pt x="38" y="44"/>
                </a:lnTo>
                <a:lnTo>
                  <a:pt x="48" y="44"/>
                </a:lnTo>
                <a:lnTo>
                  <a:pt x="54" y="44"/>
                </a:lnTo>
                <a:lnTo>
                  <a:pt x="60" y="42"/>
                </a:lnTo>
                <a:lnTo>
                  <a:pt x="70" y="36"/>
                </a:lnTo>
                <a:lnTo>
                  <a:pt x="78" y="34"/>
                </a:lnTo>
                <a:lnTo>
                  <a:pt x="100" y="30"/>
                </a:lnTo>
                <a:lnTo>
                  <a:pt x="122" y="24"/>
                </a:lnTo>
                <a:lnTo>
                  <a:pt x="132" y="20"/>
                </a:lnTo>
                <a:lnTo>
                  <a:pt x="142" y="14"/>
                </a:lnTo>
                <a:lnTo>
                  <a:pt x="134" y="8"/>
                </a:lnTo>
                <a:lnTo>
                  <a:pt x="128" y="4"/>
                </a:lnTo>
                <a:lnTo>
                  <a:pt x="124" y="4"/>
                </a:lnTo>
                <a:lnTo>
                  <a:pt x="118" y="4"/>
                </a:lnTo>
                <a:lnTo>
                  <a:pt x="118" y="8"/>
                </a:lnTo>
                <a:lnTo>
                  <a:pt x="112" y="8"/>
                </a:lnTo>
                <a:lnTo>
                  <a:pt x="106" y="6"/>
                </a:lnTo>
                <a:lnTo>
                  <a:pt x="102" y="2"/>
                </a:lnTo>
                <a:lnTo>
                  <a:pt x="96" y="0"/>
                </a:lnTo>
                <a:lnTo>
                  <a:pt x="76" y="2"/>
                </a:lnTo>
                <a:lnTo>
                  <a:pt x="60" y="4"/>
                </a:lnTo>
                <a:lnTo>
                  <a:pt x="48" y="14"/>
                </a:lnTo>
                <a:lnTo>
                  <a:pt x="44" y="18"/>
                </a:lnTo>
                <a:lnTo>
                  <a:pt x="38" y="22"/>
                </a:lnTo>
                <a:lnTo>
                  <a:pt x="24" y="28"/>
                </a:lnTo>
                <a:lnTo>
                  <a:pt x="12" y="34"/>
                </a:lnTo>
                <a:lnTo>
                  <a:pt x="6" y="36"/>
                </a:lnTo>
                <a:lnTo>
                  <a:pt x="0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iṧḻiḍe">
            <a:extLst>
              <a:ext uri="{FF2B5EF4-FFF2-40B4-BE49-F238E27FC236}">
                <a16:creationId xmlns:a16="http://schemas.microsoft.com/office/drawing/2014/main" id="{E4AEA022-6116-4A58-A92C-61BEECE2B676}"/>
              </a:ext>
            </a:extLst>
          </p:cNvPr>
          <p:cNvSpPr/>
          <p:nvPr/>
        </p:nvSpPr>
        <p:spPr bwMode="auto">
          <a:xfrm>
            <a:off x="8058459" y="1279929"/>
            <a:ext cx="46376" cy="24854"/>
          </a:xfrm>
          <a:custGeom>
            <a:avLst/>
            <a:gdLst>
              <a:gd name="T0" fmla="*/ 2147483647 w 52"/>
              <a:gd name="T1" fmla="*/ 2147483647 h 26"/>
              <a:gd name="T2" fmla="*/ 2147483647 w 52"/>
              <a:gd name="T3" fmla="*/ 2147483647 h 26"/>
              <a:gd name="T4" fmla="*/ 2147483647 w 52"/>
              <a:gd name="T5" fmla="*/ 2147483647 h 26"/>
              <a:gd name="T6" fmla="*/ 2147483647 w 52"/>
              <a:gd name="T7" fmla="*/ 2147483647 h 26"/>
              <a:gd name="T8" fmla="*/ 2147483647 w 52"/>
              <a:gd name="T9" fmla="*/ 2147483647 h 26"/>
              <a:gd name="T10" fmla="*/ 2147483647 w 52"/>
              <a:gd name="T11" fmla="*/ 2147483647 h 26"/>
              <a:gd name="T12" fmla="*/ 2147483647 w 52"/>
              <a:gd name="T13" fmla="*/ 2147483647 h 26"/>
              <a:gd name="T14" fmla="*/ 0 w 52"/>
              <a:gd name="T15" fmla="*/ 2147483647 h 26"/>
              <a:gd name="T16" fmla="*/ 2147483647 w 52"/>
              <a:gd name="T17" fmla="*/ 2147483647 h 26"/>
              <a:gd name="T18" fmla="*/ 2147483647 w 52"/>
              <a:gd name="T19" fmla="*/ 2147483647 h 26"/>
              <a:gd name="T20" fmla="*/ 2147483647 w 52"/>
              <a:gd name="T21" fmla="*/ 0 h 26"/>
              <a:gd name="T22" fmla="*/ 2147483647 w 52"/>
              <a:gd name="T23" fmla="*/ 2147483647 h 26"/>
              <a:gd name="T24" fmla="*/ 2147483647 w 52"/>
              <a:gd name="T25" fmla="*/ 2147483647 h 26"/>
              <a:gd name="T26" fmla="*/ 2147483647 w 52"/>
              <a:gd name="T27" fmla="*/ 2147483647 h 26"/>
              <a:gd name="T28" fmla="*/ 2147483647 w 52"/>
              <a:gd name="T29" fmla="*/ 2147483647 h 26"/>
              <a:gd name="T30" fmla="*/ 2147483647 w 52"/>
              <a:gd name="T31" fmla="*/ 2147483647 h 26"/>
              <a:gd name="T32" fmla="*/ 2147483647 w 52"/>
              <a:gd name="T33" fmla="*/ 2147483647 h 26"/>
              <a:gd name="T34" fmla="*/ 2147483647 w 52"/>
              <a:gd name="T35" fmla="*/ 2147483647 h 26"/>
              <a:gd name="T36" fmla="*/ 2147483647 w 52"/>
              <a:gd name="T37" fmla="*/ 2147483647 h 26"/>
              <a:gd name="T38" fmla="*/ 2147483647 w 52"/>
              <a:gd name="T39" fmla="*/ 2147483647 h 26"/>
              <a:gd name="T40" fmla="*/ 2147483647 w 52"/>
              <a:gd name="T41" fmla="*/ 2147483647 h 26"/>
              <a:gd name="T42" fmla="*/ 2147483647 w 52"/>
              <a:gd name="T43" fmla="*/ 2147483647 h 26"/>
              <a:gd name="T44" fmla="*/ 2147483647 w 52"/>
              <a:gd name="T45" fmla="*/ 2147483647 h 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2"/>
              <a:gd name="T70" fmla="*/ 0 h 26"/>
              <a:gd name="T71" fmla="*/ 52 w 52"/>
              <a:gd name="T72" fmla="*/ 26 h 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2" h="26">
                <a:moveTo>
                  <a:pt x="34" y="26"/>
                </a:moveTo>
                <a:lnTo>
                  <a:pt x="32" y="24"/>
                </a:lnTo>
                <a:lnTo>
                  <a:pt x="30" y="22"/>
                </a:lnTo>
                <a:lnTo>
                  <a:pt x="26" y="18"/>
                </a:lnTo>
                <a:lnTo>
                  <a:pt x="20" y="18"/>
                </a:lnTo>
                <a:lnTo>
                  <a:pt x="12" y="18"/>
                </a:lnTo>
                <a:lnTo>
                  <a:pt x="6" y="18"/>
                </a:lnTo>
                <a:lnTo>
                  <a:pt x="0" y="16"/>
                </a:lnTo>
                <a:lnTo>
                  <a:pt x="8" y="6"/>
                </a:lnTo>
                <a:lnTo>
                  <a:pt x="14" y="2"/>
                </a:lnTo>
                <a:lnTo>
                  <a:pt x="24" y="0"/>
                </a:lnTo>
                <a:lnTo>
                  <a:pt x="28" y="2"/>
                </a:lnTo>
                <a:lnTo>
                  <a:pt x="30" y="4"/>
                </a:lnTo>
                <a:lnTo>
                  <a:pt x="32" y="6"/>
                </a:lnTo>
                <a:lnTo>
                  <a:pt x="34" y="8"/>
                </a:lnTo>
                <a:lnTo>
                  <a:pt x="40" y="8"/>
                </a:lnTo>
                <a:lnTo>
                  <a:pt x="48" y="10"/>
                </a:lnTo>
                <a:lnTo>
                  <a:pt x="52" y="12"/>
                </a:lnTo>
                <a:lnTo>
                  <a:pt x="52" y="16"/>
                </a:lnTo>
                <a:lnTo>
                  <a:pt x="52" y="22"/>
                </a:lnTo>
                <a:lnTo>
                  <a:pt x="48" y="24"/>
                </a:lnTo>
                <a:lnTo>
                  <a:pt x="42" y="26"/>
                </a:lnTo>
                <a:lnTo>
                  <a:pt x="34" y="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îṩlíḍè">
            <a:extLst>
              <a:ext uri="{FF2B5EF4-FFF2-40B4-BE49-F238E27FC236}">
                <a16:creationId xmlns:a16="http://schemas.microsoft.com/office/drawing/2014/main" id="{4092F4AC-5F7A-4BC2-8DE7-1E5936764422}"/>
              </a:ext>
            </a:extLst>
          </p:cNvPr>
          <p:cNvSpPr/>
          <p:nvPr/>
        </p:nvSpPr>
        <p:spPr bwMode="auto">
          <a:xfrm>
            <a:off x="7806905" y="1354494"/>
            <a:ext cx="181991" cy="80364"/>
          </a:xfrm>
          <a:custGeom>
            <a:avLst/>
            <a:gdLst>
              <a:gd name="T0" fmla="*/ 2147483647 w 204"/>
              <a:gd name="T1" fmla="*/ 2147483647 h 82"/>
              <a:gd name="T2" fmla="*/ 2147483647 w 204"/>
              <a:gd name="T3" fmla="*/ 2147483647 h 82"/>
              <a:gd name="T4" fmla="*/ 2147483647 w 204"/>
              <a:gd name="T5" fmla="*/ 2147483647 h 82"/>
              <a:gd name="T6" fmla="*/ 2147483647 w 204"/>
              <a:gd name="T7" fmla="*/ 2147483647 h 82"/>
              <a:gd name="T8" fmla="*/ 2147483647 w 204"/>
              <a:gd name="T9" fmla="*/ 2147483647 h 82"/>
              <a:gd name="T10" fmla="*/ 2147483647 w 204"/>
              <a:gd name="T11" fmla="*/ 2147483647 h 82"/>
              <a:gd name="T12" fmla="*/ 2147483647 w 204"/>
              <a:gd name="T13" fmla="*/ 2147483647 h 82"/>
              <a:gd name="T14" fmla="*/ 2147483647 w 204"/>
              <a:gd name="T15" fmla="*/ 2147483647 h 82"/>
              <a:gd name="T16" fmla="*/ 2147483647 w 204"/>
              <a:gd name="T17" fmla="*/ 2147483647 h 82"/>
              <a:gd name="T18" fmla="*/ 2147483647 w 204"/>
              <a:gd name="T19" fmla="*/ 2147483647 h 82"/>
              <a:gd name="T20" fmla="*/ 2147483647 w 204"/>
              <a:gd name="T21" fmla="*/ 2147483647 h 82"/>
              <a:gd name="T22" fmla="*/ 2147483647 w 204"/>
              <a:gd name="T23" fmla="*/ 2147483647 h 82"/>
              <a:gd name="T24" fmla="*/ 2147483647 w 204"/>
              <a:gd name="T25" fmla="*/ 2147483647 h 82"/>
              <a:gd name="T26" fmla="*/ 2147483647 w 204"/>
              <a:gd name="T27" fmla="*/ 2147483647 h 82"/>
              <a:gd name="T28" fmla="*/ 2147483647 w 204"/>
              <a:gd name="T29" fmla="*/ 2147483647 h 82"/>
              <a:gd name="T30" fmla="*/ 2147483647 w 204"/>
              <a:gd name="T31" fmla="*/ 2147483647 h 82"/>
              <a:gd name="T32" fmla="*/ 2147483647 w 204"/>
              <a:gd name="T33" fmla="*/ 2147483647 h 82"/>
              <a:gd name="T34" fmla="*/ 2147483647 w 204"/>
              <a:gd name="T35" fmla="*/ 2147483647 h 82"/>
              <a:gd name="T36" fmla="*/ 2147483647 w 204"/>
              <a:gd name="T37" fmla="*/ 2147483647 h 82"/>
              <a:gd name="T38" fmla="*/ 2147483647 w 204"/>
              <a:gd name="T39" fmla="*/ 2147483647 h 82"/>
              <a:gd name="T40" fmla="*/ 2147483647 w 204"/>
              <a:gd name="T41" fmla="*/ 2147483647 h 82"/>
              <a:gd name="T42" fmla="*/ 2147483647 w 204"/>
              <a:gd name="T43" fmla="*/ 2147483647 h 82"/>
              <a:gd name="T44" fmla="*/ 2147483647 w 204"/>
              <a:gd name="T45" fmla="*/ 2147483647 h 82"/>
              <a:gd name="T46" fmla="*/ 2147483647 w 204"/>
              <a:gd name="T47" fmla="*/ 2147483647 h 82"/>
              <a:gd name="T48" fmla="*/ 2147483647 w 204"/>
              <a:gd name="T49" fmla="*/ 2147483647 h 82"/>
              <a:gd name="T50" fmla="*/ 2147483647 w 204"/>
              <a:gd name="T51" fmla="*/ 2147483647 h 82"/>
              <a:gd name="T52" fmla="*/ 2147483647 w 204"/>
              <a:gd name="T53" fmla="*/ 2147483647 h 82"/>
              <a:gd name="T54" fmla="*/ 2147483647 w 204"/>
              <a:gd name="T55" fmla="*/ 2147483647 h 82"/>
              <a:gd name="T56" fmla="*/ 2147483647 w 204"/>
              <a:gd name="T57" fmla="*/ 2147483647 h 82"/>
              <a:gd name="T58" fmla="*/ 2147483647 w 204"/>
              <a:gd name="T59" fmla="*/ 2147483647 h 82"/>
              <a:gd name="T60" fmla="*/ 2147483647 w 204"/>
              <a:gd name="T61" fmla="*/ 2147483647 h 82"/>
              <a:gd name="T62" fmla="*/ 2147483647 w 204"/>
              <a:gd name="T63" fmla="*/ 2147483647 h 82"/>
              <a:gd name="T64" fmla="*/ 2147483647 w 204"/>
              <a:gd name="T65" fmla="*/ 2147483647 h 82"/>
              <a:gd name="T66" fmla="*/ 2147483647 w 204"/>
              <a:gd name="T67" fmla="*/ 2147483647 h 82"/>
              <a:gd name="T68" fmla="*/ 2147483647 w 204"/>
              <a:gd name="T69" fmla="*/ 0 h 82"/>
              <a:gd name="T70" fmla="*/ 2147483647 w 204"/>
              <a:gd name="T71" fmla="*/ 2147483647 h 82"/>
              <a:gd name="T72" fmla="*/ 2147483647 w 204"/>
              <a:gd name="T73" fmla="*/ 2147483647 h 82"/>
              <a:gd name="T74" fmla="*/ 2147483647 w 204"/>
              <a:gd name="T75" fmla="*/ 2147483647 h 82"/>
              <a:gd name="T76" fmla="*/ 2147483647 w 204"/>
              <a:gd name="T77" fmla="*/ 2147483647 h 82"/>
              <a:gd name="T78" fmla="*/ 2147483647 w 204"/>
              <a:gd name="T79" fmla="*/ 2147483647 h 82"/>
              <a:gd name="T80" fmla="*/ 2147483647 w 204"/>
              <a:gd name="T81" fmla="*/ 2147483647 h 82"/>
              <a:gd name="T82" fmla="*/ 2147483647 w 204"/>
              <a:gd name="T83" fmla="*/ 2147483647 h 8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04"/>
              <a:gd name="T127" fmla="*/ 0 h 82"/>
              <a:gd name="T128" fmla="*/ 204 w 204"/>
              <a:gd name="T129" fmla="*/ 82 h 8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04" h="82">
                <a:moveTo>
                  <a:pt x="176" y="62"/>
                </a:moveTo>
                <a:lnTo>
                  <a:pt x="172" y="62"/>
                </a:lnTo>
                <a:lnTo>
                  <a:pt x="170" y="64"/>
                </a:lnTo>
                <a:lnTo>
                  <a:pt x="166" y="70"/>
                </a:lnTo>
                <a:lnTo>
                  <a:pt x="160" y="76"/>
                </a:lnTo>
                <a:lnTo>
                  <a:pt x="158" y="78"/>
                </a:lnTo>
                <a:lnTo>
                  <a:pt x="154" y="80"/>
                </a:lnTo>
                <a:lnTo>
                  <a:pt x="146" y="78"/>
                </a:lnTo>
                <a:lnTo>
                  <a:pt x="132" y="76"/>
                </a:lnTo>
                <a:lnTo>
                  <a:pt x="124" y="70"/>
                </a:lnTo>
                <a:lnTo>
                  <a:pt x="120" y="68"/>
                </a:lnTo>
                <a:lnTo>
                  <a:pt x="120" y="64"/>
                </a:lnTo>
                <a:lnTo>
                  <a:pt x="98" y="64"/>
                </a:lnTo>
                <a:lnTo>
                  <a:pt x="94" y="66"/>
                </a:lnTo>
                <a:lnTo>
                  <a:pt x="90" y="68"/>
                </a:lnTo>
                <a:lnTo>
                  <a:pt x="78" y="74"/>
                </a:lnTo>
                <a:lnTo>
                  <a:pt x="68" y="80"/>
                </a:lnTo>
                <a:lnTo>
                  <a:pt x="60" y="82"/>
                </a:lnTo>
                <a:lnTo>
                  <a:pt x="52" y="82"/>
                </a:lnTo>
                <a:lnTo>
                  <a:pt x="40" y="80"/>
                </a:lnTo>
                <a:lnTo>
                  <a:pt x="34" y="80"/>
                </a:lnTo>
                <a:lnTo>
                  <a:pt x="28" y="82"/>
                </a:lnTo>
                <a:lnTo>
                  <a:pt x="28" y="74"/>
                </a:lnTo>
                <a:lnTo>
                  <a:pt x="32" y="72"/>
                </a:lnTo>
                <a:lnTo>
                  <a:pt x="34" y="68"/>
                </a:lnTo>
                <a:lnTo>
                  <a:pt x="22" y="70"/>
                </a:lnTo>
                <a:lnTo>
                  <a:pt x="14" y="68"/>
                </a:lnTo>
                <a:lnTo>
                  <a:pt x="6" y="64"/>
                </a:lnTo>
                <a:lnTo>
                  <a:pt x="0" y="60"/>
                </a:lnTo>
                <a:lnTo>
                  <a:pt x="14" y="56"/>
                </a:lnTo>
                <a:lnTo>
                  <a:pt x="26" y="54"/>
                </a:lnTo>
                <a:lnTo>
                  <a:pt x="70" y="54"/>
                </a:lnTo>
                <a:lnTo>
                  <a:pt x="70" y="52"/>
                </a:lnTo>
                <a:lnTo>
                  <a:pt x="72" y="50"/>
                </a:lnTo>
                <a:lnTo>
                  <a:pt x="12" y="50"/>
                </a:lnTo>
                <a:lnTo>
                  <a:pt x="12" y="44"/>
                </a:lnTo>
                <a:lnTo>
                  <a:pt x="14" y="42"/>
                </a:lnTo>
                <a:lnTo>
                  <a:pt x="18" y="36"/>
                </a:lnTo>
                <a:lnTo>
                  <a:pt x="18" y="34"/>
                </a:lnTo>
                <a:lnTo>
                  <a:pt x="20" y="30"/>
                </a:lnTo>
                <a:lnTo>
                  <a:pt x="26" y="28"/>
                </a:lnTo>
                <a:lnTo>
                  <a:pt x="42" y="26"/>
                </a:lnTo>
                <a:lnTo>
                  <a:pt x="54" y="24"/>
                </a:lnTo>
                <a:lnTo>
                  <a:pt x="68" y="20"/>
                </a:lnTo>
                <a:lnTo>
                  <a:pt x="78" y="14"/>
                </a:lnTo>
                <a:lnTo>
                  <a:pt x="90" y="6"/>
                </a:lnTo>
                <a:lnTo>
                  <a:pt x="90" y="16"/>
                </a:lnTo>
                <a:lnTo>
                  <a:pt x="94" y="18"/>
                </a:lnTo>
                <a:lnTo>
                  <a:pt x="96" y="18"/>
                </a:lnTo>
                <a:lnTo>
                  <a:pt x="102" y="16"/>
                </a:lnTo>
                <a:lnTo>
                  <a:pt x="110" y="18"/>
                </a:lnTo>
                <a:lnTo>
                  <a:pt x="120" y="20"/>
                </a:lnTo>
                <a:lnTo>
                  <a:pt x="124" y="20"/>
                </a:lnTo>
                <a:lnTo>
                  <a:pt x="124" y="16"/>
                </a:lnTo>
                <a:lnTo>
                  <a:pt x="128" y="14"/>
                </a:lnTo>
                <a:lnTo>
                  <a:pt x="130" y="12"/>
                </a:lnTo>
                <a:lnTo>
                  <a:pt x="136" y="14"/>
                </a:lnTo>
                <a:lnTo>
                  <a:pt x="142" y="16"/>
                </a:lnTo>
                <a:lnTo>
                  <a:pt x="138" y="26"/>
                </a:lnTo>
                <a:lnTo>
                  <a:pt x="138" y="28"/>
                </a:lnTo>
                <a:lnTo>
                  <a:pt x="142" y="28"/>
                </a:lnTo>
                <a:lnTo>
                  <a:pt x="144" y="28"/>
                </a:lnTo>
                <a:lnTo>
                  <a:pt x="146" y="28"/>
                </a:lnTo>
                <a:lnTo>
                  <a:pt x="150" y="24"/>
                </a:lnTo>
                <a:lnTo>
                  <a:pt x="150" y="18"/>
                </a:lnTo>
                <a:lnTo>
                  <a:pt x="152" y="12"/>
                </a:lnTo>
                <a:lnTo>
                  <a:pt x="160" y="8"/>
                </a:lnTo>
                <a:lnTo>
                  <a:pt x="174" y="4"/>
                </a:lnTo>
                <a:lnTo>
                  <a:pt x="194" y="0"/>
                </a:lnTo>
                <a:lnTo>
                  <a:pt x="204" y="0"/>
                </a:lnTo>
                <a:lnTo>
                  <a:pt x="200" y="4"/>
                </a:lnTo>
                <a:lnTo>
                  <a:pt x="196" y="10"/>
                </a:lnTo>
                <a:lnTo>
                  <a:pt x="182" y="20"/>
                </a:lnTo>
                <a:lnTo>
                  <a:pt x="172" y="30"/>
                </a:lnTo>
                <a:lnTo>
                  <a:pt x="168" y="38"/>
                </a:lnTo>
                <a:lnTo>
                  <a:pt x="166" y="44"/>
                </a:lnTo>
                <a:lnTo>
                  <a:pt x="168" y="46"/>
                </a:lnTo>
                <a:lnTo>
                  <a:pt x="170" y="50"/>
                </a:lnTo>
                <a:lnTo>
                  <a:pt x="178" y="52"/>
                </a:lnTo>
                <a:lnTo>
                  <a:pt x="186" y="54"/>
                </a:lnTo>
                <a:lnTo>
                  <a:pt x="188" y="56"/>
                </a:lnTo>
                <a:lnTo>
                  <a:pt x="190" y="58"/>
                </a:lnTo>
                <a:lnTo>
                  <a:pt x="188" y="62"/>
                </a:lnTo>
                <a:lnTo>
                  <a:pt x="182" y="64"/>
                </a:lnTo>
                <a:lnTo>
                  <a:pt x="176" y="6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îṣľide">
            <a:extLst>
              <a:ext uri="{FF2B5EF4-FFF2-40B4-BE49-F238E27FC236}">
                <a16:creationId xmlns:a16="http://schemas.microsoft.com/office/drawing/2014/main" id="{D4DD4AD9-B516-4C0A-8757-2D2963EF5962}"/>
              </a:ext>
            </a:extLst>
          </p:cNvPr>
          <p:cNvSpPr/>
          <p:nvPr/>
        </p:nvSpPr>
        <p:spPr bwMode="auto">
          <a:xfrm>
            <a:off x="7852577" y="1301470"/>
            <a:ext cx="86428" cy="26512"/>
          </a:xfrm>
          <a:custGeom>
            <a:avLst/>
            <a:gdLst>
              <a:gd name="T0" fmla="*/ 0 w 96"/>
              <a:gd name="T1" fmla="*/ 2147483647 h 26"/>
              <a:gd name="T2" fmla="*/ 2147483647 w 96"/>
              <a:gd name="T3" fmla="*/ 2147483647 h 26"/>
              <a:gd name="T4" fmla="*/ 2147483647 w 96"/>
              <a:gd name="T5" fmla="*/ 2147483647 h 26"/>
              <a:gd name="T6" fmla="*/ 2147483647 w 96"/>
              <a:gd name="T7" fmla="*/ 2147483647 h 26"/>
              <a:gd name="T8" fmla="*/ 2147483647 w 96"/>
              <a:gd name="T9" fmla="*/ 2147483647 h 26"/>
              <a:gd name="T10" fmla="*/ 2147483647 w 96"/>
              <a:gd name="T11" fmla="*/ 2147483647 h 26"/>
              <a:gd name="T12" fmla="*/ 2147483647 w 96"/>
              <a:gd name="T13" fmla="*/ 2147483647 h 26"/>
              <a:gd name="T14" fmla="*/ 2147483647 w 96"/>
              <a:gd name="T15" fmla="*/ 2147483647 h 26"/>
              <a:gd name="T16" fmla="*/ 2147483647 w 96"/>
              <a:gd name="T17" fmla="*/ 2147483647 h 26"/>
              <a:gd name="T18" fmla="*/ 2147483647 w 96"/>
              <a:gd name="T19" fmla="*/ 2147483647 h 26"/>
              <a:gd name="T20" fmla="*/ 2147483647 w 96"/>
              <a:gd name="T21" fmla="*/ 2147483647 h 26"/>
              <a:gd name="T22" fmla="*/ 2147483647 w 96"/>
              <a:gd name="T23" fmla="*/ 2147483647 h 26"/>
              <a:gd name="T24" fmla="*/ 2147483647 w 96"/>
              <a:gd name="T25" fmla="*/ 2147483647 h 26"/>
              <a:gd name="T26" fmla="*/ 2147483647 w 96"/>
              <a:gd name="T27" fmla="*/ 0 h 26"/>
              <a:gd name="T28" fmla="*/ 2147483647 w 96"/>
              <a:gd name="T29" fmla="*/ 2147483647 h 26"/>
              <a:gd name="T30" fmla="*/ 2147483647 w 96"/>
              <a:gd name="T31" fmla="*/ 2147483647 h 26"/>
              <a:gd name="T32" fmla="*/ 2147483647 w 96"/>
              <a:gd name="T33" fmla="*/ 2147483647 h 26"/>
              <a:gd name="T34" fmla="*/ 2147483647 w 96"/>
              <a:gd name="T35" fmla="*/ 2147483647 h 26"/>
              <a:gd name="T36" fmla="*/ 2147483647 w 96"/>
              <a:gd name="T37" fmla="*/ 2147483647 h 26"/>
              <a:gd name="T38" fmla="*/ 2147483647 w 96"/>
              <a:gd name="T39" fmla="*/ 2147483647 h 26"/>
              <a:gd name="T40" fmla="*/ 2147483647 w 96"/>
              <a:gd name="T41" fmla="*/ 2147483647 h 26"/>
              <a:gd name="T42" fmla="*/ 0 w 96"/>
              <a:gd name="T43" fmla="*/ 2147483647 h 2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6"/>
              <a:gd name="T67" fmla="*/ 0 h 26"/>
              <a:gd name="T68" fmla="*/ 96 w 96"/>
              <a:gd name="T69" fmla="*/ 26 h 2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6" h="26">
                <a:moveTo>
                  <a:pt x="0" y="24"/>
                </a:moveTo>
                <a:lnTo>
                  <a:pt x="6" y="24"/>
                </a:lnTo>
                <a:lnTo>
                  <a:pt x="12" y="24"/>
                </a:lnTo>
                <a:lnTo>
                  <a:pt x="16" y="24"/>
                </a:lnTo>
                <a:lnTo>
                  <a:pt x="18" y="26"/>
                </a:lnTo>
                <a:lnTo>
                  <a:pt x="26" y="26"/>
                </a:lnTo>
                <a:lnTo>
                  <a:pt x="42" y="20"/>
                </a:lnTo>
                <a:lnTo>
                  <a:pt x="52" y="16"/>
                </a:lnTo>
                <a:lnTo>
                  <a:pt x="58" y="22"/>
                </a:lnTo>
                <a:lnTo>
                  <a:pt x="68" y="16"/>
                </a:lnTo>
                <a:lnTo>
                  <a:pt x="76" y="12"/>
                </a:lnTo>
                <a:lnTo>
                  <a:pt x="86" y="8"/>
                </a:lnTo>
                <a:lnTo>
                  <a:pt x="96" y="4"/>
                </a:lnTo>
                <a:lnTo>
                  <a:pt x="90" y="0"/>
                </a:lnTo>
                <a:lnTo>
                  <a:pt x="78" y="2"/>
                </a:lnTo>
                <a:lnTo>
                  <a:pt x="70" y="4"/>
                </a:lnTo>
                <a:lnTo>
                  <a:pt x="46" y="10"/>
                </a:lnTo>
                <a:lnTo>
                  <a:pt x="24" y="16"/>
                </a:lnTo>
                <a:lnTo>
                  <a:pt x="16" y="18"/>
                </a:lnTo>
                <a:lnTo>
                  <a:pt x="4" y="18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íŝlïďè">
            <a:extLst>
              <a:ext uri="{FF2B5EF4-FFF2-40B4-BE49-F238E27FC236}">
                <a16:creationId xmlns:a16="http://schemas.microsoft.com/office/drawing/2014/main" id="{B921ADBD-4FD2-45A2-AEB1-815C1EBBA1CA}"/>
              </a:ext>
            </a:extLst>
          </p:cNvPr>
          <p:cNvSpPr/>
          <p:nvPr/>
        </p:nvSpPr>
        <p:spPr bwMode="auto">
          <a:xfrm>
            <a:off x="7891927" y="1313069"/>
            <a:ext cx="118048" cy="31482"/>
          </a:xfrm>
          <a:custGeom>
            <a:avLst/>
            <a:gdLst>
              <a:gd name="T0" fmla="*/ 2147483647 w 132"/>
              <a:gd name="T1" fmla="*/ 2147483647 h 32"/>
              <a:gd name="T2" fmla="*/ 2147483647 w 132"/>
              <a:gd name="T3" fmla="*/ 2147483647 h 32"/>
              <a:gd name="T4" fmla="*/ 2147483647 w 132"/>
              <a:gd name="T5" fmla="*/ 2147483647 h 32"/>
              <a:gd name="T6" fmla="*/ 2147483647 w 132"/>
              <a:gd name="T7" fmla="*/ 2147483647 h 32"/>
              <a:gd name="T8" fmla="*/ 2147483647 w 132"/>
              <a:gd name="T9" fmla="*/ 2147483647 h 32"/>
              <a:gd name="T10" fmla="*/ 2147483647 w 132"/>
              <a:gd name="T11" fmla="*/ 2147483647 h 32"/>
              <a:gd name="T12" fmla="*/ 0 w 132"/>
              <a:gd name="T13" fmla="*/ 2147483647 h 32"/>
              <a:gd name="T14" fmla="*/ 0 w 132"/>
              <a:gd name="T15" fmla="*/ 2147483647 h 32"/>
              <a:gd name="T16" fmla="*/ 2147483647 w 132"/>
              <a:gd name="T17" fmla="*/ 2147483647 h 32"/>
              <a:gd name="T18" fmla="*/ 2147483647 w 132"/>
              <a:gd name="T19" fmla="*/ 2147483647 h 32"/>
              <a:gd name="T20" fmla="*/ 2147483647 w 132"/>
              <a:gd name="T21" fmla="*/ 2147483647 h 32"/>
              <a:gd name="T22" fmla="*/ 2147483647 w 132"/>
              <a:gd name="T23" fmla="*/ 0 h 32"/>
              <a:gd name="T24" fmla="*/ 2147483647 w 132"/>
              <a:gd name="T25" fmla="*/ 2147483647 h 32"/>
              <a:gd name="T26" fmla="*/ 2147483647 w 132"/>
              <a:gd name="T27" fmla="*/ 2147483647 h 32"/>
              <a:gd name="T28" fmla="*/ 2147483647 w 132"/>
              <a:gd name="T29" fmla="*/ 2147483647 h 32"/>
              <a:gd name="T30" fmla="*/ 2147483647 w 132"/>
              <a:gd name="T31" fmla="*/ 2147483647 h 32"/>
              <a:gd name="T32" fmla="*/ 2147483647 w 132"/>
              <a:gd name="T33" fmla="*/ 2147483647 h 32"/>
              <a:gd name="T34" fmla="*/ 2147483647 w 132"/>
              <a:gd name="T35" fmla="*/ 2147483647 h 32"/>
              <a:gd name="T36" fmla="*/ 2147483647 w 132"/>
              <a:gd name="T37" fmla="*/ 2147483647 h 32"/>
              <a:gd name="T38" fmla="*/ 2147483647 w 132"/>
              <a:gd name="T39" fmla="*/ 2147483647 h 32"/>
              <a:gd name="T40" fmla="*/ 2147483647 w 132"/>
              <a:gd name="T41" fmla="*/ 2147483647 h 32"/>
              <a:gd name="T42" fmla="*/ 2147483647 w 132"/>
              <a:gd name="T43" fmla="*/ 2147483647 h 32"/>
              <a:gd name="T44" fmla="*/ 2147483647 w 132"/>
              <a:gd name="T45" fmla="*/ 0 h 32"/>
              <a:gd name="T46" fmla="*/ 2147483647 w 132"/>
              <a:gd name="T47" fmla="*/ 0 h 32"/>
              <a:gd name="T48" fmla="*/ 2147483647 w 132"/>
              <a:gd name="T49" fmla="*/ 2147483647 h 32"/>
              <a:gd name="T50" fmla="*/ 2147483647 w 132"/>
              <a:gd name="T51" fmla="*/ 2147483647 h 32"/>
              <a:gd name="T52" fmla="*/ 2147483647 w 132"/>
              <a:gd name="T53" fmla="*/ 2147483647 h 32"/>
              <a:gd name="T54" fmla="*/ 2147483647 w 132"/>
              <a:gd name="T55" fmla="*/ 2147483647 h 32"/>
              <a:gd name="T56" fmla="*/ 2147483647 w 132"/>
              <a:gd name="T57" fmla="*/ 2147483647 h 32"/>
              <a:gd name="T58" fmla="*/ 2147483647 w 132"/>
              <a:gd name="T59" fmla="*/ 2147483647 h 32"/>
              <a:gd name="T60" fmla="*/ 2147483647 w 132"/>
              <a:gd name="T61" fmla="*/ 2147483647 h 32"/>
              <a:gd name="T62" fmla="*/ 2147483647 w 132"/>
              <a:gd name="T63" fmla="*/ 2147483647 h 32"/>
              <a:gd name="T64" fmla="*/ 2147483647 w 132"/>
              <a:gd name="T65" fmla="*/ 2147483647 h 32"/>
              <a:gd name="T66" fmla="*/ 2147483647 w 132"/>
              <a:gd name="T67" fmla="*/ 2147483647 h 32"/>
              <a:gd name="T68" fmla="*/ 2147483647 w 132"/>
              <a:gd name="T69" fmla="*/ 2147483647 h 32"/>
              <a:gd name="T70" fmla="*/ 2147483647 w 132"/>
              <a:gd name="T71" fmla="*/ 2147483647 h 32"/>
              <a:gd name="T72" fmla="*/ 2147483647 w 132"/>
              <a:gd name="T73" fmla="*/ 2147483647 h 32"/>
              <a:gd name="T74" fmla="*/ 2147483647 w 132"/>
              <a:gd name="T75" fmla="*/ 2147483647 h 32"/>
              <a:gd name="T76" fmla="*/ 2147483647 w 132"/>
              <a:gd name="T77" fmla="*/ 2147483647 h 3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32"/>
              <a:gd name="T118" fmla="*/ 0 h 32"/>
              <a:gd name="T119" fmla="*/ 132 w 132"/>
              <a:gd name="T120" fmla="*/ 32 h 3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32" h="32">
                <a:moveTo>
                  <a:pt x="34" y="32"/>
                </a:moveTo>
                <a:lnTo>
                  <a:pt x="30" y="30"/>
                </a:lnTo>
                <a:lnTo>
                  <a:pt x="28" y="30"/>
                </a:lnTo>
                <a:lnTo>
                  <a:pt x="30" y="26"/>
                </a:lnTo>
                <a:lnTo>
                  <a:pt x="36" y="24"/>
                </a:lnTo>
                <a:lnTo>
                  <a:pt x="18" y="22"/>
                </a:lnTo>
                <a:lnTo>
                  <a:pt x="0" y="20"/>
                </a:lnTo>
                <a:lnTo>
                  <a:pt x="0" y="18"/>
                </a:lnTo>
                <a:lnTo>
                  <a:pt x="6" y="16"/>
                </a:lnTo>
                <a:lnTo>
                  <a:pt x="24" y="10"/>
                </a:lnTo>
                <a:lnTo>
                  <a:pt x="40" y="4"/>
                </a:lnTo>
                <a:lnTo>
                  <a:pt x="54" y="0"/>
                </a:lnTo>
                <a:lnTo>
                  <a:pt x="54" y="6"/>
                </a:lnTo>
                <a:lnTo>
                  <a:pt x="56" y="6"/>
                </a:lnTo>
                <a:lnTo>
                  <a:pt x="64" y="6"/>
                </a:lnTo>
                <a:lnTo>
                  <a:pt x="64" y="14"/>
                </a:lnTo>
                <a:lnTo>
                  <a:pt x="66" y="16"/>
                </a:lnTo>
                <a:lnTo>
                  <a:pt x="68" y="18"/>
                </a:lnTo>
                <a:lnTo>
                  <a:pt x="74" y="18"/>
                </a:lnTo>
                <a:lnTo>
                  <a:pt x="84" y="16"/>
                </a:lnTo>
                <a:lnTo>
                  <a:pt x="92" y="14"/>
                </a:lnTo>
                <a:lnTo>
                  <a:pt x="100" y="6"/>
                </a:lnTo>
                <a:lnTo>
                  <a:pt x="108" y="0"/>
                </a:lnTo>
                <a:lnTo>
                  <a:pt x="114" y="0"/>
                </a:lnTo>
                <a:lnTo>
                  <a:pt x="114" y="8"/>
                </a:lnTo>
                <a:lnTo>
                  <a:pt x="110" y="12"/>
                </a:lnTo>
                <a:lnTo>
                  <a:pt x="120" y="14"/>
                </a:lnTo>
                <a:lnTo>
                  <a:pt x="132" y="14"/>
                </a:lnTo>
                <a:lnTo>
                  <a:pt x="118" y="22"/>
                </a:lnTo>
                <a:lnTo>
                  <a:pt x="110" y="28"/>
                </a:lnTo>
                <a:lnTo>
                  <a:pt x="104" y="28"/>
                </a:lnTo>
                <a:lnTo>
                  <a:pt x="98" y="28"/>
                </a:lnTo>
                <a:lnTo>
                  <a:pt x="94" y="26"/>
                </a:lnTo>
                <a:lnTo>
                  <a:pt x="90" y="24"/>
                </a:lnTo>
                <a:lnTo>
                  <a:pt x="84" y="22"/>
                </a:lnTo>
                <a:lnTo>
                  <a:pt x="72" y="24"/>
                </a:lnTo>
                <a:lnTo>
                  <a:pt x="60" y="28"/>
                </a:lnTo>
                <a:lnTo>
                  <a:pt x="48" y="30"/>
                </a:lnTo>
                <a:lnTo>
                  <a:pt x="34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išḷïďè">
            <a:extLst>
              <a:ext uri="{FF2B5EF4-FFF2-40B4-BE49-F238E27FC236}">
                <a16:creationId xmlns:a16="http://schemas.microsoft.com/office/drawing/2014/main" id="{0798D8C7-1492-4330-8D43-E5BC1A5D76D3}"/>
              </a:ext>
            </a:extLst>
          </p:cNvPr>
          <p:cNvSpPr/>
          <p:nvPr/>
        </p:nvSpPr>
        <p:spPr bwMode="auto">
          <a:xfrm>
            <a:off x="7957978" y="1284900"/>
            <a:ext cx="56916" cy="18226"/>
          </a:xfrm>
          <a:custGeom>
            <a:avLst/>
            <a:gdLst>
              <a:gd name="T0" fmla="*/ 2147483647 w 64"/>
              <a:gd name="T1" fmla="*/ 2147483647 h 18"/>
              <a:gd name="T2" fmla="*/ 2147483647 w 64"/>
              <a:gd name="T3" fmla="*/ 2147483647 h 18"/>
              <a:gd name="T4" fmla="*/ 0 w 64"/>
              <a:gd name="T5" fmla="*/ 2147483647 h 18"/>
              <a:gd name="T6" fmla="*/ 2147483647 w 64"/>
              <a:gd name="T7" fmla="*/ 2147483647 h 18"/>
              <a:gd name="T8" fmla="*/ 2147483647 w 64"/>
              <a:gd name="T9" fmla="*/ 2147483647 h 18"/>
              <a:gd name="T10" fmla="*/ 2147483647 w 64"/>
              <a:gd name="T11" fmla="*/ 2147483647 h 18"/>
              <a:gd name="T12" fmla="*/ 2147483647 w 64"/>
              <a:gd name="T13" fmla="*/ 2147483647 h 18"/>
              <a:gd name="T14" fmla="*/ 2147483647 w 64"/>
              <a:gd name="T15" fmla="*/ 2147483647 h 18"/>
              <a:gd name="T16" fmla="*/ 2147483647 w 64"/>
              <a:gd name="T17" fmla="*/ 0 h 18"/>
              <a:gd name="T18" fmla="*/ 2147483647 w 64"/>
              <a:gd name="T19" fmla="*/ 2147483647 h 18"/>
              <a:gd name="T20" fmla="*/ 2147483647 w 64"/>
              <a:gd name="T21" fmla="*/ 2147483647 h 18"/>
              <a:gd name="T22" fmla="*/ 2147483647 w 64"/>
              <a:gd name="T23" fmla="*/ 2147483647 h 18"/>
              <a:gd name="T24" fmla="*/ 2147483647 w 64"/>
              <a:gd name="T25" fmla="*/ 2147483647 h 18"/>
              <a:gd name="T26" fmla="*/ 2147483647 w 64"/>
              <a:gd name="T27" fmla="*/ 2147483647 h 18"/>
              <a:gd name="T28" fmla="*/ 2147483647 w 64"/>
              <a:gd name="T29" fmla="*/ 2147483647 h 18"/>
              <a:gd name="T30" fmla="*/ 2147483647 w 64"/>
              <a:gd name="T31" fmla="*/ 2147483647 h 18"/>
              <a:gd name="T32" fmla="*/ 2147483647 w 64"/>
              <a:gd name="T33" fmla="*/ 2147483647 h 18"/>
              <a:gd name="T34" fmla="*/ 2147483647 w 64"/>
              <a:gd name="T35" fmla="*/ 2147483647 h 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4"/>
              <a:gd name="T55" fmla="*/ 0 h 18"/>
              <a:gd name="T56" fmla="*/ 64 w 64"/>
              <a:gd name="T57" fmla="*/ 18 h 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4" h="18">
                <a:moveTo>
                  <a:pt x="12" y="18"/>
                </a:moveTo>
                <a:lnTo>
                  <a:pt x="6" y="16"/>
                </a:lnTo>
                <a:lnTo>
                  <a:pt x="0" y="14"/>
                </a:lnTo>
                <a:lnTo>
                  <a:pt x="8" y="12"/>
                </a:lnTo>
                <a:lnTo>
                  <a:pt x="18" y="12"/>
                </a:lnTo>
                <a:lnTo>
                  <a:pt x="26" y="10"/>
                </a:lnTo>
                <a:lnTo>
                  <a:pt x="28" y="10"/>
                </a:lnTo>
                <a:lnTo>
                  <a:pt x="30" y="8"/>
                </a:lnTo>
                <a:lnTo>
                  <a:pt x="48" y="0"/>
                </a:lnTo>
                <a:lnTo>
                  <a:pt x="58" y="2"/>
                </a:lnTo>
                <a:lnTo>
                  <a:pt x="64" y="4"/>
                </a:lnTo>
                <a:lnTo>
                  <a:pt x="58" y="10"/>
                </a:lnTo>
                <a:lnTo>
                  <a:pt x="48" y="16"/>
                </a:lnTo>
                <a:lnTo>
                  <a:pt x="30" y="18"/>
                </a:lnTo>
                <a:lnTo>
                  <a:pt x="30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işļïḑé">
            <a:extLst>
              <a:ext uri="{FF2B5EF4-FFF2-40B4-BE49-F238E27FC236}">
                <a16:creationId xmlns:a16="http://schemas.microsoft.com/office/drawing/2014/main" id="{FFFF442D-F97A-4381-99FE-31FE7E276288}"/>
              </a:ext>
            </a:extLst>
          </p:cNvPr>
          <p:cNvSpPr/>
          <p:nvPr/>
        </p:nvSpPr>
        <p:spPr bwMode="auto">
          <a:xfrm>
            <a:off x="7995922" y="1351179"/>
            <a:ext cx="65348" cy="41424"/>
          </a:xfrm>
          <a:custGeom>
            <a:avLst/>
            <a:gdLst>
              <a:gd name="T0" fmla="*/ 2147483647 w 74"/>
              <a:gd name="T1" fmla="*/ 2147483647 h 42"/>
              <a:gd name="T2" fmla="*/ 2147483647 w 74"/>
              <a:gd name="T3" fmla="*/ 2147483647 h 42"/>
              <a:gd name="T4" fmla="*/ 2147483647 w 74"/>
              <a:gd name="T5" fmla="*/ 2147483647 h 42"/>
              <a:gd name="T6" fmla="*/ 2147483647 w 74"/>
              <a:gd name="T7" fmla="*/ 2147483647 h 42"/>
              <a:gd name="T8" fmla="*/ 2147483647 w 74"/>
              <a:gd name="T9" fmla="*/ 2147483647 h 42"/>
              <a:gd name="T10" fmla="*/ 2147483647 w 74"/>
              <a:gd name="T11" fmla="*/ 2147483647 h 42"/>
              <a:gd name="T12" fmla="*/ 2147483647 w 74"/>
              <a:gd name="T13" fmla="*/ 2147483647 h 42"/>
              <a:gd name="T14" fmla="*/ 2147483647 w 74"/>
              <a:gd name="T15" fmla="*/ 2147483647 h 42"/>
              <a:gd name="T16" fmla="*/ 2147483647 w 74"/>
              <a:gd name="T17" fmla="*/ 2147483647 h 42"/>
              <a:gd name="T18" fmla="*/ 2147483647 w 74"/>
              <a:gd name="T19" fmla="*/ 2147483647 h 42"/>
              <a:gd name="T20" fmla="*/ 2147483647 w 74"/>
              <a:gd name="T21" fmla="*/ 2147483647 h 42"/>
              <a:gd name="T22" fmla="*/ 2147483647 w 74"/>
              <a:gd name="T23" fmla="*/ 2147483647 h 42"/>
              <a:gd name="T24" fmla="*/ 2147483647 w 74"/>
              <a:gd name="T25" fmla="*/ 2147483647 h 42"/>
              <a:gd name="T26" fmla="*/ 2147483647 w 74"/>
              <a:gd name="T27" fmla="*/ 2147483647 h 42"/>
              <a:gd name="T28" fmla="*/ 2147483647 w 74"/>
              <a:gd name="T29" fmla="*/ 2147483647 h 42"/>
              <a:gd name="T30" fmla="*/ 2147483647 w 74"/>
              <a:gd name="T31" fmla="*/ 2147483647 h 42"/>
              <a:gd name="T32" fmla="*/ 2147483647 w 74"/>
              <a:gd name="T33" fmla="*/ 2147483647 h 42"/>
              <a:gd name="T34" fmla="*/ 2147483647 w 74"/>
              <a:gd name="T35" fmla="*/ 2147483647 h 42"/>
              <a:gd name="T36" fmla="*/ 2147483647 w 74"/>
              <a:gd name="T37" fmla="*/ 2147483647 h 42"/>
              <a:gd name="T38" fmla="*/ 0 w 74"/>
              <a:gd name="T39" fmla="*/ 2147483647 h 42"/>
              <a:gd name="T40" fmla="*/ 2147483647 w 74"/>
              <a:gd name="T41" fmla="*/ 2147483647 h 42"/>
              <a:gd name="T42" fmla="*/ 2147483647 w 74"/>
              <a:gd name="T43" fmla="*/ 2147483647 h 42"/>
              <a:gd name="T44" fmla="*/ 2147483647 w 74"/>
              <a:gd name="T45" fmla="*/ 2147483647 h 42"/>
              <a:gd name="T46" fmla="*/ 2147483647 w 74"/>
              <a:gd name="T47" fmla="*/ 2147483647 h 42"/>
              <a:gd name="T48" fmla="*/ 2147483647 w 74"/>
              <a:gd name="T49" fmla="*/ 2147483647 h 42"/>
              <a:gd name="T50" fmla="*/ 2147483647 w 74"/>
              <a:gd name="T51" fmla="*/ 2147483647 h 42"/>
              <a:gd name="T52" fmla="*/ 2147483647 w 74"/>
              <a:gd name="T53" fmla="*/ 2147483647 h 42"/>
              <a:gd name="T54" fmla="*/ 2147483647 w 74"/>
              <a:gd name="T55" fmla="*/ 2147483647 h 42"/>
              <a:gd name="T56" fmla="*/ 2147483647 w 74"/>
              <a:gd name="T57" fmla="*/ 2147483647 h 42"/>
              <a:gd name="T58" fmla="*/ 2147483647 w 74"/>
              <a:gd name="T59" fmla="*/ 2147483647 h 42"/>
              <a:gd name="T60" fmla="*/ 2147483647 w 74"/>
              <a:gd name="T61" fmla="*/ 2147483647 h 42"/>
              <a:gd name="T62" fmla="*/ 2147483647 w 74"/>
              <a:gd name="T63" fmla="*/ 2147483647 h 42"/>
              <a:gd name="T64" fmla="*/ 2147483647 w 74"/>
              <a:gd name="T65" fmla="*/ 2147483647 h 42"/>
              <a:gd name="T66" fmla="*/ 2147483647 w 74"/>
              <a:gd name="T67" fmla="*/ 0 h 42"/>
              <a:gd name="T68" fmla="*/ 2147483647 w 74"/>
              <a:gd name="T69" fmla="*/ 2147483647 h 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4"/>
              <a:gd name="T106" fmla="*/ 0 h 42"/>
              <a:gd name="T107" fmla="*/ 74 w 74"/>
              <a:gd name="T108" fmla="*/ 42 h 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4" h="42">
                <a:moveTo>
                  <a:pt x="74" y="4"/>
                </a:moveTo>
                <a:lnTo>
                  <a:pt x="70" y="6"/>
                </a:lnTo>
                <a:lnTo>
                  <a:pt x="66" y="8"/>
                </a:lnTo>
                <a:lnTo>
                  <a:pt x="58" y="14"/>
                </a:lnTo>
                <a:lnTo>
                  <a:pt x="66" y="22"/>
                </a:lnTo>
                <a:lnTo>
                  <a:pt x="56" y="28"/>
                </a:lnTo>
                <a:lnTo>
                  <a:pt x="52" y="30"/>
                </a:lnTo>
                <a:lnTo>
                  <a:pt x="48" y="28"/>
                </a:lnTo>
                <a:lnTo>
                  <a:pt x="48" y="32"/>
                </a:lnTo>
                <a:lnTo>
                  <a:pt x="44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18" y="42"/>
                </a:lnTo>
                <a:lnTo>
                  <a:pt x="18" y="36"/>
                </a:lnTo>
                <a:lnTo>
                  <a:pt x="16" y="34"/>
                </a:lnTo>
                <a:lnTo>
                  <a:pt x="10" y="32"/>
                </a:lnTo>
                <a:lnTo>
                  <a:pt x="4" y="28"/>
                </a:lnTo>
                <a:lnTo>
                  <a:pt x="2" y="26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8" y="16"/>
                </a:lnTo>
                <a:lnTo>
                  <a:pt x="14" y="16"/>
                </a:lnTo>
                <a:lnTo>
                  <a:pt x="16" y="18"/>
                </a:lnTo>
                <a:lnTo>
                  <a:pt x="20" y="20"/>
                </a:lnTo>
                <a:lnTo>
                  <a:pt x="22" y="20"/>
                </a:lnTo>
                <a:lnTo>
                  <a:pt x="30" y="18"/>
                </a:lnTo>
                <a:lnTo>
                  <a:pt x="32" y="16"/>
                </a:lnTo>
                <a:lnTo>
                  <a:pt x="32" y="14"/>
                </a:lnTo>
                <a:lnTo>
                  <a:pt x="32" y="8"/>
                </a:lnTo>
                <a:lnTo>
                  <a:pt x="38" y="4"/>
                </a:lnTo>
                <a:lnTo>
                  <a:pt x="50" y="4"/>
                </a:lnTo>
                <a:lnTo>
                  <a:pt x="74" y="0"/>
                </a:lnTo>
                <a:lnTo>
                  <a:pt x="74" y="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îṧľíḍe">
            <a:extLst>
              <a:ext uri="{FF2B5EF4-FFF2-40B4-BE49-F238E27FC236}">
                <a16:creationId xmlns:a16="http://schemas.microsoft.com/office/drawing/2014/main" id="{DEA201AD-1097-4655-9145-281FA84F75E2}"/>
              </a:ext>
            </a:extLst>
          </p:cNvPr>
          <p:cNvSpPr/>
          <p:nvPr/>
        </p:nvSpPr>
        <p:spPr bwMode="auto">
          <a:xfrm>
            <a:off x="7983976" y="1411658"/>
            <a:ext cx="34431" cy="21540"/>
          </a:xfrm>
          <a:custGeom>
            <a:avLst/>
            <a:gdLst>
              <a:gd name="T0" fmla="*/ 2147483647 w 40"/>
              <a:gd name="T1" fmla="*/ 2147483647 h 22"/>
              <a:gd name="T2" fmla="*/ 2147483647 w 40"/>
              <a:gd name="T3" fmla="*/ 2147483647 h 22"/>
              <a:gd name="T4" fmla="*/ 2147483647 w 40"/>
              <a:gd name="T5" fmla="*/ 2147483647 h 22"/>
              <a:gd name="T6" fmla="*/ 0 w 40"/>
              <a:gd name="T7" fmla="*/ 2147483647 h 22"/>
              <a:gd name="T8" fmla="*/ 2147483647 w 40"/>
              <a:gd name="T9" fmla="*/ 2147483647 h 22"/>
              <a:gd name="T10" fmla="*/ 2147483647 w 40"/>
              <a:gd name="T11" fmla="*/ 2147483647 h 22"/>
              <a:gd name="T12" fmla="*/ 2147483647 w 40"/>
              <a:gd name="T13" fmla="*/ 0 h 22"/>
              <a:gd name="T14" fmla="*/ 2147483647 w 40"/>
              <a:gd name="T15" fmla="*/ 2147483647 h 22"/>
              <a:gd name="T16" fmla="*/ 2147483647 w 40"/>
              <a:gd name="T17" fmla="*/ 2147483647 h 22"/>
              <a:gd name="T18" fmla="*/ 2147483647 w 40"/>
              <a:gd name="T19" fmla="*/ 2147483647 h 22"/>
              <a:gd name="T20" fmla="*/ 2147483647 w 40"/>
              <a:gd name="T21" fmla="*/ 2147483647 h 22"/>
              <a:gd name="T22" fmla="*/ 2147483647 w 40"/>
              <a:gd name="T23" fmla="*/ 2147483647 h 22"/>
              <a:gd name="T24" fmla="*/ 2147483647 w 40"/>
              <a:gd name="T25" fmla="*/ 2147483647 h 2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22"/>
              <a:gd name="T41" fmla="*/ 40 w 40"/>
              <a:gd name="T42" fmla="*/ 22 h 2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22">
                <a:moveTo>
                  <a:pt x="22" y="22"/>
                </a:moveTo>
                <a:lnTo>
                  <a:pt x="16" y="22"/>
                </a:lnTo>
                <a:lnTo>
                  <a:pt x="8" y="20"/>
                </a:lnTo>
                <a:lnTo>
                  <a:pt x="0" y="14"/>
                </a:lnTo>
                <a:lnTo>
                  <a:pt x="6" y="10"/>
                </a:lnTo>
                <a:lnTo>
                  <a:pt x="12" y="6"/>
                </a:lnTo>
                <a:lnTo>
                  <a:pt x="30" y="0"/>
                </a:lnTo>
                <a:lnTo>
                  <a:pt x="32" y="4"/>
                </a:lnTo>
                <a:lnTo>
                  <a:pt x="34" y="6"/>
                </a:lnTo>
                <a:lnTo>
                  <a:pt x="40" y="6"/>
                </a:lnTo>
                <a:lnTo>
                  <a:pt x="40" y="18"/>
                </a:lnTo>
                <a:lnTo>
                  <a:pt x="32" y="22"/>
                </a:lnTo>
                <a:lnTo>
                  <a:pt x="2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7" name="ïşlîḓé">
            <a:extLst>
              <a:ext uri="{FF2B5EF4-FFF2-40B4-BE49-F238E27FC236}">
                <a16:creationId xmlns:a16="http://schemas.microsoft.com/office/drawing/2014/main" id="{5048414E-854C-4169-B876-4D39082A3F3B}"/>
              </a:ext>
            </a:extLst>
          </p:cNvPr>
          <p:cNvSpPr/>
          <p:nvPr/>
        </p:nvSpPr>
        <p:spPr bwMode="auto">
          <a:xfrm>
            <a:off x="8058459" y="1476280"/>
            <a:ext cx="71672" cy="41424"/>
          </a:xfrm>
          <a:custGeom>
            <a:avLst/>
            <a:gdLst>
              <a:gd name="T0" fmla="*/ 2147483647 w 80"/>
              <a:gd name="T1" fmla="*/ 2147483647 h 42"/>
              <a:gd name="T2" fmla="*/ 2147483647 w 80"/>
              <a:gd name="T3" fmla="*/ 2147483647 h 42"/>
              <a:gd name="T4" fmla="*/ 2147483647 w 80"/>
              <a:gd name="T5" fmla="*/ 2147483647 h 42"/>
              <a:gd name="T6" fmla="*/ 2147483647 w 80"/>
              <a:gd name="T7" fmla="*/ 2147483647 h 42"/>
              <a:gd name="T8" fmla="*/ 2147483647 w 80"/>
              <a:gd name="T9" fmla="*/ 2147483647 h 42"/>
              <a:gd name="T10" fmla="*/ 2147483647 w 80"/>
              <a:gd name="T11" fmla="*/ 2147483647 h 42"/>
              <a:gd name="T12" fmla="*/ 2147483647 w 80"/>
              <a:gd name="T13" fmla="*/ 2147483647 h 42"/>
              <a:gd name="T14" fmla="*/ 2147483647 w 80"/>
              <a:gd name="T15" fmla="*/ 2147483647 h 42"/>
              <a:gd name="T16" fmla="*/ 2147483647 w 80"/>
              <a:gd name="T17" fmla="*/ 2147483647 h 42"/>
              <a:gd name="T18" fmla="*/ 2147483647 w 80"/>
              <a:gd name="T19" fmla="*/ 2147483647 h 42"/>
              <a:gd name="T20" fmla="*/ 2147483647 w 80"/>
              <a:gd name="T21" fmla="*/ 2147483647 h 42"/>
              <a:gd name="T22" fmla="*/ 2147483647 w 80"/>
              <a:gd name="T23" fmla="*/ 2147483647 h 42"/>
              <a:gd name="T24" fmla="*/ 2147483647 w 80"/>
              <a:gd name="T25" fmla="*/ 2147483647 h 42"/>
              <a:gd name="T26" fmla="*/ 2147483647 w 80"/>
              <a:gd name="T27" fmla="*/ 2147483647 h 42"/>
              <a:gd name="T28" fmla="*/ 0 w 80"/>
              <a:gd name="T29" fmla="*/ 2147483647 h 42"/>
              <a:gd name="T30" fmla="*/ 2147483647 w 80"/>
              <a:gd name="T31" fmla="*/ 2147483647 h 42"/>
              <a:gd name="T32" fmla="*/ 2147483647 w 80"/>
              <a:gd name="T33" fmla="*/ 2147483647 h 42"/>
              <a:gd name="T34" fmla="*/ 2147483647 w 80"/>
              <a:gd name="T35" fmla="*/ 0 h 42"/>
              <a:gd name="T36" fmla="*/ 2147483647 w 80"/>
              <a:gd name="T37" fmla="*/ 2147483647 h 42"/>
              <a:gd name="T38" fmla="*/ 2147483647 w 80"/>
              <a:gd name="T39" fmla="*/ 2147483647 h 42"/>
              <a:gd name="T40" fmla="*/ 2147483647 w 80"/>
              <a:gd name="T41" fmla="*/ 2147483647 h 42"/>
              <a:gd name="T42" fmla="*/ 2147483647 w 80"/>
              <a:gd name="T43" fmla="*/ 2147483647 h 42"/>
              <a:gd name="T44" fmla="*/ 2147483647 w 80"/>
              <a:gd name="T45" fmla="*/ 2147483647 h 42"/>
              <a:gd name="T46" fmla="*/ 2147483647 w 80"/>
              <a:gd name="T47" fmla="*/ 2147483647 h 42"/>
              <a:gd name="T48" fmla="*/ 2147483647 w 80"/>
              <a:gd name="T49" fmla="*/ 2147483647 h 42"/>
              <a:gd name="T50" fmla="*/ 2147483647 w 80"/>
              <a:gd name="T51" fmla="*/ 2147483647 h 42"/>
              <a:gd name="T52" fmla="*/ 2147483647 w 80"/>
              <a:gd name="T53" fmla="*/ 2147483647 h 42"/>
              <a:gd name="T54" fmla="*/ 2147483647 w 80"/>
              <a:gd name="T55" fmla="*/ 2147483647 h 42"/>
              <a:gd name="T56" fmla="*/ 2147483647 w 80"/>
              <a:gd name="T57" fmla="*/ 2147483647 h 42"/>
              <a:gd name="T58" fmla="*/ 2147483647 w 80"/>
              <a:gd name="T59" fmla="*/ 2147483647 h 4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0"/>
              <a:gd name="T91" fmla="*/ 0 h 42"/>
              <a:gd name="T92" fmla="*/ 80 w 80"/>
              <a:gd name="T93" fmla="*/ 42 h 4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0" h="42">
                <a:moveTo>
                  <a:pt x="58" y="40"/>
                </a:moveTo>
                <a:lnTo>
                  <a:pt x="56" y="30"/>
                </a:lnTo>
                <a:lnTo>
                  <a:pt x="52" y="26"/>
                </a:lnTo>
                <a:lnTo>
                  <a:pt x="48" y="26"/>
                </a:lnTo>
                <a:lnTo>
                  <a:pt x="42" y="26"/>
                </a:lnTo>
                <a:lnTo>
                  <a:pt x="38" y="30"/>
                </a:lnTo>
                <a:lnTo>
                  <a:pt x="30" y="36"/>
                </a:lnTo>
                <a:lnTo>
                  <a:pt x="22" y="40"/>
                </a:lnTo>
                <a:lnTo>
                  <a:pt x="16" y="42"/>
                </a:lnTo>
                <a:lnTo>
                  <a:pt x="10" y="40"/>
                </a:lnTo>
                <a:lnTo>
                  <a:pt x="14" y="38"/>
                </a:lnTo>
                <a:lnTo>
                  <a:pt x="10" y="36"/>
                </a:lnTo>
                <a:lnTo>
                  <a:pt x="6" y="36"/>
                </a:lnTo>
                <a:lnTo>
                  <a:pt x="4" y="36"/>
                </a:lnTo>
                <a:lnTo>
                  <a:pt x="0" y="34"/>
                </a:lnTo>
                <a:lnTo>
                  <a:pt x="8" y="24"/>
                </a:lnTo>
                <a:lnTo>
                  <a:pt x="22" y="14"/>
                </a:lnTo>
                <a:lnTo>
                  <a:pt x="46" y="0"/>
                </a:lnTo>
                <a:lnTo>
                  <a:pt x="52" y="6"/>
                </a:lnTo>
                <a:lnTo>
                  <a:pt x="58" y="12"/>
                </a:lnTo>
                <a:lnTo>
                  <a:pt x="70" y="22"/>
                </a:lnTo>
                <a:lnTo>
                  <a:pt x="68" y="28"/>
                </a:lnTo>
                <a:lnTo>
                  <a:pt x="74" y="28"/>
                </a:lnTo>
                <a:lnTo>
                  <a:pt x="80" y="30"/>
                </a:lnTo>
                <a:lnTo>
                  <a:pt x="74" y="36"/>
                </a:lnTo>
                <a:lnTo>
                  <a:pt x="70" y="38"/>
                </a:lnTo>
                <a:lnTo>
                  <a:pt x="64" y="40"/>
                </a:lnTo>
                <a:lnTo>
                  <a:pt x="60" y="38"/>
                </a:lnTo>
                <a:lnTo>
                  <a:pt x="60" y="36"/>
                </a:lnTo>
                <a:lnTo>
                  <a:pt x="58" y="4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8" name="íṡlïḋê">
            <a:extLst>
              <a:ext uri="{FF2B5EF4-FFF2-40B4-BE49-F238E27FC236}">
                <a16:creationId xmlns:a16="http://schemas.microsoft.com/office/drawing/2014/main" id="{50A8C060-5EC2-4D30-8B7F-6A23702C76BC}"/>
              </a:ext>
            </a:extLst>
          </p:cNvPr>
          <p:cNvSpPr/>
          <p:nvPr/>
        </p:nvSpPr>
        <p:spPr bwMode="auto">
          <a:xfrm>
            <a:off x="8031055" y="1313069"/>
            <a:ext cx="59024" cy="24026"/>
          </a:xfrm>
          <a:custGeom>
            <a:avLst/>
            <a:gdLst>
              <a:gd name="T0" fmla="*/ 2147483647 w 66"/>
              <a:gd name="T1" fmla="*/ 2147483647 h 24"/>
              <a:gd name="T2" fmla="*/ 2147483647 w 66"/>
              <a:gd name="T3" fmla="*/ 2147483647 h 24"/>
              <a:gd name="T4" fmla="*/ 2147483647 w 66"/>
              <a:gd name="T5" fmla="*/ 2147483647 h 24"/>
              <a:gd name="T6" fmla="*/ 2147483647 w 66"/>
              <a:gd name="T7" fmla="*/ 2147483647 h 24"/>
              <a:gd name="T8" fmla="*/ 2147483647 w 66"/>
              <a:gd name="T9" fmla="*/ 2147483647 h 24"/>
              <a:gd name="T10" fmla="*/ 2147483647 w 66"/>
              <a:gd name="T11" fmla="*/ 2147483647 h 24"/>
              <a:gd name="T12" fmla="*/ 2147483647 w 66"/>
              <a:gd name="T13" fmla="*/ 2147483647 h 24"/>
              <a:gd name="T14" fmla="*/ 2147483647 w 66"/>
              <a:gd name="T15" fmla="*/ 2147483647 h 24"/>
              <a:gd name="T16" fmla="*/ 2147483647 w 66"/>
              <a:gd name="T17" fmla="*/ 2147483647 h 24"/>
              <a:gd name="T18" fmla="*/ 2147483647 w 66"/>
              <a:gd name="T19" fmla="*/ 2147483647 h 24"/>
              <a:gd name="T20" fmla="*/ 2147483647 w 66"/>
              <a:gd name="T21" fmla="*/ 0 h 24"/>
              <a:gd name="T22" fmla="*/ 2147483647 w 66"/>
              <a:gd name="T23" fmla="*/ 0 h 24"/>
              <a:gd name="T24" fmla="*/ 2147483647 w 66"/>
              <a:gd name="T25" fmla="*/ 2147483647 h 24"/>
              <a:gd name="T26" fmla="*/ 2147483647 w 66"/>
              <a:gd name="T27" fmla="*/ 2147483647 h 24"/>
              <a:gd name="T28" fmla="*/ 2147483647 w 66"/>
              <a:gd name="T29" fmla="*/ 0 h 24"/>
              <a:gd name="T30" fmla="*/ 2147483647 w 66"/>
              <a:gd name="T31" fmla="*/ 2147483647 h 24"/>
              <a:gd name="T32" fmla="*/ 2147483647 w 66"/>
              <a:gd name="T33" fmla="*/ 2147483647 h 24"/>
              <a:gd name="T34" fmla="*/ 2147483647 w 66"/>
              <a:gd name="T35" fmla="*/ 2147483647 h 24"/>
              <a:gd name="T36" fmla="*/ 2147483647 w 66"/>
              <a:gd name="T37" fmla="*/ 2147483647 h 24"/>
              <a:gd name="T38" fmla="*/ 2147483647 w 66"/>
              <a:gd name="T39" fmla="*/ 2147483647 h 24"/>
              <a:gd name="T40" fmla="*/ 2147483647 w 66"/>
              <a:gd name="T41" fmla="*/ 2147483647 h 24"/>
              <a:gd name="T42" fmla="*/ 2147483647 w 66"/>
              <a:gd name="T43" fmla="*/ 2147483647 h 24"/>
              <a:gd name="T44" fmla="*/ 2147483647 w 66"/>
              <a:gd name="T45" fmla="*/ 2147483647 h 24"/>
              <a:gd name="T46" fmla="*/ 2147483647 w 66"/>
              <a:gd name="T47" fmla="*/ 2147483647 h 24"/>
              <a:gd name="T48" fmla="*/ 2147483647 w 66"/>
              <a:gd name="T49" fmla="*/ 2147483647 h 24"/>
              <a:gd name="T50" fmla="*/ 2147483647 w 66"/>
              <a:gd name="T51" fmla="*/ 2147483647 h 24"/>
              <a:gd name="T52" fmla="*/ 2147483647 w 66"/>
              <a:gd name="T53" fmla="*/ 2147483647 h 24"/>
              <a:gd name="T54" fmla="*/ 2147483647 w 66"/>
              <a:gd name="T55" fmla="*/ 2147483647 h 24"/>
              <a:gd name="T56" fmla="*/ 2147483647 w 66"/>
              <a:gd name="T57" fmla="*/ 2147483647 h 24"/>
              <a:gd name="T58" fmla="*/ 0 w 66"/>
              <a:gd name="T59" fmla="*/ 2147483647 h 24"/>
              <a:gd name="T60" fmla="*/ 0 w 66"/>
              <a:gd name="T61" fmla="*/ 2147483647 h 24"/>
              <a:gd name="T62" fmla="*/ 0 w 66"/>
              <a:gd name="T63" fmla="*/ 2147483647 h 24"/>
              <a:gd name="T64" fmla="*/ 2147483647 w 66"/>
              <a:gd name="T65" fmla="*/ 2147483647 h 24"/>
              <a:gd name="T66" fmla="*/ 2147483647 w 66"/>
              <a:gd name="T67" fmla="*/ 0 h 24"/>
              <a:gd name="T68" fmla="*/ 2147483647 w 66"/>
              <a:gd name="T69" fmla="*/ 2147483647 h 24"/>
              <a:gd name="T70" fmla="*/ 2147483647 w 66"/>
              <a:gd name="T71" fmla="*/ 2147483647 h 24"/>
              <a:gd name="T72" fmla="*/ 2147483647 w 66"/>
              <a:gd name="T73" fmla="*/ 2147483647 h 24"/>
              <a:gd name="T74" fmla="*/ 2147483647 w 66"/>
              <a:gd name="T75" fmla="*/ 2147483647 h 24"/>
              <a:gd name="T76" fmla="*/ 2147483647 w 66"/>
              <a:gd name="T77" fmla="*/ 2147483647 h 24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"/>
              <a:gd name="T118" fmla="*/ 0 h 24"/>
              <a:gd name="T119" fmla="*/ 66 w 66"/>
              <a:gd name="T120" fmla="*/ 24 h 24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" h="24">
                <a:moveTo>
                  <a:pt x="10" y="6"/>
                </a:moveTo>
                <a:lnTo>
                  <a:pt x="16" y="10"/>
                </a:lnTo>
                <a:lnTo>
                  <a:pt x="22" y="12"/>
                </a:lnTo>
                <a:lnTo>
                  <a:pt x="24" y="8"/>
                </a:lnTo>
                <a:lnTo>
                  <a:pt x="24" y="6"/>
                </a:lnTo>
                <a:lnTo>
                  <a:pt x="26" y="6"/>
                </a:lnTo>
                <a:lnTo>
                  <a:pt x="30" y="6"/>
                </a:lnTo>
                <a:lnTo>
                  <a:pt x="34" y="8"/>
                </a:lnTo>
                <a:lnTo>
                  <a:pt x="38" y="12"/>
                </a:lnTo>
                <a:lnTo>
                  <a:pt x="40" y="4"/>
                </a:lnTo>
                <a:lnTo>
                  <a:pt x="42" y="0"/>
                </a:lnTo>
                <a:lnTo>
                  <a:pt x="46" y="0"/>
                </a:lnTo>
                <a:lnTo>
                  <a:pt x="56" y="2"/>
                </a:lnTo>
                <a:lnTo>
                  <a:pt x="62" y="2"/>
                </a:lnTo>
                <a:lnTo>
                  <a:pt x="64" y="0"/>
                </a:lnTo>
                <a:lnTo>
                  <a:pt x="66" y="6"/>
                </a:lnTo>
                <a:lnTo>
                  <a:pt x="62" y="12"/>
                </a:lnTo>
                <a:lnTo>
                  <a:pt x="56" y="16"/>
                </a:lnTo>
                <a:lnTo>
                  <a:pt x="46" y="20"/>
                </a:lnTo>
                <a:lnTo>
                  <a:pt x="42" y="20"/>
                </a:lnTo>
                <a:lnTo>
                  <a:pt x="36" y="20"/>
                </a:lnTo>
                <a:lnTo>
                  <a:pt x="34" y="24"/>
                </a:lnTo>
                <a:lnTo>
                  <a:pt x="28" y="24"/>
                </a:lnTo>
                <a:lnTo>
                  <a:pt x="24" y="24"/>
                </a:lnTo>
                <a:lnTo>
                  <a:pt x="20" y="22"/>
                </a:lnTo>
                <a:lnTo>
                  <a:pt x="18" y="20"/>
                </a:lnTo>
                <a:lnTo>
                  <a:pt x="18" y="14"/>
                </a:lnTo>
                <a:lnTo>
                  <a:pt x="6" y="14"/>
                </a:lnTo>
                <a:lnTo>
                  <a:pt x="2" y="14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2" y="2"/>
                </a:lnTo>
                <a:lnTo>
                  <a:pt x="8" y="0"/>
                </a:lnTo>
                <a:lnTo>
                  <a:pt x="10" y="2"/>
                </a:lnTo>
                <a:lnTo>
                  <a:pt x="12" y="4"/>
                </a:lnTo>
                <a:lnTo>
                  <a:pt x="16" y="10"/>
                </a:lnTo>
                <a:lnTo>
                  <a:pt x="16" y="8"/>
                </a:lnTo>
                <a:lnTo>
                  <a:pt x="1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9" name="íśḻîďè">
            <a:extLst>
              <a:ext uri="{FF2B5EF4-FFF2-40B4-BE49-F238E27FC236}">
                <a16:creationId xmlns:a16="http://schemas.microsoft.com/office/drawing/2014/main" id="{54CC14D5-CAFE-43A7-A470-E76D7C7C7B37}"/>
              </a:ext>
            </a:extLst>
          </p:cNvPr>
          <p:cNvSpPr/>
          <p:nvPr/>
        </p:nvSpPr>
        <p:spPr bwMode="auto">
          <a:xfrm>
            <a:off x="8109051" y="1307269"/>
            <a:ext cx="144749" cy="37281"/>
          </a:xfrm>
          <a:custGeom>
            <a:avLst/>
            <a:gdLst>
              <a:gd name="T0" fmla="*/ 2147483647 w 164"/>
              <a:gd name="T1" fmla="*/ 2147483647 h 38"/>
              <a:gd name="T2" fmla="*/ 2147483647 w 164"/>
              <a:gd name="T3" fmla="*/ 2147483647 h 38"/>
              <a:gd name="T4" fmla="*/ 2147483647 w 164"/>
              <a:gd name="T5" fmla="*/ 2147483647 h 38"/>
              <a:gd name="T6" fmla="*/ 2147483647 w 164"/>
              <a:gd name="T7" fmla="*/ 2147483647 h 38"/>
              <a:gd name="T8" fmla="*/ 2147483647 w 164"/>
              <a:gd name="T9" fmla="*/ 2147483647 h 38"/>
              <a:gd name="T10" fmla="*/ 2147483647 w 164"/>
              <a:gd name="T11" fmla="*/ 2147483647 h 38"/>
              <a:gd name="T12" fmla="*/ 2147483647 w 164"/>
              <a:gd name="T13" fmla="*/ 2147483647 h 38"/>
              <a:gd name="T14" fmla="*/ 2147483647 w 164"/>
              <a:gd name="T15" fmla="*/ 2147483647 h 38"/>
              <a:gd name="T16" fmla="*/ 0 w 164"/>
              <a:gd name="T17" fmla="*/ 2147483647 h 38"/>
              <a:gd name="T18" fmla="*/ 2147483647 w 164"/>
              <a:gd name="T19" fmla="*/ 2147483647 h 38"/>
              <a:gd name="T20" fmla="*/ 2147483647 w 164"/>
              <a:gd name="T21" fmla="*/ 0 h 38"/>
              <a:gd name="T22" fmla="*/ 2147483647 w 164"/>
              <a:gd name="T23" fmla="*/ 2147483647 h 38"/>
              <a:gd name="T24" fmla="*/ 2147483647 w 164"/>
              <a:gd name="T25" fmla="*/ 2147483647 h 38"/>
              <a:gd name="T26" fmla="*/ 2147483647 w 164"/>
              <a:gd name="T27" fmla="*/ 2147483647 h 38"/>
              <a:gd name="T28" fmla="*/ 2147483647 w 164"/>
              <a:gd name="T29" fmla="*/ 2147483647 h 38"/>
              <a:gd name="T30" fmla="*/ 2147483647 w 164"/>
              <a:gd name="T31" fmla="*/ 2147483647 h 38"/>
              <a:gd name="T32" fmla="*/ 2147483647 w 164"/>
              <a:gd name="T33" fmla="*/ 2147483647 h 38"/>
              <a:gd name="T34" fmla="*/ 2147483647 w 164"/>
              <a:gd name="T35" fmla="*/ 2147483647 h 38"/>
              <a:gd name="T36" fmla="*/ 2147483647 w 164"/>
              <a:gd name="T37" fmla="*/ 2147483647 h 38"/>
              <a:gd name="T38" fmla="*/ 2147483647 w 164"/>
              <a:gd name="T39" fmla="*/ 2147483647 h 38"/>
              <a:gd name="T40" fmla="*/ 2147483647 w 164"/>
              <a:gd name="T41" fmla="*/ 2147483647 h 38"/>
              <a:gd name="T42" fmla="*/ 2147483647 w 164"/>
              <a:gd name="T43" fmla="*/ 2147483647 h 38"/>
              <a:gd name="T44" fmla="*/ 2147483647 w 164"/>
              <a:gd name="T45" fmla="*/ 2147483647 h 38"/>
              <a:gd name="T46" fmla="*/ 2147483647 w 164"/>
              <a:gd name="T47" fmla="*/ 2147483647 h 38"/>
              <a:gd name="T48" fmla="*/ 2147483647 w 164"/>
              <a:gd name="T49" fmla="*/ 2147483647 h 38"/>
              <a:gd name="T50" fmla="*/ 2147483647 w 164"/>
              <a:gd name="T51" fmla="*/ 2147483647 h 38"/>
              <a:gd name="T52" fmla="*/ 2147483647 w 164"/>
              <a:gd name="T53" fmla="*/ 2147483647 h 38"/>
              <a:gd name="T54" fmla="*/ 2147483647 w 164"/>
              <a:gd name="T55" fmla="*/ 2147483647 h 38"/>
              <a:gd name="T56" fmla="*/ 2147483647 w 164"/>
              <a:gd name="T57" fmla="*/ 2147483647 h 38"/>
              <a:gd name="T58" fmla="*/ 2147483647 w 164"/>
              <a:gd name="T59" fmla="*/ 2147483647 h 38"/>
              <a:gd name="T60" fmla="*/ 2147483647 w 164"/>
              <a:gd name="T61" fmla="*/ 2147483647 h 38"/>
              <a:gd name="T62" fmla="*/ 2147483647 w 164"/>
              <a:gd name="T63" fmla="*/ 2147483647 h 38"/>
              <a:gd name="T64" fmla="*/ 2147483647 w 164"/>
              <a:gd name="T65" fmla="*/ 2147483647 h 38"/>
              <a:gd name="T66" fmla="*/ 2147483647 w 164"/>
              <a:gd name="T67" fmla="*/ 2147483647 h 38"/>
              <a:gd name="T68" fmla="*/ 2147483647 w 164"/>
              <a:gd name="T69" fmla="*/ 2147483647 h 38"/>
              <a:gd name="T70" fmla="*/ 2147483647 w 164"/>
              <a:gd name="T71" fmla="*/ 2147483647 h 38"/>
              <a:gd name="T72" fmla="*/ 2147483647 w 164"/>
              <a:gd name="T73" fmla="*/ 2147483647 h 38"/>
              <a:gd name="T74" fmla="*/ 2147483647 w 164"/>
              <a:gd name="T75" fmla="*/ 2147483647 h 38"/>
              <a:gd name="T76" fmla="*/ 2147483647 w 164"/>
              <a:gd name="T77" fmla="*/ 2147483647 h 38"/>
              <a:gd name="T78" fmla="*/ 2147483647 w 164"/>
              <a:gd name="T79" fmla="*/ 2147483647 h 38"/>
              <a:gd name="T80" fmla="*/ 2147483647 w 164"/>
              <a:gd name="T81" fmla="*/ 2147483647 h 38"/>
              <a:gd name="T82" fmla="*/ 2147483647 w 164"/>
              <a:gd name="T83" fmla="*/ 2147483647 h 38"/>
              <a:gd name="T84" fmla="*/ 2147483647 w 164"/>
              <a:gd name="T85" fmla="*/ 2147483647 h 38"/>
              <a:gd name="T86" fmla="*/ 2147483647 w 164"/>
              <a:gd name="T87" fmla="*/ 2147483647 h 38"/>
              <a:gd name="T88" fmla="*/ 2147483647 w 164"/>
              <a:gd name="T89" fmla="*/ 2147483647 h 38"/>
              <a:gd name="T90" fmla="*/ 2147483647 w 164"/>
              <a:gd name="T91" fmla="*/ 2147483647 h 38"/>
              <a:gd name="T92" fmla="*/ 2147483647 w 164"/>
              <a:gd name="T93" fmla="*/ 2147483647 h 38"/>
              <a:gd name="T94" fmla="*/ 2147483647 w 164"/>
              <a:gd name="T95" fmla="*/ 2147483647 h 38"/>
              <a:gd name="T96" fmla="*/ 2147483647 w 164"/>
              <a:gd name="T97" fmla="*/ 2147483647 h 38"/>
              <a:gd name="T98" fmla="*/ 2147483647 w 164"/>
              <a:gd name="T99" fmla="*/ 2147483647 h 38"/>
              <a:gd name="T100" fmla="*/ 2147483647 w 164"/>
              <a:gd name="T101" fmla="*/ 2147483647 h 38"/>
              <a:gd name="T102" fmla="*/ 2147483647 w 164"/>
              <a:gd name="T103" fmla="*/ 2147483647 h 38"/>
              <a:gd name="T104" fmla="*/ 2147483647 w 164"/>
              <a:gd name="T105" fmla="*/ 2147483647 h 38"/>
              <a:gd name="T106" fmla="*/ 2147483647 w 164"/>
              <a:gd name="T107" fmla="*/ 2147483647 h 38"/>
              <a:gd name="T108" fmla="*/ 2147483647 w 164"/>
              <a:gd name="T109" fmla="*/ 2147483647 h 38"/>
              <a:gd name="T110" fmla="*/ 2147483647 w 164"/>
              <a:gd name="T111" fmla="*/ 2147483647 h 38"/>
              <a:gd name="T112" fmla="*/ 2147483647 w 164"/>
              <a:gd name="T113" fmla="*/ 2147483647 h 38"/>
              <a:gd name="T114" fmla="*/ 2147483647 w 164"/>
              <a:gd name="T115" fmla="*/ 2147483647 h 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64"/>
              <a:gd name="T175" fmla="*/ 0 h 38"/>
              <a:gd name="T176" fmla="*/ 164 w 164"/>
              <a:gd name="T177" fmla="*/ 38 h 3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64" h="38">
                <a:moveTo>
                  <a:pt x="30" y="22"/>
                </a:moveTo>
                <a:lnTo>
                  <a:pt x="36" y="18"/>
                </a:lnTo>
                <a:lnTo>
                  <a:pt x="32" y="16"/>
                </a:lnTo>
                <a:lnTo>
                  <a:pt x="28" y="16"/>
                </a:lnTo>
                <a:lnTo>
                  <a:pt x="22" y="16"/>
                </a:lnTo>
                <a:lnTo>
                  <a:pt x="12" y="18"/>
                </a:lnTo>
                <a:lnTo>
                  <a:pt x="8" y="16"/>
                </a:lnTo>
                <a:lnTo>
                  <a:pt x="4" y="14"/>
                </a:lnTo>
                <a:lnTo>
                  <a:pt x="0" y="6"/>
                </a:lnTo>
                <a:lnTo>
                  <a:pt x="8" y="2"/>
                </a:lnTo>
                <a:lnTo>
                  <a:pt x="20" y="0"/>
                </a:lnTo>
                <a:lnTo>
                  <a:pt x="28" y="2"/>
                </a:lnTo>
                <a:lnTo>
                  <a:pt x="32" y="6"/>
                </a:lnTo>
                <a:lnTo>
                  <a:pt x="38" y="8"/>
                </a:lnTo>
                <a:lnTo>
                  <a:pt x="44" y="10"/>
                </a:lnTo>
                <a:lnTo>
                  <a:pt x="58" y="10"/>
                </a:lnTo>
                <a:lnTo>
                  <a:pt x="60" y="8"/>
                </a:lnTo>
                <a:lnTo>
                  <a:pt x="64" y="6"/>
                </a:lnTo>
                <a:lnTo>
                  <a:pt x="68" y="6"/>
                </a:lnTo>
                <a:lnTo>
                  <a:pt x="62" y="10"/>
                </a:lnTo>
                <a:lnTo>
                  <a:pt x="60" y="12"/>
                </a:lnTo>
                <a:lnTo>
                  <a:pt x="58" y="16"/>
                </a:lnTo>
                <a:lnTo>
                  <a:pt x="60" y="18"/>
                </a:lnTo>
                <a:lnTo>
                  <a:pt x="60" y="20"/>
                </a:lnTo>
                <a:lnTo>
                  <a:pt x="66" y="20"/>
                </a:lnTo>
                <a:lnTo>
                  <a:pt x="80" y="20"/>
                </a:lnTo>
                <a:lnTo>
                  <a:pt x="94" y="20"/>
                </a:lnTo>
                <a:lnTo>
                  <a:pt x="108" y="20"/>
                </a:lnTo>
                <a:lnTo>
                  <a:pt x="120" y="18"/>
                </a:lnTo>
                <a:lnTo>
                  <a:pt x="136" y="18"/>
                </a:lnTo>
                <a:lnTo>
                  <a:pt x="144" y="18"/>
                </a:lnTo>
                <a:lnTo>
                  <a:pt x="152" y="20"/>
                </a:lnTo>
                <a:lnTo>
                  <a:pt x="164" y="22"/>
                </a:lnTo>
                <a:lnTo>
                  <a:pt x="160" y="30"/>
                </a:lnTo>
                <a:lnTo>
                  <a:pt x="156" y="36"/>
                </a:lnTo>
                <a:lnTo>
                  <a:pt x="148" y="38"/>
                </a:lnTo>
                <a:lnTo>
                  <a:pt x="140" y="38"/>
                </a:lnTo>
                <a:lnTo>
                  <a:pt x="132" y="38"/>
                </a:lnTo>
                <a:lnTo>
                  <a:pt x="124" y="36"/>
                </a:lnTo>
                <a:lnTo>
                  <a:pt x="118" y="36"/>
                </a:lnTo>
                <a:lnTo>
                  <a:pt x="110" y="34"/>
                </a:lnTo>
                <a:lnTo>
                  <a:pt x="104" y="34"/>
                </a:lnTo>
                <a:lnTo>
                  <a:pt x="96" y="32"/>
                </a:lnTo>
                <a:lnTo>
                  <a:pt x="90" y="30"/>
                </a:lnTo>
                <a:lnTo>
                  <a:pt x="86" y="30"/>
                </a:lnTo>
                <a:lnTo>
                  <a:pt x="78" y="32"/>
                </a:lnTo>
                <a:lnTo>
                  <a:pt x="72" y="34"/>
                </a:lnTo>
                <a:lnTo>
                  <a:pt x="68" y="38"/>
                </a:lnTo>
                <a:lnTo>
                  <a:pt x="62" y="38"/>
                </a:lnTo>
                <a:lnTo>
                  <a:pt x="42" y="36"/>
                </a:lnTo>
                <a:lnTo>
                  <a:pt x="32" y="36"/>
                </a:lnTo>
                <a:lnTo>
                  <a:pt x="28" y="36"/>
                </a:lnTo>
                <a:lnTo>
                  <a:pt x="24" y="38"/>
                </a:lnTo>
                <a:lnTo>
                  <a:pt x="24" y="30"/>
                </a:lnTo>
                <a:lnTo>
                  <a:pt x="28" y="24"/>
                </a:lnTo>
                <a:lnTo>
                  <a:pt x="32" y="20"/>
                </a:lnTo>
                <a:lnTo>
                  <a:pt x="36" y="20"/>
                </a:lnTo>
                <a:lnTo>
                  <a:pt x="3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0" name="íšļïḋè">
            <a:extLst>
              <a:ext uri="{FF2B5EF4-FFF2-40B4-BE49-F238E27FC236}">
                <a16:creationId xmlns:a16="http://schemas.microsoft.com/office/drawing/2014/main" id="{ED4077FC-4BD1-4FD0-B1F0-5F3EC68DBF39}"/>
              </a:ext>
            </a:extLst>
          </p:cNvPr>
          <p:cNvSpPr/>
          <p:nvPr/>
        </p:nvSpPr>
        <p:spPr bwMode="auto">
          <a:xfrm>
            <a:off x="8085863" y="1328811"/>
            <a:ext cx="28106" cy="14084"/>
          </a:xfrm>
          <a:custGeom>
            <a:avLst/>
            <a:gdLst>
              <a:gd name="T0" fmla="*/ 2147483647 w 30"/>
              <a:gd name="T1" fmla="*/ 2147483647 h 14"/>
              <a:gd name="T2" fmla="*/ 2147483647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2147483647 h 14"/>
              <a:gd name="T8" fmla="*/ 2147483647 w 30"/>
              <a:gd name="T9" fmla="*/ 2147483647 h 14"/>
              <a:gd name="T10" fmla="*/ 0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0 h 14"/>
              <a:gd name="T16" fmla="*/ 2147483647 w 30"/>
              <a:gd name="T17" fmla="*/ 0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2147483647 w 30"/>
              <a:gd name="T23" fmla="*/ 2147483647 h 1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"/>
              <a:gd name="T37" fmla="*/ 0 h 14"/>
              <a:gd name="T38" fmla="*/ 30 w 30"/>
              <a:gd name="T39" fmla="*/ 14 h 1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" h="14">
                <a:moveTo>
                  <a:pt x="30" y="8"/>
                </a:moveTo>
                <a:lnTo>
                  <a:pt x="28" y="12"/>
                </a:lnTo>
                <a:lnTo>
                  <a:pt x="24" y="14"/>
                </a:lnTo>
                <a:lnTo>
                  <a:pt x="20" y="14"/>
                </a:lnTo>
                <a:lnTo>
                  <a:pt x="10" y="12"/>
                </a:lnTo>
                <a:lnTo>
                  <a:pt x="0" y="10"/>
                </a:lnTo>
                <a:lnTo>
                  <a:pt x="6" y="4"/>
                </a:lnTo>
                <a:lnTo>
                  <a:pt x="16" y="0"/>
                </a:lnTo>
                <a:lnTo>
                  <a:pt x="22" y="0"/>
                </a:lnTo>
                <a:lnTo>
                  <a:pt x="26" y="2"/>
                </a:lnTo>
                <a:lnTo>
                  <a:pt x="28" y="4"/>
                </a:lnTo>
                <a:lnTo>
                  <a:pt x="3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1" name="îṧ1ïḍè">
            <a:extLst>
              <a:ext uri="{FF2B5EF4-FFF2-40B4-BE49-F238E27FC236}">
                <a16:creationId xmlns:a16="http://schemas.microsoft.com/office/drawing/2014/main" id="{4C3B6BD7-FA89-4E94-A82E-00DD77D0D8F3}"/>
              </a:ext>
            </a:extLst>
          </p:cNvPr>
          <p:cNvSpPr/>
          <p:nvPr/>
        </p:nvSpPr>
        <p:spPr bwMode="auto">
          <a:xfrm>
            <a:off x="8115375" y="1284900"/>
            <a:ext cx="31620" cy="18226"/>
          </a:xfrm>
          <a:custGeom>
            <a:avLst/>
            <a:gdLst>
              <a:gd name="T0" fmla="*/ 2147483647 w 36"/>
              <a:gd name="T1" fmla="*/ 2147483647 h 18"/>
              <a:gd name="T2" fmla="*/ 2147483647 w 36"/>
              <a:gd name="T3" fmla="*/ 2147483647 h 18"/>
              <a:gd name="T4" fmla="*/ 2147483647 w 36"/>
              <a:gd name="T5" fmla="*/ 2147483647 h 18"/>
              <a:gd name="T6" fmla="*/ 2147483647 w 36"/>
              <a:gd name="T7" fmla="*/ 2147483647 h 18"/>
              <a:gd name="T8" fmla="*/ 2147483647 w 36"/>
              <a:gd name="T9" fmla="*/ 2147483647 h 18"/>
              <a:gd name="T10" fmla="*/ 2147483647 w 36"/>
              <a:gd name="T11" fmla="*/ 2147483647 h 18"/>
              <a:gd name="T12" fmla="*/ 2147483647 w 36"/>
              <a:gd name="T13" fmla="*/ 2147483647 h 18"/>
              <a:gd name="T14" fmla="*/ 2147483647 w 36"/>
              <a:gd name="T15" fmla="*/ 2147483647 h 18"/>
              <a:gd name="T16" fmla="*/ 2147483647 w 36"/>
              <a:gd name="T17" fmla="*/ 2147483647 h 18"/>
              <a:gd name="T18" fmla="*/ 0 w 36"/>
              <a:gd name="T19" fmla="*/ 2147483647 h 18"/>
              <a:gd name="T20" fmla="*/ 2147483647 w 36"/>
              <a:gd name="T21" fmla="*/ 2147483647 h 18"/>
              <a:gd name="T22" fmla="*/ 2147483647 w 36"/>
              <a:gd name="T23" fmla="*/ 0 h 18"/>
              <a:gd name="T24" fmla="*/ 2147483647 w 36"/>
              <a:gd name="T25" fmla="*/ 0 h 18"/>
              <a:gd name="T26" fmla="*/ 2147483647 w 36"/>
              <a:gd name="T27" fmla="*/ 0 h 18"/>
              <a:gd name="T28" fmla="*/ 2147483647 w 36"/>
              <a:gd name="T29" fmla="*/ 2147483647 h 18"/>
              <a:gd name="T30" fmla="*/ 2147483647 w 36"/>
              <a:gd name="T31" fmla="*/ 2147483647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6"/>
              <a:gd name="T49" fmla="*/ 0 h 18"/>
              <a:gd name="T50" fmla="*/ 36 w 36"/>
              <a:gd name="T51" fmla="*/ 18 h 1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6" h="18">
                <a:moveTo>
                  <a:pt x="32" y="6"/>
                </a:moveTo>
                <a:lnTo>
                  <a:pt x="26" y="10"/>
                </a:lnTo>
                <a:lnTo>
                  <a:pt x="30" y="12"/>
                </a:lnTo>
                <a:lnTo>
                  <a:pt x="36" y="12"/>
                </a:lnTo>
                <a:lnTo>
                  <a:pt x="34" y="16"/>
                </a:lnTo>
                <a:lnTo>
                  <a:pt x="36" y="18"/>
                </a:lnTo>
                <a:lnTo>
                  <a:pt x="16" y="18"/>
                </a:lnTo>
                <a:lnTo>
                  <a:pt x="8" y="14"/>
                </a:lnTo>
                <a:lnTo>
                  <a:pt x="2" y="12"/>
                </a:lnTo>
                <a:lnTo>
                  <a:pt x="0" y="6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14" y="0"/>
                </a:lnTo>
                <a:lnTo>
                  <a:pt x="24" y="4"/>
                </a:lnTo>
                <a:lnTo>
                  <a:pt x="32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2" name="îşľiďê">
            <a:extLst>
              <a:ext uri="{FF2B5EF4-FFF2-40B4-BE49-F238E27FC236}">
                <a16:creationId xmlns:a16="http://schemas.microsoft.com/office/drawing/2014/main" id="{7A9A1105-83E6-4D6A-85FC-7D2A58222F9E}"/>
              </a:ext>
            </a:extLst>
          </p:cNvPr>
          <p:cNvSpPr/>
          <p:nvPr/>
        </p:nvSpPr>
        <p:spPr bwMode="auto">
          <a:xfrm>
            <a:off x="8156832" y="1237677"/>
            <a:ext cx="339387" cy="85334"/>
          </a:xfrm>
          <a:custGeom>
            <a:avLst/>
            <a:gdLst>
              <a:gd name="T0" fmla="*/ 2147483647 w 382"/>
              <a:gd name="T1" fmla="*/ 2147483647 h 86"/>
              <a:gd name="T2" fmla="*/ 2147483647 w 382"/>
              <a:gd name="T3" fmla="*/ 2147483647 h 86"/>
              <a:gd name="T4" fmla="*/ 2147483647 w 382"/>
              <a:gd name="T5" fmla="*/ 2147483647 h 86"/>
              <a:gd name="T6" fmla="*/ 2147483647 w 382"/>
              <a:gd name="T7" fmla="*/ 2147483647 h 86"/>
              <a:gd name="T8" fmla="*/ 2147483647 w 382"/>
              <a:gd name="T9" fmla="*/ 2147483647 h 86"/>
              <a:gd name="T10" fmla="*/ 2147483647 w 382"/>
              <a:gd name="T11" fmla="*/ 2147483647 h 86"/>
              <a:gd name="T12" fmla="*/ 2147483647 w 382"/>
              <a:gd name="T13" fmla="*/ 2147483647 h 86"/>
              <a:gd name="T14" fmla="*/ 2147483647 w 382"/>
              <a:gd name="T15" fmla="*/ 2147483647 h 86"/>
              <a:gd name="T16" fmla="*/ 2147483647 w 382"/>
              <a:gd name="T17" fmla="*/ 2147483647 h 86"/>
              <a:gd name="T18" fmla="*/ 2147483647 w 382"/>
              <a:gd name="T19" fmla="*/ 2147483647 h 86"/>
              <a:gd name="T20" fmla="*/ 2147483647 w 382"/>
              <a:gd name="T21" fmla="*/ 2147483647 h 86"/>
              <a:gd name="T22" fmla="*/ 2147483647 w 382"/>
              <a:gd name="T23" fmla="*/ 2147483647 h 86"/>
              <a:gd name="T24" fmla="*/ 2147483647 w 382"/>
              <a:gd name="T25" fmla="*/ 2147483647 h 86"/>
              <a:gd name="T26" fmla="*/ 2147483647 w 382"/>
              <a:gd name="T27" fmla="*/ 2147483647 h 86"/>
              <a:gd name="T28" fmla="*/ 2147483647 w 382"/>
              <a:gd name="T29" fmla="*/ 2147483647 h 86"/>
              <a:gd name="T30" fmla="*/ 2147483647 w 382"/>
              <a:gd name="T31" fmla="*/ 2147483647 h 86"/>
              <a:gd name="T32" fmla="*/ 2147483647 w 382"/>
              <a:gd name="T33" fmla="*/ 2147483647 h 86"/>
              <a:gd name="T34" fmla="*/ 2147483647 w 382"/>
              <a:gd name="T35" fmla="*/ 2147483647 h 86"/>
              <a:gd name="T36" fmla="*/ 2147483647 w 382"/>
              <a:gd name="T37" fmla="*/ 2147483647 h 86"/>
              <a:gd name="T38" fmla="*/ 2147483647 w 382"/>
              <a:gd name="T39" fmla="*/ 2147483647 h 86"/>
              <a:gd name="T40" fmla="*/ 2147483647 w 382"/>
              <a:gd name="T41" fmla="*/ 2147483647 h 86"/>
              <a:gd name="T42" fmla="*/ 2147483647 w 382"/>
              <a:gd name="T43" fmla="*/ 2147483647 h 86"/>
              <a:gd name="T44" fmla="*/ 2147483647 w 382"/>
              <a:gd name="T45" fmla="*/ 2147483647 h 86"/>
              <a:gd name="T46" fmla="*/ 2147483647 w 382"/>
              <a:gd name="T47" fmla="*/ 2147483647 h 86"/>
              <a:gd name="T48" fmla="*/ 2147483647 w 382"/>
              <a:gd name="T49" fmla="*/ 2147483647 h 86"/>
              <a:gd name="T50" fmla="*/ 2147483647 w 382"/>
              <a:gd name="T51" fmla="*/ 2147483647 h 86"/>
              <a:gd name="T52" fmla="*/ 0 w 382"/>
              <a:gd name="T53" fmla="*/ 2147483647 h 86"/>
              <a:gd name="T54" fmla="*/ 2147483647 w 382"/>
              <a:gd name="T55" fmla="*/ 2147483647 h 86"/>
              <a:gd name="T56" fmla="*/ 2147483647 w 382"/>
              <a:gd name="T57" fmla="*/ 2147483647 h 86"/>
              <a:gd name="T58" fmla="*/ 2147483647 w 382"/>
              <a:gd name="T59" fmla="*/ 2147483647 h 86"/>
              <a:gd name="T60" fmla="*/ 2147483647 w 382"/>
              <a:gd name="T61" fmla="*/ 2147483647 h 86"/>
              <a:gd name="T62" fmla="*/ 2147483647 w 382"/>
              <a:gd name="T63" fmla="*/ 2147483647 h 86"/>
              <a:gd name="T64" fmla="*/ 2147483647 w 382"/>
              <a:gd name="T65" fmla="*/ 2147483647 h 86"/>
              <a:gd name="T66" fmla="*/ 2147483647 w 382"/>
              <a:gd name="T67" fmla="*/ 2147483647 h 86"/>
              <a:gd name="T68" fmla="*/ 2147483647 w 382"/>
              <a:gd name="T69" fmla="*/ 2147483647 h 86"/>
              <a:gd name="T70" fmla="*/ 2147483647 w 382"/>
              <a:gd name="T71" fmla="*/ 2147483647 h 86"/>
              <a:gd name="T72" fmla="*/ 2147483647 w 382"/>
              <a:gd name="T73" fmla="*/ 2147483647 h 86"/>
              <a:gd name="T74" fmla="*/ 2147483647 w 382"/>
              <a:gd name="T75" fmla="*/ 2147483647 h 86"/>
              <a:gd name="T76" fmla="*/ 2147483647 w 382"/>
              <a:gd name="T77" fmla="*/ 2147483647 h 86"/>
              <a:gd name="T78" fmla="*/ 2147483647 w 382"/>
              <a:gd name="T79" fmla="*/ 2147483647 h 86"/>
              <a:gd name="T80" fmla="*/ 2147483647 w 382"/>
              <a:gd name="T81" fmla="*/ 2147483647 h 86"/>
              <a:gd name="T82" fmla="*/ 2147483647 w 382"/>
              <a:gd name="T83" fmla="*/ 2147483647 h 86"/>
              <a:gd name="T84" fmla="*/ 2147483647 w 382"/>
              <a:gd name="T85" fmla="*/ 2147483647 h 86"/>
              <a:gd name="T86" fmla="*/ 2147483647 w 382"/>
              <a:gd name="T87" fmla="*/ 2147483647 h 86"/>
              <a:gd name="T88" fmla="*/ 2147483647 w 382"/>
              <a:gd name="T89" fmla="*/ 2147483647 h 86"/>
              <a:gd name="T90" fmla="*/ 2147483647 w 382"/>
              <a:gd name="T91" fmla="*/ 2147483647 h 86"/>
              <a:gd name="T92" fmla="*/ 2147483647 w 382"/>
              <a:gd name="T93" fmla="*/ 2147483647 h 86"/>
              <a:gd name="T94" fmla="*/ 2147483647 w 382"/>
              <a:gd name="T95" fmla="*/ 2147483647 h 86"/>
              <a:gd name="T96" fmla="*/ 2147483647 w 382"/>
              <a:gd name="T97" fmla="*/ 0 h 86"/>
              <a:gd name="T98" fmla="*/ 2147483647 w 382"/>
              <a:gd name="T99" fmla="*/ 2147483647 h 86"/>
              <a:gd name="T100" fmla="*/ 2147483647 w 382"/>
              <a:gd name="T101" fmla="*/ 2147483647 h 86"/>
              <a:gd name="T102" fmla="*/ 2147483647 w 382"/>
              <a:gd name="T103" fmla="*/ 2147483647 h 86"/>
              <a:gd name="T104" fmla="*/ 2147483647 w 382"/>
              <a:gd name="T105" fmla="*/ 2147483647 h 86"/>
              <a:gd name="T106" fmla="*/ 2147483647 w 382"/>
              <a:gd name="T107" fmla="*/ 2147483647 h 86"/>
              <a:gd name="T108" fmla="*/ 2147483647 w 382"/>
              <a:gd name="T109" fmla="*/ 2147483647 h 86"/>
              <a:gd name="T110" fmla="*/ 2147483647 w 382"/>
              <a:gd name="T111" fmla="*/ 2147483647 h 86"/>
              <a:gd name="T112" fmla="*/ 2147483647 w 382"/>
              <a:gd name="T113" fmla="*/ 2147483647 h 86"/>
              <a:gd name="T114" fmla="*/ 2147483647 w 382"/>
              <a:gd name="T115" fmla="*/ 2147483647 h 86"/>
              <a:gd name="T116" fmla="*/ 2147483647 w 382"/>
              <a:gd name="T117" fmla="*/ 2147483647 h 86"/>
              <a:gd name="T118" fmla="*/ 2147483647 w 382"/>
              <a:gd name="T119" fmla="*/ 2147483647 h 86"/>
              <a:gd name="T120" fmla="*/ 2147483647 w 382"/>
              <a:gd name="T121" fmla="*/ 2147483647 h 86"/>
              <a:gd name="T122" fmla="*/ 2147483647 w 382"/>
              <a:gd name="T123" fmla="*/ 2147483647 h 86"/>
              <a:gd name="T124" fmla="*/ 2147483647 w 382"/>
              <a:gd name="T125" fmla="*/ 2147483647 h 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82"/>
              <a:gd name="T190" fmla="*/ 0 h 86"/>
              <a:gd name="T191" fmla="*/ 382 w 382"/>
              <a:gd name="T192" fmla="*/ 86 h 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82" h="86">
                <a:moveTo>
                  <a:pt x="174" y="60"/>
                </a:moveTo>
                <a:lnTo>
                  <a:pt x="168" y="58"/>
                </a:lnTo>
                <a:lnTo>
                  <a:pt x="164" y="50"/>
                </a:lnTo>
                <a:lnTo>
                  <a:pt x="158" y="50"/>
                </a:lnTo>
                <a:lnTo>
                  <a:pt x="156" y="58"/>
                </a:lnTo>
                <a:lnTo>
                  <a:pt x="154" y="64"/>
                </a:lnTo>
                <a:lnTo>
                  <a:pt x="150" y="70"/>
                </a:lnTo>
                <a:lnTo>
                  <a:pt x="146" y="72"/>
                </a:lnTo>
                <a:lnTo>
                  <a:pt x="142" y="72"/>
                </a:lnTo>
                <a:lnTo>
                  <a:pt x="140" y="72"/>
                </a:lnTo>
                <a:lnTo>
                  <a:pt x="136" y="68"/>
                </a:lnTo>
                <a:lnTo>
                  <a:pt x="132" y="66"/>
                </a:lnTo>
                <a:lnTo>
                  <a:pt x="126" y="66"/>
                </a:lnTo>
                <a:lnTo>
                  <a:pt x="136" y="70"/>
                </a:lnTo>
                <a:lnTo>
                  <a:pt x="142" y="74"/>
                </a:lnTo>
                <a:lnTo>
                  <a:pt x="132" y="82"/>
                </a:lnTo>
                <a:lnTo>
                  <a:pt x="120" y="86"/>
                </a:lnTo>
                <a:lnTo>
                  <a:pt x="114" y="86"/>
                </a:lnTo>
                <a:lnTo>
                  <a:pt x="112" y="84"/>
                </a:lnTo>
                <a:lnTo>
                  <a:pt x="106" y="82"/>
                </a:lnTo>
                <a:lnTo>
                  <a:pt x="102" y="80"/>
                </a:lnTo>
                <a:lnTo>
                  <a:pt x="46" y="80"/>
                </a:lnTo>
                <a:lnTo>
                  <a:pt x="32" y="82"/>
                </a:lnTo>
                <a:lnTo>
                  <a:pt x="28" y="82"/>
                </a:lnTo>
                <a:lnTo>
                  <a:pt x="26" y="82"/>
                </a:lnTo>
                <a:lnTo>
                  <a:pt x="24" y="80"/>
                </a:lnTo>
                <a:lnTo>
                  <a:pt x="22" y="76"/>
                </a:lnTo>
                <a:lnTo>
                  <a:pt x="24" y="72"/>
                </a:lnTo>
                <a:lnTo>
                  <a:pt x="26" y="70"/>
                </a:lnTo>
                <a:lnTo>
                  <a:pt x="34" y="72"/>
                </a:lnTo>
                <a:lnTo>
                  <a:pt x="50" y="76"/>
                </a:lnTo>
                <a:lnTo>
                  <a:pt x="52" y="68"/>
                </a:lnTo>
                <a:lnTo>
                  <a:pt x="54" y="64"/>
                </a:lnTo>
                <a:lnTo>
                  <a:pt x="58" y="62"/>
                </a:lnTo>
                <a:lnTo>
                  <a:pt x="64" y="62"/>
                </a:lnTo>
                <a:lnTo>
                  <a:pt x="68" y="64"/>
                </a:lnTo>
                <a:lnTo>
                  <a:pt x="72" y="64"/>
                </a:lnTo>
                <a:lnTo>
                  <a:pt x="76" y="66"/>
                </a:lnTo>
                <a:lnTo>
                  <a:pt x="80" y="66"/>
                </a:lnTo>
                <a:lnTo>
                  <a:pt x="76" y="60"/>
                </a:lnTo>
                <a:lnTo>
                  <a:pt x="74" y="54"/>
                </a:lnTo>
                <a:lnTo>
                  <a:pt x="72" y="50"/>
                </a:lnTo>
                <a:lnTo>
                  <a:pt x="64" y="52"/>
                </a:lnTo>
                <a:lnTo>
                  <a:pt x="64" y="50"/>
                </a:lnTo>
                <a:lnTo>
                  <a:pt x="62" y="48"/>
                </a:lnTo>
                <a:lnTo>
                  <a:pt x="50" y="52"/>
                </a:lnTo>
                <a:lnTo>
                  <a:pt x="42" y="54"/>
                </a:lnTo>
                <a:lnTo>
                  <a:pt x="34" y="54"/>
                </a:lnTo>
                <a:lnTo>
                  <a:pt x="22" y="54"/>
                </a:lnTo>
                <a:lnTo>
                  <a:pt x="10" y="52"/>
                </a:lnTo>
                <a:lnTo>
                  <a:pt x="6" y="50"/>
                </a:lnTo>
                <a:lnTo>
                  <a:pt x="4" y="46"/>
                </a:lnTo>
                <a:lnTo>
                  <a:pt x="2" y="42"/>
                </a:lnTo>
                <a:lnTo>
                  <a:pt x="0" y="38"/>
                </a:lnTo>
                <a:lnTo>
                  <a:pt x="2" y="36"/>
                </a:lnTo>
                <a:lnTo>
                  <a:pt x="6" y="32"/>
                </a:lnTo>
                <a:lnTo>
                  <a:pt x="24" y="26"/>
                </a:lnTo>
                <a:lnTo>
                  <a:pt x="42" y="24"/>
                </a:lnTo>
                <a:lnTo>
                  <a:pt x="58" y="22"/>
                </a:lnTo>
                <a:lnTo>
                  <a:pt x="78" y="26"/>
                </a:lnTo>
                <a:lnTo>
                  <a:pt x="88" y="32"/>
                </a:lnTo>
                <a:lnTo>
                  <a:pt x="96" y="36"/>
                </a:lnTo>
                <a:lnTo>
                  <a:pt x="98" y="36"/>
                </a:lnTo>
                <a:lnTo>
                  <a:pt x="104" y="36"/>
                </a:lnTo>
                <a:lnTo>
                  <a:pt x="104" y="34"/>
                </a:lnTo>
                <a:lnTo>
                  <a:pt x="108" y="30"/>
                </a:lnTo>
                <a:lnTo>
                  <a:pt x="112" y="28"/>
                </a:lnTo>
                <a:lnTo>
                  <a:pt x="116" y="26"/>
                </a:lnTo>
                <a:lnTo>
                  <a:pt x="126" y="28"/>
                </a:lnTo>
                <a:lnTo>
                  <a:pt x="132" y="32"/>
                </a:lnTo>
                <a:lnTo>
                  <a:pt x="136" y="36"/>
                </a:lnTo>
                <a:lnTo>
                  <a:pt x="142" y="36"/>
                </a:lnTo>
                <a:lnTo>
                  <a:pt x="142" y="32"/>
                </a:lnTo>
                <a:lnTo>
                  <a:pt x="140" y="30"/>
                </a:lnTo>
                <a:lnTo>
                  <a:pt x="130" y="24"/>
                </a:lnTo>
                <a:lnTo>
                  <a:pt x="120" y="24"/>
                </a:lnTo>
                <a:lnTo>
                  <a:pt x="114" y="24"/>
                </a:lnTo>
                <a:lnTo>
                  <a:pt x="98" y="24"/>
                </a:lnTo>
                <a:lnTo>
                  <a:pt x="86" y="24"/>
                </a:lnTo>
                <a:lnTo>
                  <a:pt x="82" y="24"/>
                </a:lnTo>
                <a:lnTo>
                  <a:pt x="80" y="22"/>
                </a:lnTo>
                <a:lnTo>
                  <a:pt x="78" y="20"/>
                </a:lnTo>
                <a:lnTo>
                  <a:pt x="80" y="14"/>
                </a:lnTo>
                <a:lnTo>
                  <a:pt x="84" y="12"/>
                </a:lnTo>
                <a:lnTo>
                  <a:pt x="92" y="12"/>
                </a:lnTo>
                <a:lnTo>
                  <a:pt x="126" y="12"/>
                </a:lnTo>
                <a:lnTo>
                  <a:pt x="134" y="10"/>
                </a:lnTo>
                <a:lnTo>
                  <a:pt x="142" y="8"/>
                </a:lnTo>
                <a:lnTo>
                  <a:pt x="148" y="8"/>
                </a:lnTo>
                <a:lnTo>
                  <a:pt x="158" y="8"/>
                </a:lnTo>
                <a:lnTo>
                  <a:pt x="164" y="8"/>
                </a:lnTo>
                <a:lnTo>
                  <a:pt x="168" y="8"/>
                </a:lnTo>
                <a:lnTo>
                  <a:pt x="168" y="10"/>
                </a:lnTo>
                <a:lnTo>
                  <a:pt x="172" y="10"/>
                </a:lnTo>
                <a:lnTo>
                  <a:pt x="188" y="8"/>
                </a:lnTo>
                <a:lnTo>
                  <a:pt x="202" y="4"/>
                </a:lnTo>
                <a:lnTo>
                  <a:pt x="226" y="2"/>
                </a:lnTo>
                <a:lnTo>
                  <a:pt x="252" y="0"/>
                </a:lnTo>
                <a:lnTo>
                  <a:pt x="306" y="2"/>
                </a:lnTo>
                <a:lnTo>
                  <a:pt x="328" y="2"/>
                </a:lnTo>
                <a:lnTo>
                  <a:pt x="346" y="2"/>
                </a:lnTo>
                <a:lnTo>
                  <a:pt x="364" y="6"/>
                </a:lnTo>
                <a:lnTo>
                  <a:pt x="382" y="10"/>
                </a:lnTo>
                <a:lnTo>
                  <a:pt x="368" y="16"/>
                </a:lnTo>
                <a:lnTo>
                  <a:pt x="352" y="22"/>
                </a:lnTo>
                <a:lnTo>
                  <a:pt x="332" y="24"/>
                </a:lnTo>
                <a:lnTo>
                  <a:pt x="324" y="24"/>
                </a:lnTo>
                <a:lnTo>
                  <a:pt x="316" y="24"/>
                </a:lnTo>
                <a:lnTo>
                  <a:pt x="304" y="24"/>
                </a:lnTo>
                <a:lnTo>
                  <a:pt x="310" y="24"/>
                </a:lnTo>
                <a:lnTo>
                  <a:pt x="318" y="24"/>
                </a:lnTo>
                <a:lnTo>
                  <a:pt x="310" y="26"/>
                </a:lnTo>
                <a:lnTo>
                  <a:pt x="302" y="26"/>
                </a:lnTo>
                <a:lnTo>
                  <a:pt x="282" y="26"/>
                </a:lnTo>
                <a:lnTo>
                  <a:pt x="272" y="28"/>
                </a:lnTo>
                <a:lnTo>
                  <a:pt x="262" y="32"/>
                </a:lnTo>
                <a:lnTo>
                  <a:pt x="250" y="36"/>
                </a:lnTo>
                <a:lnTo>
                  <a:pt x="240" y="36"/>
                </a:lnTo>
                <a:lnTo>
                  <a:pt x="222" y="36"/>
                </a:lnTo>
                <a:lnTo>
                  <a:pt x="216" y="36"/>
                </a:lnTo>
                <a:lnTo>
                  <a:pt x="210" y="36"/>
                </a:lnTo>
                <a:lnTo>
                  <a:pt x="208" y="40"/>
                </a:lnTo>
                <a:lnTo>
                  <a:pt x="206" y="44"/>
                </a:lnTo>
                <a:lnTo>
                  <a:pt x="196" y="52"/>
                </a:lnTo>
                <a:lnTo>
                  <a:pt x="184" y="58"/>
                </a:lnTo>
                <a:lnTo>
                  <a:pt x="174" y="6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3" name="iṡliḍé">
            <a:extLst>
              <a:ext uri="{FF2B5EF4-FFF2-40B4-BE49-F238E27FC236}">
                <a16:creationId xmlns:a16="http://schemas.microsoft.com/office/drawing/2014/main" id="{16E36B3C-1291-4FC7-B6B6-56B71D108636}"/>
              </a:ext>
            </a:extLst>
          </p:cNvPr>
          <p:cNvSpPr/>
          <p:nvPr/>
        </p:nvSpPr>
        <p:spPr bwMode="auto">
          <a:xfrm>
            <a:off x="8106240" y="1354494"/>
            <a:ext cx="252960" cy="187238"/>
          </a:xfrm>
          <a:custGeom>
            <a:avLst/>
            <a:gdLst>
              <a:gd name="T0" fmla="*/ 2147483647 w 284"/>
              <a:gd name="T1" fmla="*/ 2147483647 h 190"/>
              <a:gd name="T2" fmla="*/ 2147483647 w 284"/>
              <a:gd name="T3" fmla="*/ 2147483647 h 190"/>
              <a:gd name="T4" fmla="*/ 2147483647 w 284"/>
              <a:gd name="T5" fmla="*/ 2147483647 h 190"/>
              <a:gd name="T6" fmla="*/ 2147483647 w 284"/>
              <a:gd name="T7" fmla="*/ 2147483647 h 190"/>
              <a:gd name="T8" fmla="*/ 2147483647 w 284"/>
              <a:gd name="T9" fmla="*/ 2147483647 h 190"/>
              <a:gd name="T10" fmla="*/ 2147483647 w 284"/>
              <a:gd name="T11" fmla="*/ 2147483647 h 190"/>
              <a:gd name="T12" fmla="*/ 2147483647 w 284"/>
              <a:gd name="T13" fmla="*/ 2147483647 h 190"/>
              <a:gd name="T14" fmla="*/ 2147483647 w 284"/>
              <a:gd name="T15" fmla="*/ 2147483647 h 190"/>
              <a:gd name="T16" fmla="*/ 2147483647 w 284"/>
              <a:gd name="T17" fmla="*/ 2147483647 h 190"/>
              <a:gd name="T18" fmla="*/ 2147483647 w 284"/>
              <a:gd name="T19" fmla="*/ 2147483647 h 190"/>
              <a:gd name="T20" fmla="*/ 2147483647 w 284"/>
              <a:gd name="T21" fmla="*/ 2147483647 h 190"/>
              <a:gd name="T22" fmla="*/ 2147483647 w 284"/>
              <a:gd name="T23" fmla="*/ 2147483647 h 190"/>
              <a:gd name="T24" fmla="*/ 2147483647 w 284"/>
              <a:gd name="T25" fmla="*/ 2147483647 h 190"/>
              <a:gd name="T26" fmla="*/ 2147483647 w 284"/>
              <a:gd name="T27" fmla="*/ 2147483647 h 190"/>
              <a:gd name="T28" fmla="*/ 2147483647 w 284"/>
              <a:gd name="T29" fmla="*/ 2147483647 h 190"/>
              <a:gd name="T30" fmla="*/ 2147483647 w 284"/>
              <a:gd name="T31" fmla="*/ 2147483647 h 190"/>
              <a:gd name="T32" fmla="*/ 2147483647 w 284"/>
              <a:gd name="T33" fmla="*/ 2147483647 h 190"/>
              <a:gd name="T34" fmla="*/ 2147483647 w 284"/>
              <a:gd name="T35" fmla="*/ 2147483647 h 190"/>
              <a:gd name="T36" fmla="*/ 2147483647 w 284"/>
              <a:gd name="T37" fmla="*/ 2147483647 h 190"/>
              <a:gd name="T38" fmla="*/ 2147483647 w 284"/>
              <a:gd name="T39" fmla="*/ 2147483647 h 190"/>
              <a:gd name="T40" fmla="*/ 2147483647 w 284"/>
              <a:gd name="T41" fmla="*/ 2147483647 h 190"/>
              <a:gd name="T42" fmla="*/ 2147483647 w 284"/>
              <a:gd name="T43" fmla="*/ 2147483647 h 190"/>
              <a:gd name="T44" fmla="*/ 2147483647 w 284"/>
              <a:gd name="T45" fmla="*/ 2147483647 h 190"/>
              <a:gd name="T46" fmla="*/ 2147483647 w 284"/>
              <a:gd name="T47" fmla="*/ 2147483647 h 190"/>
              <a:gd name="T48" fmla="*/ 2147483647 w 284"/>
              <a:gd name="T49" fmla="*/ 2147483647 h 190"/>
              <a:gd name="T50" fmla="*/ 2147483647 w 284"/>
              <a:gd name="T51" fmla="*/ 2147483647 h 190"/>
              <a:gd name="T52" fmla="*/ 2147483647 w 284"/>
              <a:gd name="T53" fmla="*/ 2147483647 h 190"/>
              <a:gd name="T54" fmla="*/ 2147483647 w 284"/>
              <a:gd name="T55" fmla="*/ 2147483647 h 190"/>
              <a:gd name="T56" fmla="*/ 2147483647 w 284"/>
              <a:gd name="T57" fmla="*/ 2147483647 h 190"/>
              <a:gd name="T58" fmla="*/ 2147483647 w 284"/>
              <a:gd name="T59" fmla="*/ 2147483647 h 190"/>
              <a:gd name="T60" fmla="*/ 2147483647 w 284"/>
              <a:gd name="T61" fmla="*/ 2147483647 h 190"/>
              <a:gd name="T62" fmla="*/ 2147483647 w 284"/>
              <a:gd name="T63" fmla="*/ 2147483647 h 190"/>
              <a:gd name="T64" fmla="*/ 2147483647 w 284"/>
              <a:gd name="T65" fmla="*/ 2147483647 h 190"/>
              <a:gd name="T66" fmla="*/ 2147483647 w 284"/>
              <a:gd name="T67" fmla="*/ 2147483647 h 190"/>
              <a:gd name="T68" fmla="*/ 2147483647 w 284"/>
              <a:gd name="T69" fmla="*/ 2147483647 h 190"/>
              <a:gd name="T70" fmla="*/ 2147483647 w 284"/>
              <a:gd name="T71" fmla="*/ 2147483647 h 190"/>
              <a:gd name="T72" fmla="*/ 2147483647 w 284"/>
              <a:gd name="T73" fmla="*/ 2147483647 h 190"/>
              <a:gd name="T74" fmla="*/ 2147483647 w 284"/>
              <a:gd name="T75" fmla="*/ 2147483647 h 190"/>
              <a:gd name="T76" fmla="*/ 2147483647 w 284"/>
              <a:gd name="T77" fmla="*/ 2147483647 h 190"/>
              <a:gd name="T78" fmla="*/ 2147483647 w 284"/>
              <a:gd name="T79" fmla="*/ 2147483647 h 190"/>
              <a:gd name="T80" fmla="*/ 2147483647 w 284"/>
              <a:gd name="T81" fmla="*/ 2147483647 h 190"/>
              <a:gd name="T82" fmla="*/ 2147483647 w 284"/>
              <a:gd name="T83" fmla="*/ 2147483647 h 190"/>
              <a:gd name="T84" fmla="*/ 2147483647 w 284"/>
              <a:gd name="T85" fmla="*/ 2147483647 h 190"/>
              <a:gd name="T86" fmla="*/ 2147483647 w 284"/>
              <a:gd name="T87" fmla="*/ 2147483647 h 190"/>
              <a:gd name="T88" fmla="*/ 2147483647 w 284"/>
              <a:gd name="T89" fmla="*/ 2147483647 h 190"/>
              <a:gd name="T90" fmla="*/ 2147483647 w 284"/>
              <a:gd name="T91" fmla="*/ 2147483647 h 190"/>
              <a:gd name="T92" fmla="*/ 2147483647 w 284"/>
              <a:gd name="T93" fmla="*/ 2147483647 h 190"/>
              <a:gd name="T94" fmla="*/ 2147483647 w 284"/>
              <a:gd name="T95" fmla="*/ 2147483647 h 190"/>
              <a:gd name="T96" fmla="*/ 2147483647 w 284"/>
              <a:gd name="T97" fmla="*/ 2147483647 h 190"/>
              <a:gd name="T98" fmla="*/ 2147483647 w 284"/>
              <a:gd name="T99" fmla="*/ 2147483647 h 190"/>
              <a:gd name="T100" fmla="*/ 2147483647 w 284"/>
              <a:gd name="T101" fmla="*/ 2147483647 h 190"/>
              <a:gd name="T102" fmla="*/ 2147483647 w 284"/>
              <a:gd name="T103" fmla="*/ 2147483647 h 190"/>
              <a:gd name="T104" fmla="*/ 2147483647 w 284"/>
              <a:gd name="T105" fmla="*/ 2147483647 h 190"/>
              <a:gd name="T106" fmla="*/ 2147483647 w 284"/>
              <a:gd name="T107" fmla="*/ 2147483647 h 190"/>
              <a:gd name="T108" fmla="*/ 2147483647 w 284"/>
              <a:gd name="T109" fmla="*/ 2147483647 h 190"/>
              <a:gd name="T110" fmla="*/ 2147483647 w 284"/>
              <a:gd name="T111" fmla="*/ 2147483647 h 190"/>
              <a:gd name="T112" fmla="*/ 2147483647 w 284"/>
              <a:gd name="T113" fmla="*/ 2147483647 h 190"/>
              <a:gd name="T114" fmla="*/ 2147483647 w 284"/>
              <a:gd name="T115" fmla="*/ 0 h 190"/>
              <a:gd name="T116" fmla="*/ 2147483647 w 284"/>
              <a:gd name="T117" fmla="*/ 2147483647 h 190"/>
              <a:gd name="T118" fmla="*/ 2147483647 w 284"/>
              <a:gd name="T119" fmla="*/ 2147483647 h 190"/>
              <a:gd name="T120" fmla="*/ 2147483647 w 284"/>
              <a:gd name="T121" fmla="*/ 2147483647 h 190"/>
              <a:gd name="T122" fmla="*/ 2147483647 w 284"/>
              <a:gd name="T123" fmla="*/ 2147483647 h 19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4"/>
              <a:gd name="T187" fmla="*/ 0 h 190"/>
              <a:gd name="T188" fmla="*/ 284 w 284"/>
              <a:gd name="T189" fmla="*/ 190 h 19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4" h="190">
                <a:moveTo>
                  <a:pt x="114" y="0"/>
                </a:moveTo>
                <a:lnTo>
                  <a:pt x="124" y="0"/>
                </a:lnTo>
                <a:lnTo>
                  <a:pt x="122" y="10"/>
                </a:lnTo>
                <a:lnTo>
                  <a:pt x="126" y="8"/>
                </a:lnTo>
                <a:lnTo>
                  <a:pt x="130" y="4"/>
                </a:lnTo>
                <a:lnTo>
                  <a:pt x="132" y="2"/>
                </a:lnTo>
                <a:lnTo>
                  <a:pt x="138" y="0"/>
                </a:lnTo>
                <a:lnTo>
                  <a:pt x="146" y="0"/>
                </a:lnTo>
                <a:lnTo>
                  <a:pt x="158" y="4"/>
                </a:lnTo>
                <a:lnTo>
                  <a:pt x="168" y="8"/>
                </a:lnTo>
                <a:lnTo>
                  <a:pt x="170" y="12"/>
                </a:lnTo>
                <a:lnTo>
                  <a:pt x="172" y="14"/>
                </a:lnTo>
                <a:lnTo>
                  <a:pt x="142" y="20"/>
                </a:lnTo>
                <a:lnTo>
                  <a:pt x="158" y="22"/>
                </a:lnTo>
                <a:lnTo>
                  <a:pt x="172" y="20"/>
                </a:lnTo>
                <a:lnTo>
                  <a:pt x="176" y="22"/>
                </a:lnTo>
                <a:lnTo>
                  <a:pt x="180" y="24"/>
                </a:lnTo>
                <a:lnTo>
                  <a:pt x="184" y="28"/>
                </a:lnTo>
                <a:lnTo>
                  <a:pt x="186" y="34"/>
                </a:lnTo>
                <a:lnTo>
                  <a:pt x="190" y="40"/>
                </a:lnTo>
                <a:lnTo>
                  <a:pt x="196" y="34"/>
                </a:lnTo>
                <a:lnTo>
                  <a:pt x="198" y="32"/>
                </a:lnTo>
                <a:lnTo>
                  <a:pt x="202" y="32"/>
                </a:lnTo>
                <a:lnTo>
                  <a:pt x="212" y="36"/>
                </a:lnTo>
                <a:lnTo>
                  <a:pt x="224" y="44"/>
                </a:lnTo>
                <a:lnTo>
                  <a:pt x="246" y="58"/>
                </a:lnTo>
                <a:lnTo>
                  <a:pt x="236" y="64"/>
                </a:lnTo>
                <a:lnTo>
                  <a:pt x="230" y="68"/>
                </a:lnTo>
                <a:lnTo>
                  <a:pt x="228" y="74"/>
                </a:lnTo>
                <a:lnTo>
                  <a:pt x="218" y="74"/>
                </a:lnTo>
                <a:lnTo>
                  <a:pt x="218" y="80"/>
                </a:lnTo>
                <a:lnTo>
                  <a:pt x="224" y="80"/>
                </a:lnTo>
                <a:lnTo>
                  <a:pt x="234" y="82"/>
                </a:lnTo>
                <a:lnTo>
                  <a:pt x="246" y="86"/>
                </a:lnTo>
                <a:lnTo>
                  <a:pt x="256" y="94"/>
                </a:lnTo>
                <a:lnTo>
                  <a:pt x="258" y="98"/>
                </a:lnTo>
                <a:lnTo>
                  <a:pt x="258" y="102"/>
                </a:lnTo>
                <a:lnTo>
                  <a:pt x="264" y="104"/>
                </a:lnTo>
                <a:lnTo>
                  <a:pt x="268" y="106"/>
                </a:lnTo>
                <a:lnTo>
                  <a:pt x="272" y="108"/>
                </a:lnTo>
                <a:lnTo>
                  <a:pt x="276" y="108"/>
                </a:lnTo>
                <a:lnTo>
                  <a:pt x="280" y="108"/>
                </a:lnTo>
                <a:lnTo>
                  <a:pt x="284" y="106"/>
                </a:lnTo>
                <a:lnTo>
                  <a:pt x="284" y="112"/>
                </a:lnTo>
                <a:lnTo>
                  <a:pt x="276" y="114"/>
                </a:lnTo>
                <a:lnTo>
                  <a:pt x="268" y="116"/>
                </a:lnTo>
                <a:lnTo>
                  <a:pt x="268" y="126"/>
                </a:lnTo>
                <a:lnTo>
                  <a:pt x="262" y="124"/>
                </a:lnTo>
                <a:lnTo>
                  <a:pt x="258" y="122"/>
                </a:lnTo>
                <a:lnTo>
                  <a:pt x="252" y="130"/>
                </a:lnTo>
                <a:lnTo>
                  <a:pt x="246" y="134"/>
                </a:lnTo>
                <a:lnTo>
                  <a:pt x="242" y="136"/>
                </a:lnTo>
                <a:lnTo>
                  <a:pt x="236" y="136"/>
                </a:lnTo>
                <a:lnTo>
                  <a:pt x="232" y="134"/>
                </a:lnTo>
                <a:lnTo>
                  <a:pt x="230" y="130"/>
                </a:lnTo>
                <a:lnTo>
                  <a:pt x="228" y="128"/>
                </a:lnTo>
                <a:lnTo>
                  <a:pt x="228" y="120"/>
                </a:lnTo>
                <a:lnTo>
                  <a:pt x="224" y="112"/>
                </a:lnTo>
                <a:lnTo>
                  <a:pt x="210" y="112"/>
                </a:lnTo>
                <a:lnTo>
                  <a:pt x="212" y="118"/>
                </a:lnTo>
                <a:lnTo>
                  <a:pt x="208" y="120"/>
                </a:lnTo>
                <a:lnTo>
                  <a:pt x="204" y="120"/>
                </a:lnTo>
                <a:lnTo>
                  <a:pt x="198" y="122"/>
                </a:lnTo>
                <a:lnTo>
                  <a:pt x="198" y="124"/>
                </a:lnTo>
                <a:lnTo>
                  <a:pt x="200" y="128"/>
                </a:lnTo>
                <a:lnTo>
                  <a:pt x="206" y="130"/>
                </a:lnTo>
                <a:lnTo>
                  <a:pt x="206" y="138"/>
                </a:lnTo>
                <a:lnTo>
                  <a:pt x="214" y="140"/>
                </a:lnTo>
                <a:lnTo>
                  <a:pt x="220" y="144"/>
                </a:lnTo>
                <a:lnTo>
                  <a:pt x="222" y="152"/>
                </a:lnTo>
                <a:lnTo>
                  <a:pt x="220" y="158"/>
                </a:lnTo>
                <a:lnTo>
                  <a:pt x="218" y="164"/>
                </a:lnTo>
                <a:lnTo>
                  <a:pt x="218" y="168"/>
                </a:lnTo>
                <a:lnTo>
                  <a:pt x="216" y="172"/>
                </a:lnTo>
                <a:lnTo>
                  <a:pt x="220" y="178"/>
                </a:lnTo>
                <a:lnTo>
                  <a:pt x="212" y="176"/>
                </a:lnTo>
                <a:lnTo>
                  <a:pt x="202" y="172"/>
                </a:lnTo>
                <a:lnTo>
                  <a:pt x="196" y="166"/>
                </a:lnTo>
                <a:lnTo>
                  <a:pt x="192" y="164"/>
                </a:lnTo>
                <a:lnTo>
                  <a:pt x="192" y="162"/>
                </a:lnTo>
                <a:lnTo>
                  <a:pt x="188" y="160"/>
                </a:lnTo>
                <a:lnTo>
                  <a:pt x="182" y="158"/>
                </a:lnTo>
                <a:lnTo>
                  <a:pt x="170" y="158"/>
                </a:lnTo>
                <a:lnTo>
                  <a:pt x="172" y="160"/>
                </a:lnTo>
                <a:lnTo>
                  <a:pt x="180" y="168"/>
                </a:lnTo>
                <a:lnTo>
                  <a:pt x="196" y="182"/>
                </a:lnTo>
                <a:lnTo>
                  <a:pt x="194" y="188"/>
                </a:lnTo>
                <a:lnTo>
                  <a:pt x="190" y="190"/>
                </a:lnTo>
                <a:lnTo>
                  <a:pt x="184" y="188"/>
                </a:lnTo>
                <a:lnTo>
                  <a:pt x="174" y="184"/>
                </a:lnTo>
                <a:lnTo>
                  <a:pt x="160" y="176"/>
                </a:lnTo>
                <a:lnTo>
                  <a:pt x="134" y="176"/>
                </a:lnTo>
                <a:lnTo>
                  <a:pt x="132" y="172"/>
                </a:lnTo>
                <a:lnTo>
                  <a:pt x="134" y="170"/>
                </a:lnTo>
                <a:lnTo>
                  <a:pt x="134" y="168"/>
                </a:lnTo>
                <a:lnTo>
                  <a:pt x="134" y="164"/>
                </a:lnTo>
                <a:lnTo>
                  <a:pt x="134" y="160"/>
                </a:lnTo>
                <a:lnTo>
                  <a:pt x="134" y="158"/>
                </a:lnTo>
                <a:lnTo>
                  <a:pt x="132" y="158"/>
                </a:lnTo>
                <a:lnTo>
                  <a:pt x="124" y="152"/>
                </a:lnTo>
                <a:lnTo>
                  <a:pt x="120" y="148"/>
                </a:lnTo>
                <a:lnTo>
                  <a:pt x="120" y="144"/>
                </a:lnTo>
                <a:lnTo>
                  <a:pt x="102" y="144"/>
                </a:lnTo>
                <a:lnTo>
                  <a:pt x="94" y="144"/>
                </a:lnTo>
                <a:lnTo>
                  <a:pt x="88" y="146"/>
                </a:lnTo>
                <a:lnTo>
                  <a:pt x="78" y="148"/>
                </a:lnTo>
                <a:lnTo>
                  <a:pt x="70" y="150"/>
                </a:lnTo>
                <a:lnTo>
                  <a:pt x="62" y="148"/>
                </a:lnTo>
                <a:lnTo>
                  <a:pt x="60" y="146"/>
                </a:lnTo>
                <a:lnTo>
                  <a:pt x="60" y="144"/>
                </a:lnTo>
                <a:lnTo>
                  <a:pt x="60" y="142"/>
                </a:lnTo>
                <a:lnTo>
                  <a:pt x="62" y="138"/>
                </a:lnTo>
                <a:lnTo>
                  <a:pt x="70" y="136"/>
                </a:lnTo>
                <a:lnTo>
                  <a:pt x="86" y="128"/>
                </a:lnTo>
                <a:lnTo>
                  <a:pt x="88" y="132"/>
                </a:lnTo>
                <a:lnTo>
                  <a:pt x="92" y="134"/>
                </a:lnTo>
                <a:lnTo>
                  <a:pt x="104" y="134"/>
                </a:lnTo>
                <a:lnTo>
                  <a:pt x="114" y="132"/>
                </a:lnTo>
                <a:lnTo>
                  <a:pt x="116" y="130"/>
                </a:lnTo>
                <a:lnTo>
                  <a:pt x="120" y="128"/>
                </a:lnTo>
                <a:lnTo>
                  <a:pt x="122" y="126"/>
                </a:lnTo>
                <a:lnTo>
                  <a:pt x="122" y="120"/>
                </a:lnTo>
                <a:lnTo>
                  <a:pt x="134" y="116"/>
                </a:lnTo>
                <a:lnTo>
                  <a:pt x="142" y="112"/>
                </a:lnTo>
                <a:lnTo>
                  <a:pt x="162" y="98"/>
                </a:lnTo>
                <a:lnTo>
                  <a:pt x="152" y="84"/>
                </a:lnTo>
                <a:lnTo>
                  <a:pt x="148" y="82"/>
                </a:lnTo>
                <a:lnTo>
                  <a:pt x="142" y="80"/>
                </a:lnTo>
                <a:lnTo>
                  <a:pt x="142" y="76"/>
                </a:lnTo>
                <a:lnTo>
                  <a:pt x="128" y="76"/>
                </a:lnTo>
                <a:lnTo>
                  <a:pt x="130" y="74"/>
                </a:lnTo>
                <a:lnTo>
                  <a:pt x="134" y="74"/>
                </a:lnTo>
                <a:lnTo>
                  <a:pt x="134" y="66"/>
                </a:lnTo>
                <a:lnTo>
                  <a:pt x="130" y="64"/>
                </a:lnTo>
                <a:lnTo>
                  <a:pt x="126" y="62"/>
                </a:lnTo>
                <a:lnTo>
                  <a:pt x="118" y="56"/>
                </a:lnTo>
                <a:lnTo>
                  <a:pt x="114" y="54"/>
                </a:lnTo>
                <a:lnTo>
                  <a:pt x="112" y="54"/>
                </a:lnTo>
                <a:lnTo>
                  <a:pt x="110" y="56"/>
                </a:lnTo>
                <a:lnTo>
                  <a:pt x="104" y="58"/>
                </a:lnTo>
                <a:lnTo>
                  <a:pt x="100" y="62"/>
                </a:lnTo>
                <a:lnTo>
                  <a:pt x="96" y="64"/>
                </a:lnTo>
                <a:lnTo>
                  <a:pt x="92" y="66"/>
                </a:lnTo>
                <a:lnTo>
                  <a:pt x="88" y="66"/>
                </a:lnTo>
                <a:lnTo>
                  <a:pt x="88" y="64"/>
                </a:lnTo>
                <a:lnTo>
                  <a:pt x="88" y="56"/>
                </a:lnTo>
                <a:lnTo>
                  <a:pt x="76" y="58"/>
                </a:lnTo>
                <a:lnTo>
                  <a:pt x="64" y="58"/>
                </a:lnTo>
                <a:lnTo>
                  <a:pt x="36" y="56"/>
                </a:lnTo>
                <a:lnTo>
                  <a:pt x="32" y="56"/>
                </a:lnTo>
                <a:lnTo>
                  <a:pt x="26" y="54"/>
                </a:lnTo>
                <a:lnTo>
                  <a:pt x="24" y="52"/>
                </a:lnTo>
                <a:lnTo>
                  <a:pt x="22" y="46"/>
                </a:lnTo>
                <a:lnTo>
                  <a:pt x="18" y="48"/>
                </a:lnTo>
                <a:lnTo>
                  <a:pt x="14" y="50"/>
                </a:lnTo>
                <a:lnTo>
                  <a:pt x="10" y="52"/>
                </a:lnTo>
                <a:lnTo>
                  <a:pt x="6" y="52"/>
                </a:lnTo>
                <a:lnTo>
                  <a:pt x="4" y="52"/>
                </a:lnTo>
                <a:lnTo>
                  <a:pt x="2" y="48"/>
                </a:lnTo>
                <a:lnTo>
                  <a:pt x="0" y="44"/>
                </a:lnTo>
                <a:lnTo>
                  <a:pt x="6" y="40"/>
                </a:lnTo>
                <a:lnTo>
                  <a:pt x="14" y="40"/>
                </a:lnTo>
                <a:lnTo>
                  <a:pt x="6" y="36"/>
                </a:lnTo>
                <a:lnTo>
                  <a:pt x="4" y="34"/>
                </a:lnTo>
                <a:lnTo>
                  <a:pt x="4" y="30"/>
                </a:lnTo>
                <a:lnTo>
                  <a:pt x="4" y="28"/>
                </a:lnTo>
                <a:lnTo>
                  <a:pt x="6" y="24"/>
                </a:lnTo>
                <a:lnTo>
                  <a:pt x="12" y="18"/>
                </a:lnTo>
                <a:lnTo>
                  <a:pt x="22" y="14"/>
                </a:lnTo>
                <a:lnTo>
                  <a:pt x="32" y="10"/>
                </a:lnTo>
                <a:lnTo>
                  <a:pt x="56" y="6"/>
                </a:lnTo>
                <a:lnTo>
                  <a:pt x="64" y="4"/>
                </a:lnTo>
                <a:lnTo>
                  <a:pt x="72" y="0"/>
                </a:lnTo>
                <a:lnTo>
                  <a:pt x="82" y="0"/>
                </a:lnTo>
                <a:lnTo>
                  <a:pt x="78" y="6"/>
                </a:lnTo>
                <a:lnTo>
                  <a:pt x="72" y="8"/>
                </a:lnTo>
                <a:lnTo>
                  <a:pt x="62" y="12"/>
                </a:lnTo>
                <a:lnTo>
                  <a:pt x="58" y="16"/>
                </a:lnTo>
                <a:lnTo>
                  <a:pt x="54" y="18"/>
                </a:lnTo>
                <a:lnTo>
                  <a:pt x="50" y="22"/>
                </a:lnTo>
                <a:lnTo>
                  <a:pt x="48" y="28"/>
                </a:lnTo>
                <a:lnTo>
                  <a:pt x="56" y="28"/>
                </a:lnTo>
                <a:lnTo>
                  <a:pt x="60" y="24"/>
                </a:lnTo>
                <a:lnTo>
                  <a:pt x="64" y="18"/>
                </a:lnTo>
                <a:lnTo>
                  <a:pt x="70" y="14"/>
                </a:lnTo>
                <a:lnTo>
                  <a:pt x="76" y="12"/>
                </a:lnTo>
                <a:lnTo>
                  <a:pt x="94" y="6"/>
                </a:lnTo>
                <a:lnTo>
                  <a:pt x="114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isļîḍè">
            <a:extLst>
              <a:ext uri="{FF2B5EF4-FFF2-40B4-BE49-F238E27FC236}">
                <a16:creationId xmlns:a16="http://schemas.microsoft.com/office/drawing/2014/main" id="{544BA5C5-C2DD-4F80-9D81-124DE8610B48}"/>
              </a:ext>
            </a:extLst>
          </p:cNvPr>
          <p:cNvSpPr/>
          <p:nvPr/>
        </p:nvSpPr>
        <p:spPr bwMode="auto">
          <a:xfrm>
            <a:off x="8198992" y="1434856"/>
            <a:ext cx="28809" cy="18226"/>
          </a:xfrm>
          <a:custGeom>
            <a:avLst/>
            <a:gdLst>
              <a:gd name="T0" fmla="*/ 2147483647 w 32"/>
              <a:gd name="T1" fmla="*/ 2147483647 h 18"/>
              <a:gd name="T2" fmla="*/ 2147483647 w 32"/>
              <a:gd name="T3" fmla="*/ 0 h 18"/>
              <a:gd name="T4" fmla="*/ 2147483647 w 32"/>
              <a:gd name="T5" fmla="*/ 0 h 18"/>
              <a:gd name="T6" fmla="*/ 2147483647 w 32"/>
              <a:gd name="T7" fmla="*/ 2147483647 h 18"/>
              <a:gd name="T8" fmla="*/ 2147483647 w 32"/>
              <a:gd name="T9" fmla="*/ 2147483647 h 18"/>
              <a:gd name="T10" fmla="*/ 2147483647 w 32"/>
              <a:gd name="T11" fmla="*/ 2147483647 h 18"/>
              <a:gd name="T12" fmla="*/ 2147483647 w 32"/>
              <a:gd name="T13" fmla="*/ 2147483647 h 18"/>
              <a:gd name="T14" fmla="*/ 2147483647 w 32"/>
              <a:gd name="T15" fmla="*/ 2147483647 h 18"/>
              <a:gd name="T16" fmla="*/ 2147483647 w 32"/>
              <a:gd name="T17" fmla="*/ 2147483647 h 18"/>
              <a:gd name="T18" fmla="*/ 2147483647 w 32"/>
              <a:gd name="T19" fmla="*/ 2147483647 h 18"/>
              <a:gd name="T20" fmla="*/ 0 w 32"/>
              <a:gd name="T21" fmla="*/ 2147483647 h 18"/>
              <a:gd name="T22" fmla="*/ 2147483647 w 32"/>
              <a:gd name="T23" fmla="*/ 2147483647 h 18"/>
              <a:gd name="T24" fmla="*/ 2147483647 w 32"/>
              <a:gd name="T25" fmla="*/ 2147483647 h 18"/>
              <a:gd name="T26" fmla="*/ 2147483647 w 32"/>
              <a:gd name="T27" fmla="*/ 2147483647 h 18"/>
              <a:gd name="T28" fmla="*/ 2147483647 w 32"/>
              <a:gd name="T29" fmla="*/ 2147483647 h 18"/>
              <a:gd name="T30" fmla="*/ 2147483647 w 32"/>
              <a:gd name="T31" fmla="*/ 0 h 18"/>
              <a:gd name="T32" fmla="*/ 2147483647 w 32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2"/>
              <a:gd name="T52" fmla="*/ 0 h 18"/>
              <a:gd name="T53" fmla="*/ 32 w 32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2" h="18">
                <a:moveTo>
                  <a:pt x="16" y="2"/>
                </a:moveTo>
                <a:lnTo>
                  <a:pt x="28" y="0"/>
                </a:lnTo>
                <a:lnTo>
                  <a:pt x="30" y="0"/>
                </a:lnTo>
                <a:lnTo>
                  <a:pt x="32" y="2"/>
                </a:lnTo>
                <a:lnTo>
                  <a:pt x="30" y="6"/>
                </a:lnTo>
                <a:lnTo>
                  <a:pt x="28" y="10"/>
                </a:lnTo>
                <a:lnTo>
                  <a:pt x="22" y="14"/>
                </a:lnTo>
                <a:lnTo>
                  <a:pt x="14" y="18"/>
                </a:lnTo>
                <a:lnTo>
                  <a:pt x="6" y="18"/>
                </a:lnTo>
                <a:lnTo>
                  <a:pt x="2" y="16"/>
                </a:lnTo>
                <a:lnTo>
                  <a:pt x="0" y="14"/>
                </a:lnTo>
                <a:lnTo>
                  <a:pt x="2" y="10"/>
                </a:lnTo>
                <a:lnTo>
                  <a:pt x="8" y="6"/>
                </a:lnTo>
                <a:lnTo>
                  <a:pt x="12" y="2"/>
                </a:lnTo>
                <a:lnTo>
                  <a:pt x="18" y="2"/>
                </a:lnTo>
                <a:lnTo>
                  <a:pt x="18" y="0"/>
                </a:lnTo>
                <a:lnTo>
                  <a:pt x="16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5" name="îşḻïďé">
            <a:extLst>
              <a:ext uri="{FF2B5EF4-FFF2-40B4-BE49-F238E27FC236}">
                <a16:creationId xmlns:a16="http://schemas.microsoft.com/office/drawing/2014/main" id="{8FE489BB-35F2-4E86-873F-8276052AF17F}"/>
              </a:ext>
            </a:extLst>
          </p:cNvPr>
          <p:cNvSpPr/>
          <p:nvPr/>
        </p:nvSpPr>
        <p:spPr bwMode="auto">
          <a:xfrm>
            <a:off x="7377576" y="1760451"/>
            <a:ext cx="777851" cy="429155"/>
          </a:xfrm>
          <a:custGeom>
            <a:avLst/>
            <a:gdLst>
              <a:gd name="T0" fmla="*/ 2147483647 w 872"/>
              <a:gd name="T1" fmla="*/ 2147483647 h 434"/>
              <a:gd name="T2" fmla="*/ 2147483647 w 872"/>
              <a:gd name="T3" fmla="*/ 2147483647 h 434"/>
              <a:gd name="T4" fmla="*/ 2147483647 w 872"/>
              <a:gd name="T5" fmla="*/ 2147483647 h 434"/>
              <a:gd name="T6" fmla="*/ 2147483647 w 872"/>
              <a:gd name="T7" fmla="*/ 2147483647 h 434"/>
              <a:gd name="T8" fmla="*/ 2147483647 w 872"/>
              <a:gd name="T9" fmla="*/ 2147483647 h 434"/>
              <a:gd name="T10" fmla="*/ 2147483647 w 872"/>
              <a:gd name="T11" fmla="*/ 2147483647 h 434"/>
              <a:gd name="T12" fmla="*/ 2147483647 w 872"/>
              <a:gd name="T13" fmla="*/ 2147483647 h 434"/>
              <a:gd name="T14" fmla="*/ 2147483647 w 872"/>
              <a:gd name="T15" fmla="*/ 2147483647 h 434"/>
              <a:gd name="T16" fmla="*/ 2147483647 w 872"/>
              <a:gd name="T17" fmla="*/ 2147483647 h 434"/>
              <a:gd name="T18" fmla="*/ 2147483647 w 872"/>
              <a:gd name="T19" fmla="*/ 2147483647 h 434"/>
              <a:gd name="T20" fmla="*/ 2147483647 w 872"/>
              <a:gd name="T21" fmla="*/ 2147483647 h 434"/>
              <a:gd name="T22" fmla="*/ 2147483647 w 872"/>
              <a:gd name="T23" fmla="*/ 2147483647 h 434"/>
              <a:gd name="T24" fmla="*/ 2147483647 w 872"/>
              <a:gd name="T25" fmla="*/ 2147483647 h 434"/>
              <a:gd name="T26" fmla="*/ 2147483647 w 872"/>
              <a:gd name="T27" fmla="*/ 2147483647 h 434"/>
              <a:gd name="T28" fmla="*/ 2147483647 w 872"/>
              <a:gd name="T29" fmla="*/ 2147483647 h 434"/>
              <a:gd name="T30" fmla="*/ 2147483647 w 872"/>
              <a:gd name="T31" fmla="*/ 2147483647 h 434"/>
              <a:gd name="T32" fmla="*/ 2147483647 w 872"/>
              <a:gd name="T33" fmla="*/ 2147483647 h 434"/>
              <a:gd name="T34" fmla="*/ 2147483647 w 872"/>
              <a:gd name="T35" fmla="*/ 2147483647 h 434"/>
              <a:gd name="T36" fmla="*/ 2147483647 w 872"/>
              <a:gd name="T37" fmla="*/ 2147483647 h 434"/>
              <a:gd name="T38" fmla="*/ 2147483647 w 872"/>
              <a:gd name="T39" fmla="*/ 2147483647 h 434"/>
              <a:gd name="T40" fmla="*/ 2147483647 w 872"/>
              <a:gd name="T41" fmla="*/ 2147483647 h 434"/>
              <a:gd name="T42" fmla="*/ 2147483647 w 872"/>
              <a:gd name="T43" fmla="*/ 2147483647 h 434"/>
              <a:gd name="T44" fmla="*/ 2147483647 w 872"/>
              <a:gd name="T45" fmla="*/ 2147483647 h 434"/>
              <a:gd name="T46" fmla="*/ 2147483647 w 872"/>
              <a:gd name="T47" fmla="*/ 2147483647 h 434"/>
              <a:gd name="T48" fmla="*/ 2147483647 w 872"/>
              <a:gd name="T49" fmla="*/ 2147483647 h 434"/>
              <a:gd name="T50" fmla="*/ 2147483647 w 872"/>
              <a:gd name="T51" fmla="*/ 2147483647 h 434"/>
              <a:gd name="T52" fmla="*/ 2147483647 w 872"/>
              <a:gd name="T53" fmla="*/ 2147483647 h 434"/>
              <a:gd name="T54" fmla="*/ 2147483647 w 872"/>
              <a:gd name="T55" fmla="*/ 2147483647 h 434"/>
              <a:gd name="T56" fmla="*/ 2147483647 w 872"/>
              <a:gd name="T57" fmla="*/ 2147483647 h 434"/>
              <a:gd name="T58" fmla="*/ 2147483647 w 872"/>
              <a:gd name="T59" fmla="*/ 2147483647 h 434"/>
              <a:gd name="T60" fmla="*/ 2147483647 w 872"/>
              <a:gd name="T61" fmla="*/ 2147483647 h 434"/>
              <a:gd name="T62" fmla="*/ 2147483647 w 872"/>
              <a:gd name="T63" fmla="*/ 2147483647 h 434"/>
              <a:gd name="T64" fmla="*/ 2147483647 w 872"/>
              <a:gd name="T65" fmla="*/ 2147483647 h 434"/>
              <a:gd name="T66" fmla="*/ 2147483647 w 872"/>
              <a:gd name="T67" fmla="*/ 2147483647 h 434"/>
              <a:gd name="T68" fmla="*/ 2147483647 w 872"/>
              <a:gd name="T69" fmla="*/ 2147483647 h 434"/>
              <a:gd name="T70" fmla="*/ 2147483647 w 872"/>
              <a:gd name="T71" fmla="*/ 2147483647 h 434"/>
              <a:gd name="T72" fmla="*/ 2147483647 w 872"/>
              <a:gd name="T73" fmla="*/ 2147483647 h 434"/>
              <a:gd name="T74" fmla="*/ 2147483647 w 872"/>
              <a:gd name="T75" fmla="*/ 2147483647 h 434"/>
              <a:gd name="T76" fmla="*/ 2147483647 w 872"/>
              <a:gd name="T77" fmla="*/ 2147483647 h 434"/>
              <a:gd name="T78" fmla="*/ 2147483647 w 872"/>
              <a:gd name="T79" fmla="*/ 2147483647 h 434"/>
              <a:gd name="T80" fmla="*/ 2147483647 w 872"/>
              <a:gd name="T81" fmla="*/ 2147483647 h 434"/>
              <a:gd name="T82" fmla="*/ 2147483647 w 872"/>
              <a:gd name="T83" fmla="*/ 2147483647 h 434"/>
              <a:gd name="T84" fmla="*/ 2147483647 w 872"/>
              <a:gd name="T85" fmla="*/ 2147483647 h 434"/>
              <a:gd name="T86" fmla="*/ 2147483647 w 872"/>
              <a:gd name="T87" fmla="*/ 2147483647 h 434"/>
              <a:gd name="T88" fmla="*/ 2147483647 w 872"/>
              <a:gd name="T89" fmla="*/ 2147483647 h 434"/>
              <a:gd name="T90" fmla="*/ 2147483647 w 872"/>
              <a:gd name="T91" fmla="*/ 2147483647 h 434"/>
              <a:gd name="T92" fmla="*/ 2147483647 w 872"/>
              <a:gd name="T93" fmla="*/ 2147483647 h 434"/>
              <a:gd name="T94" fmla="*/ 2147483647 w 872"/>
              <a:gd name="T95" fmla="*/ 2147483647 h 434"/>
              <a:gd name="T96" fmla="*/ 2147483647 w 872"/>
              <a:gd name="T97" fmla="*/ 2147483647 h 434"/>
              <a:gd name="T98" fmla="*/ 2147483647 w 872"/>
              <a:gd name="T99" fmla="*/ 2147483647 h 434"/>
              <a:gd name="T100" fmla="*/ 2147483647 w 872"/>
              <a:gd name="T101" fmla="*/ 2147483647 h 434"/>
              <a:gd name="T102" fmla="*/ 2147483647 w 872"/>
              <a:gd name="T103" fmla="*/ 2147483647 h 434"/>
              <a:gd name="T104" fmla="*/ 0 w 872"/>
              <a:gd name="T105" fmla="*/ 2147483647 h 434"/>
              <a:gd name="T106" fmla="*/ 2147483647 w 872"/>
              <a:gd name="T107" fmla="*/ 2147483647 h 434"/>
              <a:gd name="T108" fmla="*/ 2147483647 w 872"/>
              <a:gd name="T109" fmla="*/ 2147483647 h 43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2"/>
              <a:gd name="T166" fmla="*/ 0 h 434"/>
              <a:gd name="T167" fmla="*/ 872 w 872"/>
              <a:gd name="T168" fmla="*/ 434 h 43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2" h="434">
                <a:moveTo>
                  <a:pt x="4" y="226"/>
                </a:moveTo>
                <a:lnTo>
                  <a:pt x="4" y="228"/>
                </a:lnTo>
                <a:lnTo>
                  <a:pt x="4" y="230"/>
                </a:lnTo>
                <a:lnTo>
                  <a:pt x="2" y="236"/>
                </a:lnTo>
                <a:lnTo>
                  <a:pt x="4" y="244"/>
                </a:lnTo>
                <a:lnTo>
                  <a:pt x="6" y="254"/>
                </a:lnTo>
                <a:lnTo>
                  <a:pt x="14" y="260"/>
                </a:lnTo>
                <a:lnTo>
                  <a:pt x="26" y="264"/>
                </a:lnTo>
                <a:lnTo>
                  <a:pt x="30" y="266"/>
                </a:lnTo>
                <a:lnTo>
                  <a:pt x="32" y="268"/>
                </a:lnTo>
                <a:lnTo>
                  <a:pt x="40" y="278"/>
                </a:lnTo>
                <a:lnTo>
                  <a:pt x="44" y="290"/>
                </a:lnTo>
                <a:lnTo>
                  <a:pt x="46" y="300"/>
                </a:lnTo>
                <a:lnTo>
                  <a:pt x="66" y="298"/>
                </a:lnTo>
                <a:lnTo>
                  <a:pt x="74" y="298"/>
                </a:lnTo>
                <a:lnTo>
                  <a:pt x="80" y="300"/>
                </a:lnTo>
                <a:lnTo>
                  <a:pt x="124" y="326"/>
                </a:lnTo>
                <a:lnTo>
                  <a:pt x="174" y="326"/>
                </a:lnTo>
                <a:lnTo>
                  <a:pt x="178" y="316"/>
                </a:lnTo>
                <a:lnTo>
                  <a:pt x="194" y="318"/>
                </a:lnTo>
                <a:lnTo>
                  <a:pt x="198" y="318"/>
                </a:lnTo>
                <a:lnTo>
                  <a:pt x="204" y="316"/>
                </a:lnTo>
                <a:lnTo>
                  <a:pt x="206" y="324"/>
                </a:lnTo>
                <a:lnTo>
                  <a:pt x="212" y="328"/>
                </a:lnTo>
                <a:lnTo>
                  <a:pt x="216" y="332"/>
                </a:lnTo>
                <a:lnTo>
                  <a:pt x="220" y="336"/>
                </a:lnTo>
                <a:lnTo>
                  <a:pt x="224" y="356"/>
                </a:lnTo>
                <a:lnTo>
                  <a:pt x="226" y="360"/>
                </a:lnTo>
                <a:lnTo>
                  <a:pt x="230" y="364"/>
                </a:lnTo>
                <a:lnTo>
                  <a:pt x="234" y="366"/>
                </a:lnTo>
                <a:lnTo>
                  <a:pt x="238" y="366"/>
                </a:lnTo>
                <a:lnTo>
                  <a:pt x="244" y="364"/>
                </a:lnTo>
                <a:lnTo>
                  <a:pt x="250" y="360"/>
                </a:lnTo>
                <a:lnTo>
                  <a:pt x="254" y="354"/>
                </a:lnTo>
                <a:lnTo>
                  <a:pt x="256" y="354"/>
                </a:lnTo>
                <a:lnTo>
                  <a:pt x="262" y="354"/>
                </a:lnTo>
                <a:lnTo>
                  <a:pt x="270" y="354"/>
                </a:lnTo>
                <a:lnTo>
                  <a:pt x="276" y="358"/>
                </a:lnTo>
                <a:lnTo>
                  <a:pt x="278" y="366"/>
                </a:lnTo>
                <a:lnTo>
                  <a:pt x="282" y="374"/>
                </a:lnTo>
                <a:lnTo>
                  <a:pt x="286" y="392"/>
                </a:lnTo>
                <a:lnTo>
                  <a:pt x="288" y="408"/>
                </a:lnTo>
                <a:lnTo>
                  <a:pt x="290" y="412"/>
                </a:lnTo>
                <a:lnTo>
                  <a:pt x="294" y="414"/>
                </a:lnTo>
                <a:lnTo>
                  <a:pt x="302" y="420"/>
                </a:lnTo>
                <a:lnTo>
                  <a:pt x="320" y="426"/>
                </a:lnTo>
                <a:lnTo>
                  <a:pt x="322" y="426"/>
                </a:lnTo>
                <a:lnTo>
                  <a:pt x="322" y="408"/>
                </a:lnTo>
                <a:lnTo>
                  <a:pt x="322" y="402"/>
                </a:lnTo>
                <a:lnTo>
                  <a:pt x="324" y="394"/>
                </a:lnTo>
                <a:lnTo>
                  <a:pt x="328" y="388"/>
                </a:lnTo>
                <a:lnTo>
                  <a:pt x="332" y="382"/>
                </a:lnTo>
                <a:lnTo>
                  <a:pt x="338" y="378"/>
                </a:lnTo>
                <a:lnTo>
                  <a:pt x="340" y="374"/>
                </a:lnTo>
                <a:lnTo>
                  <a:pt x="342" y="370"/>
                </a:lnTo>
                <a:lnTo>
                  <a:pt x="350" y="370"/>
                </a:lnTo>
                <a:lnTo>
                  <a:pt x="358" y="368"/>
                </a:lnTo>
                <a:lnTo>
                  <a:pt x="370" y="360"/>
                </a:lnTo>
                <a:lnTo>
                  <a:pt x="372" y="358"/>
                </a:lnTo>
                <a:lnTo>
                  <a:pt x="374" y="356"/>
                </a:lnTo>
                <a:lnTo>
                  <a:pt x="374" y="354"/>
                </a:lnTo>
                <a:lnTo>
                  <a:pt x="378" y="352"/>
                </a:lnTo>
                <a:lnTo>
                  <a:pt x="384" y="354"/>
                </a:lnTo>
                <a:lnTo>
                  <a:pt x="386" y="352"/>
                </a:lnTo>
                <a:lnTo>
                  <a:pt x="386" y="350"/>
                </a:lnTo>
                <a:lnTo>
                  <a:pt x="388" y="348"/>
                </a:lnTo>
                <a:lnTo>
                  <a:pt x="392" y="348"/>
                </a:lnTo>
                <a:lnTo>
                  <a:pt x="398" y="348"/>
                </a:lnTo>
                <a:lnTo>
                  <a:pt x="404" y="350"/>
                </a:lnTo>
                <a:lnTo>
                  <a:pt x="408" y="352"/>
                </a:lnTo>
                <a:lnTo>
                  <a:pt x="414" y="354"/>
                </a:lnTo>
                <a:lnTo>
                  <a:pt x="418" y="352"/>
                </a:lnTo>
                <a:lnTo>
                  <a:pt x="424" y="352"/>
                </a:lnTo>
                <a:lnTo>
                  <a:pt x="430" y="356"/>
                </a:lnTo>
                <a:lnTo>
                  <a:pt x="434" y="358"/>
                </a:lnTo>
                <a:lnTo>
                  <a:pt x="440" y="360"/>
                </a:lnTo>
                <a:lnTo>
                  <a:pt x="444" y="358"/>
                </a:lnTo>
                <a:lnTo>
                  <a:pt x="450" y="356"/>
                </a:lnTo>
                <a:lnTo>
                  <a:pt x="452" y="358"/>
                </a:lnTo>
                <a:lnTo>
                  <a:pt x="454" y="360"/>
                </a:lnTo>
                <a:lnTo>
                  <a:pt x="456" y="362"/>
                </a:lnTo>
                <a:lnTo>
                  <a:pt x="460" y="362"/>
                </a:lnTo>
                <a:lnTo>
                  <a:pt x="462" y="362"/>
                </a:lnTo>
                <a:lnTo>
                  <a:pt x="462" y="358"/>
                </a:lnTo>
                <a:lnTo>
                  <a:pt x="458" y="356"/>
                </a:lnTo>
                <a:lnTo>
                  <a:pt x="456" y="354"/>
                </a:lnTo>
                <a:lnTo>
                  <a:pt x="456" y="340"/>
                </a:lnTo>
                <a:lnTo>
                  <a:pt x="466" y="338"/>
                </a:lnTo>
                <a:lnTo>
                  <a:pt x="474" y="336"/>
                </a:lnTo>
                <a:lnTo>
                  <a:pt x="486" y="340"/>
                </a:lnTo>
                <a:lnTo>
                  <a:pt x="490" y="338"/>
                </a:lnTo>
                <a:lnTo>
                  <a:pt x="494" y="336"/>
                </a:lnTo>
                <a:lnTo>
                  <a:pt x="510" y="336"/>
                </a:lnTo>
                <a:lnTo>
                  <a:pt x="512" y="338"/>
                </a:lnTo>
                <a:lnTo>
                  <a:pt x="516" y="340"/>
                </a:lnTo>
                <a:lnTo>
                  <a:pt x="522" y="342"/>
                </a:lnTo>
                <a:lnTo>
                  <a:pt x="524" y="346"/>
                </a:lnTo>
                <a:lnTo>
                  <a:pt x="524" y="348"/>
                </a:lnTo>
                <a:lnTo>
                  <a:pt x="524" y="352"/>
                </a:lnTo>
                <a:lnTo>
                  <a:pt x="530" y="350"/>
                </a:lnTo>
                <a:lnTo>
                  <a:pt x="532" y="348"/>
                </a:lnTo>
                <a:lnTo>
                  <a:pt x="542" y="344"/>
                </a:lnTo>
                <a:lnTo>
                  <a:pt x="550" y="346"/>
                </a:lnTo>
                <a:lnTo>
                  <a:pt x="552" y="350"/>
                </a:lnTo>
                <a:lnTo>
                  <a:pt x="552" y="354"/>
                </a:lnTo>
                <a:lnTo>
                  <a:pt x="554" y="356"/>
                </a:lnTo>
                <a:lnTo>
                  <a:pt x="556" y="360"/>
                </a:lnTo>
                <a:lnTo>
                  <a:pt x="558" y="362"/>
                </a:lnTo>
                <a:lnTo>
                  <a:pt x="562" y="364"/>
                </a:lnTo>
                <a:lnTo>
                  <a:pt x="560" y="370"/>
                </a:lnTo>
                <a:lnTo>
                  <a:pt x="558" y="372"/>
                </a:lnTo>
                <a:lnTo>
                  <a:pt x="556" y="376"/>
                </a:lnTo>
                <a:lnTo>
                  <a:pt x="556" y="380"/>
                </a:lnTo>
                <a:lnTo>
                  <a:pt x="558" y="382"/>
                </a:lnTo>
                <a:lnTo>
                  <a:pt x="560" y="386"/>
                </a:lnTo>
                <a:lnTo>
                  <a:pt x="558" y="388"/>
                </a:lnTo>
                <a:lnTo>
                  <a:pt x="558" y="390"/>
                </a:lnTo>
                <a:lnTo>
                  <a:pt x="558" y="400"/>
                </a:lnTo>
                <a:lnTo>
                  <a:pt x="564" y="408"/>
                </a:lnTo>
                <a:lnTo>
                  <a:pt x="564" y="416"/>
                </a:lnTo>
                <a:lnTo>
                  <a:pt x="566" y="422"/>
                </a:lnTo>
                <a:lnTo>
                  <a:pt x="570" y="428"/>
                </a:lnTo>
                <a:lnTo>
                  <a:pt x="574" y="432"/>
                </a:lnTo>
                <a:lnTo>
                  <a:pt x="578" y="434"/>
                </a:lnTo>
                <a:lnTo>
                  <a:pt x="584" y="434"/>
                </a:lnTo>
                <a:lnTo>
                  <a:pt x="584" y="428"/>
                </a:lnTo>
                <a:lnTo>
                  <a:pt x="588" y="420"/>
                </a:lnTo>
                <a:lnTo>
                  <a:pt x="590" y="414"/>
                </a:lnTo>
                <a:lnTo>
                  <a:pt x="592" y="408"/>
                </a:lnTo>
                <a:lnTo>
                  <a:pt x="592" y="398"/>
                </a:lnTo>
                <a:lnTo>
                  <a:pt x="594" y="388"/>
                </a:lnTo>
                <a:lnTo>
                  <a:pt x="592" y="380"/>
                </a:lnTo>
                <a:lnTo>
                  <a:pt x="588" y="370"/>
                </a:lnTo>
                <a:lnTo>
                  <a:pt x="586" y="358"/>
                </a:lnTo>
                <a:lnTo>
                  <a:pt x="584" y="348"/>
                </a:lnTo>
                <a:lnTo>
                  <a:pt x="586" y="332"/>
                </a:lnTo>
                <a:lnTo>
                  <a:pt x="590" y="322"/>
                </a:lnTo>
                <a:lnTo>
                  <a:pt x="598" y="310"/>
                </a:lnTo>
                <a:lnTo>
                  <a:pt x="606" y="300"/>
                </a:lnTo>
                <a:lnTo>
                  <a:pt x="608" y="300"/>
                </a:lnTo>
                <a:lnTo>
                  <a:pt x="612" y="298"/>
                </a:lnTo>
                <a:lnTo>
                  <a:pt x="616" y="296"/>
                </a:lnTo>
                <a:lnTo>
                  <a:pt x="618" y="294"/>
                </a:lnTo>
                <a:lnTo>
                  <a:pt x="624" y="292"/>
                </a:lnTo>
                <a:lnTo>
                  <a:pt x="626" y="290"/>
                </a:lnTo>
                <a:lnTo>
                  <a:pt x="632" y="282"/>
                </a:lnTo>
                <a:lnTo>
                  <a:pt x="634" y="276"/>
                </a:lnTo>
                <a:lnTo>
                  <a:pt x="638" y="274"/>
                </a:lnTo>
                <a:lnTo>
                  <a:pt x="644" y="274"/>
                </a:lnTo>
                <a:lnTo>
                  <a:pt x="644" y="272"/>
                </a:lnTo>
                <a:lnTo>
                  <a:pt x="646" y="272"/>
                </a:lnTo>
                <a:lnTo>
                  <a:pt x="650" y="272"/>
                </a:lnTo>
                <a:lnTo>
                  <a:pt x="654" y="268"/>
                </a:lnTo>
                <a:lnTo>
                  <a:pt x="658" y="264"/>
                </a:lnTo>
                <a:lnTo>
                  <a:pt x="660" y="260"/>
                </a:lnTo>
                <a:lnTo>
                  <a:pt x="668" y="258"/>
                </a:lnTo>
                <a:lnTo>
                  <a:pt x="672" y="258"/>
                </a:lnTo>
                <a:lnTo>
                  <a:pt x="678" y="254"/>
                </a:lnTo>
                <a:lnTo>
                  <a:pt x="676" y="250"/>
                </a:lnTo>
                <a:lnTo>
                  <a:pt x="678" y="246"/>
                </a:lnTo>
                <a:lnTo>
                  <a:pt x="688" y="244"/>
                </a:lnTo>
                <a:lnTo>
                  <a:pt x="690" y="242"/>
                </a:lnTo>
                <a:lnTo>
                  <a:pt x="692" y="240"/>
                </a:lnTo>
                <a:lnTo>
                  <a:pt x="696" y="238"/>
                </a:lnTo>
                <a:lnTo>
                  <a:pt x="698" y="234"/>
                </a:lnTo>
                <a:lnTo>
                  <a:pt x="696" y="230"/>
                </a:lnTo>
                <a:lnTo>
                  <a:pt x="696" y="226"/>
                </a:lnTo>
                <a:lnTo>
                  <a:pt x="694" y="222"/>
                </a:lnTo>
                <a:lnTo>
                  <a:pt x="692" y="218"/>
                </a:lnTo>
                <a:lnTo>
                  <a:pt x="690" y="216"/>
                </a:lnTo>
                <a:lnTo>
                  <a:pt x="688" y="214"/>
                </a:lnTo>
                <a:lnTo>
                  <a:pt x="694" y="214"/>
                </a:lnTo>
                <a:lnTo>
                  <a:pt x="692" y="214"/>
                </a:lnTo>
                <a:lnTo>
                  <a:pt x="692" y="212"/>
                </a:lnTo>
                <a:lnTo>
                  <a:pt x="694" y="208"/>
                </a:lnTo>
                <a:lnTo>
                  <a:pt x="700" y="210"/>
                </a:lnTo>
                <a:lnTo>
                  <a:pt x="704" y="208"/>
                </a:lnTo>
                <a:lnTo>
                  <a:pt x="706" y="206"/>
                </a:lnTo>
                <a:lnTo>
                  <a:pt x="706" y="198"/>
                </a:lnTo>
                <a:lnTo>
                  <a:pt x="702" y="190"/>
                </a:lnTo>
                <a:lnTo>
                  <a:pt x="702" y="188"/>
                </a:lnTo>
                <a:lnTo>
                  <a:pt x="706" y="192"/>
                </a:lnTo>
                <a:lnTo>
                  <a:pt x="708" y="196"/>
                </a:lnTo>
                <a:lnTo>
                  <a:pt x="714" y="196"/>
                </a:lnTo>
                <a:lnTo>
                  <a:pt x="716" y="194"/>
                </a:lnTo>
                <a:lnTo>
                  <a:pt x="718" y="188"/>
                </a:lnTo>
                <a:lnTo>
                  <a:pt x="718" y="168"/>
                </a:lnTo>
                <a:lnTo>
                  <a:pt x="718" y="172"/>
                </a:lnTo>
                <a:lnTo>
                  <a:pt x="718" y="174"/>
                </a:lnTo>
                <a:lnTo>
                  <a:pt x="720" y="174"/>
                </a:lnTo>
                <a:lnTo>
                  <a:pt x="720" y="178"/>
                </a:lnTo>
                <a:lnTo>
                  <a:pt x="722" y="182"/>
                </a:lnTo>
                <a:lnTo>
                  <a:pt x="726" y="176"/>
                </a:lnTo>
                <a:lnTo>
                  <a:pt x="732" y="172"/>
                </a:lnTo>
                <a:lnTo>
                  <a:pt x="734" y="172"/>
                </a:lnTo>
                <a:lnTo>
                  <a:pt x="740" y="164"/>
                </a:lnTo>
                <a:lnTo>
                  <a:pt x="744" y="158"/>
                </a:lnTo>
                <a:lnTo>
                  <a:pt x="742" y="150"/>
                </a:lnTo>
                <a:lnTo>
                  <a:pt x="744" y="148"/>
                </a:lnTo>
                <a:lnTo>
                  <a:pt x="746" y="146"/>
                </a:lnTo>
                <a:lnTo>
                  <a:pt x="756" y="146"/>
                </a:lnTo>
                <a:lnTo>
                  <a:pt x="766" y="146"/>
                </a:lnTo>
                <a:lnTo>
                  <a:pt x="770" y="142"/>
                </a:lnTo>
                <a:lnTo>
                  <a:pt x="752" y="142"/>
                </a:lnTo>
                <a:lnTo>
                  <a:pt x="760" y="140"/>
                </a:lnTo>
                <a:lnTo>
                  <a:pt x="770" y="140"/>
                </a:lnTo>
                <a:lnTo>
                  <a:pt x="776" y="138"/>
                </a:lnTo>
                <a:lnTo>
                  <a:pt x="786" y="134"/>
                </a:lnTo>
                <a:lnTo>
                  <a:pt x="790" y="132"/>
                </a:lnTo>
                <a:lnTo>
                  <a:pt x="792" y="130"/>
                </a:lnTo>
                <a:lnTo>
                  <a:pt x="802" y="132"/>
                </a:lnTo>
                <a:lnTo>
                  <a:pt x="808" y="130"/>
                </a:lnTo>
                <a:lnTo>
                  <a:pt x="812" y="128"/>
                </a:lnTo>
                <a:lnTo>
                  <a:pt x="810" y="124"/>
                </a:lnTo>
                <a:lnTo>
                  <a:pt x="808" y="126"/>
                </a:lnTo>
                <a:lnTo>
                  <a:pt x="806" y="128"/>
                </a:lnTo>
                <a:lnTo>
                  <a:pt x="800" y="128"/>
                </a:lnTo>
                <a:lnTo>
                  <a:pt x="802" y="126"/>
                </a:lnTo>
                <a:lnTo>
                  <a:pt x="802" y="122"/>
                </a:lnTo>
                <a:lnTo>
                  <a:pt x="800" y="118"/>
                </a:lnTo>
                <a:lnTo>
                  <a:pt x="802" y="112"/>
                </a:lnTo>
                <a:lnTo>
                  <a:pt x="804" y="108"/>
                </a:lnTo>
                <a:lnTo>
                  <a:pt x="806" y="104"/>
                </a:lnTo>
                <a:lnTo>
                  <a:pt x="808" y="98"/>
                </a:lnTo>
                <a:lnTo>
                  <a:pt x="814" y="94"/>
                </a:lnTo>
                <a:lnTo>
                  <a:pt x="822" y="90"/>
                </a:lnTo>
                <a:lnTo>
                  <a:pt x="838" y="84"/>
                </a:lnTo>
                <a:lnTo>
                  <a:pt x="854" y="80"/>
                </a:lnTo>
                <a:lnTo>
                  <a:pt x="870" y="74"/>
                </a:lnTo>
                <a:lnTo>
                  <a:pt x="864" y="54"/>
                </a:lnTo>
                <a:lnTo>
                  <a:pt x="864" y="50"/>
                </a:lnTo>
                <a:lnTo>
                  <a:pt x="866" y="46"/>
                </a:lnTo>
                <a:lnTo>
                  <a:pt x="872" y="38"/>
                </a:lnTo>
                <a:lnTo>
                  <a:pt x="852" y="32"/>
                </a:lnTo>
                <a:lnTo>
                  <a:pt x="846" y="34"/>
                </a:lnTo>
                <a:lnTo>
                  <a:pt x="840" y="38"/>
                </a:lnTo>
                <a:lnTo>
                  <a:pt x="830" y="52"/>
                </a:lnTo>
                <a:lnTo>
                  <a:pt x="824" y="58"/>
                </a:lnTo>
                <a:lnTo>
                  <a:pt x="820" y="66"/>
                </a:lnTo>
                <a:lnTo>
                  <a:pt x="814" y="70"/>
                </a:lnTo>
                <a:lnTo>
                  <a:pt x="804" y="72"/>
                </a:lnTo>
                <a:lnTo>
                  <a:pt x="798" y="74"/>
                </a:lnTo>
                <a:lnTo>
                  <a:pt x="766" y="74"/>
                </a:lnTo>
                <a:lnTo>
                  <a:pt x="758" y="78"/>
                </a:lnTo>
                <a:lnTo>
                  <a:pt x="750" y="80"/>
                </a:lnTo>
                <a:lnTo>
                  <a:pt x="738" y="90"/>
                </a:lnTo>
                <a:lnTo>
                  <a:pt x="724" y="100"/>
                </a:lnTo>
                <a:lnTo>
                  <a:pt x="718" y="102"/>
                </a:lnTo>
                <a:lnTo>
                  <a:pt x="712" y="104"/>
                </a:lnTo>
                <a:lnTo>
                  <a:pt x="706" y="102"/>
                </a:lnTo>
                <a:lnTo>
                  <a:pt x="700" y="100"/>
                </a:lnTo>
                <a:lnTo>
                  <a:pt x="694" y="100"/>
                </a:lnTo>
                <a:lnTo>
                  <a:pt x="692" y="102"/>
                </a:lnTo>
                <a:lnTo>
                  <a:pt x="688" y="106"/>
                </a:lnTo>
                <a:lnTo>
                  <a:pt x="686" y="110"/>
                </a:lnTo>
                <a:lnTo>
                  <a:pt x="684" y="116"/>
                </a:lnTo>
                <a:lnTo>
                  <a:pt x="672" y="122"/>
                </a:lnTo>
                <a:lnTo>
                  <a:pt x="658" y="128"/>
                </a:lnTo>
                <a:lnTo>
                  <a:pt x="642" y="134"/>
                </a:lnTo>
                <a:lnTo>
                  <a:pt x="632" y="136"/>
                </a:lnTo>
                <a:lnTo>
                  <a:pt x="622" y="134"/>
                </a:lnTo>
                <a:lnTo>
                  <a:pt x="618" y="134"/>
                </a:lnTo>
                <a:lnTo>
                  <a:pt x="618" y="132"/>
                </a:lnTo>
                <a:lnTo>
                  <a:pt x="618" y="126"/>
                </a:lnTo>
                <a:lnTo>
                  <a:pt x="622" y="122"/>
                </a:lnTo>
                <a:lnTo>
                  <a:pt x="630" y="118"/>
                </a:lnTo>
                <a:lnTo>
                  <a:pt x="636" y="112"/>
                </a:lnTo>
                <a:lnTo>
                  <a:pt x="640" y="108"/>
                </a:lnTo>
                <a:lnTo>
                  <a:pt x="640" y="106"/>
                </a:lnTo>
                <a:lnTo>
                  <a:pt x="638" y="104"/>
                </a:lnTo>
                <a:lnTo>
                  <a:pt x="636" y="102"/>
                </a:lnTo>
                <a:lnTo>
                  <a:pt x="638" y="96"/>
                </a:lnTo>
                <a:lnTo>
                  <a:pt x="636" y="94"/>
                </a:lnTo>
                <a:lnTo>
                  <a:pt x="634" y="88"/>
                </a:lnTo>
                <a:lnTo>
                  <a:pt x="632" y="92"/>
                </a:lnTo>
                <a:lnTo>
                  <a:pt x="630" y="96"/>
                </a:lnTo>
                <a:lnTo>
                  <a:pt x="622" y="96"/>
                </a:lnTo>
                <a:lnTo>
                  <a:pt x="626" y="90"/>
                </a:lnTo>
                <a:lnTo>
                  <a:pt x="632" y="86"/>
                </a:lnTo>
                <a:lnTo>
                  <a:pt x="634" y="80"/>
                </a:lnTo>
                <a:lnTo>
                  <a:pt x="636" y="72"/>
                </a:lnTo>
                <a:lnTo>
                  <a:pt x="636" y="68"/>
                </a:lnTo>
                <a:lnTo>
                  <a:pt x="632" y="66"/>
                </a:lnTo>
                <a:lnTo>
                  <a:pt x="630" y="64"/>
                </a:lnTo>
                <a:lnTo>
                  <a:pt x="622" y="64"/>
                </a:lnTo>
                <a:lnTo>
                  <a:pt x="618" y="64"/>
                </a:lnTo>
                <a:lnTo>
                  <a:pt x="610" y="72"/>
                </a:lnTo>
                <a:lnTo>
                  <a:pt x="602" y="78"/>
                </a:lnTo>
                <a:lnTo>
                  <a:pt x="592" y="82"/>
                </a:lnTo>
                <a:lnTo>
                  <a:pt x="584" y="92"/>
                </a:lnTo>
                <a:lnTo>
                  <a:pt x="582" y="96"/>
                </a:lnTo>
                <a:lnTo>
                  <a:pt x="580" y="104"/>
                </a:lnTo>
                <a:lnTo>
                  <a:pt x="578" y="116"/>
                </a:lnTo>
                <a:lnTo>
                  <a:pt x="576" y="122"/>
                </a:lnTo>
                <a:lnTo>
                  <a:pt x="572" y="128"/>
                </a:lnTo>
                <a:lnTo>
                  <a:pt x="566" y="132"/>
                </a:lnTo>
                <a:lnTo>
                  <a:pt x="558" y="134"/>
                </a:lnTo>
                <a:lnTo>
                  <a:pt x="554" y="132"/>
                </a:lnTo>
                <a:lnTo>
                  <a:pt x="552" y="130"/>
                </a:lnTo>
                <a:lnTo>
                  <a:pt x="550" y="128"/>
                </a:lnTo>
                <a:lnTo>
                  <a:pt x="552" y="122"/>
                </a:lnTo>
                <a:lnTo>
                  <a:pt x="554" y="114"/>
                </a:lnTo>
                <a:lnTo>
                  <a:pt x="560" y="102"/>
                </a:lnTo>
                <a:lnTo>
                  <a:pt x="568" y="90"/>
                </a:lnTo>
                <a:lnTo>
                  <a:pt x="576" y="80"/>
                </a:lnTo>
                <a:lnTo>
                  <a:pt x="576" y="78"/>
                </a:lnTo>
                <a:lnTo>
                  <a:pt x="578" y="74"/>
                </a:lnTo>
                <a:lnTo>
                  <a:pt x="584" y="66"/>
                </a:lnTo>
                <a:lnTo>
                  <a:pt x="594" y="60"/>
                </a:lnTo>
                <a:lnTo>
                  <a:pt x="602" y="58"/>
                </a:lnTo>
                <a:lnTo>
                  <a:pt x="620" y="58"/>
                </a:lnTo>
                <a:lnTo>
                  <a:pt x="624" y="56"/>
                </a:lnTo>
                <a:lnTo>
                  <a:pt x="628" y="56"/>
                </a:lnTo>
                <a:lnTo>
                  <a:pt x="634" y="52"/>
                </a:lnTo>
                <a:lnTo>
                  <a:pt x="626" y="50"/>
                </a:lnTo>
                <a:lnTo>
                  <a:pt x="618" y="50"/>
                </a:lnTo>
                <a:lnTo>
                  <a:pt x="612" y="50"/>
                </a:lnTo>
                <a:lnTo>
                  <a:pt x="606" y="48"/>
                </a:lnTo>
                <a:lnTo>
                  <a:pt x="596" y="46"/>
                </a:lnTo>
                <a:lnTo>
                  <a:pt x="592" y="44"/>
                </a:lnTo>
                <a:lnTo>
                  <a:pt x="590" y="40"/>
                </a:lnTo>
                <a:lnTo>
                  <a:pt x="590" y="36"/>
                </a:lnTo>
                <a:lnTo>
                  <a:pt x="584" y="36"/>
                </a:lnTo>
                <a:lnTo>
                  <a:pt x="582" y="36"/>
                </a:lnTo>
                <a:lnTo>
                  <a:pt x="580" y="34"/>
                </a:lnTo>
                <a:lnTo>
                  <a:pt x="586" y="30"/>
                </a:lnTo>
                <a:lnTo>
                  <a:pt x="564" y="38"/>
                </a:lnTo>
                <a:lnTo>
                  <a:pt x="550" y="40"/>
                </a:lnTo>
                <a:lnTo>
                  <a:pt x="540" y="42"/>
                </a:lnTo>
                <a:lnTo>
                  <a:pt x="536" y="42"/>
                </a:lnTo>
                <a:lnTo>
                  <a:pt x="532" y="42"/>
                </a:lnTo>
                <a:lnTo>
                  <a:pt x="528" y="40"/>
                </a:lnTo>
                <a:lnTo>
                  <a:pt x="536" y="34"/>
                </a:lnTo>
                <a:lnTo>
                  <a:pt x="544" y="30"/>
                </a:lnTo>
                <a:lnTo>
                  <a:pt x="552" y="26"/>
                </a:lnTo>
                <a:lnTo>
                  <a:pt x="562" y="22"/>
                </a:lnTo>
                <a:lnTo>
                  <a:pt x="550" y="20"/>
                </a:lnTo>
                <a:lnTo>
                  <a:pt x="540" y="16"/>
                </a:lnTo>
                <a:lnTo>
                  <a:pt x="540" y="18"/>
                </a:lnTo>
                <a:lnTo>
                  <a:pt x="534" y="16"/>
                </a:lnTo>
                <a:lnTo>
                  <a:pt x="528" y="14"/>
                </a:lnTo>
                <a:lnTo>
                  <a:pt x="522" y="14"/>
                </a:lnTo>
                <a:lnTo>
                  <a:pt x="516" y="12"/>
                </a:lnTo>
                <a:lnTo>
                  <a:pt x="510" y="10"/>
                </a:lnTo>
                <a:lnTo>
                  <a:pt x="506" y="6"/>
                </a:lnTo>
                <a:lnTo>
                  <a:pt x="506" y="0"/>
                </a:lnTo>
                <a:lnTo>
                  <a:pt x="112" y="0"/>
                </a:lnTo>
                <a:lnTo>
                  <a:pt x="110" y="6"/>
                </a:lnTo>
                <a:lnTo>
                  <a:pt x="106" y="14"/>
                </a:lnTo>
                <a:lnTo>
                  <a:pt x="104" y="22"/>
                </a:lnTo>
                <a:lnTo>
                  <a:pt x="100" y="24"/>
                </a:lnTo>
                <a:lnTo>
                  <a:pt x="96" y="26"/>
                </a:lnTo>
                <a:lnTo>
                  <a:pt x="94" y="22"/>
                </a:lnTo>
                <a:lnTo>
                  <a:pt x="92" y="20"/>
                </a:lnTo>
                <a:lnTo>
                  <a:pt x="82" y="16"/>
                </a:lnTo>
                <a:lnTo>
                  <a:pt x="78" y="26"/>
                </a:lnTo>
                <a:lnTo>
                  <a:pt x="64" y="52"/>
                </a:lnTo>
                <a:lnTo>
                  <a:pt x="48" y="80"/>
                </a:lnTo>
                <a:lnTo>
                  <a:pt x="40" y="90"/>
                </a:lnTo>
                <a:lnTo>
                  <a:pt x="32" y="98"/>
                </a:lnTo>
                <a:lnTo>
                  <a:pt x="26" y="106"/>
                </a:lnTo>
                <a:lnTo>
                  <a:pt x="20" y="114"/>
                </a:lnTo>
                <a:lnTo>
                  <a:pt x="14" y="126"/>
                </a:lnTo>
                <a:lnTo>
                  <a:pt x="12" y="136"/>
                </a:lnTo>
                <a:lnTo>
                  <a:pt x="8" y="146"/>
                </a:lnTo>
                <a:lnTo>
                  <a:pt x="2" y="158"/>
                </a:lnTo>
                <a:lnTo>
                  <a:pt x="2" y="162"/>
                </a:lnTo>
                <a:lnTo>
                  <a:pt x="2" y="166"/>
                </a:lnTo>
                <a:lnTo>
                  <a:pt x="2" y="170"/>
                </a:lnTo>
                <a:lnTo>
                  <a:pt x="0" y="172"/>
                </a:lnTo>
                <a:lnTo>
                  <a:pt x="0" y="174"/>
                </a:lnTo>
                <a:lnTo>
                  <a:pt x="0" y="178"/>
                </a:lnTo>
                <a:lnTo>
                  <a:pt x="2" y="190"/>
                </a:lnTo>
                <a:lnTo>
                  <a:pt x="4" y="198"/>
                </a:lnTo>
                <a:lnTo>
                  <a:pt x="6" y="196"/>
                </a:lnTo>
                <a:lnTo>
                  <a:pt x="10" y="194"/>
                </a:lnTo>
                <a:lnTo>
                  <a:pt x="18" y="196"/>
                </a:lnTo>
                <a:lnTo>
                  <a:pt x="10" y="196"/>
                </a:lnTo>
                <a:lnTo>
                  <a:pt x="8" y="198"/>
                </a:lnTo>
                <a:lnTo>
                  <a:pt x="6" y="200"/>
                </a:lnTo>
                <a:lnTo>
                  <a:pt x="8" y="204"/>
                </a:lnTo>
                <a:lnTo>
                  <a:pt x="4" y="202"/>
                </a:lnTo>
                <a:lnTo>
                  <a:pt x="2" y="206"/>
                </a:lnTo>
                <a:lnTo>
                  <a:pt x="4" y="214"/>
                </a:lnTo>
                <a:lnTo>
                  <a:pt x="4" y="216"/>
                </a:lnTo>
                <a:lnTo>
                  <a:pt x="6" y="216"/>
                </a:lnTo>
                <a:lnTo>
                  <a:pt x="6" y="220"/>
                </a:lnTo>
                <a:lnTo>
                  <a:pt x="6" y="222"/>
                </a:lnTo>
                <a:lnTo>
                  <a:pt x="4" y="22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6" name="îSļïďê">
            <a:extLst>
              <a:ext uri="{FF2B5EF4-FFF2-40B4-BE49-F238E27FC236}">
                <a16:creationId xmlns:a16="http://schemas.microsoft.com/office/drawing/2014/main" id="{D3B04BD8-773D-4397-83C5-490451B00FE2}"/>
              </a:ext>
            </a:extLst>
          </p:cNvPr>
          <p:cNvSpPr/>
          <p:nvPr/>
        </p:nvSpPr>
        <p:spPr bwMode="auto">
          <a:xfrm>
            <a:off x="7040999" y="1393431"/>
            <a:ext cx="510838" cy="274228"/>
          </a:xfrm>
          <a:custGeom>
            <a:avLst/>
            <a:gdLst>
              <a:gd name="T0" fmla="*/ 2147483647 w 574"/>
              <a:gd name="T1" fmla="*/ 2147483647 h 278"/>
              <a:gd name="T2" fmla="*/ 2147483647 w 574"/>
              <a:gd name="T3" fmla="*/ 2147483647 h 278"/>
              <a:gd name="T4" fmla="*/ 2147483647 w 574"/>
              <a:gd name="T5" fmla="*/ 2147483647 h 278"/>
              <a:gd name="T6" fmla="*/ 2147483647 w 574"/>
              <a:gd name="T7" fmla="*/ 2147483647 h 278"/>
              <a:gd name="T8" fmla="*/ 2147483647 w 574"/>
              <a:gd name="T9" fmla="*/ 2147483647 h 278"/>
              <a:gd name="T10" fmla="*/ 2147483647 w 574"/>
              <a:gd name="T11" fmla="*/ 2147483647 h 278"/>
              <a:gd name="T12" fmla="*/ 2147483647 w 574"/>
              <a:gd name="T13" fmla="*/ 2147483647 h 278"/>
              <a:gd name="T14" fmla="*/ 2147483647 w 574"/>
              <a:gd name="T15" fmla="*/ 2147483647 h 278"/>
              <a:gd name="T16" fmla="*/ 2147483647 w 574"/>
              <a:gd name="T17" fmla="*/ 2147483647 h 278"/>
              <a:gd name="T18" fmla="*/ 2147483647 w 574"/>
              <a:gd name="T19" fmla="*/ 2147483647 h 278"/>
              <a:gd name="T20" fmla="*/ 2147483647 w 574"/>
              <a:gd name="T21" fmla="*/ 2147483647 h 278"/>
              <a:gd name="T22" fmla="*/ 2147483647 w 574"/>
              <a:gd name="T23" fmla="*/ 2147483647 h 278"/>
              <a:gd name="T24" fmla="*/ 2147483647 w 574"/>
              <a:gd name="T25" fmla="*/ 2147483647 h 278"/>
              <a:gd name="T26" fmla="*/ 2147483647 w 574"/>
              <a:gd name="T27" fmla="*/ 2147483647 h 278"/>
              <a:gd name="T28" fmla="*/ 2147483647 w 574"/>
              <a:gd name="T29" fmla="*/ 2147483647 h 278"/>
              <a:gd name="T30" fmla="*/ 2147483647 w 574"/>
              <a:gd name="T31" fmla="*/ 2147483647 h 278"/>
              <a:gd name="T32" fmla="*/ 2147483647 w 574"/>
              <a:gd name="T33" fmla="*/ 2147483647 h 278"/>
              <a:gd name="T34" fmla="*/ 2147483647 w 574"/>
              <a:gd name="T35" fmla="*/ 2147483647 h 278"/>
              <a:gd name="T36" fmla="*/ 2147483647 w 574"/>
              <a:gd name="T37" fmla="*/ 2147483647 h 278"/>
              <a:gd name="T38" fmla="*/ 2147483647 w 574"/>
              <a:gd name="T39" fmla="*/ 2147483647 h 278"/>
              <a:gd name="T40" fmla="*/ 2147483647 w 574"/>
              <a:gd name="T41" fmla="*/ 2147483647 h 278"/>
              <a:gd name="T42" fmla="*/ 2147483647 w 574"/>
              <a:gd name="T43" fmla="*/ 2147483647 h 278"/>
              <a:gd name="T44" fmla="*/ 2147483647 w 574"/>
              <a:gd name="T45" fmla="*/ 2147483647 h 278"/>
              <a:gd name="T46" fmla="*/ 2147483647 w 574"/>
              <a:gd name="T47" fmla="*/ 2147483647 h 278"/>
              <a:gd name="T48" fmla="*/ 2147483647 w 574"/>
              <a:gd name="T49" fmla="*/ 2147483647 h 278"/>
              <a:gd name="T50" fmla="*/ 2147483647 w 574"/>
              <a:gd name="T51" fmla="*/ 2147483647 h 278"/>
              <a:gd name="T52" fmla="*/ 2147483647 w 574"/>
              <a:gd name="T53" fmla="*/ 2147483647 h 278"/>
              <a:gd name="T54" fmla="*/ 2147483647 w 574"/>
              <a:gd name="T55" fmla="*/ 2147483647 h 278"/>
              <a:gd name="T56" fmla="*/ 2147483647 w 574"/>
              <a:gd name="T57" fmla="*/ 2147483647 h 278"/>
              <a:gd name="T58" fmla="*/ 2147483647 w 574"/>
              <a:gd name="T59" fmla="*/ 2147483647 h 278"/>
              <a:gd name="T60" fmla="*/ 2147483647 w 574"/>
              <a:gd name="T61" fmla="*/ 2147483647 h 278"/>
              <a:gd name="T62" fmla="*/ 2147483647 w 574"/>
              <a:gd name="T63" fmla="*/ 2147483647 h 278"/>
              <a:gd name="T64" fmla="*/ 2147483647 w 574"/>
              <a:gd name="T65" fmla="*/ 2147483647 h 278"/>
              <a:gd name="T66" fmla="*/ 2147483647 w 574"/>
              <a:gd name="T67" fmla="*/ 2147483647 h 278"/>
              <a:gd name="T68" fmla="*/ 2147483647 w 574"/>
              <a:gd name="T69" fmla="*/ 2147483647 h 278"/>
              <a:gd name="T70" fmla="*/ 2147483647 w 574"/>
              <a:gd name="T71" fmla="*/ 2147483647 h 278"/>
              <a:gd name="T72" fmla="*/ 2147483647 w 574"/>
              <a:gd name="T73" fmla="*/ 2147483647 h 278"/>
              <a:gd name="T74" fmla="*/ 2147483647 w 574"/>
              <a:gd name="T75" fmla="*/ 2147483647 h 278"/>
              <a:gd name="T76" fmla="*/ 2147483647 w 574"/>
              <a:gd name="T77" fmla="*/ 2147483647 h 278"/>
              <a:gd name="T78" fmla="*/ 2147483647 w 574"/>
              <a:gd name="T79" fmla="*/ 2147483647 h 278"/>
              <a:gd name="T80" fmla="*/ 2147483647 w 574"/>
              <a:gd name="T81" fmla="*/ 2147483647 h 278"/>
              <a:gd name="T82" fmla="*/ 2147483647 w 574"/>
              <a:gd name="T83" fmla="*/ 2147483647 h 278"/>
              <a:gd name="T84" fmla="*/ 2147483647 w 574"/>
              <a:gd name="T85" fmla="*/ 2147483647 h 278"/>
              <a:gd name="T86" fmla="*/ 2147483647 w 574"/>
              <a:gd name="T87" fmla="*/ 2147483647 h 278"/>
              <a:gd name="T88" fmla="*/ 2147483647 w 574"/>
              <a:gd name="T89" fmla="*/ 2147483647 h 278"/>
              <a:gd name="T90" fmla="*/ 2147483647 w 574"/>
              <a:gd name="T91" fmla="*/ 2147483647 h 278"/>
              <a:gd name="T92" fmla="*/ 2147483647 w 574"/>
              <a:gd name="T93" fmla="*/ 2147483647 h 278"/>
              <a:gd name="T94" fmla="*/ 2147483647 w 574"/>
              <a:gd name="T95" fmla="*/ 2147483647 h 278"/>
              <a:gd name="T96" fmla="*/ 2147483647 w 574"/>
              <a:gd name="T97" fmla="*/ 2147483647 h 2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4"/>
              <a:gd name="T148" fmla="*/ 0 h 278"/>
              <a:gd name="T149" fmla="*/ 574 w 574"/>
              <a:gd name="T150" fmla="*/ 278 h 2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4" h="278">
                <a:moveTo>
                  <a:pt x="400" y="178"/>
                </a:moveTo>
                <a:lnTo>
                  <a:pt x="388" y="182"/>
                </a:lnTo>
                <a:lnTo>
                  <a:pt x="376" y="184"/>
                </a:lnTo>
                <a:lnTo>
                  <a:pt x="366" y="182"/>
                </a:lnTo>
                <a:lnTo>
                  <a:pt x="356" y="180"/>
                </a:lnTo>
                <a:lnTo>
                  <a:pt x="350" y="176"/>
                </a:lnTo>
                <a:lnTo>
                  <a:pt x="348" y="172"/>
                </a:lnTo>
                <a:lnTo>
                  <a:pt x="346" y="168"/>
                </a:lnTo>
                <a:lnTo>
                  <a:pt x="338" y="168"/>
                </a:lnTo>
                <a:lnTo>
                  <a:pt x="324" y="178"/>
                </a:lnTo>
                <a:lnTo>
                  <a:pt x="318" y="182"/>
                </a:lnTo>
                <a:lnTo>
                  <a:pt x="308" y="184"/>
                </a:lnTo>
                <a:lnTo>
                  <a:pt x="300" y="184"/>
                </a:lnTo>
                <a:lnTo>
                  <a:pt x="290" y="188"/>
                </a:lnTo>
                <a:lnTo>
                  <a:pt x="282" y="192"/>
                </a:lnTo>
                <a:lnTo>
                  <a:pt x="272" y="200"/>
                </a:lnTo>
                <a:lnTo>
                  <a:pt x="258" y="200"/>
                </a:lnTo>
                <a:lnTo>
                  <a:pt x="262" y="194"/>
                </a:lnTo>
                <a:lnTo>
                  <a:pt x="266" y="190"/>
                </a:lnTo>
                <a:lnTo>
                  <a:pt x="276" y="182"/>
                </a:lnTo>
                <a:lnTo>
                  <a:pt x="286" y="178"/>
                </a:lnTo>
                <a:lnTo>
                  <a:pt x="298" y="170"/>
                </a:lnTo>
                <a:lnTo>
                  <a:pt x="290" y="170"/>
                </a:lnTo>
                <a:lnTo>
                  <a:pt x="282" y="174"/>
                </a:lnTo>
                <a:lnTo>
                  <a:pt x="268" y="180"/>
                </a:lnTo>
                <a:lnTo>
                  <a:pt x="252" y="190"/>
                </a:lnTo>
                <a:lnTo>
                  <a:pt x="246" y="192"/>
                </a:lnTo>
                <a:lnTo>
                  <a:pt x="240" y="194"/>
                </a:lnTo>
                <a:lnTo>
                  <a:pt x="234" y="196"/>
                </a:lnTo>
                <a:lnTo>
                  <a:pt x="230" y="202"/>
                </a:lnTo>
                <a:lnTo>
                  <a:pt x="224" y="206"/>
                </a:lnTo>
                <a:lnTo>
                  <a:pt x="218" y="210"/>
                </a:lnTo>
                <a:lnTo>
                  <a:pt x="206" y="214"/>
                </a:lnTo>
                <a:lnTo>
                  <a:pt x="194" y="218"/>
                </a:lnTo>
                <a:lnTo>
                  <a:pt x="184" y="220"/>
                </a:lnTo>
                <a:lnTo>
                  <a:pt x="172" y="224"/>
                </a:lnTo>
                <a:lnTo>
                  <a:pt x="164" y="230"/>
                </a:lnTo>
                <a:lnTo>
                  <a:pt x="160" y="234"/>
                </a:lnTo>
                <a:lnTo>
                  <a:pt x="154" y="234"/>
                </a:lnTo>
                <a:lnTo>
                  <a:pt x="132" y="240"/>
                </a:lnTo>
                <a:lnTo>
                  <a:pt x="110" y="248"/>
                </a:lnTo>
                <a:lnTo>
                  <a:pt x="86" y="258"/>
                </a:lnTo>
                <a:lnTo>
                  <a:pt x="64" y="266"/>
                </a:lnTo>
                <a:lnTo>
                  <a:pt x="64" y="264"/>
                </a:lnTo>
                <a:lnTo>
                  <a:pt x="62" y="262"/>
                </a:lnTo>
                <a:lnTo>
                  <a:pt x="60" y="262"/>
                </a:lnTo>
                <a:lnTo>
                  <a:pt x="54" y="262"/>
                </a:lnTo>
                <a:lnTo>
                  <a:pt x="48" y="264"/>
                </a:lnTo>
                <a:lnTo>
                  <a:pt x="34" y="270"/>
                </a:lnTo>
                <a:lnTo>
                  <a:pt x="22" y="276"/>
                </a:lnTo>
                <a:lnTo>
                  <a:pt x="14" y="278"/>
                </a:lnTo>
                <a:lnTo>
                  <a:pt x="8" y="278"/>
                </a:lnTo>
                <a:lnTo>
                  <a:pt x="0" y="278"/>
                </a:lnTo>
                <a:lnTo>
                  <a:pt x="14" y="270"/>
                </a:lnTo>
                <a:lnTo>
                  <a:pt x="36" y="262"/>
                </a:lnTo>
                <a:lnTo>
                  <a:pt x="58" y="258"/>
                </a:lnTo>
                <a:lnTo>
                  <a:pt x="76" y="256"/>
                </a:lnTo>
                <a:lnTo>
                  <a:pt x="82" y="256"/>
                </a:lnTo>
                <a:lnTo>
                  <a:pt x="84" y="254"/>
                </a:lnTo>
                <a:lnTo>
                  <a:pt x="90" y="248"/>
                </a:lnTo>
                <a:lnTo>
                  <a:pt x="96" y="244"/>
                </a:lnTo>
                <a:lnTo>
                  <a:pt x="102" y="242"/>
                </a:lnTo>
                <a:lnTo>
                  <a:pt x="120" y="236"/>
                </a:lnTo>
                <a:lnTo>
                  <a:pt x="136" y="232"/>
                </a:lnTo>
                <a:lnTo>
                  <a:pt x="166" y="210"/>
                </a:lnTo>
                <a:lnTo>
                  <a:pt x="164" y="206"/>
                </a:lnTo>
                <a:lnTo>
                  <a:pt x="162" y="204"/>
                </a:lnTo>
                <a:lnTo>
                  <a:pt x="154" y="210"/>
                </a:lnTo>
                <a:lnTo>
                  <a:pt x="146" y="210"/>
                </a:lnTo>
                <a:lnTo>
                  <a:pt x="146" y="204"/>
                </a:lnTo>
                <a:lnTo>
                  <a:pt x="144" y="202"/>
                </a:lnTo>
                <a:lnTo>
                  <a:pt x="140" y="202"/>
                </a:lnTo>
                <a:lnTo>
                  <a:pt x="136" y="202"/>
                </a:lnTo>
                <a:lnTo>
                  <a:pt x="132" y="204"/>
                </a:lnTo>
                <a:lnTo>
                  <a:pt x="124" y="208"/>
                </a:lnTo>
                <a:lnTo>
                  <a:pt x="112" y="208"/>
                </a:lnTo>
                <a:lnTo>
                  <a:pt x="118" y="204"/>
                </a:lnTo>
                <a:lnTo>
                  <a:pt x="126" y="198"/>
                </a:lnTo>
                <a:lnTo>
                  <a:pt x="132" y="192"/>
                </a:lnTo>
                <a:lnTo>
                  <a:pt x="136" y="186"/>
                </a:lnTo>
                <a:lnTo>
                  <a:pt x="132" y="186"/>
                </a:lnTo>
                <a:lnTo>
                  <a:pt x="128" y="186"/>
                </a:lnTo>
                <a:lnTo>
                  <a:pt x="120" y="186"/>
                </a:lnTo>
                <a:lnTo>
                  <a:pt x="116" y="186"/>
                </a:lnTo>
                <a:lnTo>
                  <a:pt x="112" y="184"/>
                </a:lnTo>
                <a:lnTo>
                  <a:pt x="110" y="178"/>
                </a:lnTo>
                <a:lnTo>
                  <a:pt x="110" y="160"/>
                </a:lnTo>
                <a:lnTo>
                  <a:pt x="152" y="128"/>
                </a:lnTo>
                <a:lnTo>
                  <a:pt x="158" y="130"/>
                </a:lnTo>
                <a:lnTo>
                  <a:pt x="166" y="132"/>
                </a:lnTo>
                <a:lnTo>
                  <a:pt x="190" y="130"/>
                </a:lnTo>
                <a:lnTo>
                  <a:pt x="214" y="124"/>
                </a:lnTo>
                <a:lnTo>
                  <a:pt x="224" y="122"/>
                </a:lnTo>
                <a:lnTo>
                  <a:pt x="236" y="116"/>
                </a:lnTo>
                <a:lnTo>
                  <a:pt x="244" y="110"/>
                </a:lnTo>
                <a:lnTo>
                  <a:pt x="246" y="104"/>
                </a:lnTo>
                <a:lnTo>
                  <a:pt x="234" y="108"/>
                </a:lnTo>
                <a:lnTo>
                  <a:pt x="228" y="110"/>
                </a:lnTo>
                <a:lnTo>
                  <a:pt x="220" y="112"/>
                </a:lnTo>
                <a:lnTo>
                  <a:pt x="212" y="110"/>
                </a:lnTo>
                <a:lnTo>
                  <a:pt x="202" y="108"/>
                </a:lnTo>
                <a:lnTo>
                  <a:pt x="186" y="102"/>
                </a:lnTo>
                <a:lnTo>
                  <a:pt x="234" y="70"/>
                </a:lnTo>
                <a:lnTo>
                  <a:pt x="242" y="70"/>
                </a:lnTo>
                <a:lnTo>
                  <a:pt x="252" y="72"/>
                </a:lnTo>
                <a:lnTo>
                  <a:pt x="252" y="78"/>
                </a:lnTo>
                <a:lnTo>
                  <a:pt x="254" y="80"/>
                </a:lnTo>
                <a:lnTo>
                  <a:pt x="258" y="82"/>
                </a:lnTo>
                <a:lnTo>
                  <a:pt x="264" y="82"/>
                </a:lnTo>
                <a:lnTo>
                  <a:pt x="268" y="82"/>
                </a:lnTo>
                <a:lnTo>
                  <a:pt x="272" y="80"/>
                </a:lnTo>
                <a:lnTo>
                  <a:pt x="272" y="76"/>
                </a:lnTo>
                <a:lnTo>
                  <a:pt x="274" y="70"/>
                </a:lnTo>
                <a:lnTo>
                  <a:pt x="270" y="70"/>
                </a:lnTo>
                <a:lnTo>
                  <a:pt x="268" y="68"/>
                </a:lnTo>
                <a:lnTo>
                  <a:pt x="268" y="66"/>
                </a:lnTo>
                <a:lnTo>
                  <a:pt x="268" y="60"/>
                </a:lnTo>
                <a:lnTo>
                  <a:pt x="266" y="58"/>
                </a:lnTo>
                <a:lnTo>
                  <a:pt x="266" y="54"/>
                </a:lnTo>
                <a:lnTo>
                  <a:pt x="266" y="46"/>
                </a:lnTo>
                <a:lnTo>
                  <a:pt x="280" y="36"/>
                </a:lnTo>
                <a:lnTo>
                  <a:pt x="288" y="38"/>
                </a:lnTo>
                <a:lnTo>
                  <a:pt x="296" y="40"/>
                </a:lnTo>
                <a:lnTo>
                  <a:pt x="306" y="38"/>
                </a:lnTo>
                <a:lnTo>
                  <a:pt x="318" y="32"/>
                </a:lnTo>
                <a:lnTo>
                  <a:pt x="324" y="28"/>
                </a:lnTo>
                <a:lnTo>
                  <a:pt x="332" y="22"/>
                </a:lnTo>
                <a:lnTo>
                  <a:pt x="356" y="14"/>
                </a:lnTo>
                <a:lnTo>
                  <a:pt x="384" y="10"/>
                </a:lnTo>
                <a:lnTo>
                  <a:pt x="410" y="4"/>
                </a:lnTo>
                <a:lnTo>
                  <a:pt x="436" y="0"/>
                </a:lnTo>
                <a:lnTo>
                  <a:pt x="444" y="2"/>
                </a:lnTo>
                <a:lnTo>
                  <a:pt x="452" y="4"/>
                </a:lnTo>
                <a:lnTo>
                  <a:pt x="462" y="6"/>
                </a:lnTo>
                <a:lnTo>
                  <a:pt x="472" y="6"/>
                </a:lnTo>
                <a:lnTo>
                  <a:pt x="474" y="12"/>
                </a:lnTo>
                <a:lnTo>
                  <a:pt x="476" y="12"/>
                </a:lnTo>
                <a:lnTo>
                  <a:pt x="510" y="12"/>
                </a:lnTo>
                <a:lnTo>
                  <a:pt x="516" y="14"/>
                </a:lnTo>
                <a:lnTo>
                  <a:pt x="520" y="16"/>
                </a:lnTo>
                <a:lnTo>
                  <a:pt x="534" y="16"/>
                </a:lnTo>
                <a:lnTo>
                  <a:pt x="548" y="16"/>
                </a:lnTo>
                <a:lnTo>
                  <a:pt x="554" y="18"/>
                </a:lnTo>
                <a:lnTo>
                  <a:pt x="562" y="20"/>
                </a:lnTo>
                <a:lnTo>
                  <a:pt x="574" y="20"/>
                </a:lnTo>
                <a:lnTo>
                  <a:pt x="402" y="178"/>
                </a:lnTo>
                <a:lnTo>
                  <a:pt x="400" y="17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7" name="îṥḻïḋè">
            <a:extLst>
              <a:ext uri="{FF2B5EF4-FFF2-40B4-BE49-F238E27FC236}">
                <a16:creationId xmlns:a16="http://schemas.microsoft.com/office/drawing/2014/main" id="{DB5113A6-484B-44FF-B6F6-DD7B35C33030}"/>
              </a:ext>
            </a:extLst>
          </p:cNvPr>
          <p:cNvSpPr/>
          <p:nvPr/>
        </p:nvSpPr>
        <p:spPr bwMode="auto">
          <a:xfrm>
            <a:off x="7418331" y="2055392"/>
            <a:ext cx="380845" cy="330565"/>
          </a:xfrm>
          <a:custGeom>
            <a:avLst/>
            <a:gdLst>
              <a:gd name="T0" fmla="*/ 2147483647 w 428"/>
              <a:gd name="T1" fmla="*/ 2147483647 h 336"/>
              <a:gd name="T2" fmla="*/ 2147483647 w 428"/>
              <a:gd name="T3" fmla="*/ 2147483647 h 336"/>
              <a:gd name="T4" fmla="*/ 2147483647 w 428"/>
              <a:gd name="T5" fmla="*/ 2147483647 h 336"/>
              <a:gd name="T6" fmla="*/ 2147483647 w 428"/>
              <a:gd name="T7" fmla="*/ 2147483647 h 336"/>
              <a:gd name="T8" fmla="*/ 2147483647 w 428"/>
              <a:gd name="T9" fmla="*/ 2147483647 h 336"/>
              <a:gd name="T10" fmla="*/ 2147483647 w 428"/>
              <a:gd name="T11" fmla="*/ 2147483647 h 336"/>
              <a:gd name="T12" fmla="*/ 2147483647 w 428"/>
              <a:gd name="T13" fmla="*/ 2147483647 h 336"/>
              <a:gd name="T14" fmla="*/ 2147483647 w 428"/>
              <a:gd name="T15" fmla="*/ 2147483647 h 336"/>
              <a:gd name="T16" fmla="*/ 2147483647 w 428"/>
              <a:gd name="T17" fmla="*/ 2147483647 h 336"/>
              <a:gd name="T18" fmla="*/ 2147483647 w 428"/>
              <a:gd name="T19" fmla="*/ 2147483647 h 336"/>
              <a:gd name="T20" fmla="*/ 2147483647 w 428"/>
              <a:gd name="T21" fmla="*/ 2147483647 h 336"/>
              <a:gd name="T22" fmla="*/ 2147483647 w 428"/>
              <a:gd name="T23" fmla="*/ 2147483647 h 336"/>
              <a:gd name="T24" fmla="*/ 2147483647 w 428"/>
              <a:gd name="T25" fmla="*/ 2147483647 h 336"/>
              <a:gd name="T26" fmla="*/ 2147483647 w 428"/>
              <a:gd name="T27" fmla="*/ 2147483647 h 336"/>
              <a:gd name="T28" fmla="*/ 2147483647 w 428"/>
              <a:gd name="T29" fmla="*/ 2147483647 h 336"/>
              <a:gd name="T30" fmla="*/ 2147483647 w 428"/>
              <a:gd name="T31" fmla="*/ 2147483647 h 336"/>
              <a:gd name="T32" fmla="*/ 2147483647 w 428"/>
              <a:gd name="T33" fmla="*/ 0 h 336"/>
              <a:gd name="T34" fmla="*/ 2147483647 w 428"/>
              <a:gd name="T35" fmla="*/ 2147483647 h 336"/>
              <a:gd name="T36" fmla="*/ 2147483647 w 428"/>
              <a:gd name="T37" fmla="*/ 2147483647 h 336"/>
              <a:gd name="T38" fmla="*/ 2147483647 w 428"/>
              <a:gd name="T39" fmla="*/ 2147483647 h 336"/>
              <a:gd name="T40" fmla="*/ 2147483647 w 428"/>
              <a:gd name="T41" fmla="*/ 2147483647 h 336"/>
              <a:gd name="T42" fmla="*/ 2147483647 w 428"/>
              <a:gd name="T43" fmla="*/ 2147483647 h 336"/>
              <a:gd name="T44" fmla="*/ 2147483647 w 428"/>
              <a:gd name="T45" fmla="*/ 2147483647 h 336"/>
              <a:gd name="T46" fmla="*/ 2147483647 w 428"/>
              <a:gd name="T47" fmla="*/ 2147483647 h 336"/>
              <a:gd name="T48" fmla="*/ 2147483647 w 428"/>
              <a:gd name="T49" fmla="*/ 2147483647 h 336"/>
              <a:gd name="T50" fmla="*/ 2147483647 w 428"/>
              <a:gd name="T51" fmla="*/ 2147483647 h 336"/>
              <a:gd name="T52" fmla="*/ 2147483647 w 428"/>
              <a:gd name="T53" fmla="*/ 2147483647 h 336"/>
              <a:gd name="T54" fmla="*/ 2147483647 w 428"/>
              <a:gd name="T55" fmla="*/ 2147483647 h 336"/>
              <a:gd name="T56" fmla="*/ 2147483647 w 428"/>
              <a:gd name="T57" fmla="*/ 2147483647 h 336"/>
              <a:gd name="T58" fmla="*/ 2147483647 w 428"/>
              <a:gd name="T59" fmla="*/ 2147483647 h 336"/>
              <a:gd name="T60" fmla="*/ 2147483647 w 428"/>
              <a:gd name="T61" fmla="*/ 2147483647 h 336"/>
              <a:gd name="T62" fmla="*/ 2147483647 w 428"/>
              <a:gd name="T63" fmla="*/ 2147483647 h 336"/>
              <a:gd name="T64" fmla="*/ 2147483647 w 428"/>
              <a:gd name="T65" fmla="*/ 2147483647 h 336"/>
              <a:gd name="T66" fmla="*/ 2147483647 w 428"/>
              <a:gd name="T67" fmla="*/ 2147483647 h 336"/>
              <a:gd name="T68" fmla="*/ 2147483647 w 428"/>
              <a:gd name="T69" fmla="*/ 2147483647 h 336"/>
              <a:gd name="T70" fmla="*/ 2147483647 w 428"/>
              <a:gd name="T71" fmla="*/ 2147483647 h 336"/>
              <a:gd name="T72" fmla="*/ 2147483647 w 428"/>
              <a:gd name="T73" fmla="*/ 2147483647 h 336"/>
              <a:gd name="T74" fmla="*/ 2147483647 w 428"/>
              <a:gd name="T75" fmla="*/ 2147483647 h 336"/>
              <a:gd name="T76" fmla="*/ 2147483647 w 428"/>
              <a:gd name="T77" fmla="*/ 2147483647 h 336"/>
              <a:gd name="T78" fmla="*/ 2147483647 w 428"/>
              <a:gd name="T79" fmla="*/ 2147483647 h 336"/>
              <a:gd name="T80" fmla="*/ 2147483647 w 428"/>
              <a:gd name="T81" fmla="*/ 2147483647 h 336"/>
              <a:gd name="T82" fmla="*/ 2147483647 w 428"/>
              <a:gd name="T83" fmla="*/ 2147483647 h 336"/>
              <a:gd name="T84" fmla="*/ 2147483647 w 428"/>
              <a:gd name="T85" fmla="*/ 2147483647 h 336"/>
              <a:gd name="T86" fmla="*/ 2147483647 w 428"/>
              <a:gd name="T87" fmla="*/ 2147483647 h 336"/>
              <a:gd name="T88" fmla="*/ 2147483647 w 428"/>
              <a:gd name="T89" fmla="*/ 2147483647 h 336"/>
              <a:gd name="T90" fmla="*/ 2147483647 w 428"/>
              <a:gd name="T91" fmla="*/ 2147483647 h 336"/>
              <a:gd name="T92" fmla="*/ 2147483647 w 428"/>
              <a:gd name="T93" fmla="*/ 2147483647 h 336"/>
              <a:gd name="T94" fmla="*/ 2147483647 w 428"/>
              <a:gd name="T95" fmla="*/ 2147483647 h 336"/>
              <a:gd name="T96" fmla="*/ 2147483647 w 428"/>
              <a:gd name="T97" fmla="*/ 2147483647 h 336"/>
              <a:gd name="T98" fmla="*/ 2147483647 w 428"/>
              <a:gd name="T99" fmla="*/ 2147483647 h 336"/>
              <a:gd name="T100" fmla="*/ 2147483647 w 428"/>
              <a:gd name="T101" fmla="*/ 2147483647 h 336"/>
              <a:gd name="T102" fmla="*/ 2147483647 w 428"/>
              <a:gd name="T103" fmla="*/ 2147483647 h 336"/>
              <a:gd name="T104" fmla="*/ 2147483647 w 428"/>
              <a:gd name="T105" fmla="*/ 2147483647 h 336"/>
              <a:gd name="T106" fmla="*/ 2147483647 w 428"/>
              <a:gd name="T107" fmla="*/ 2147483647 h 336"/>
              <a:gd name="T108" fmla="*/ 2147483647 w 428"/>
              <a:gd name="T109" fmla="*/ 2147483647 h 336"/>
              <a:gd name="T110" fmla="*/ 2147483647 w 428"/>
              <a:gd name="T111" fmla="*/ 2147483647 h 3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8"/>
              <a:gd name="T169" fmla="*/ 0 h 336"/>
              <a:gd name="T170" fmla="*/ 428 w 428"/>
              <a:gd name="T171" fmla="*/ 336 h 3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8" h="336">
                <a:moveTo>
                  <a:pt x="400" y="274"/>
                </a:moveTo>
                <a:lnTo>
                  <a:pt x="402" y="270"/>
                </a:lnTo>
                <a:lnTo>
                  <a:pt x="408" y="260"/>
                </a:lnTo>
                <a:lnTo>
                  <a:pt x="410" y="250"/>
                </a:lnTo>
                <a:lnTo>
                  <a:pt x="416" y="234"/>
                </a:lnTo>
                <a:lnTo>
                  <a:pt x="418" y="228"/>
                </a:lnTo>
                <a:lnTo>
                  <a:pt x="422" y="222"/>
                </a:lnTo>
                <a:lnTo>
                  <a:pt x="428" y="210"/>
                </a:lnTo>
                <a:lnTo>
                  <a:pt x="426" y="206"/>
                </a:lnTo>
                <a:lnTo>
                  <a:pt x="426" y="202"/>
                </a:lnTo>
                <a:lnTo>
                  <a:pt x="422" y="202"/>
                </a:lnTo>
                <a:lnTo>
                  <a:pt x="410" y="202"/>
                </a:lnTo>
                <a:lnTo>
                  <a:pt x="394" y="204"/>
                </a:lnTo>
                <a:lnTo>
                  <a:pt x="378" y="208"/>
                </a:lnTo>
                <a:lnTo>
                  <a:pt x="372" y="212"/>
                </a:lnTo>
                <a:lnTo>
                  <a:pt x="368" y="216"/>
                </a:lnTo>
                <a:lnTo>
                  <a:pt x="364" y="224"/>
                </a:lnTo>
                <a:lnTo>
                  <a:pt x="358" y="234"/>
                </a:lnTo>
                <a:lnTo>
                  <a:pt x="352" y="246"/>
                </a:lnTo>
                <a:lnTo>
                  <a:pt x="346" y="254"/>
                </a:lnTo>
                <a:lnTo>
                  <a:pt x="334" y="256"/>
                </a:lnTo>
                <a:lnTo>
                  <a:pt x="320" y="260"/>
                </a:lnTo>
                <a:lnTo>
                  <a:pt x="310" y="262"/>
                </a:lnTo>
                <a:lnTo>
                  <a:pt x="298" y="264"/>
                </a:lnTo>
                <a:lnTo>
                  <a:pt x="288" y="262"/>
                </a:lnTo>
                <a:lnTo>
                  <a:pt x="280" y="256"/>
                </a:lnTo>
                <a:lnTo>
                  <a:pt x="272" y="248"/>
                </a:lnTo>
                <a:lnTo>
                  <a:pt x="266" y="238"/>
                </a:lnTo>
                <a:lnTo>
                  <a:pt x="260" y="226"/>
                </a:lnTo>
                <a:lnTo>
                  <a:pt x="258" y="216"/>
                </a:lnTo>
                <a:lnTo>
                  <a:pt x="256" y="204"/>
                </a:lnTo>
                <a:lnTo>
                  <a:pt x="256" y="194"/>
                </a:lnTo>
                <a:lnTo>
                  <a:pt x="258" y="178"/>
                </a:lnTo>
                <a:lnTo>
                  <a:pt x="260" y="160"/>
                </a:lnTo>
                <a:lnTo>
                  <a:pt x="268" y="142"/>
                </a:lnTo>
                <a:lnTo>
                  <a:pt x="276" y="128"/>
                </a:lnTo>
                <a:lnTo>
                  <a:pt x="256" y="122"/>
                </a:lnTo>
                <a:lnTo>
                  <a:pt x="248" y="116"/>
                </a:lnTo>
                <a:lnTo>
                  <a:pt x="244" y="114"/>
                </a:lnTo>
                <a:lnTo>
                  <a:pt x="242" y="110"/>
                </a:lnTo>
                <a:lnTo>
                  <a:pt x="240" y="94"/>
                </a:lnTo>
                <a:lnTo>
                  <a:pt x="236" y="76"/>
                </a:lnTo>
                <a:lnTo>
                  <a:pt x="232" y="68"/>
                </a:lnTo>
                <a:lnTo>
                  <a:pt x="230" y="60"/>
                </a:lnTo>
                <a:lnTo>
                  <a:pt x="224" y="56"/>
                </a:lnTo>
                <a:lnTo>
                  <a:pt x="216" y="56"/>
                </a:lnTo>
                <a:lnTo>
                  <a:pt x="210" y="56"/>
                </a:lnTo>
                <a:lnTo>
                  <a:pt x="208" y="56"/>
                </a:lnTo>
                <a:lnTo>
                  <a:pt x="204" y="62"/>
                </a:lnTo>
                <a:lnTo>
                  <a:pt x="198" y="66"/>
                </a:lnTo>
                <a:lnTo>
                  <a:pt x="192" y="68"/>
                </a:lnTo>
                <a:lnTo>
                  <a:pt x="188" y="68"/>
                </a:lnTo>
                <a:lnTo>
                  <a:pt x="184" y="66"/>
                </a:lnTo>
                <a:lnTo>
                  <a:pt x="180" y="62"/>
                </a:lnTo>
                <a:lnTo>
                  <a:pt x="178" y="58"/>
                </a:lnTo>
                <a:lnTo>
                  <a:pt x="174" y="38"/>
                </a:lnTo>
                <a:lnTo>
                  <a:pt x="170" y="34"/>
                </a:lnTo>
                <a:lnTo>
                  <a:pt x="166" y="30"/>
                </a:lnTo>
                <a:lnTo>
                  <a:pt x="160" y="26"/>
                </a:lnTo>
                <a:lnTo>
                  <a:pt x="158" y="18"/>
                </a:lnTo>
                <a:lnTo>
                  <a:pt x="152" y="20"/>
                </a:lnTo>
                <a:lnTo>
                  <a:pt x="148" y="20"/>
                </a:lnTo>
                <a:lnTo>
                  <a:pt x="132" y="18"/>
                </a:lnTo>
                <a:lnTo>
                  <a:pt x="128" y="28"/>
                </a:lnTo>
                <a:lnTo>
                  <a:pt x="78" y="28"/>
                </a:lnTo>
                <a:lnTo>
                  <a:pt x="34" y="2"/>
                </a:lnTo>
                <a:lnTo>
                  <a:pt x="28" y="0"/>
                </a:lnTo>
                <a:lnTo>
                  <a:pt x="20" y="0"/>
                </a:lnTo>
                <a:lnTo>
                  <a:pt x="0" y="2"/>
                </a:lnTo>
                <a:lnTo>
                  <a:pt x="0" y="8"/>
                </a:lnTo>
                <a:lnTo>
                  <a:pt x="0" y="12"/>
                </a:lnTo>
                <a:lnTo>
                  <a:pt x="2" y="14"/>
                </a:lnTo>
                <a:lnTo>
                  <a:pt x="2" y="36"/>
                </a:lnTo>
                <a:lnTo>
                  <a:pt x="2" y="38"/>
                </a:lnTo>
                <a:lnTo>
                  <a:pt x="2" y="42"/>
                </a:lnTo>
                <a:lnTo>
                  <a:pt x="4" y="48"/>
                </a:lnTo>
                <a:lnTo>
                  <a:pt x="4" y="54"/>
                </a:lnTo>
                <a:lnTo>
                  <a:pt x="8" y="56"/>
                </a:lnTo>
                <a:lnTo>
                  <a:pt x="12" y="62"/>
                </a:lnTo>
                <a:lnTo>
                  <a:pt x="20" y="70"/>
                </a:lnTo>
                <a:lnTo>
                  <a:pt x="22" y="74"/>
                </a:lnTo>
                <a:lnTo>
                  <a:pt x="22" y="78"/>
                </a:lnTo>
                <a:lnTo>
                  <a:pt x="20" y="82"/>
                </a:lnTo>
                <a:lnTo>
                  <a:pt x="14" y="84"/>
                </a:lnTo>
                <a:lnTo>
                  <a:pt x="12" y="88"/>
                </a:lnTo>
                <a:lnTo>
                  <a:pt x="8" y="92"/>
                </a:lnTo>
                <a:lnTo>
                  <a:pt x="8" y="96"/>
                </a:lnTo>
                <a:lnTo>
                  <a:pt x="12" y="102"/>
                </a:lnTo>
                <a:lnTo>
                  <a:pt x="16" y="108"/>
                </a:lnTo>
                <a:lnTo>
                  <a:pt x="24" y="110"/>
                </a:lnTo>
                <a:lnTo>
                  <a:pt x="32" y="112"/>
                </a:lnTo>
                <a:lnTo>
                  <a:pt x="34" y="118"/>
                </a:lnTo>
                <a:lnTo>
                  <a:pt x="38" y="120"/>
                </a:lnTo>
                <a:lnTo>
                  <a:pt x="40" y="124"/>
                </a:lnTo>
                <a:lnTo>
                  <a:pt x="40" y="130"/>
                </a:lnTo>
                <a:lnTo>
                  <a:pt x="40" y="134"/>
                </a:lnTo>
                <a:lnTo>
                  <a:pt x="40" y="138"/>
                </a:lnTo>
                <a:lnTo>
                  <a:pt x="38" y="140"/>
                </a:lnTo>
                <a:lnTo>
                  <a:pt x="38" y="144"/>
                </a:lnTo>
                <a:lnTo>
                  <a:pt x="38" y="148"/>
                </a:lnTo>
                <a:lnTo>
                  <a:pt x="40" y="150"/>
                </a:lnTo>
                <a:lnTo>
                  <a:pt x="42" y="154"/>
                </a:lnTo>
                <a:lnTo>
                  <a:pt x="48" y="158"/>
                </a:lnTo>
                <a:lnTo>
                  <a:pt x="54" y="164"/>
                </a:lnTo>
                <a:lnTo>
                  <a:pt x="66" y="182"/>
                </a:lnTo>
                <a:lnTo>
                  <a:pt x="68" y="180"/>
                </a:lnTo>
                <a:lnTo>
                  <a:pt x="72" y="178"/>
                </a:lnTo>
                <a:lnTo>
                  <a:pt x="74" y="176"/>
                </a:lnTo>
                <a:lnTo>
                  <a:pt x="76" y="172"/>
                </a:lnTo>
                <a:lnTo>
                  <a:pt x="74" y="164"/>
                </a:lnTo>
                <a:lnTo>
                  <a:pt x="68" y="158"/>
                </a:lnTo>
                <a:lnTo>
                  <a:pt x="66" y="152"/>
                </a:lnTo>
                <a:lnTo>
                  <a:pt x="60" y="146"/>
                </a:lnTo>
                <a:lnTo>
                  <a:pt x="62" y="142"/>
                </a:lnTo>
                <a:lnTo>
                  <a:pt x="60" y="138"/>
                </a:lnTo>
                <a:lnTo>
                  <a:pt x="56" y="128"/>
                </a:lnTo>
                <a:lnTo>
                  <a:pt x="54" y="116"/>
                </a:lnTo>
                <a:lnTo>
                  <a:pt x="50" y="108"/>
                </a:lnTo>
                <a:lnTo>
                  <a:pt x="48" y="106"/>
                </a:lnTo>
                <a:lnTo>
                  <a:pt x="46" y="104"/>
                </a:lnTo>
                <a:lnTo>
                  <a:pt x="46" y="102"/>
                </a:lnTo>
                <a:lnTo>
                  <a:pt x="44" y="90"/>
                </a:lnTo>
                <a:lnTo>
                  <a:pt x="42" y="82"/>
                </a:lnTo>
                <a:lnTo>
                  <a:pt x="36" y="62"/>
                </a:lnTo>
                <a:lnTo>
                  <a:pt x="34" y="60"/>
                </a:lnTo>
                <a:lnTo>
                  <a:pt x="34" y="58"/>
                </a:lnTo>
                <a:lnTo>
                  <a:pt x="32" y="56"/>
                </a:lnTo>
                <a:lnTo>
                  <a:pt x="30" y="56"/>
                </a:lnTo>
                <a:lnTo>
                  <a:pt x="28" y="56"/>
                </a:lnTo>
                <a:lnTo>
                  <a:pt x="26" y="48"/>
                </a:lnTo>
                <a:lnTo>
                  <a:pt x="28" y="30"/>
                </a:lnTo>
                <a:lnTo>
                  <a:pt x="30" y="24"/>
                </a:lnTo>
                <a:lnTo>
                  <a:pt x="30" y="22"/>
                </a:lnTo>
                <a:lnTo>
                  <a:pt x="32" y="20"/>
                </a:lnTo>
                <a:lnTo>
                  <a:pt x="38" y="22"/>
                </a:lnTo>
                <a:lnTo>
                  <a:pt x="42" y="24"/>
                </a:lnTo>
                <a:lnTo>
                  <a:pt x="46" y="28"/>
                </a:lnTo>
                <a:lnTo>
                  <a:pt x="48" y="32"/>
                </a:lnTo>
                <a:lnTo>
                  <a:pt x="52" y="44"/>
                </a:lnTo>
                <a:lnTo>
                  <a:pt x="54" y="56"/>
                </a:lnTo>
                <a:lnTo>
                  <a:pt x="54" y="58"/>
                </a:lnTo>
                <a:lnTo>
                  <a:pt x="52" y="64"/>
                </a:lnTo>
                <a:lnTo>
                  <a:pt x="50" y="70"/>
                </a:lnTo>
                <a:lnTo>
                  <a:pt x="50" y="72"/>
                </a:lnTo>
                <a:lnTo>
                  <a:pt x="52" y="74"/>
                </a:lnTo>
                <a:lnTo>
                  <a:pt x="58" y="74"/>
                </a:lnTo>
                <a:lnTo>
                  <a:pt x="58" y="80"/>
                </a:lnTo>
                <a:lnTo>
                  <a:pt x="62" y="84"/>
                </a:lnTo>
                <a:lnTo>
                  <a:pt x="66" y="88"/>
                </a:lnTo>
                <a:lnTo>
                  <a:pt x="68" y="88"/>
                </a:lnTo>
                <a:lnTo>
                  <a:pt x="72" y="100"/>
                </a:lnTo>
                <a:lnTo>
                  <a:pt x="76" y="106"/>
                </a:lnTo>
                <a:lnTo>
                  <a:pt x="80" y="110"/>
                </a:lnTo>
                <a:lnTo>
                  <a:pt x="84" y="112"/>
                </a:lnTo>
                <a:lnTo>
                  <a:pt x="86" y="114"/>
                </a:lnTo>
                <a:lnTo>
                  <a:pt x="88" y="116"/>
                </a:lnTo>
                <a:lnTo>
                  <a:pt x="86" y="120"/>
                </a:lnTo>
                <a:lnTo>
                  <a:pt x="84" y="126"/>
                </a:lnTo>
                <a:lnTo>
                  <a:pt x="86" y="132"/>
                </a:lnTo>
                <a:lnTo>
                  <a:pt x="92" y="140"/>
                </a:lnTo>
                <a:lnTo>
                  <a:pt x="104" y="154"/>
                </a:lnTo>
                <a:lnTo>
                  <a:pt x="112" y="162"/>
                </a:lnTo>
                <a:lnTo>
                  <a:pt x="118" y="168"/>
                </a:lnTo>
                <a:lnTo>
                  <a:pt x="122" y="178"/>
                </a:lnTo>
                <a:lnTo>
                  <a:pt x="130" y="188"/>
                </a:lnTo>
                <a:lnTo>
                  <a:pt x="130" y="202"/>
                </a:lnTo>
                <a:lnTo>
                  <a:pt x="132" y="206"/>
                </a:lnTo>
                <a:lnTo>
                  <a:pt x="132" y="210"/>
                </a:lnTo>
                <a:lnTo>
                  <a:pt x="132" y="216"/>
                </a:lnTo>
                <a:lnTo>
                  <a:pt x="130" y="220"/>
                </a:lnTo>
                <a:lnTo>
                  <a:pt x="128" y="220"/>
                </a:lnTo>
                <a:lnTo>
                  <a:pt x="128" y="226"/>
                </a:lnTo>
                <a:lnTo>
                  <a:pt x="124" y="226"/>
                </a:lnTo>
                <a:lnTo>
                  <a:pt x="124" y="232"/>
                </a:lnTo>
                <a:lnTo>
                  <a:pt x="126" y="238"/>
                </a:lnTo>
                <a:lnTo>
                  <a:pt x="130" y="244"/>
                </a:lnTo>
                <a:lnTo>
                  <a:pt x="138" y="250"/>
                </a:lnTo>
                <a:lnTo>
                  <a:pt x="148" y="256"/>
                </a:lnTo>
                <a:lnTo>
                  <a:pt x="150" y="262"/>
                </a:lnTo>
                <a:lnTo>
                  <a:pt x="154" y="266"/>
                </a:lnTo>
                <a:lnTo>
                  <a:pt x="158" y="270"/>
                </a:lnTo>
                <a:lnTo>
                  <a:pt x="166" y="270"/>
                </a:lnTo>
                <a:lnTo>
                  <a:pt x="174" y="272"/>
                </a:lnTo>
                <a:lnTo>
                  <a:pt x="178" y="274"/>
                </a:lnTo>
                <a:lnTo>
                  <a:pt x="190" y="284"/>
                </a:lnTo>
                <a:lnTo>
                  <a:pt x="198" y="290"/>
                </a:lnTo>
                <a:lnTo>
                  <a:pt x="204" y="294"/>
                </a:lnTo>
                <a:lnTo>
                  <a:pt x="218" y="300"/>
                </a:lnTo>
                <a:lnTo>
                  <a:pt x="232" y="306"/>
                </a:lnTo>
                <a:lnTo>
                  <a:pt x="246" y="312"/>
                </a:lnTo>
                <a:lnTo>
                  <a:pt x="254" y="314"/>
                </a:lnTo>
                <a:lnTo>
                  <a:pt x="260" y="314"/>
                </a:lnTo>
                <a:lnTo>
                  <a:pt x="266" y="314"/>
                </a:lnTo>
                <a:lnTo>
                  <a:pt x="274" y="308"/>
                </a:lnTo>
                <a:lnTo>
                  <a:pt x="280" y="304"/>
                </a:lnTo>
                <a:lnTo>
                  <a:pt x="286" y="302"/>
                </a:lnTo>
                <a:lnTo>
                  <a:pt x="290" y="304"/>
                </a:lnTo>
                <a:lnTo>
                  <a:pt x="296" y="306"/>
                </a:lnTo>
                <a:lnTo>
                  <a:pt x="306" y="312"/>
                </a:lnTo>
                <a:lnTo>
                  <a:pt x="314" y="320"/>
                </a:lnTo>
                <a:lnTo>
                  <a:pt x="318" y="328"/>
                </a:lnTo>
                <a:lnTo>
                  <a:pt x="324" y="336"/>
                </a:lnTo>
                <a:lnTo>
                  <a:pt x="328" y="324"/>
                </a:lnTo>
                <a:lnTo>
                  <a:pt x="330" y="318"/>
                </a:lnTo>
                <a:lnTo>
                  <a:pt x="334" y="312"/>
                </a:lnTo>
                <a:lnTo>
                  <a:pt x="354" y="312"/>
                </a:lnTo>
                <a:lnTo>
                  <a:pt x="354" y="306"/>
                </a:lnTo>
                <a:lnTo>
                  <a:pt x="352" y="302"/>
                </a:lnTo>
                <a:lnTo>
                  <a:pt x="348" y="300"/>
                </a:lnTo>
                <a:lnTo>
                  <a:pt x="346" y="296"/>
                </a:lnTo>
                <a:lnTo>
                  <a:pt x="344" y="292"/>
                </a:lnTo>
                <a:lnTo>
                  <a:pt x="348" y="284"/>
                </a:lnTo>
                <a:lnTo>
                  <a:pt x="352" y="280"/>
                </a:lnTo>
                <a:lnTo>
                  <a:pt x="356" y="278"/>
                </a:lnTo>
                <a:lnTo>
                  <a:pt x="380" y="278"/>
                </a:lnTo>
                <a:lnTo>
                  <a:pt x="384" y="278"/>
                </a:lnTo>
                <a:lnTo>
                  <a:pt x="386" y="276"/>
                </a:lnTo>
                <a:lnTo>
                  <a:pt x="388" y="274"/>
                </a:lnTo>
                <a:lnTo>
                  <a:pt x="390" y="270"/>
                </a:lnTo>
                <a:lnTo>
                  <a:pt x="392" y="268"/>
                </a:lnTo>
                <a:lnTo>
                  <a:pt x="396" y="268"/>
                </a:lnTo>
                <a:lnTo>
                  <a:pt x="398" y="270"/>
                </a:lnTo>
                <a:lnTo>
                  <a:pt x="398" y="274"/>
                </a:lnTo>
                <a:lnTo>
                  <a:pt x="400" y="27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îśliḑé">
            <a:extLst>
              <a:ext uri="{FF2B5EF4-FFF2-40B4-BE49-F238E27FC236}">
                <a16:creationId xmlns:a16="http://schemas.microsoft.com/office/drawing/2014/main" id="{7737B794-6999-4139-BEEA-752D77ED0582}"/>
              </a:ext>
            </a:extLst>
          </p:cNvPr>
          <p:cNvSpPr/>
          <p:nvPr/>
        </p:nvSpPr>
        <p:spPr bwMode="auto">
          <a:xfrm>
            <a:off x="7827985" y="2228545"/>
            <a:ext cx="144046" cy="62965"/>
          </a:xfrm>
          <a:custGeom>
            <a:avLst/>
            <a:gdLst>
              <a:gd name="T0" fmla="*/ 2147483647 w 162"/>
              <a:gd name="T1" fmla="*/ 2147483647 h 64"/>
              <a:gd name="T2" fmla="*/ 2147483647 w 162"/>
              <a:gd name="T3" fmla="*/ 2147483647 h 64"/>
              <a:gd name="T4" fmla="*/ 2147483647 w 162"/>
              <a:gd name="T5" fmla="*/ 2147483647 h 64"/>
              <a:gd name="T6" fmla="*/ 2147483647 w 162"/>
              <a:gd name="T7" fmla="*/ 2147483647 h 64"/>
              <a:gd name="T8" fmla="*/ 2147483647 w 162"/>
              <a:gd name="T9" fmla="*/ 2147483647 h 64"/>
              <a:gd name="T10" fmla="*/ 2147483647 w 162"/>
              <a:gd name="T11" fmla="*/ 2147483647 h 64"/>
              <a:gd name="T12" fmla="*/ 2147483647 w 162"/>
              <a:gd name="T13" fmla="*/ 2147483647 h 64"/>
              <a:gd name="T14" fmla="*/ 2147483647 w 162"/>
              <a:gd name="T15" fmla="*/ 2147483647 h 64"/>
              <a:gd name="T16" fmla="*/ 2147483647 w 162"/>
              <a:gd name="T17" fmla="*/ 2147483647 h 64"/>
              <a:gd name="T18" fmla="*/ 2147483647 w 162"/>
              <a:gd name="T19" fmla="*/ 2147483647 h 64"/>
              <a:gd name="T20" fmla="*/ 2147483647 w 162"/>
              <a:gd name="T21" fmla="*/ 2147483647 h 64"/>
              <a:gd name="T22" fmla="*/ 2147483647 w 162"/>
              <a:gd name="T23" fmla="*/ 2147483647 h 64"/>
              <a:gd name="T24" fmla="*/ 2147483647 w 162"/>
              <a:gd name="T25" fmla="*/ 2147483647 h 64"/>
              <a:gd name="T26" fmla="*/ 0 w 162"/>
              <a:gd name="T27" fmla="*/ 2147483647 h 64"/>
              <a:gd name="T28" fmla="*/ 2147483647 w 162"/>
              <a:gd name="T29" fmla="*/ 2147483647 h 64"/>
              <a:gd name="T30" fmla="*/ 2147483647 w 162"/>
              <a:gd name="T31" fmla="*/ 2147483647 h 64"/>
              <a:gd name="T32" fmla="*/ 2147483647 w 162"/>
              <a:gd name="T33" fmla="*/ 2147483647 h 64"/>
              <a:gd name="T34" fmla="*/ 2147483647 w 162"/>
              <a:gd name="T35" fmla="*/ 2147483647 h 64"/>
              <a:gd name="T36" fmla="*/ 2147483647 w 162"/>
              <a:gd name="T37" fmla="*/ 2147483647 h 64"/>
              <a:gd name="T38" fmla="*/ 2147483647 w 162"/>
              <a:gd name="T39" fmla="*/ 2147483647 h 64"/>
              <a:gd name="T40" fmla="*/ 2147483647 w 162"/>
              <a:gd name="T41" fmla="*/ 0 h 64"/>
              <a:gd name="T42" fmla="*/ 2147483647 w 162"/>
              <a:gd name="T43" fmla="*/ 0 h 64"/>
              <a:gd name="T44" fmla="*/ 2147483647 w 162"/>
              <a:gd name="T45" fmla="*/ 0 h 64"/>
              <a:gd name="T46" fmla="*/ 2147483647 w 162"/>
              <a:gd name="T47" fmla="*/ 2147483647 h 64"/>
              <a:gd name="T48" fmla="*/ 2147483647 w 162"/>
              <a:gd name="T49" fmla="*/ 2147483647 h 64"/>
              <a:gd name="T50" fmla="*/ 2147483647 w 162"/>
              <a:gd name="T51" fmla="*/ 2147483647 h 64"/>
              <a:gd name="T52" fmla="*/ 2147483647 w 162"/>
              <a:gd name="T53" fmla="*/ 2147483647 h 64"/>
              <a:gd name="T54" fmla="*/ 2147483647 w 162"/>
              <a:gd name="T55" fmla="*/ 2147483647 h 64"/>
              <a:gd name="T56" fmla="*/ 2147483647 w 162"/>
              <a:gd name="T57" fmla="*/ 2147483647 h 64"/>
              <a:gd name="T58" fmla="*/ 2147483647 w 162"/>
              <a:gd name="T59" fmla="*/ 2147483647 h 64"/>
              <a:gd name="T60" fmla="*/ 2147483647 w 162"/>
              <a:gd name="T61" fmla="*/ 2147483647 h 64"/>
              <a:gd name="T62" fmla="*/ 2147483647 w 162"/>
              <a:gd name="T63" fmla="*/ 2147483647 h 64"/>
              <a:gd name="T64" fmla="*/ 2147483647 w 162"/>
              <a:gd name="T65" fmla="*/ 2147483647 h 64"/>
              <a:gd name="T66" fmla="*/ 2147483647 w 162"/>
              <a:gd name="T67" fmla="*/ 2147483647 h 64"/>
              <a:gd name="T68" fmla="*/ 2147483647 w 162"/>
              <a:gd name="T69" fmla="*/ 2147483647 h 64"/>
              <a:gd name="T70" fmla="*/ 2147483647 w 162"/>
              <a:gd name="T71" fmla="*/ 2147483647 h 64"/>
              <a:gd name="T72" fmla="*/ 2147483647 w 162"/>
              <a:gd name="T73" fmla="*/ 2147483647 h 64"/>
              <a:gd name="T74" fmla="*/ 2147483647 w 162"/>
              <a:gd name="T75" fmla="*/ 2147483647 h 64"/>
              <a:gd name="T76" fmla="*/ 2147483647 w 162"/>
              <a:gd name="T77" fmla="*/ 2147483647 h 64"/>
              <a:gd name="T78" fmla="*/ 2147483647 w 162"/>
              <a:gd name="T79" fmla="*/ 2147483647 h 64"/>
              <a:gd name="T80" fmla="*/ 2147483647 w 162"/>
              <a:gd name="T81" fmla="*/ 2147483647 h 64"/>
              <a:gd name="T82" fmla="*/ 2147483647 w 162"/>
              <a:gd name="T83" fmla="*/ 2147483647 h 64"/>
              <a:gd name="T84" fmla="*/ 2147483647 w 162"/>
              <a:gd name="T85" fmla="*/ 2147483647 h 64"/>
              <a:gd name="T86" fmla="*/ 2147483647 w 162"/>
              <a:gd name="T87" fmla="*/ 2147483647 h 64"/>
              <a:gd name="T88" fmla="*/ 2147483647 w 162"/>
              <a:gd name="T89" fmla="*/ 2147483647 h 64"/>
              <a:gd name="T90" fmla="*/ 2147483647 w 162"/>
              <a:gd name="T91" fmla="*/ 2147483647 h 64"/>
              <a:gd name="T92" fmla="*/ 2147483647 w 162"/>
              <a:gd name="T93" fmla="*/ 2147483647 h 64"/>
              <a:gd name="T94" fmla="*/ 2147483647 w 162"/>
              <a:gd name="T95" fmla="*/ 2147483647 h 64"/>
              <a:gd name="T96" fmla="*/ 2147483647 w 162"/>
              <a:gd name="T97" fmla="*/ 2147483647 h 64"/>
              <a:gd name="T98" fmla="*/ 2147483647 w 162"/>
              <a:gd name="T99" fmla="*/ 2147483647 h 64"/>
              <a:gd name="T100" fmla="*/ 2147483647 w 162"/>
              <a:gd name="T101" fmla="*/ 2147483647 h 64"/>
              <a:gd name="T102" fmla="*/ 2147483647 w 162"/>
              <a:gd name="T103" fmla="*/ 2147483647 h 64"/>
              <a:gd name="T104" fmla="*/ 2147483647 w 162"/>
              <a:gd name="T105" fmla="*/ 2147483647 h 64"/>
              <a:gd name="T106" fmla="*/ 2147483647 w 162"/>
              <a:gd name="T107" fmla="*/ 2147483647 h 64"/>
              <a:gd name="T108" fmla="*/ 2147483647 w 162"/>
              <a:gd name="T109" fmla="*/ 2147483647 h 64"/>
              <a:gd name="T110" fmla="*/ 2147483647 w 162"/>
              <a:gd name="T111" fmla="*/ 2147483647 h 64"/>
              <a:gd name="T112" fmla="*/ 2147483647 w 162"/>
              <a:gd name="T113" fmla="*/ 2147483647 h 64"/>
              <a:gd name="T114" fmla="*/ 2147483647 w 162"/>
              <a:gd name="T115" fmla="*/ 2147483647 h 64"/>
              <a:gd name="T116" fmla="*/ 2147483647 w 162"/>
              <a:gd name="T117" fmla="*/ 2147483647 h 64"/>
              <a:gd name="T118" fmla="*/ 2147483647 w 162"/>
              <a:gd name="T119" fmla="*/ 2147483647 h 64"/>
              <a:gd name="T120" fmla="*/ 2147483647 w 162"/>
              <a:gd name="T121" fmla="*/ 2147483647 h 6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62"/>
              <a:gd name="T184" fmla="*/ 0 h 64"/>
              <a:gd name="T185" fmla="*/ 162 w 162"/>
              <a:gd name="T186" fmla="*/ 64 h 6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62" h="64">
                <a:moveTo>
                  <a:pt x="44" y="18"/>
                </a:moveTo>
                <a:lnTo>
                  <a:pt x="44" y="16"/>
                </a:lnTo>
                <a:lnTo>
                  <a:pt x="48" y="16"/>
                </a:lnTo>
                <a:lnTo>
                  <a:pt x="48" y="12"/>
                </a:lnTo>
                <a:lnTo>
                  <a:pt x="44" y="10"/>
                </a:lnTo>
                <a:lnTo>
                  <a:pt x="44" y="12"/>
                </a:lnTo>
                <a:lnTo>
                  <a:pt x="36" y="12"/>
                </a:lnTo>
                <a:lnTo>
                  <a:pt x="30" y="16"/>
                </a:lnTo>
                <a:lnTo>
                  <a:pt x="22" y="18"/>
                </a:lnTo>
                <a:lnTo>
                  <a:pt x="16" y="20"/>
                </a:lnTo>
                <a:lnTo>
                  <a:pt x="14" y="22"/>
                </a:lnTo>
                <a:lnTo>
                  <a:pt x="12" y="24"/>
                </a:lnTo>
                <a:lnTo>
                  <a:pt x="6" y="26"/>
                </a:lnTo>
                <a:lnTo>
                  <a:pt x="0" y="26"/>
                </a:lnTo>
                <a:lnTo>
                  <a:pt x="4" y="24"/>
                </a:lnTo>
                <a:lnTo>
                  <a:pt x="6" y="24"/>
                </a:lnTo>
                <a:lnTo>
                  <a:pt x="8" y="18"/>
                </a:lnTo>
                <a:lnTo>
                  <a:pt x="12" y="14"/>
                </a:lnTo>
                <a:lnTo>
                  <a:pt x="18" y="10"/>
                </a:lnTo>
                <a:lnTo>
                  <a:pt x="24" y="6"/>
                </a:lnTo>
                <a:lnTo>
                  <a:pt x="42" y="0"/>
                </a:lnTo>
                <a:lnTo>
                  <a:pt x="56" y="0"/>
                </a:lnTo>
                <a:lnTo>
                  <a:pt x="60" y="0"/>
                </a:lnTo>
                <a:lnTo>
                  <a:pt x="62" y="2"/>
                </a:lnTo>
                <a:lnTo>
                  <a:pt x="66" y="4"/>
                </a:lnTo>
                <a:lnTo>
                  <a:pt x="78" y="8"/>
                </a:lnTo>
                <a:lnTo>
                  <a:pt x="86" y="16"/>
                </a:lnTo>
                <a:lnTo>
                  <a:pt x="90" y="16"/>
                </a:lnTo>
                <a:lnTo>
                  <a:pt x="96" y="16"/>
                </a:lnTo>
                <a:lnTo>
                  <a:pt x="102" y="18"/>
                </a:lnTo>
                <a:lnTo>
                  <a:pt x="114" y="24"/>
                </a:lnTo>
                <a:lnTo>
                  <a:pt x="122" y="32"/>
                </a:lnTo>
                <a:lnTo>
                  <a:pt x="130" y="38"/>
                </a:lnTo>
                <a:lnTo>
                  <a:pt x="142" y="42"/>
                </a:lnTo>
                <a:lnTo>
                  <a:pt x="140" y="44"/>
                </a:lnTo>
                <a:lnTo>
                  <a:pt x="154" y="48"/>
                </a:lnTo>
                <a:lnTo>
                  <a:pt x="160" y="52"/>
                </a:lnTo>
                <a:lnTo>
                  <a:pt x="162" y="58"/>
                </a:lnTo>
                <a:lnTo>
                  <a:pt x="154" y="60"/>
                </a:lnTo>
                <a:lnTo>
                  <a:pt x="152" y="60"/>
                </a:lnTo>
                <a:lnTo>
                  <a:pt x="152" y="62"/>
                </a:lnTo>
                <a:lnTo>
                  <a:pt x="142" y="64"/>
                </a:lnTo>
                <a:lnTo>
                  <a:pt x="130" y="64"/>
                </a:lnTo>
                <a:lnTo>
                  <a:pt x="108" y="62"/>
                </a:lnTo>
                <a:lnTo>
                  <a:pt x="112" y="58"/>
                </a:lnTo>
                <a:lnTo>
                  <a:pt x="118" y="52"/>
                </a:lnTo>
                <a:lnTo>
                  <a:pt x="118" y="48"/>
                </a:lnTo>
                <a:lnTo>
                  <a:pt x="110" y="48"/>
                </a:lnTo>
                <a:lnTo>
                  <a:pt x="102" y="46"/>
                </a:lnTo>
                <a:lnTo>
                  <a:pt x="100" y="44"/>
                </a:lnTo>
                <a:lnTo>
                  <a:pt x="98" y="38"/>
                </a:lnTo>
                <a:lnTo>
                  <a:pt x="98" y="34"/>
                </a:lnTo>
                <a:lnTo>
                  <a:pt x="96" y="32"/>
                </a:lnTo>
                <a:lnTo>
                  <a:pt x="92" y="30"/>
                </a:lnTo>
                <a:lnTo>
                  <a:pt x="78" y="30"/>
                </a:lnTo>
                <a:lnTo>
                  <a:pt x="76" y="28"/>
                </a:lnTo>
                <a:lnTo>
                  <a:pt x="72" y="26"/>
                </a:lnTo>
                <a:lnTo>
                  <a:pt x="60" y="22"/>
                </a:lnTo>
                <a:lnTo>
                  <a:pt x="50" y="18"/>
                </a:lnTo>
                <a:lnTo>
                  <a:pt x="44" y="16"/>
                </a:lnTo>
                <a:lnTo>
                  <a:pt x="44" y="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9" name="íśľïḑe">
            <a:extLst>
              <a:ext uri="{FF2B5EF4-FFF2-40B4-BE49-F238E27FC236}">
                <a16:creationId xmlns:a16="http://schemas.microsoft.com/office/drawing/2014/main" id="{EFFEE960-5F62-43A5-8AC3-282661644C3B}"/>
              </a:ext>
            </a:extLst>
          </p:cNvPr>
          <p:cNvSpPr/>
          <p:nvPr/>
        </p:nvSpPr>
        <p:spPr bwMode="auto">
          <a:xfrm>
            <a:off x="7913007" y="2312221"/>
            <a:ext cx="28106" cy="14913"/>
          </a:xfrm>
          <a:custGeom>
            <a:avLst/>
            <a:gdLst>
              <a:gd name="T0" fmla="*/ 0 w 30"/>
              <a:gd name="T1" fmla="*/ 2147483647 h 14"/>
              <a:gd name="T2" fmla="*/ 0 w 30"/>
              <a:gd name="T3" fmla="*/ 2147483647 h 14"/>
              <a:gd name="T4" fmla="*/ 2147483647 w 30"/>
              <a:gd name="T5" fmla="*/ 2147483647 h 14"/>
              <a:gd name="T6" fmla="*/ 2147483647 w 30"/>
              <a:gd name="T7" fmla="*/ 0 h 14"/>
              <a:gd name="T8" fmla="*/ 2147483647 w 30"/>
              <a:gd name="T9" fmla="*/ 0 h 14"/>
              <a:gd name="T10" fmla="*/ 2147483647 w 30"/>
              <a:gd name="T11" fmla="*/ 2147483647 h 14"/>
              <a:gd name="T12" fmla="*/ 2147483647 w 30"/>
              <a:gd name="T13" fmla="*/ 2147483647 h 14"/>
              <a:gd name="T14" fmla="*/ 2147483647 w 30"/>
              <a:gd name="T15" fmla="*/ 2147483647 h 14"/>
              <a:gd name="T16" fmla="*/ 2147483647 w 30"/>
              <a:gd name="T17" fmla="*/ 2147483647 h 14"/>
              <a:gd name="T18" fmla="*/ 2147483647 w 30"/>
              <a:gd name="T19" fmla="*/ 2147483647 h 14"/>
              <a:gd name="T20" fmla="*/ 2147483647 w 30"/>
              <a:gd name="T21" fmla="*/ 2147483647 h 14"/>
              <a:gd name="T22" fmla="*/ 0 w 30"/>
              <a:gd name="T23" fmla="*/ 2147483647 h 14"/>
              <a:gd name="T24" fmla="*/ 0 w 30"/>
              <a:gd name="T25" fmla="*/ 2147483647 h 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14"/>
              <a:gd name="T41" fmla="*/ 30 w 30"/>
              <a:gd name="T42" fmla="*/ 14 h 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14">
                <a:moveTo>
                  <a:pt x="0" y="8"/>
                </a:moveTo>
                <a:lnTo>
                  <a:pt x="0" y="4"/>
                </a:lnTo>
                <a:lnTo>
                  <a:pt x="2" y="2"/>
                </a:lnTo>
                <a:lnTo>
                  <a:pt x="6" y="0"/>
                </a:lnTo>
                <a:lnTo>
                  <a:pt x="12" y="0"/>
                </a:lnTo>
                <a:lnTo>
                  <a:pt x="20" y="4"/>
                </a:lnTo>
                <a:lnTo>
                  <a:pt x="30" y="12"/>
                </a:lnTo>
                <a:lnTo>
                  <a:pt x="26" y="12"/>
                </a:lnTo>
                <a:lnTo>
                  <a:pt x="20" y="14"/>
                </a:lnTo>
                <a:lnTo>
                  <a:pt x="8" y="12"/>
                </a:lnTo>
                <a:lnTo>
                  <a:pt x="4" y="10"/>
                </a:lnTo>
                <a:lnTo>
                  <a:pt x="0" y="6"/>
                </a:lnTo>
                <a:lnTo>
                  <a:pt x="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0" name="ïsľïḋé">
            <a:extLst>
              <a:ext uri="{FF2B5EF4-FFF2-40B4-BE49-F238E27FC236}">
                <a16:creationId xmlns:a16="http://schemas.microsoft.com/office/drawing/2014/main" id="{B026B655-78F9-4843-96CD-856014F2FA69}"/>
              </a:ext>
            </a:extLst>
          </p:cNvPr>
          <p:cNvSpPr/>
          <p:nvPr/>
        </p:nvSpPr>
        <p:spPr bwMode="auto">
          <a:xfrm>
            <a:off x="8065486" y="2312221"/>
            <a:ext cx="23188" cy="13256"/>
          </a:xfrm>
          <a:custGeom>
            <a:avLst/>
            <a:gdLst>
              <a:gd name="T0" fmla="*/ 2147483647 w 26"/>
              <a:gd name="T1" fmla="*/ 2147483647 h 12"/>
              <a:gd name="T2" fmla="*/ 2147483647 w 26"/>
              <a:gd name="T3" fmla="*/ 0 h 12"/>
              <a:gd name="T4" fmla="*/ 2147483647 w 26"/>
              <a:gd name="T5" fmla="*/ 2147483647 h 12"/>
              <a:gd name="T6" fmla="*/ 2147483647 w 26"/>
              <a:gd name="T7" fmla="*/ 2147483647 h 12"/>
              <a:gd name="T8" fmla="*/ 2147483647 w 26"/>
              <a:gd name="T9" fmla="*/ 2147483647 h 12"/>
              <a:gd name="T10" fmla="*/ 2147483647 w 26"/>
              <a:gd name="T11" fmla="*/ 2147483647 h 12"/>
              <a:gd name="T12" fmla="*/ 2147483647 w 26"/>
              <a:gd name="T13" fmla="*/ 2147483647 h 12"/>
              <a:gd name="T14" fmla="*/ 2147483647 w 26"/>
              <a:gd name="T15" fmla="*/ 2147483647 h 12"/>
              <a:gd name="T16" fmla="*/ 0 w 26"/>
              <a:gd name="T17" fmla="*/ 2147483647 h 12"/>
              <a:gd name="T18" fmla="*/ 0 w 26"/>
              <a:gd name="T19" fmla="*/ 2147483647 h 12"/>
              <a:gd name="T20" fmla="*/ 2147483647 w 26"/>
              <a:gd name="T21" fmla="*/ 2147483647 h 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"/>
              <a:gd name="T34" fmla="*/ 0 h 12"/>
              <a:gd name="T35" fmla="*/ 26 w 26"/>
              <a:gd name="T36" fmla="*/ 12 h 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" h="12">
                <a:moveTo>
                  <a:pt x="10" y="2"/>
                </a:moveTo>
                <a:lnTo>
                  <a:pt x="24" y="0"/>
                </a:lnTo>
                <a:lnTo>
                  <a:pt x="24" y="2"/>
                </a:lnTo>
                <a:lnTo>
                  <a:pt x="26" y="6"/>
                </a:lnTo>
                <a:lnTo>
                  <a:pt x="24" y="8"/>
                </a:lnTo>
                <a:lnTo>
                  <a:pt x="22" y="10"/>
                </a:lnTo>
                <a:lnTo>
                  <a:pt x="12" y="12"/>
                </a:lnTo>
                <a:lnTo>
                  <a:pt x="4" y="10"/>
                </a:lnTo>
                <a:lnTo>
                  <a:pt x="0" y="8"/>
                </a:lnTo>
                <a:lnTo>
                  <a:pt x="0" y="2"/>
                </a:lnTo>
                <a:lnTo>
                  <a:pt x="10" y="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1" name="íṧḻïḓê">
            <a:extLst>
              <a:ext uri="{FF2B5EF4-FFF2-40B4-BE49-F238E27FC236}">
                <a16:creationId xmlns:a16="http://schemas.microsoft.com/office/drawing/2014/main" id="{361F891A-7852-4173-87F7-F2D124BF2A9A}"/>
              </a:ext>
            </a:extLst>
          </p:cNvPr>
          <p:cNvSpPr/>
          <p:nvPr/>
        </p:nvSpPr>
        <p:spPr bwMode="auto">
          <a:xfrm>
            <a:off x="7924952" y="2197062"/>
            <a:ext cx="8432" cy="14084"/>
          </a:xfrm>
          <a:custGeom>
            <a:avLst/>
            <a:gdLst>
              <a:gd name="T0" fmla="*/ 2147483647 w 10"/>
              <a:gd name="T1" fmla="*/ 2147483647 h 14"/>
              <a:gd name="T2" fmla="*/ 2147483647 w 10"/>
              <a:gd name="T3" fmla="*/ 2147483647 h 14"/>
              <a:gd name="T4" fmla="*/ 2147483647 w 10"/>
              <a:gd name="T5" fmla="*/ 2147483647 h 14"/>
              <a:gd name="T6" fmla="*/ 2147483647 w 10"/>
              <a:gd name="T7" fmla="*/ 2147483647 h 14"/>
              <a:gd name="T8" fmla="*/ 0 w 10"/>
              <a:gd name="T9" fmla="*/ 2147483647 h 14"/>
              <a:gd name="T10" fmla="*/ 2147483647 w 10"/>
              <a:gd name="T11" fmla="*/ 2147483647 h 14"/>
              <a:gd name="T12" fmla="*/ 2147483647 w 10"/>
              <a:gd name="T13" fmla="*/ 0 h 14"/>
              <a:gd name="T14" fmla="*/ 2147483647 w 10"/>
              <a:gd name="T15" fmla="*/ 2147483647 h 14"/>
              <a:gd name="T16" fmla="*/ 2147483647 w 10"/>
              <a:gd name="T17" fmla="*/ 2147483647 h 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"/>
              <a:gd name="T28" fmla="*/ 0 h 14"/>
              <a:gd name="T29" fmla="*/ 10 w 10"/>
              <a:gd name="T30" fmla="*/ 14 h 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" h="14">
                <a:moveTo>
                  <a:pt x="10" y="8"/>
                </a:moveTo>
                <a:lnTo>
                  <a:pt x="8" y="12"/>
                </a:lnTo>
                <a:lnTo>
                  <a:pt x="4" y="14"/>
                </a:lnTo>
                <a:lnTo>
                  <a:pt x="2" y="12"/>
                </a:lnTo>
                <a:lnTo>
                  <a:pt x="0" y="8"/>
                </a:lnTo>
                <a:lnTo>
                  <a:pt x="2" y="4"/>
                </a:lnTo>
                <a:lnTo>
                  <a:pt x="4" y="0"/>
                </a:lnTo>
                <a:lnTo>
                  <a:pt x="8" y="2"/>
                </a:lnTo>
                <a:lnTo>
                  <a:pt x="10" y="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2" name="í$ľíḑê">
            <a:extLst>
              <a:ext uri="{FF2B5EF4-FFF2-40B4-BE49-F238E27FC236}">
                <a16:creationId xmlns:a16="http://schemas.microsoft.com/office/drawing/2014/main" id="{2906FFDE-2481-4785-9E7B-C1078540E0A7}"/>
              </a:ext>
            </a:extLst>
          </p:cNvPr>
          <p:cNvSpPr/>
          <p:nvPr/>
        </p:nvSpPr>
        <p:spPr bwMode="auto">
          <a:xfrm>
            <a:off x="7834309" y="2473776"/>
            <a:ext cx="77293" cy="40595"/>
          </a:xfrm>
          <a:custGeom>
            <a:avLst/>
            <a:gdLst>
              <a:gd name="T0" fmla="*/ 0 w 88"/>
              <a:gd name="T1" fmla="*/ 2147483647 h 42"/>
              <a:gd name="T2" fmla="*/ 0 w 88"/>
              <a:gd name="T3" fmla="*/ 2147483647 h 42"/>
              <a:gd name="T4" fmla="*/ 0 w 88"/>
              <a:gd name="T5" fmla="*/ 2147483647 h 42"/>
              <a:gd name="T6" fmla="*/ 0 w 88"/>
              <a:gd name="T7" fmla="*/ 2147483647 h 42"/>
              <a:gd name="T8" fmla="*/ 2147483647 w 88"/>
              <a:gd name="T9" fmla="*/ 2147483647 h 42"/>
              <a:gd name="T10" fmla="*/ 2147483647 w 88"/>
              <a:gd name="T11" fmla="*/ 2147483647 h 42"/>
              <a:gd name="T12" fmla="*/ 2147483647 w 88"/>
              <a:gd name="T13" fmla="*/ 2147483647 h 42"/>
              <a:gd name="T14" fmla="*/ 2147483647 w 88"/>
              <a:gd name="T15" fmla="*/ 2147483647 h 42"/>
              <a:gd name="T16" fmla="*/ 2147483647 w 88"/>
              <a:gd name="T17" fmla="*/ 2147483647 h 42"/>
              <a:gd name="T18" fmla="*/ 2147483647 w 88"/>
              <a:gd name="T19" fmla="*/ 2147483647 h 42"/>
              <a:gd name="T20" fmla="*/ 2147483647 w 88"/>
              <a:gd name="T21" fmla="*/ 2147483647 h 42"/>
              <a:gd name="T22" fmla="*/ 2147483647 w 88"/>
              <a:gd name="T23" fmla="*/ 2147483647 h 42"/>
              <a:gd name="T24" fmla="*/ 2147483647 w 88"/>
              <a:gd name="T25" fmla="*/ 2147483647 h 42"/>
              <a:gd name="T26" fmla="*/ 2147483647 w 88"/>
              <a:gd name="T27" fmla="*/ 2147483647 h 42"/>
              <a:gd name="T28" fmla="*/ 2147483647 w 88"/>
              <a:gd name="T29" fmla="*/ 0 h 42"/>
              <a:gd name="T30" fmla="*/ 2147483647 w 88"/>
              <a:gd name="T31" fmla="*/ 0 h 42"/>
              <a:gd name="T32" fmla="*/ 2147483647 w 88"/>
              <a:gd name="T33" fmla="*/ 2147483647 h 42"/>
              <a:gd name="T34" fmla="*/ 2147483647 w 88"/>
              <a:gd name="T35" fmla="*/ 2147483647 h 42"/>
              <a:gd name="T36" fmla="*/ 2147483647 w 88"/>
              <a:gd name="T37" fmla="*/ 2147483647 h 42"/>
              <a:gd name="T38" fmla="*/ 2147483647 w 88"/>
              <a:gd name="T39" fmla="*/ 2147483647 h 42"/>
              <a:gd name="T40" fmla="*/ 2147483647 w 88"/>
              <a:gd name="T41" fmla="*/ 2147483647 h 42"/>
              <a:gd name="T42" fmla="*/ 2147483647 w 88"/>
              <a:gd name="T43" fmla="*/ 2147483647 h 42"/>
              <a:gd name="T44" fmla="*/ 2147483647 w 88"/>
              <a:gd name="T45" fmla="*/ 2147483647 h 42"/>
              <a:gd name="T46" fmla="*/ 2147483647 w 88"/>
              <a:gd name="T47" fmla="*/ 2147483647 h 42"/>
              <a:gd name="T48" fmla="*/ 2147483647 w 88"/>
              <a:gd name="T49" fmla="*/ 2147483647 h 42"/>
              <a:gd name="T50" fmla="*/ 2147483647 w 88"/>
              <a:gd name="T51" fmla="*/ 2147483647 h 42"/>
              <a:gd name="T52" fmla="*/ 2147483647 w 88"/>
              <a:gd name="T53" fmla="*/ 2147483647 h 42"/>
              <a:gd name="T54" fmla="*/ 2147483647 w 88"/>
              <a:gd name="T55" fmla="*/ 2147483647 h 42"/>
              <a:gd name="T56" fmla="*/ 2147483647 w 88"/>
              <a:gd name="T57" fmla="*/ 2147483647 h 42"/>
              <a:gd name="T58" fmla="*/ 2147483647 w 88"/>
              <a:gd name="T59" fmla="*/ 2147483647 h 42"/>
              <a:gd name="T60" fmla="*/ 2147483647 w 88"/>
              <a:gd name="T61" fmla="*/ 2147483647 h 42"/>
              <a:gd name="T62" fmla="*/ 2147483647 w 88"/>
              <a:gd name="T63" fmla="*/ 2147483647 h 42"/>
              <a:gd name="T64" fmla="*/ 2147483647 w 88"/>
              <a:gd name="T65" fmla="*/ 2147483647 h 42"/>
              <a:gd name="T66" fmla="*/ 2147483647 w 88"/>
              <a:gd name="T67" fmla="*/ 2147483647 h 42"/>
              <a:gd name="T68" fmla="*/ 2147483647 w 88"/>
              <a:gd name="T69" fmla="*/ 2147483647 h 42"/>
              <a:gd name="T70" fmla="*/ 2147483647 w 88"/>
              <a:gd name="T71" fmla="*/ 2147483647 h 42"/>
              <a:gd name="T72" fmla="*/ 2147483647 w 88"/>
              <a:gd name="T73" fmla="*/ 2147483647 h 42"/>
              <a:gd name="T74" fmla="*/ 2147483647 w 88"/>
              <a:gd name="T75" fmla="*/ 2147483647 h 42"/>
              <a:gd name="T76" fmla="*/ 2147483647 w 88"/>
              <a:gd name="T77" fmla="*/ 2147483647 h 42"/>
              <a:gd name="T78" fmla="*/ 2147483647 w 88"/>
              <a:gd name="T79" fmla="*/ 2147483647 h 42"/>
              <a:gd name="T80" fmla="*/ 2147483647 w 88"/>
              <a:gd name="T81" fmla="*/ 2147483647 h 42"/>
              <a:gd name="T82" fmla="*/ 2147483647 w 88"/>
              <a:gd name="T83" fmla="*/ 2147483647 h 42"/>
              <a:gd name="T84" fmla="*/ 2147483647 w 88"/>
              <a:gd name="T85" fmla="*/ 2147483647 h 42"/>
              <a:gd name="T86" fmla="*/ 2147483647 w 88"/>
              <a:gd name="T87" fmla="*/ 2147483647 h 42"/>
              <a:gd name="T88" fmla="*/ 2147483647 w 88"/>
              <a:gd name="T89" fmla="*/ 2147483647 h 42"/>
              <a:gd name="T90" fmla="*/ 2147483647 w 88"/>
              <a:gd name="T91" fmla="*/ 2147483647 h 42"/>
              <a:gd name="T92" fmla="*/ 2147483647 w 88"/>
              <a:gd name="T93" fmla="*/ 2147483647 h 42"/>
              <a:gd name="T94" fmla="*/ 2147483647 w 88"/>
              <a:gd name="T95" fmla="*/ 2147483647 h 42"/>
              <a:gd name="T96" fmla="*/ 2147483647 w 88"/>
              <a:gd name="T97" fmla="*/ 2147483647 h 42"/>
              <a:gd name="T98" fmla="*/ 0 w 88"/>
              <a:gd name="T99" fmla="*/ 2147483647 h 4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8"/>
              <a:gd name="T151" fmla="*/ 0 h 42"/>
              <a:gd name="T152" fmla="*/ 88 w 88"/>
              <a:gd name="T153" fmla="*/ 42 h 4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8" h="42">
                <a:moveTo>
                  <a:pt x="0" y="22"/>
                </a:moveTo>
                <a:lnTo>
                  <a:pt x="0" y="18"/>
                </a:lnTo>
                <a:lnTo>
                  <a:pt x="0" y="14"/>
                </a:lnTo>
                <a:lnTo>
                  <a:pt x="0" y="6"/>
                </a:lnTo>
                <a:lnTo>
                  <a:pt x="2" y="6"/>
                </a:lnTo>
                <a:lnTo>
                  <a:pt x="8" y="6"/>
                </a:lnTo>
                <a:lnTo>
                  <a:pt x="12" y="10"/>
                </a:lnTo>
                <a:lnTo>
                  <a:pt x="16" y="10"/>
                </a:lnTo>
                <a:lnTo>
                  <a:pt x="20" y="14"/>
                </a:lnTo>
                <a:lnTo>
                  <a:pt x="26" y="14"/>
                </a:lnTo>
                <a:lnTo>
                  <a:pt x="30" y="14"/>
                </a:lnTo>
                <a:lnTo>
                  <a:pt x="36" y="12"/>
                </a:lnTo>
                <a:lnTo>
                  <a:pt x="38" y="8"/>
                </a:lnTo>
                <a:lnTo>
                  <a:pt x="44" y="2"/>
                </a:lnTo>
                <a:lnTo>
                  <a:pt x="48" y="0"/>
                </a:lnTo>
                <a:lnTo>
                  <a:pt x="52" y="0"/>
                </a:lnTo>
                <a:lnTo>
                  <a:pt x="62" y="2"/>
                </a:lnTo>
                <a:lnTo>
                  <a:pt x="70" y="8"/>
                </a:lnTo>
                <a:lnTo>
                  <a:pt x="80" y="14"/>
                </a:lnTo>
                <a:lnTo>
                  <a:pt x="86" y="18"/>
                </a:lnTo>
                <a:lnTo>
                  <a:pt x="88" y="18"/>
                </a:lnTo>
                <a:lnTo>
                  <a:pt x="86" y="20"/>
                </a:lnTo>
                <a:lnTo>
                  <a:pt x="86" y="26"/>
                </a:lnTo>
                <a:lnTo>
                  <a:pt x="88" y="32"/>
                </a:lnTo>
                <a:lnTo>
                  <a:pt x="86" y="34"/>
                </a:lnTo>
                <a:lnTo>
                  <a:pt x="82" y="38"/>
                </a:lnTo>
                <a:lnTo>
                  <a:pt x="76" y="42"/>
                </a:lnTo>
                <a:lnTo>
                  <a:pt x="70" y="30"/>
                </a:lnTo>
                <a:lnTo>
                  <a:pt x="70" y="26"/>
                </a:lnTo>
                <a:lnTo>
                  <a:pt x="76" y="26"/>
                </a:lnTo>
                <a:lnTo>
                  <a:pt x="68" y="16"/>
                </a:lnTo>
                <a:lnTo>
                  <a:pt x="64" y="14"/>
                </a:lnTo>
                <a:lnTo>
                  <a:pt x="56" y="14"/>
                </a:lnTo>
                <a:lnTo>
                  <a:pt x="52" y="14"/>
                </a:lnTo>
                <a:lnTo>
                  <a:pt x="46" y="20"/>
                </a:lnTo>
                <a:lnTo>
                  <a:pt x="38" y="30"/>
                </a:lnTo>
                <a:lnTo>
                  <a:pt x="40" y="32"/>
                </a:lnTo>
                <a:lnTo>
                  <a:pt x="44" y="32"/>
                </a:lnTo>
                <a:lnTo>
                  <a:pt x="44" y="38"/>
                </a:lnTo>
                <a:lnTo>
                  <a:pt x="42" y="42"/>
                </a:lnTo>
                <a:lnTo>
                  <a:pt x="38" y="42"/>
                </a:lnTo>
                <a:lnTo>
                  <a:pt x="36" y="42"/>
                </a:lnTo>
                <a:lnTo>
                  <a:pt x="32" y="42"/>
                </a:lnTo>
                <a:lnTo>
                  <a:pt x="30" y="42"/>
                </a:lnTo>
                <a:lnTo>
                  <a:pt x="30" y="36"/>
                </a:lnTo>
                <a:lnTo>
                  <a:pt x="24" y="34"/>
                </a:lnTo>
                <a:lnTo>
                  <a:pt x="20" y="32"/>
                </a:lnTo>
                <a:lnTo>
                  <a:pt x="16" y="30"/>
                </a:lnTo>
                <a:lnTo>
                  <a:pt x="12" y="26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3" name="îṡḻíďe">
            <a:extLst>
              <a:ext uri="{FF2B5EF4-FFF2-40B4-BE49-F238E27FC236}">
                <a16:creationId xmlns:a16="http://schemas.microsoft.com/office/drawing/2014/main" id="{7624F79C-D1F6-4ED3-B73B-EDD5D06C9B47}"/>
              </a:ext>
            </a:extLst>
          </p:cNvPr>
          <p:cNvSpPr/>
          <p:nvPr/>
        </p:nvSpPr>
        <p:spPr bwMode="auto">
          <a:xfrm>
            <a:off x="7792851" y="2451407"/>
            <a:ext cx="47781" cy="43910"/>
          </a:xfrm>
          <a:custGeom>
            <a:avLst/>
            <a:gdLst>
              <a:gd name="T0" fmla="*/ 2147483647 w 54"/>
              <a:gd name="T1" fmla="*/ 2147483647 h 44"/>
              <a:gd name="T2" fmla="*/ 2147483647 w 54"/>
              <a:gd name="T3" fmla="*/ 2147483647 h 44"/>
              <a:gd name="T4" fmla="*/ 2147483647 w 54"/>
              <a:gd name="T5" fmla="*/ 2147483647 h 44"/>
              <a:gd name="T6" fmla="*/ 2147483647 w 54"/>
              <a:gd name="T7" fmla="*/ 2147483647 h 44"/>
              <a:gd name="T8" fmla="*/ 2147483647 w 54"/>
              <a:gd name="T9" fmla="*/ 2147483647 h 44"/>
              <a:gd name="T10" fmla="*/ 2147483647 w 54"/>
              <a:gd name="T11" fmla="*/ 2147483647 h 44"/>
              <a:gd name="T12" fmla="*/ 2147483647 w 54"/>
              <a:gd name="T13" fmla="*/ 2147483647 h 44"/>
              <a:gd name="T14" fmla="*/ 2147483647 w 54"/>
              <a:gd name="T15" fmla="*/ 2147483647 h 44"/>
              <a:gd name="T16" fmla="*/ 2147483647 w 54"/>
              <a:gd name="T17" fmla="*/ 2147483647 h 44"/>
              <a:gd name="T18" fmla="*/ 2147483647 w 54"/>
              <a:gd name="T19" fmla="*/ 2147483647 h 44"/>
              <a:gd name="T20" fmla="*/ 2147483647 w 54"/>
              <a:gd name="T21" fmla="*/ 2147483647 h 44"/>
              <a:gd name="T22" fmla="*/ 2147483647 w 54"/>
              <a:gd name="T23" fmla="*/ 2147483647 h 44"/>
              <a:gd name="T24" fmla="*/ 2147483647 w 54"/>
              <a:gd name="T25" fmla="*/ 2147483647 h 44"/>
              <a:gd name="T26" fmla="*/ 2147483647 w 54"/>
              <a:gd name="T27" fmla="*/ 2147483647 h 44"/>
              <a:gd name="T28" fmla="*/ 2147483647 w 54"/>
              <a:gd name="T29" fmla="*/ 2147483647 h 44"/>
              <a:gd name="T30" fmla="*/ 2147483647 w 54"/>
              <a:gd name="T31" fmla="*/ 2147483647 h 44"/>
              <a:gd name="T32" fmla="*/ 0 w 54"/>
              <a:gd name="T33" fmla="*/ 2147483647 h 44"/>
              <a:gd name="T34" fmla="*/ 2147483647 w 54"/>
              <a:gd name="T35" fmla="*/ 2147483647 h 44"/>
              <a:gd name="T36" fmla="*/ 2147483647 w 54"/>
              <a:gd name="T37" fmla="*/ 2147483647 h 44"/>
              <a:gd name="T38" fmla="*/ 2147483647 w 54"/>
              <a:gd name="T39" fmla="*/ 2147483647 h 44"/>
              <a:gd name="T40" fmla="*/ 2147483647 w 54"/>
              <a:gd name="T41" fmla="*/ 0 h 44"/>
              <a:gd name="T42" fmla="*/ 2147483647 w 54"/>
              <a:gd name="T43" fmla="*/ 2147483647 h 44"/>
              <a:gd name="T44" fmla="*/ 2147483647 w 54"/>
              <a:gd name="T45" fmla="*/ 2147483647 h 4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"/>
              <a:gd name="T70" fmla="*/ 0 h 44"/>
              <a:gd name="T71" fmla="*/ 54 w 54"/>
              <a:gd name="T72" fmla="*/ 44 h 4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" h="44">
                <a:moveTo>
                  <a:pt x="38" y="6"/>
                </a:moveTo>
                <a:lnTo>
                  <a:pt x="46" y="18"/>
                </a:lnTo>
                <a:lnTo>
                  <a:pt x="54" y="28"/>
                </a:lnTo>
                <a:lnTo>
                  <a:pt x="46" y="28"/>
                </a:lnTo>
                <a:lnTo>
                  <a:pt x="46" y="44"/>
                </a:lnTo>
                <a:lnTo>
                  <a:pt x="32" y="40"/>
                </a:lnTo>
                <a:lnTo>
                  <a:pt x="34" y="36"/>
                </a:lnTo>
                <a:lnTo>
                  <a:pt x="34" y="34"/>
                </a:lnTo>
                <a:lnTo>
                  <a:pt x="24" y="22"/>
                </a:lnTo>
                <a:lnTo>
                  <a:pt x="18" y="16"/>
                </a:lnTo>
                <a:lnTo>
                  <a:pt x="12" y="14"/>
                </a:lnTo>
                <a:lnTo>
                  <a:pt x="16" y="22"/>
                </a:lnTo>
                <a:lnTo>
                  <a:pt x="12" y="22"/>
                </a:lnTo>
                <a:lnTo>
                  <a:pt x="8" y="22"/>
                </a:lnTo>
                <a:lnTo>
                  <a:pt x="4" y="20"/>
                </a:lnTo>
                <a:lnTo>
                  <a:pt x="2" y="16"/>
                </a:lnTo>
                <a:lnTo>
                  <a:pt x="0" y="12"/>
                </a:lnTo>
                <a:lnTo>
                  <a:pt x="2" y="8"/>
                </a:lnTo>
                <a:lnTo>
                  <a:pt x="2" y="6"/>
                </a:lnTo>
                <a:lnTo>
                  <a:pt x="2" y="4"/>
                </a:lnTo>
                <a:lnTo>
                  <a:pt x="4" y="0"/>
                </a:lnTo>
                <a:lnTo>
                  <a:pt x="20" y="4"/>
                </a:lnTo>
                <a:lnTo>
                  <a:pt x="38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ïṥľíḑé">
            <a:extLst>
              <a:ext uri="{FF2B5EF4-FFF2-40B4-BE49-F238E27FC236}">
                <a16:creationId xmlns:a16="http://schemas.microsoft.com/office/drawing/2014/main" id="{3B313B53-57A5-45FD-8633-8FA25A89B972}"/>
              </a:ext>
            </a:extLst>
          </p:cNvPr>
          <p:cNvSpPr/>
          <p:nvPr/>
        </p:nvSpPr>
        <p:spPr bwMode="auto">
          <a:xfrm>
            <a:off x="7773176" y="2380986"/>
            <a:ext cx="63943" cy="77049"/>
          </a:xfrm>
          <a:custGeom>
            <a:avLst/>
            <a:gdLst>
              <a:gd name="T0" fmla="*/ 2147483647 w 72"/>
              <a:gd name="T1" fmla="*/ 0 h 78"/>
              <a:gd name="T2" fmla="*/ 2147483647 w 72"/>
              <a:gd name="T3" fmla="*/ 2147483647 h 78"/>
              <a:gd name="T4" fmla="*/ 2147483647 w 72"/>
              <a:gd name="T5" fmla="*/ 2147483647 h 78"/>
              <a:gd name="T6" fmla="*/ 2147483647 w 72"/>
              <a:gd name="T7" fmla="*/ 2147483647 h 78"/>
              <a:gd name="T8" fmla="*/ 2147483647 w 72"/>
              <a:gd name="T9" fmla="*/ 2147483647 h 78"/>
              <a:gd name="T10" fmla="*/ 2147483647 w 72"/>
              <a:gd name="T11" fmla="*/ 2147483647 h 78"/>
              <a:gd name="T12" fmla="*/ 2147483647 w 72"/>
              <a:gd name="T13" fmla="*/ 2147483647 h 78"/>
              <a:gd name="T14" fmla="*/ 2147483647 w 72"/>
              <a:gd name="T15" fmla="*/ 2147483647 h 78"/>
              <a:gd name="T16" fmla="*/ 2147483647 w 72"/>
              <a:gd name="T17" fmla="*/ 2147483647 h 78"/>
              <a:gd name="T18" fmla="*/ 2147483647 w 72"/>
              <a:gd name="T19" fmla="*/ 2147483647 h 78"/>
              <a:gd name="T20" fmla="*/ 2147483647 w 72"/>
              <a:gd name="T21" fmla="*/ 2147483647 h 78"/>
              <a:gd name="T22" fmla="*/ 2147483647 w 72"/>
              <a:gd name="T23" fmla="*/ 2147483647 h 78"/>
              <a:gd name="T24" fmla="*/ 2147483647 w 72"/>
              <a:gd name="T25" fmla="*/ 2147483647 h 78"/>
              <a:gd name="T26" fmla="*/ 2147483647 w 72"/>
              <a:gd name="T27" fmla="*/ 2147483647 h 78"/>
              <a:gd name="T28" fmla="*/ 2147483647 w 72"/>
              <a:gd name="T29" fmla="*/ 2147483647 h 78"/>
              <a:gd name="T30" fmla="*/ 2147483647 w 72"/>
              <a:gd name="T31" fmla="*/ 2147483647 h 78"/>
              <a:gd name="T32" fmla="*/ 2147483647 w 72"/>
              <a:gd name="T33" fmla="*/ 2147483647 h 78"/>
              <a:gd name="T34" fmla="*/ 2147483647 w 72"/>
              <a:gd name="T35" fmla="*/ 2147483647 h 78"/>
              <a:gd name="T36" fmla="*/ 2147483647 w 72"/>
              <a:gd name="T37" fmla="*/ 2147483647 h 78"/>
              <a:gd name="T38" fmla="*/ 2147483647 w 72"/>
              <a:gd name="T39" fmla="*/ 2147483647 h 78"/>
              <a:gd name="T40" fmla="*/ 0 w 72"/>
              <a:gd name="T41" fmla="*/ 2147483647 h 78"/>
              <a:gd name="T42" fmla="*/ 2147483647 w 72"/>
              <a:gd name="T43" fmla="*/ 2147483647 h 78"/>
              <a:gd name="T44" fmla="*/ 2147483647 w 72"/>
              <a:gd name="T45" fmla="*/ 2147483647 h 78"/>
              <a:gd name="T46" fmla="*/ 2147483647 w 72"/>
              <a:gd name="T47" fmla="*/ 2147483647 h 78"/>
              <a:gd name="T48" fmla="*/ 2147483647 w 72"/>
              <a:gd name="T49" fmla="*/ 2147483647 h 78"/>
              <a:gd name="T50" fmla="*/ 2147483647 w 72"/>
              <a:gd name="T51" fmla="*/ 2147483647 h 78"/>
              <a:gd name="T52" fmla="*/ 2147483647 w 72"/>
              <a:gd name="T53" fmla="*/ 2147483647 h 78"/>
              <a:gd name="T54" fmla="*/ 2147483647 w 72"/>
              <a:gd name="T55" fmla="*/ 2147483647 h 78"/>
              <a:gd name="T56" fmla="*/ 2147483647 w 72"/>
              <a:gd name="T57" fmla="*/ 2147483647 h 78"/>
              <a:gd name="T58" fmla="*/ 2147483647 w 72"/>
              <a:gd name="T59" fmla="*/ 2147483647 h 78"/>
              <a:gd name="T60" fmla="*/ 2147483647 w 72"/>
              <a:gd name="T61" fmla="*/ 2147483647 h 78"/>
              <a:gd name="T62" fmla="*/ 2147483647 w 72"/>
              <a:gd name="T63" fmla="*/ 2147483647 h 78"/>
              <a:gd name="T64" fmla="*/ 2147483647 w 72"/>
              <a:gd name="T65" fmla="*/ 2147483647 h 78"/>
              <a:gd name="T66" fmla="*/ 2147483647 w 72"/>
              <a:gd name="T67" fmla="*/ 2147483647 h 78"/>
              <a:gd name="T68" fmla="*/ 2147483647 w 72"/>
              <a:gd name="T69" fmla="*/ 2147483647 h 78"/>
              <a:gd name="T70" fmla="*/ 2147483647 w 72"/>
              <a:gd name="T71" fmla="*/ 2147483647 h 78"/>
              <a:gd name="T72" fmla="*/ 2147483647 w 72"/>
              <a:gd name="T73" fmla="*/ 2147483647 h 78"/>
              <a:gd name="T74" fmla="*/ 2147483647 w 72"/>
              <a:gd name="T75" fmla="*/ 2147483647 h 78"/>
              <a:gd name="T76" fmla="*/ 2147483647 w 72"/>
              <a:gd name="T77" fmla="*/ 0 h 78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2"/>
              <a:gd name="T118" fmla="*/ 0 h 78"/>
              <a:gd name="T119" fmla="*/ 72 w 72"/>
              <a:gd name="T120" fmla="*/ 78 h 78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2" h="78">
                <a:moveTo>
                  <a:pt x="72" y="0"/>
                </a:moveTo>
                <a:lnTo>
                  <a:pt x="72" y="2"/>
                </a:lnTo>
                <a:lnTo>
                  <a:pt x="70" y="10"/>
                </a:lnTo>
                <a:lnTo>
                  <a:pt x="68" y="20"/>
                </a:lnTo>
                <a:lnTo>
                  <a:pt x="66" y="26"/>
                </a:lnTo>
                <a:lnTo>
                  <a:pt x="64" y="36"/>
                </a:lnTo>
                <a:lnTo>
                  <a:pt x="64" y="44"/>
                </a:lnTo>
                <a:lnTo>
                  <a:pt x="60" y="50"/>
                </a:lnTo>
                <a:lnTo>
                  <a:pt x="56" y="54"/>
                </a:lnTo>
                <a:lnTo>
                  <a:pt x="56" y="60"/>
                </a:lnTo>
                <a:lnTo>
                  <a:pt x="56" y="66"/>
                </a:lnTo>
                <a:lnTo>
                  <a:pt x="58" y="74"/>
                </a:lnTo>
                <a:lnTo>
                  <a:pt x="60" y="78"/>
                </a:lnTo>
                <a:lnTo>
                  <a:pt x="42" y="76"/>
                </a:lnTo>
                <a:lnTo>
                  <a:pt x="26" y="72"/>
                </a:lnTo>
                <a:lnTo>
                  <a:pt x="24" y="66"/>
                </a:lnTo>
                <a:lnTo>
                  <a:pt x="24" y="62"/>
                </a:lnTo>
                <a:lnTo>
                  <a:pt x="16" y="58"/>
                </a:lnTo>
                <a:lnTo>
                  <a:pt x="8" y="50"/>
                </a:lnTo>
                <a:lnTo>
                  <a:pt x="4" y="44"/>
                </a:lnTo>
                <a:lnTo>
                  <a:pt x="0" y="36"/>
                </a:lnTo>
                <a:lnTo>
                  <a:pt x="6" y="36"/>
                </a:lnTo>
                <a:lnTo>
                  <a:pt x="10" y="30"/>
                </a:lnTo>
                <a:lnTo>
                  <a:pt x="12" y="26"/>
                </a:lnTo>
                <a:lnTo>
                  <a:pt x="14" y="24"/>
                </a:lnTo>
                <a:lnTo>
                  <a:pt x="16" y="22"/>
                </a:lnTo>
                <a:lnTo>
                  <a:pt x="22" y="20"/>
                </a:lnTo>
                <a:lnTo>
                  <a:pt x="26" y="20"/>
                </a:lnTo>
                <a:lnTo>
                  <a:pt x="32" y="18"/>
                </a:lnTo>
                <a:lnTo>
                  <a:pt x="40" y="8"/>
                </a:lnTo>
                <a:lnTo>
                  <a:pt x="44" y="4"/>
                </a:lnTo>
                <a:lnTo>
                  <a:pt x="48" y="4"/>
                </a:lnTo>
                <a:lnTo>
                  <a:pt x="50" y="4"/>
                </a:lnTo>
                <a:lnTo>
                  <a:pt x="52" y="4"/>
                </a:lnTo>
                <a:lnTo>
                  <a:pt x="52" y="6"/>
                </a:lnTo>
                <a:lnTo>
                  <a:pt x="58" y="4"/>
                </a:lnTo>
                <a:lnTo>
                  <a:pt x="62" y="2"/>
                </a:lnTo>
                <a:lnTo>
                  <a:pt x="66" y="2"/>
                </a:lnTo>
                <a:lnTo>
                  <a:pt x="7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5" name="iṥľíďê">
            <a:extLst>
              <a:ext uri="{FF2B5EF4-FFF2-40B4-BE49-F238E27FC236}">
                <a16:creationId xmlns:a16="http://schemas.microsoft.com/office/drawing/2014/main" id="{E6D1DF95-E4FB-43C5-AB91-A1B46D774499}"/>
              </a:ext>
            </a:extLst>
          </p:cNvPr>
          <p:cNvSpPr/>
          <p:nvPr/>
        </p:nvSpPr>
        <p:spPr bwMode="auto">
          <a:xfrm>
            <a:off x="7737341" y="2393414"/>
            <a:ext cx="34431" cy="14913"/>
          </a:xfrm>
          <a:custGeom>
            <a:avLst/>
            <a:gdLst>
              <a:gd name="T0" fmla="*/ 2147483647 w 38"/>
              <a:gd name="T1" fmla="*/ 2147483647 h 16"/>
              <a:gd name="T2" fmla="*/ 2147483647 w 38"/>
              <a:gd name="T3" fmla="*/ 2147483647 h 16"/>
              <a:gd name="T4" fmla="*/ 2147483647 w 38"/>
              <a:gd name="T5" fmla="*/ 2147483647 h 16"/>
              <a:gd name="T6" fmla="*/ 2147483647 w 38"/>
              <a:gd name="T7" fmla="*/ 2147483647 h 16"/>
              <a:gd name="T8" fmla="*/ 2147483647 w 38"/>
              <a:gd name="T9" fmla="*/ 2147483647 h 16"/>
              <a:gd name="T10" fmla="*/ 0 w 38"/>
              <a:gd name="T11" fmla="*/ 2147483647 h 16"/>
              <a:gd name="T12" fmla="*/ 2147483647 w 38"/>
              <a:gd name="T13" fmla="*/ 2147483647 h 16"/>
              <a:gd name="T14" fmla="*/ 2147483647 w 38"/>
              <a:gd name="T15" fmla="*/ 0 h 16"/>
              <a:gd name="T16" fmla="*/ 2147483647 w 38"/>
              <a:gd name="T17" fmla="*/ 0 h 16"/>
              <a:gd name="T18" fmla="*/ 2147483647 w 38"/>
              <a:gd name="T19" fmla="*/ 2147483647 h 16"/>
              <a:gd name="T20" fmla="*/ 2147483647 w 38"/>
              <a:gd name="T21" fmla="*/ 2147483647 h 16"/>
              <a:gd name="T22" fmla="*/ 2147483647 w 38"/>
              <a:gd name="T23" fmla="*/ 2147483647 h 16"/>
              <a:gd name="T24" fmla="*/ 2147483647 w 38"/>
              <a:gd name="T25" fmla="*/ 2147483647 h 16"/>
              <a:gd name="T26" fmla="*/ 2147483647 w 38"/>
              <a:gd name="T27" fmla="*/ 2147483647 h 16"/>
              <a:gd name="T28" fmla="*/ 2147483647 w 38"/>
              <a:gd name="T29" fmla="*/ 2147483647 h 16"/>
              <a:gd name="T30" fmla="*/ 2147483647 w 38"/>
              <a:gd name="T31" fmla="*/ 2147483647 h 16"/>
              <a:gd name="T32" fmla="*/ 2147483647 w 38"/>
              <a:gd name="T33" fmla="*/ 2147483647 h 16"/>
              <a:gd name="T34" fmla="*/ 2147483647 w 38"/>
              <a:gd name="T35" fmla="*/ 2147483647 h 1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"/>
              <a:gd name="T55" fmla="*/ 0 h 16"/>
              <a:gd name="T56" fmla="*/ 38 w 38"/>
              <a:gd name="T57" fmla="*/ 16 h 1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" h="16">
                <a:moveTo>
                  <a:pt x="36" y="16"/>
                </a:moveTo>
                <a:lnTo>
                  <a:pt x="30" y="16"/>
                </a:lnTo>
                <a:lnTo>
                  <a:pt x="24" y="16"/>
                </a:lnTo>
                <a:lnTo>
                  <a:pt x="10" y="14"/>
                </a:lnTo>
                <a:lnTo>
                  <a:pt x="4" y="12"/>
                </a:lnTo>
                <a:lnTo>
                  <a:pt x="0" y="8"/>
                </a:lnTo>
                <a:lnTo>
                  <a:pt x="6" y="6"/>
                </a:lnTo>
                <a:lnTo>
                  <a:pt x="8" y="0"/>
                </a:lnTo>
                <a:lnTo>
                  <a:pt x="12" y="0"/>
                </a:lnTo>
                <a:lnTo>
                  <a:pt x="16" y="2"/>
                </a:lnTo>
                <a:lnTo>
                  <a:pt x="20" y="4"/>
                </a:lnTo>
                <a:lnTo>
                  <a:pt x="24" y="8"/>
                </a:lnTo>
                <a:lnTo>
                  <a:pt x="30" y="10"/>
                </a:lnTo>
                <a:lnTo>
                  <a:pt x="34" y="10"/>
                </a:lnTo>
                <a:lnTo>
                  <a:pt x="36" y="12"/>
                </a:lnTo>
                <a:lnTo>
                  <a:pt x="38" y="14"/>
                </a:lnTo>
                <a:lnTo>
                  <a:pt x="38" y="16"/>
                </a:lnTo>
                <a:lnTo>
                  <a:pt x="36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6" name="íṧlíḍè">
            <a:extLst>
              <a:ext uri="{FF2B5EF4-FFF2-40B4-BE49-F238E27FC236}">
                <a16:creationId xmlns:a16="http://schemas.microsoft.com/office/drawing/2014/main" id="{C1241A25-BED6-4862-8459-8CF15234B032}"/>
              </a:ext>
            </a:extLst>
          </p:cNvPr>
          <p:cNvSpPr/>
          <p:nvPr/>
        </p:nvSpPr>
        <p:spPr bwMode="auto">
          <a:xfrm>
            <a:off x="7747881" y="2356960"/>
            <a:ext cx="89238" cy="58823"/>
          </a:xfrm>
          <a:custGeom>
            <a:avLst/>
            <a:gdLst>
              <a:gd name="T0" fmla="*/ 2147483647 w 100"/>
              <a:gd name="T1" fmla="*/ 2147483647 h 60"/>
              <a:gd name="T2" fmla="*/ 2147483647 w 100"/>
              <a:gd name="T3" fmla="*/ 2147483647 h 60"/>
              <a:gd name="T4" fmla="*/ 2147483647 w 100"/>
              <a:gd name="T5" fmla="*/ 2147483647 h 60"/>
              <a:gd name="T6" fmla="*/ 2147483647 w 100"/>
              <a:gd name="T7" fmla="*/ 2147483647 h 60"/>
              <a:gd name="T8" fmla="*/ 2147483647 w 100"/>
              <a:gd name="T9" fmla="*/ 2147483647 h 60"/>
              <a:gd name="T10" fmla="*/ 2147483647 w 100"/>
              <a:gd name="T11" fmla="*/ 2147483647 h 60"/>
              <a:gd name="T12" fmla="*/ 2147483647 w 100"/>
              <a:gd name="T13" fmla="*/ 2147483647 h 60"/>
              <a:gd name="T14" fmla="*/ 2147483647 w 100"/>
              <a:gd name="T15" fmla="*/ 2147483647 h 60"/>
              <a:gd name="T16" fmla="*/ 2147483647 w 100"/>
              <a:gd name="T17" fmla="*/ 2147483647 h 60"/>
              <a:gd name="T18" fmla="*/ 2147483647 w 100"/>
              <a:gd name="T19" fmla="*/ 2147483647 h 60"/>
              <a:gd name="T20" fmla="*/ 2147483647 w 100"/>
              <a:gd name="T21" fmla="*/ 2147483647 h 60"/>
              <a:gd name="T22" fmla="*/ 2147483647 w 100"/>
              <a:gd name="T23" fmla="*/ 2147483647 h 60"/>
              <a:gd name="T24" fmla="*/ 2147483647 w 100"/>
              <a:gd name="T25" fmla="*/ 2147483647 h 60"/>
              <a:gd name="T26" fmla="*/ 2147483647 w 100"/>
              <a:gd name="T27" fmla="*/ 2147483647 h 60"/>
              <a:gd name="T28" fmla="*/ 2147483647 w 100"/>
              <a:gd name="T29" fmla="*/ 2147483647 h 60"/>
              <a:gd name="T30" fmla="*/ 2147483647 w 100"/>
              <a:gd name="T31" fmla="*/ 2147483647 h 60"/>
              <a:gd name="T32" fmla="*/ 2147483647 w 100"/>
              <a:gd name="T33" fmla="*/ 2147483647 h 60"/>
              <a:gd name="T34" fmla="*/ 2147483647 w 100"/>
              <a:gd name="T35" fmla="*/ 2147483647 h 60"/>
              <a:gd name="T36" fmla="*/ 2147483647 w 100"/>
              <a:gd name="T37" fmla="*/ 2147483647 h 60"/>
              <a:gd name="T38" fmla="*/ 2147483647 w 100"/>
              <a:gd name="T39" fmla="*/ 2147483647 h 60"/>
              <a:gd name="T40" fmla="*/ 2147483647 w 100"/>
              <a:gd name="T41" fmla="*/ 2147483647 h 60"/>
              <a:gd name="T42" fmla="*/ 2147483647 w 100"/>
              <a:gd name="T43" fmla="*/ 2147483647 h 60"/>
              <a:gd name="T44" fmla="*/ 2147483647 w 100"/>
              <a:gd name="T45" fmla="*/ 2147483647 h 60"/>
              <a:gd name="T46" fmla="*/ 2147483647 w 100"/>
              <a:gd name="T47" fmla="*/ 2147483647 h 60"/>
              <a:gd name="T48" fmla="*/ 2147483647 w 100"/>
              <a:gd name="T49" fmla="*/ 2147483647 h 60"/>
              <a:gd name="T50" fmla="*/ 2147483647 w 100"/>
              <a:gd name="T51" fmla="*/ 2147483647 h 60"/>
              <a:gd name="T52" fmla="*/ 2147483647 w 100"/>
              <a:gd name="T53" fmla="*/ 2147483647 h 60"/>
              <a:gd name="T54" fmla="*/ 0 w 100"/>
              <a:gd name="T55" fmla="*/ 2147483647 h 60"/>
              <a:gd name="T56" fmla="*/ 2147483647 w 100"/>
              <a:gd name="T57" fmla="*/ 2147483647 h 60"/>
              <a:gd name="T58" fmla="*/ 2147483647 w 100"/>
              <a:gd name="T59" fmla="*/ 2147483647 h 60"/>
              <a:gd name="T60" fmla="*/ 2147483647 w 100"/>
              <a:gd name="T61" fmla="*/ 2147483647 h 60"/>
              <a:gd name="T62" fmla="*/ 2147483647 w 100"/>
              <a:gd name="T63" fmla="*/ 2147483647 h 60"/>
              <a:gd name="T64" fmla="*/ 2147483647 w 100"/>
              <a:gd name="T65" fmla="*/ 2147483647 h 60"/>
              <a:gd name="T66" fmla="*/ 2147483647 w 100"/>
              <a:gd name="T67" fmla="*/ 0 h 60"/>
              <a:gd name="T68" fmla="*/ 2147483647 w 100"/>
              <a:gd name="T69" fmla="*/ 0 h 60"/>
              <a:gd name="T70" fmla="*/ 2147483647 w 100"/>
              <a:gd name="T71" fmla="*/ 2147483647 h 60"/>
              <a:gd name="T72" fmla="*/ 2147483647 w 100"/>
              <a:gd name="T73" fmla="*/ 2147483647 h 60"/>
              <a:gd name="T74" fmla="*/ 2147483647 w 100"/>
              <a:gd name="T75" fmla="*/ 2147483647 h 60"/>
              <a:gd name="T76" fmla="*/ 2147483647 w 100"/>
              <a:gd name="T77" fmla="*/ 2147483647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0"/>
              <a:gd name="T118" fmla="*/ 0 h 60"/>
              <a:gd name="T119" fmla="*/ 100 w 100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0" h="60">
                <a:moveTo>
                  <a:pt x="100" y="24"/>
                </a:moveTo>
                <a:lnTo>
                  <a:pt x="94" y="26"/>
                </a:lnTo>
                <a:lnTo>
                  <a:pt x="90" y="26"/>
                </a:lnTo>
                <a:lnTo>
                  <a:pt x="86" y="28"/>
                </a:lnTo>
                <a:lnTo>
                  <a:pt x="80" y="30"/>
                </a:lnTo>
                <a:lnTo>
                  <a:pt x="80" y="28"/>
                </a:lnTo>
                <a:lnTo>
                  <a:pt x="78" y="28"/>
                </a:lnTo>
                <a:lnTo>
                  <a:pt x="76" y="28"/>
                </a:lnTo>
                <a:lnTo>
                  <a:pt x="72" y="28"/>
                </a:lnTo>
                <a:lnTo>
                  <a:pt x="68" y="32"/>
                </a:lnTo>
                <a:lnTo>
                  <a:pt x="60" y="42"/>
                </a:lnTo>
                <a:lnTo>
                  <a:pt x="54" y="44"/>
                </a:lnTo>
                <a:lnTo>
                  <a:pt x="50" y="44"/>
                </a:lnTo>
                <a:lnTo>
                  <a:pt x="44" y="46"/>
                </a:lnTo>
                <a:lnTo>
                  <a:pt x="42" y="48"/>
                </a:lnTo>
                <a:lnTo>
                  <a:pt x="40" y="50"/>
                </a:lnTo>
                <a:lnTo>
                  <a:pt x="38" y="54"/>
                </a:lnTo>
                <a:lnTo>
                  <a:pt x="34" y="60"/>
                </a:lnTo>
                <a:lnTo>
                  <a:pt x="28" y="60"/>
                </a:lnTo>
                <a:lnTo>
                  <a:pt x="26" y="52"/>
                </a:lnTo>
                <a:lnTo>
                  <a:pt x="26" y="50"/>
                </a:lnTo>
                <a:lnTo>
                  <a:pt x="24" y="48"/>
                </a:lnTo>
                <a:lnTo>
                  <a:pt x="22" y="46"/>
                </a:lnTo>
                <a:lnTo>
                  <a:pt x="18" y="46"/>
                </a:lnTo>
                <a:lnTo>
                  <a:pt x="12" y="44"/>
                </a:lnTo>
                <a:lnTo>
                  <a:pt x="8" y="40"/>
                </a:lnTo>
                <a:lnTo>
                  <a:pt x="4" y="38"/>
                </a:lnTo>
                <a:lnTo>
                  <a:pt x="0" y="36"/>
                </a:lnTo>
                <a:lnTo>
                  <a:pt x="4" y="28"/>
                </a:lnTo>
                <a:lnTo>
                  <a:pt x="8" y="22"/>
                </a:lnTo>
                <a:lnTo>
                  <a:pt x="18" y="16"/>
                </a:lnTo>
                <a:lnTo>
                  <a:pt x="22" y="8"/>
                </a:lnTo>
                <a:lnTo>
                  <a:pt x="26" y="2"/>
                </a:lnTo>
                <a:lnTo>
                  <a:pt x="34" y="0"/>
                </a:lnTo>
                <a:lnTo>
                  <a:pt x="80" y="0"/>
                </a:lnTo>
                <a:lnTo>
                  <a:pt x="84" y="6"/>
                </a:lnTo>
                <a:lnTo>
                  <a:pt x="90" y="12"/>
                </a:lnTo>
                <a:lnTo>
                  <a:pt x="96" y="18"/>
                </a:lnTo>
                <a:lnTo>
                  <a:pt x="10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7" name="íṧļíḓè">
            <a:extLst>
              <a:ext uri="{FF2B5EF4-FFF2-40B4-BE49-F238E27FC236}">
                <a16:creationId xmlns:a16="http://schemas.microsoft.com/office/drawing/2014/main" id="{B44DB973-0583-4FE5-BEEC-113A25013376}"/>
              </a:ext>
            </a:extLst>
          </p:cNvPr>
          <p:cNvSpPr/>
          <p:nvPr/>
        </p:nvSpPr>
        <p:spPr bwMode="auto">
          <a:xfrm>
            <a:off x="7754205" y="2319678"/>
            <a:ext cx="21080" cy="40595"/>
          </a:xfrm>
          <a:custGeom>
            <a:avLst/>
            <a:gdLst>
              <a:gd name="T0" fmla="*/ 2147483647 w 24"/>
              <a:gd name="T1" fmla="*/ 2147483647 h 42"/>
              <a:gd name="T2" fmla="*/ 2147483647 w 24"/>
              <a:gd name="T3" fmla="*/ 2147483647 h 42"/>
              <a:gd name="T4" fmla="*/ 2147483647 w 24"/>
              <a:gd name="T5" fmla="*/ 2147483647 h 42"/>
              <a:gd name="T6" fmla="*/ 2147483647 w 24"/>
              <a:gd name="T7" fmla="*/ 2147483647 h 42"/>
              <a:gd name="T8" fmla="*/ 2147483647 w 24"/>
              <a:gd name="T9" fmla="*/ 2147483647 h 42"/>
              <a:gd name="T10" fmla="*/ 2147483647 w 24"/>
              <a:gd name="T11" fmla="*/ 2147483647 h 42"/>
              <a:gd name="T12" fmla="*/ 2147483647 w 24"/>
              <a:gd name="T13" fmla="*/ 2147483647 h 42"/>
              <a:gd name="T14" fmla="*/ 0 w 24"/>
              <a:gd name="T15" fmla="*/ 2147483647 h 42"/>
              <a:gd name="T16" fmla="*/ 2147483647 w 24"/>
              <a:gd name="T17" fmla="*/ 2147483647 h 42"/>
              <a:gd name="T18" fmla="*/ 2147483647 w 24"/>
              <a:gd name="T19" fmla="*/ 2147483647 h 42"/>
              <a:gd name="T20" fmla="*/ 2147483647 w 24"/>
              <a:gd name="T21" fmla="*/ 2147483647 h 42"/>
              <a:gd name="T22" fmla="*/ 2147483647 w 24"/>
              <a:gd name="T23" fmla="*/ 2147483647 h 42"/>
              <a:gd name="T24" fmla="*/ 2147483647 w 24"/>
              <a:gd name="T25" fmla="*/ 2147483647 h 42"/>
              <a:gd name="T26" fmla="*/ 2147483647 w 24"/>
              <a:gd name="T27" fmla="*/ 0 h 42"/>
              <a:gd name="T28" fmla="*/ 2147483647 w 24"/>
              <a:gd name="T29" fmla="*/ 0 h 42"/>
              <a:gd name="T30" fmla="*/ 2147483647 w 24"/>
              <a:gd name="T31" fmla="*/ 2147483647 h 42"/>
              <a:gd name="T32" fmla="*/ 2147483647 w 24"/>
              <a:gd name="T33" fmla="*/ 2147483647 h 42"/>
              <a:gd name="T34" fmla="*/ 2147483647 w 24"/>
              <a:gd name="T35" fmla="*/ 2147483647 h 4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42"/>
              <a:gd name="T56" fmla="*/ 24 w 24"/>
              <a:gd name="T57" fmla="*/ 42 h 4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42">
                <a:moveTo>
                  <a:pt x="24" y="6"/>
                </a:moveTo>
                <a:lnTo>
                  <a:pt x="18" y="10"/>
                </a:lnTo>
                <a:lnTo>
                  <a:pt x="18" y="18"/>
                </a:lnTo>
                <a:lnTo>
                  <a:pt x="16" y="26"/>
                </a:lnTo>
                <a:lnTo>
                  <a:pt x="14" y="32"/>
                </a:lnTo>
                <a:lnTo>
                  <a:pt x="10" y="36"/>
                </a:lnTo>
                <a:lnTo>
                  <a:pt x="10" y="42"/>
                </a:lnTo>
                <a:lnTo>
                  <a:pt x="0" y="42"/>
                </a:lnTo>
                <a:lnTo>
                  <a:pt x="4" y="10"/>
                </a:lnTo>
                <a:lnTo>
                  <a:pt x="8" y="10"/>
                </a:lnTo>
                <a:lnTo>
                  <a:pt x="10" y="8"/>
                </a:lnTo>
                <a:lnTo>
                  <a:pt x="12" y="6"/>
                </a:lnTo>
                <a:lnTo>
                  <a:pt x="14" y="2"/>
                </a:lnTo>
                <a:lnTo>
                  <a:pt x="16" y="0"/>
                </a:lnTo>
                <a:lnTo>
                  <a:pt x="20" y="0"/>
                </a:lnTo>
                <a:lnTo>
                  <a:pt x="22" y="2"/>
                </a:lnTo>
                <a:lnTo>
                  <a:pt x="22" y="6"/>
                </a:lnTo>
                <a:lnTo>
                  <a:pt x="24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8" name="işḷîḋe">
            <a:extLst>
              <a:ext uri="{FF2B5EF4-FFF2-40B4-BE49-F238E27FC236}">
                <a16:creationId xmlns:a16="http://schemas.microsoft.com/office/drawing/2014/main" id="{2F250A7B-DFE0-4747-9624-FE3ACAF2063A}"/>
              </a:ext>
            </a:extLst>
          </p:cNvPr>
          <p:cNvSpPr/>
          <p:nvPr/>
        </p:nvSpPr>
        <p:spPr bwMode="auto">
          <a:xfrm>
            <a:off x="7707829" y="2328791"/>
            <a:ext cx="63943" cy="72079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0 h 72"/>
              <a:gd name="T10" fmla="*/ 2147483647 w 72"/>
              <a:gd name="T11" fmla="*/ 0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0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2147483647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2147483647 w 72"/>
              <a:gd name="T49" fmla="*/ 2147483647 h 72"/>
              <a:gd name="T50" fmla="*/ 2147483647 w 72"/>
              <a:gd name="T51" fmla="*/ 2147483647 h 72"/>
              <a:gd name="T52" fmla="*/ 2147483647 w 72"/>
              <a:gd name="T53" fmla="*/ 2147483647 h 72"/>
              <a:gd name="T54" fmla="*/ 2147483647 w 72"/>
              <a:gd name="T55" fmla="*/ 2147483647 h 72"/>
              <a:gd name="T56" fmla="*/ 2147483647 w 72"/>
              <a:gd name="T57" fmla="*/ 2147483647 h 72"/>
              <a:gd name="T58" fmla="*/ 2147483647 w 72"/>
              <a:gd name="T59" fmla="*/ 2147483647 h 72"/>
              <a:gd name="T60" fmla="*/ 2147483647 w 72"/>
              <a:gd name="T61" fmla="*/ 2147483647 h 72"/>
              <a:gd name="T62" fmla="*/ 2147483647 w 72"/>
              <a:gd name="T63" fmla="*/ 2147483647 h 7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"/>
              <a:gd name="T97" fmla="*/ 0 h 72"/>
              <a:gd name="T98" fmla="*/ 72 w 72"/>
              <a:gd name="T99" fmla="*/ 72 h 7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" h="72">
                <a:moveTo>
                  <a:pt x="72" y="30"/>
                </a:moveTo>
                <a:lnTo>
                  <a:pt x="68" y="32"/>
                </a:lnTo>
                <a:lnTo>
                  <a:pt x="62" y="32"/>
                </a:lnTo>
                <a:lnTo>
                  <a:pt x="52" y="32"/>
                </a:lnTo>
                <a:lnTo>
                  <a:pt x="56" y="0"/>
                </a:lnTo>
                <a:lnTo>
                  <a:pt x="32" y="0"/>
                </a:lnTo>
                <a:lnTo>
                  <a:pt x="28" y="2"/>
                </a:lnTo>
                <a:lnTo>
                  <a:pt x="24" y="6"/>
                </a:lnTo>
                <a:lnTo>
                  <a:pt x="20" y="14"/>
                </a:lnTo>
                <a:lnTo>
                  <a:pt x="22" y="18"/>
                </a:lnTo>
                <a:lnTo>
                  <a:pt x="24" y="22"/>
                </a:lnTo>
                <a:lnTo>
                  <a:pt x="28" y="24"/>
                </a:lnTo>
                <a:lnTo>
                  <a:pt x="30" y="28"/>
                </a:lnTo>
                <a:lnTo>
                  <a:pt x="30" y="34"/>
                </a:lnTo>
                <a:lnTo>
                  <a:pt x="10" y="34"/>
                </a:lnTo>
                <a:lnTo>
                  <a:pt x="6" y="40"/>
                </a:lnTo>
                <a:lnTo>
                  <a:pt x="4" y="46"/>
                </a:lnTo>
                <a:lnTo>
                  <a:pt x="0" y="58"/>
                </a:lnTo>
                <a:lnTo>
                  <a:pt x="8" y="66"/>
                </a:lnTo>
                <a:lnTo>
                  <a:pt x="14" y="68"/>
                </a:lnTo>
                <a:lnTo>
                  <a:pt x="16" y="70"/>
                </a:lnTo>
                <a:lnTo>
                  <a:pt x="26" y="70"/>
                </a:lnTo>
                <a:lnTo>
                  <a:pt x="30" y="70"/>
                </a:lnTo>
                <a:lnTo>
                  <a:pt x="34" y="72"/>
                </a:lnTo>
                <a:lnTo>
                  <a:pt x="40" y="70"/>
                </a:lnTo>
                <a:lnTo>
                  <a:pt x="42" y="64"/>
                </a:lnTo>
                <a:lnTo>
                  <a:pt x="46" y="64"/>
                </a:lnTo>
                <a:lnTo>
                  <a:pt x="50" y="56"/>
                </a:lnTo>
                <a:lnTo>
                  <a:pt x="54" y="50"/>
                </a:lnTo>
                <a:lnTo>
                  <a:pt x="64" y="44"/>
                </a:lnTo>
                <a:lnTo>
                  <a:pt x="68" y="36"/>
                </a:lnTo>
                <a:lnTo>
                  <a:pt x="72" y="3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9" name="íṣlíďé">
            <a:extLst>
              <a:ext uri="{FF2B5EF4-FFF2-40B4-BE49-F238E27FC236}">
                <a16:creationId xmlns:a16="http://schemas.microsoft.com/office/drawing/2014/main" id="{9745927B-FA45-445C-A6CB-61351C6F296F}"/>
              </a:ext>
            </a:extLst>
          </p:cNvPr>
          <p:cNvSpPr/>
          <p:nvPr/>
        </p:nvSpPr>
        <p:spPr bwMode="auto">
          <a:xfrm>
            <a:off x="7965707" y="2287367"/>
            <a:ext cx="39349" cy="36453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0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2147483647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0 h 36"/>
              <a:gd name="T38" fmla="*/ 2147483647 w 44"/>
              <a:gd name="T39" fmla="*/ 2147483647 h 36"/>
              <a:gd name="T40" fmla="*/ 2147483647 w 44"/>
              <a:gd name="T41" fmla="*/ 2147483647 h 36"/>
              <a:gd name="T42" fmla="*/ 2147483647 w 44"/>
              <a:gd name="T43" fmla="*/ 2147483647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"/>
              <a:gd name="T79" fmla="*/ 0 h 36"/>
              <a:gd name="T80" fmla="*/ 44 w 44"/>
              <a:gd name="T81" fmla="*/ 36 h 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" h="36">
                <a:moveTo>
                  <a:pt x="42" y="36"/>
                </a:moveTo>
                <a:lnTo>
                  <a:pt x="42" y="34"/>
                </a:lnTo>
                <a:lnTo>
                  <a:pt x="14" y="34"/>
                </a:lnTo>
                <a:lnTo>
                  <a:pt x="4" y="32"/>
                </a:lnTo>
                <a:lnTo>
                  <a:pt x="2" y="30"/>
                </a:lnTo>
                <a:lnTo>
                  <a:pt x="0" y="26"/>
                </a:lnTo>
                <a:lnTo>
                  <a:pt x="14" y="22"/>
                </a:lnTo>
                <a:lnTo>
                  <a:pt x="20" y="24"/>
                </a:lnTo>
                <a:lnTo>
                  <a:pt x="26" y="26"/>
                </a:lnTo>
                <a:lnTo>
                  <a:pt x="28" y="24"/>
                </a:lnTo>
                <a:lnTo>
                  <a:pt x="30" y="20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24" y="8"/>
                </a:lnTo>
                <a:lnTo>
                  <a:pt x="22" y="6"/>
                </a:lnTo>
                <a:lnTo>
                  <a:pt x="22" y="2"/>
                </a:lnTo>
                <a:lnTo>
                  <a:pt x="26" y="2"/>
                </a:lnTo>
                <a:lnTo>
                  <a:pt x="28" y="0"/>
                </a:lnTo>
                <a:lnTo>
                  <a:pt x="44" y="2"/>
                </a:lnTo>
                <a:lnTo>
                  <a:pt x="44" y="6"/>
                </a:lnTo>
                <a:lnTo>
                  <a:pt x="42" y="8"/>
                </a:lnTo>
                <a:lnTo>
                  <a:pt x="42" y="18"/>
                </a:lnTo>
                <a:lnTo>
                  <a:pt x="40" y="28"/>
                </a:lnTo>
                <a:lnTo>
                  <a:pt x="40" y="34"/>
                </a:lnTo>
                <a:lnTo>
                  <a:pt x="42" y="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0" name="iS1íḓe">
            <a:extLst>
              <a:ext uri="{FF2B5EF4-FFF2-40B4-BE49-F238E27FC236}">
                <a16:creationId xmlns:a16="http://schemas.microsoft.com/office/drawing/2014/main" id="{F21EB992-F1E5-4347-8779-7F87BA117F57}"/>
              </a:ext>
            </a:extLst>
          </p:cNvPr>
          <p:cNvSpPr/>
          <p:nvPr/>
        </p:nvSpPr>
        <p:spPr bwMode="auto">
          <a:xfrm>
            <a:off x="8000841" y="2290681"/>
            <a:ext cx="51997" cy="34796"/>
          </a:xfrm>
          <a:custGeom>
            <a:avLst/>
            <a:gdLst>
              <a:gd name="T0" fmla="*/ 0 w 58"/>
              <a:gd name="T1" fmla="*/ 2147483647 h 36"/>
              <a:gd name="T2" fmla="*/ 0 w 58"/>
              <a:gd name="T3" fmla="*/ 2147483647 h 36"/>
              <a:gd name="T4" fmla="*/ 2147483647 w 58"/>
              <a:gd name="T5" fmla="*/ 2147483647 h 36"/>
              <a:gd name="T6" fmla="*/ 2147483647 w 58"/>
              <a:gd name="T7" fmla="*/ 2147483647 h 36"/>
              <a:gd name="T8" fmla="*/ 2147483647 w 58"/>
              <a:gd name="T9" fmla="*/ 2147483647 h 36"/>
              <a:gd name="T10" fmla="*/ 2147483647 w 58"/>
              <a:gd name="T11" fmla="*/ 0 h 36"/>
              <a:gd name="T12" fmla="*/ 2147483647 w 58"/>
              <a:gd name="T13" fmla="*/ 2147483647 h 36"/>
              <a:gd name="T14" fmla="*/ 2147483647 w 58"/>
              <a:gd name="T15" fmla="*/ 2147483647 h 36"/>
              <a:gd name="T16" fmla="*/ 2147483647 w 58"/>
              <a:gd name="T17" fmla="*/ 2147483647 h 36"/>
              <a:gd name="T18" fmla="*/ 2147483647 w 58"/>
              <a:gd name="T19" fmla="*/ 2147483647 h 36"/>
              <a:gd name="T20" fmla="*/ 2147483647 w 58"/>
              <a:gd name="T21" fmla="*/ 2147483647 h 36"/>
              <a:gd name="T22" fmla="*/ 2147483647 w 58"/>
              <a:gd name="T23" fmla="*/ 2147483647 h 36"/>
              <a:gd name="T24" fmla="*/ 2147483647 w 58"/>
              <a:gd name="T25" fmla="*/ 2147483647 h 36"/>
              <a:gd name="T26" fmla="*/ 2147483647 w 58"/>
              <a:gd name="T27" fmla="*/ 2147483647 h 36"/>
              <a:gd name="T28" fmla="*/ 2147483647 w 58"/>
              <a:gd name="T29" fmla="*/ 2147483647 h 36"/>
              <a:gd name="T30" fmla="*/ 2147483647 w 58"/>
              <a:gd name="T31" fmla="*/ 2147483647 h 36"/>
              <a:gd name="T32" fmla="*/ 2147483647 w 58"/>
              <a:gd name="T33" fmla="*/ 2147483647 h 36"/>
              <a:gd name="T34" fmla="*/ 2147483647 w 58"/>
              <a:gd name="T35" fmla="*/ 2147483647 h 36"/>
              <a:gd name="T36" fmla="*/ 2147483647 w 58"/>
              <a:gd name="T37" fmla="*/ 2147483647 h 36"/>
              <a:gd name="T38" fmla="*/ 2147483647 w 58"/>
              <a:gd name="T39" fmla="*/ 2147483647 h 36"/>
              <a:gd name="T40" fmla="*/ 2147483647 w 58"/>
              <a:gd name="T41" fmla="*/ 2147483647 h 36"/>
              <a:gd name="T42" fmla="*/ 2147483647 w 58"/>
              <a:gd name="T43" fmla="*/ 2147483647 h 36"/>
              <a:gd name="T44" fmla="*/ 2147483647 w 58"/>
              <a:gd name="T45" fmla="*/ 2147483647 h 36"/>
              <a:gd name="T46" fmla="*/ 2147483647 w 58"/>
              <a:gd name="T47" fmla="*/ 2147483647 h 36"/>
              <a:gd name="T48" fmla="*/ 2147483647 w 58"/>
              <a:gd name="T49" fmla="*/ 2147483647 h 36"/>
              <a:gd name="T50" fmla="*/ 2147483647 w 58"/>
              <a:gd name="T51" fmla="*/ 2147483647 h 36"/>
              <a:gd name="T52" fmla="*/ 2147483647 w 58"/>
              <a:gd name="T53" fmla="*/ 2147483647 h 36"/>
              <a:gd name="T54" fmla="*/ 2147483647 w 58"/>
              <a:gd name="T55" fmla="*/ 2147483647 h 36"/>
              <a:gd name="T56" fmla="*/ 2147483647 w 58"/>
              <a:gd name="T57" fmla="*/ 2147483647 h 36"/>
              <a:gd name="T58" fmla="*/ 2147483647 w 58"/>
              <a:gd name="T59" fmla="*/ 2147483647 h 36"/>
              <a:gd name="T60" fmla="*/ 2147483647 w 58"/>
              <a:gd name="T61" fmla="*/ 2147483647 h 36"/>
              <a:gd name="T62" fmla="*/ 2147483647 w 58"/>
              <a:gd name="T63" fmla="*/ 2147483647 h 36"/>
              <a:gd name="T64" fmla="*/ 2147483647 w 58"/>
              <a:gd name="T65" fmla="*/ 2147483647 h 36"/>
              <a:gd name="T66" fmla="*/ 2147483647 w 58"/>
              <a:gd name="T67" fmla="*/ 2147483647 h 36"/>
              <a:gd name="T68" fmla="*/ 0 w 58"/>
              <a:gd name="T69" fmla="*/ 2147483647 h 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36"/>
              <a:gd name="T107" fmla="*/ 58 w 58"/>
              <a:gd name="T108" fmla="*/ 36 h 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36">
                <a:moveTo>
                  <a:pt x="0" y="32"/>
                </a:moveTo>
                <a:lnTo>
                  <a:pt x="0" y="26"/>
                </a:lnTo>
                <a:lnTo>
                  <a:pt x="2" y="16"/>
                </a:lnTo>
                <a:lnTo>
                  <a:pt x="2" y="6"/>
                </a:lnTo>
                <a:lnTo>
                  <a:pt x="4" y="4"/>
                </a:lnTo>
                <a:lnTo>
                  <a:pt x="4" y="0"/>
                </a:lnTo>
                <a:lnTo>
                  <a:pt x="14" y="2"/>
                </a:lnTo>
                <a:lnTo>
                  <a:pt x="26" y="2"/>
                </a:lnTo>
                <a:lnTo>
                  <a:pt x="26" y="4"/>
                </a:lnTo>
                <a:lnTo>
                  <a:pt x="28" y="4"/>
                </a:lnTo>
                <a:lnTo>
                  <a:pt x="34" y="4"/>
                </a:lnTo>
                <a:lnTo>
                  <a:pt x="36" y="4"/>
                </a:lnTo>
                <a:lnTo>
                  <a:pt x="38" y="6"/>
                </a:lnTo>
                <a:lnTo>
                  <a:pt x="40" y="8"/>
                </a:lnTo>
                <a:lnTo>
                  <a:pt x="42" y="8"/>
                </a:lnTo>
                <a:lnTo>
                  <a:pt x="42" y="10"/>
                </a:lnTo>
                <a:lnTo>
                  <a:pt x="42" y="12"/>
                </a:lnTo>
                <a:lnTo>
                  <a:pt x="48" y="14"/>
                </a:lnTo>
                <a:lnTo>
                  <a:pt x="52" y="16"/>
                </a:lnTo>
                <a:lnTo>
                  <a:pt x="54" y="18"/>
                </a:lnTo>
                <a:lnTo>
                  <a:pt x="58" y="26"/>
                </a:lnTo>
                <a:lnTo>
                  <a:pt x="52" y="28"/>
                </a:lnTo>
                <a:lnTo>
                  <a:pt x="50" y="32"/>
                </a:lnTo>
                <a:lnTo>
                  <a:pt x="48" y="30"/>
                </a:lnTo>
                <a:lnTo>
                  <a:pt x="46" y="28"/>
                </a:lnTo>
                <a:lnTo>
                  <a:pt x="30" y="28"/>
                </a:lnTo>
                <a:lnTo>
                  <a:pt x="28" y="30"/>
                </a:lnTo>
                <a:lnTo>
                  <a:pt x="26" y="30"/>
                </a:lnTo>
                <a:lnTo>
                  <a:pt x="18" y="30"/>
                </a:lnTo>
                <a:lnTo>
                  <a:pt x="14" y="30"/>
                </a:lnTo>
                <a:lnTo>
                  <a:pt x="12" y="34"/>
                </a:lnTo>
                <a:lnTo>
                  <a:pt x="8" y="36"/>
                </a:lnTo>
                <a:lnTo>
                  <a:pt x="2" y="36"/>
                </a:lnTo>
                <a:lnTo>
                  <a:pt x="2" y="34"/>
                </a:lnTo>
                <a:lnTo>
                  <a:pt x="0" y="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1" name="íṧlîďé">
            <a:extLst>
              <a:ext uri="{FF2B5EF4-FFF2-40B4-BE49-F238E27FC236}">
                <a16:creationId xmlns:a16="http://schemas.microsoft.com/office/drawing/2014/main" id="{A82CBAF3-4957-44F0-862C-F8A372C8BC1C}"/>
              </a:ext>
            </a:extLst>
          </p:cNvPr>
          <p:cNvSpPr/>
          <p:nvPr/>
        </p:nvSpPr>
        <p:spPr bwMode="auto">
          <a:xfrm>
            <a:off x="8135050" y="2451407"/>
            <a:ext cx="9838" cy="12427"/>
          </a:xfrm>
          <a:custGeom>
            <a:avLst/>
            <a:gdLst>
              <a:gd name="T0" fmla="*/ 2147483647 w 12"/>
              <a:gd name="T1" fmla="*/ 2147483647 h 12"/>
              <a:gd name="T2" fmla="*/ 2147483647 w 12"/>
              <a:gd name="T3" fmla="*/ 2147483647 h 12"/>
              <a:gd name="T4" fmla="*/ 2147483647 w 12"/>
              <a:gd name="T5" fmla="*/ 2147483647 h 12"/>
              <a:gd name="T6" fmla="*/ 2147483647 w 12"/>
              <a:gd name="T7" fmla="*/ 2147483647 h 12"/>
              <a:gd name="T8" fmla="*/ 2147483647 w 12"/>
              <a:gd name="T9" fmla="*/ 2147483647 h 12"/>
              <a:gd name="T10" fmla="*/ 2147483647 w 12"/>
              <a:gd name="T11" fmla="*/ 0 h 12"/>
              <a:gd name="T12" fmla="*/ 0 w 12"/>
              <a:gd name="T13" fmla="*/ 2147483647 h 12"/>
              <a:gd name="T14" fmla="*/ 2147483647 w 12"/>
              <a:gd name="T15" fmla="*/ 2147483647 h 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"/>
              <a:gd name="T25" fmla="*/ 0 h 12"/>
              <a:gd name="T26" fmla="*/ 12 w 12"/>
              <a:gd name="T27" fmla="*/ 12 h 1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" h="12">
                <a:moveTo>
                  <a:pt x="8" y="12"/>
                </a:moveTo>
                <a:lnTo>
                  <a:pt x="10" y="8"/>
                </a:lnTo>
                <a:lnTo>
                  <a:pt x="12" y="8"/>
                </a:lnTo>
                <a:lnTo>
                  <a:pt x="12" y="4"/>
                </a:lnTo>
                <a:lnTo>
                  <a:pt x="10" y="2"/>
                </a:lnTo>
                <a:lnTo>
                  <a:pt x="6" y="0"/>
                </a:lnTo>
                <a:lnTo>
                  <a:pt x="0" y="10"/>
                </a:lnTo>
                <a:lnTo>
                  <a:pt x="8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2" name="îṡḻíďe">
            <a:extLst>
              <a:ext uri="{FF2B5EF4-FFF2-40B4-BE49-F238E27FC236}">
                <a16:creationId xmlns:a16="http://schemas.microsoft.com/office/drawing/2014/main" id="{13D368FF-937B-4885-B050-68B4B147293C}"/>
              </a:ext>
            </a:extLst>
          </p:cNvPr>
          <p:cNvSpPr/>
          <p:nvPr/>
        </p:nvSpPr>
        <p:spPr bwMode="auto">
          <a:xfrm>
            <a:off x="8288231" y="2644444"/>
            <a:ext cx="35133" cy="33968"/>
          </a:xfrm>
          <a:custGeom>
            <a:avLst/>
            <a:gdLst>
              <a:gd name="T0" fmla="*/ 0 w 40"/>
              <a:gd name="T1" fmla="*/ 2147483647 h 34"/>
              <a:gd name="T2" fmla="*/ 2147483647 w 40"/>
              <a:gd name="T3" fmla="*/ 2147483647 h 34"/>
              <a:gd name="T4" fmla="*/ 2147483647 w 40"/>
              <a:gd name="T5" fmla="*/ 2147483647 h 34"/>
              <a:gd name="T6" fmla="*/ 2147483647 w 40"/>
              <a:gd name="T7" fmla="*/ 2147483647 h 34"/>
              <a:gd name="T8" fmla="*/ 2147483647 w 40"/>
              <a:gd name="T9" fmla="*/ 2147483647 h 34"/>
              <a:gd name="T10" fmla="*/ 2147483647 w 40"/>
              <a:gd name="T11" fmla="*/ 2147483647 h 34"/>
              <a:gd name="T12" fmla="*/ 2147483647 w 40"/>
              <a:gd name="T13" fmla="*/ 2147483647 h 34"/>
              <a:gd name="T14" fmla="*/ 2147483647 w 40"/>
              <a:gd name="T15" fmla="*/ 2147483647 h 34"/>
              <a:gd name="T16" fmla="*/ 2147483647 w 40"/>
              <a:gd name="T17" fmla="*/ 2147483647 h 34"/>
              <a:gd name="T18" fmla="*/ 2147483647 w 40"/>
              <a:gd name="T19" fmla="*/ 2147483647 h 34"/>
              <a:gd name="T20" fmla="*/ 2147483647 w 40"/>
              <a:gd name="T21" fmla="*/ 2147483647 h 34"/>
              <a:gd name="T22" fmla="*/ 2147483647 w 40"/>
              <a:gd name="T23" fmla="*/ 0 h 34"/>
              <a:gd name="T24" fmla="*/ 2147483647 w 40"/>
              <a:gd name="T25" fmla="*/ 0 h 34"/>
              <a:gd name="T26" fmla="*/ 2147483647 w 40"/>
              <a:gd name="T27" fmla="*/ 0 h 34"/>
              <a:gd name="T28" fmla="*/ 2147483647 w 40"/>
              <a:gd name="T29" fmla="*/ 2147483647 h 34"/>
              <a:gd name="T30" fmla="*/ 2147483647 w 40"/>
              <a:gd name="T31" fmla="*/ 2147483647 h 34"/>
              <a:gd name="T32" fmla="*/ 2147483647 w 40"/>
              <a:gd name="T33" fmla="*/ 2147483647 h 34"/>
              <a:gd name="T34" fmla="*/ 0 w 40"/>
              <a:gd name="T35" fmla="*/ 2147483647 h 3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0"/>
              <a:gd name="T55" fmla="*/ 0 h 34"/>
              <a:gd name="T56" fmla="*/ 40 w 40"/>
              <a:gd name="T57" fmla="*/ 34 h 3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0" h="34">
                <a:moveTo>
                  <a:pt x="0" y="22"/>
                </a:moveTo>
                <a:lnTo>
                  <a:pt x="4" y="30"/>
                </a:lnTo>
                <a:lnTo>
                  <a:pt x="18" y="32"/>
                </a:lnTo>
                <a:lnTo>
                  <a:pt x="26" y="34"/>
                </a:lnTo>
                <a:lnTo>
                  <a:pt x="28" y="32"/>
                </a:lnTo>
                <a:lnTo>
                  <a:pt x="32" y="32"/>
                </a:lnTo>
                <a:lnTo>
                  <a:pt x="36" y="22"/>
                </a:lnTo>
                <a:lnTo>
                  <a:pt x="38" y="12"/>
                </a:lnTo>
                <a:lnTo>
                  <a:pt x="40" y="6"/>
                </a:lnTo>
                <a:lnTo>
                  <a:pt x="30" y="4"/>
                </a:lnTo>
                <a:lnTo>
                  <a:pt x="22" y="4"/>
                </a:lnTo>
                <a:lnTo>
                  <a:pt x="16" y="0"/>
                </a:lnTo>
                <a:lnTo>
                  <a:pt x="10" y="0"/>
                </a:lnTo>
                <a:lnTo>
                  <a:pt x="8" y="0"/>
                </a:lnTo>
                <a:lnTo>
                  <a:pt x="6" y="2"/>
                </a:lnTo>
                <a:lnTo>
                  <a:pt x="4" y="4"/>
                </a:lnTo>
                <a:lnTo>
                  <a:pt x="2" y="14"/>
                </a:lnTo>
                <a:lnTo>
                  <a:pt x="0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3" name="íṣḷïḋé">
            <a:extLst>
              <a:ext uri="{FF2B5EF4-FFF2-40B4-BE49-F238E27FC236}">
                <a16:creationId xmlns:a16="http://schemas.microsoft.com/office/drawing/2014/main" id="{5D6246E4-810E-49A4-B2D8-470AB8834E25}"/>
              </a:ext>
            </a:extLst>
          </p:cNvPr>
          <p:cNvSpPr/>
          <p:nvPr/>
        </p:nvSpPr>
        <p:spPr bwMode="auto">
          <a:xfrm>
            <a:off x="8267854" y="3570690"/>
            <a:ext cx="36539" cy="15741"/>
          </a:xfrm>
          <a:custGeom>
            <a:avLst/>
            <a:gdLst>
              <a:gd name="T0" fmla="*/ 2147483647 w 40"/>
              <a:gd name="T1" fmla="*/ 2147483647 h 16"/>
              <a:gd name="T2" fmla="*/ 2147483647 w 40"/>
              <a:gd name="T3" fmla="*/ 2147483647 h 16"/>
              <a:gd name="T4" fmla="*/ 2147483647 w 40"/>
              <a:gd name="T5" fmla="*/ 2147483647 h 16"/>
              <a:gd name="T6" fmla="*/ 2147483647 w 40"/>
              <a:gd name="T7" fmla="*/ 2147483647 h 16"/>
              <a:gd name="T8" fmla="*/ 2147483647 w 40"/>
              <a:gd name="T9" fmla="*/ 2147483647 h 16"/>
              <a:gd name="T10" fmla="*/ 2147483647 w 40"/>
              <a:gd name="T11" fmla="*/ 2147483647 h 16"/>
              <a:gd name="T12" fmla="*/ 2147483647 w 40"/>
              <a:gd name="T13" fmla="*/ 2147483647 h 16"/>
              <a:gd name="T14" fmla="*/ 2147483647 w 40"/>
              <a:gd name="T15" fmla="*/ 2147483647 h 16"/>
              <a:gd name="T16" fmla="*/ 2147483647 w 40"/>
              <a:gd name="T17" fmla="*/ 2147483647 h 16"/>
              <a:gd name="T18" fmla="*/ 2147483647 w 40"/>
              <a:gd name="T19" fmla="*/ 2147483647 h 16"/>
              <a:gd name="T20" fmla="*/ 2147483647 w 40"/>
              <a:gd name="T21" fmla="*/ 2147483647 h 16"/>
              <a:gd name="T22" fmla="*/ 2147483647 w 40"/>
              <a:gd name="T23" fmla="*/ 0 h 16"/>
              <a:gd name="T24" fmla="*/ 2147483647 w 40"/>
              <a:gd name="T25" fmla="*/ 0 h 16"/>
              <a:gd name="T26" fmla="*/ 2147483647 w 40"/>
              <a:gd name="T27" fmla="*/ 0 h 16"/>
              <a:gd name="T28" fmla="*/ 2147483647 w 40"/>
              <a:gd name="T29" fmla="*/ 2147483647 h 16"/>
              <a:gd name="T30" fmla="*/ 2147483647 w 40"/>
              <a:gd name="T31" fmla="*/ 2147483647 h 16"/>
              <a:gd name="T32" fmla="*/ 2147483647 w 40"/>
              <a:gd name="T33" fmla="*/ 2147483647 h 16"/>
              <a:gd name="T34" fmla="*/ 0 w 40"/>
              <a:gd name="T35" fmla="*/ 2147483647 h 16"/>
              <a:gd name="T36" fmla="*/ 2147483647 w 40"/>
              <a:gd name="T37" fmla="*/ 2147483647 h 16"/>
              <a:gd name="T38" fmla="*/ 2147483647 w 40"/>
              <a:gd name="T39" fmla="*/ 2147483647 h 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0"/>
              <a:gd name="T61" fmla="*/ 0 h 16"/>
              <a:gd name="T62" fmla="*/ 40 w 40"/>
              <a:gd name="T63" fmla="*/ 16 h 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0" h="16">
                <a:moveTo>
                  <a:pt x="12" y="14"/>
                </a:moveTo>
                <a:lnTo>
                  <a:pt x="14" y="14"/>
                </a:lnTo>
                <a:lnTo>
                  <a:pt x="14" y="12"/>
                </a:lnTo>
                <a:lnTo>
                  <a:pt x="16" y="8"/>
                </a:lnTo>
                <a:lnTo>
                  <a:pt x="16" y="14"/>
                </a:lnTo>
                <a:lnTo>
                  <a:pt x="18" y="16"/>
                </a:lnTo>
                <a:lnTo>
                  <a:pt x="20" y="16"/>
                </a:lnTo>
                <a:lnTo>
                  <a:pt x="22" y="14"/>
                </a:lnTo>
                <a:lnTo>
                  <a:pt x="28" y="14"/>
                </a:lnTo>
                <a:lnTo>
                  <a:pt x="32" y="10"/>
                </a:lnTo>
                <a:lnTo>
                  <a:pt x="38" y="6"/>
                </a:lnTo>
                <a:lnTo>
                  <a:pt x="40" y="0"/>
                </a:lnTo>
                <a:lnTo>
                  <a:pt x="28" y="0"/>
                </a:lnTo>
                <a:lnTo>
                  <a:pt x="24" y="0"/>
                </a:lnTo>
                <a:lnTo>
                  <a:pt x="20" y="2"/>
                </a:lnTo>
                <a:lnTo>
                  <a:pt x="18" y="2"/>
                </a:lnTo>
                <a:lnTo>
                  <a:pt x="8" y="2"/>
                </a:lnTo>
                <a:lnTo>
                  <a:pt x="0" y="12"/>
                </a:lnTo>
                <a:lnTo>
                  <a:pt x="4" y="14"/>
                </a:lnTo>
                <a:lnTo>
                  <a:pt x="12" y="1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4" name="ïṥľidè">
            <a:extLst>
              <a:ext uri="{FF2B5EF4-FFF2-40B4-BE49-F238E27FC236}">
                <a16:creationId xmlns:a16="http://schemas.microsoft.com/office/drawing/2014/main" id="{02A54B7F-9688-4E13-9777-B59EC7997C83}"/>
              </a:ext>
            </a:extLst>
          </p:cNvPr>
          <p:cNvSpPr/>
          <p:nvPr/>
        </p:nvSpPr>
        <p:spPr bwMode="auto">
          <a:xfrm>
            <a:off x="8136455" y="2491175"/>
            <a:ext cx="62537" cy="136700"/>
          </a:xfrm>
          <a:custGeom>
            <a:avLst/>
            <a:gdLst>
              <a:gd name="T0" fmla="*/ 2147483647 w 70"/>
              <a:gd name="T1" fmla="*/ 0 h 138"/>
              <a:gd name="T2" fmla="*/ 2147483647 w 70"/>
              <a:gd name="T3" fmla="*/ 2147483647 h 138"/>
              <a:gd name="T4" fmla="*/ 2147483647 w 70"/>
              <a:gd name="T5" fmla="*/ 2147483647 h 138"/>
              <a:gd name="T6" fmla="*/ 2147483647 w 70"/>
              <a:gd name="T7" fmla="*/ 2147483647 h 138"/>
              <a:gd name="T8" fmla="*/ 2147483647 w 70"/>
              <a:gd name="T9" fmla="*/ 2147483647 h 138"/>
              <a:gd name="T10" fmla="*/ 2147483647 w 70"/>
              <a:gd name="T11" fmla="*/ 2147483647 h 138"/>
              <a:gd name="T12" fmla="*/ 2147483647 w 70"/>
              <a:gd name="T13" fmla="*/ 2147483647 h 138"/>
              <a:gd name="T14" fmla="*/ 0 w 70"/>
              <a:gd name="T15" fmla="*/ 2147483647 h 138"/>
              <a:gd name="T16" fmla="*/ 0 w 70"/>
              <a:gd name="T17" fmla="*/ 2147483647 h 138"/>
              <a:gd name="T18" fmla="*/ 2147483647 w 70"/>
              <a:gd name="T19" fmla="*/ 2147483647 h 138"/>
              <a:gd name="T20" fmla="*/ 2147483647 w 70"/>
              <a:gd name="T21" fmla="*/ 2147483647 h 138"/>
              <a:gd name="T22" fmla="*/ 2147483647 w 70"/>
              <a:gd name="T23" fmla="*/ 2147483647 h 138"/>
              <a:gd name="T24" fmla="*/ 2147483647 w 70"/>
              <a:gd name="T25" fmla="*/ 2147483647 h 138"/>
              <a:gd name="T26" fmla="*/ 2147483647 w 70"/>
              <a:gd name="T27" fmla="*/ 2147483647 h 138"/>
              <a:gd name="T28" fmla="*/ 2147483647 w 70"/>
              <a:gd name="T29" fmla="*/ 2147483647 h 138"/>
              <a:gd name="T30" fmla="*/ 2147483647 w 70"/>
              <a:gd name="T31" fmla="*/ 2147483647 h 138"/>
              <a:gd name="T32" fmla="*/ 2147483647 w 70"/>
              <a:gd name="T33" fmla="*/ 2147483647 h 138"/>
              <a:gd name="T34" fmla="*/ 2147483647 w 70"/>
              <a:gd name="T35" fmla="*/ 2147483647 h 138"/>
              <a:gd name="T36" fmla="*/ 2147483647 w 70"/>
              <a:gd name="T37" fmla="*/ 2147483647 h 138"/>
              <a:gd name="T38" fmla="*/ 2147483647 w 70"/>
              <a:gd name="T39" fmla="*/ 2147483647 h 138"/>
              <a:gd name="T40" fmla="*/ 2147483647 w 70"/>
              <a:gd name="T41" fmla="*/ 2147483647 h 138"/>
              <a:gd name="T42" fmla="*/ 2147483647 w 70"/>
              <a:gd name="T43" fmla="*/ 2147483647 h 138"/>
              <a:gd name="T44" fmla="*/ 2147483647 w 70"/>
              <a:gd name="T45" fmla="*/ 2147483647 h 138"/>
              <a:gd name="T46" fmla="*/ 2147483647 w 70"/>
              <a:gd name="T47" fmla="*/ 2147483647 h 138"/>
              <a:gd name="T48" fmla="*/ 2147483647 w 70"/>
              <a:gd name="T49" fmla="*/ 2147483647 h 138"/>
              <a:gd name="T50" fmla="*/ 2147483647 w 70"/>
              <a:gd name="T51" fmla="*/ 2147483647 h 138"/>
              <a:gd name="T52" fmla="*/ 2147483647 w 70"/>
              <a:gd name="T53" fmla="*/ 2147483647 h 138"/>
              <a:gd name="T54" fmla="*/ 2147483647 w 70"/>
              <a:gd name="T55" fmla="*/ 2147483647 h 138"/>
              <a:gd name="T56" fmla="*/ 2147483647 w 70"/>
              <a:gd name="T57" fmla="*/ 2147483647 h 138"/>
              <a:gd name="T58" fmla="*/ 2147483647 w 70"/>
              <a:gd name="T59" fmla="*/ 2147483647 h 138"/>
              <a:gd name="T60" fmla="*/ 2147483647 w 70"/>
              <a:gd name="T61" fmla="*/ 2147483647 h 138"/>
              <a:gd name="T62" fmla="*/ 2147483647 w 70"/>
              <a:gd name="T63" fmla="*/ 2147483647 h 138"/>
              <a:gd name="T64" fmla="*/ 2147483647 w 70"/>
              <a:gd name="T65" fmla="*/ 2147483647 h 138"/>
              <a:gd name="T66" fmla="*/ 2147483647 w 70"/>
              <a:gd name="T67" fmla="*/ 2147483647 h 138"/>
              <a:gd name="T68" fmla="*/ 2147483647 w 70"/>
              <a:gd name="T69" fmla="*/ 2147483647 h 138"/>
              <a:gd name="T70" fmla="*/ 2147483647 w 70"/>
              <a:gd name="T71" fmla="*/ 2147483647 h 138"/>
              <a:gd name="T72" fmla="*/ 2147483647 w 70"/>
              <a:gd name="T73" fmla="*/ 2147483647 h 138"/>
              <a:gd name="T74" fmla="*/ 2147483647 w 70"/>
              <a:gd name="T75" fmla="*/ 2147483647 h 138"/>
              <a:gd name="T76" fmla="*/ 2147483647 w 70"/>
              <a:gd name="T77" fmla="*/ 2147483647 h 138"/>
              <a:gd name="T78" fmla="*/ 2147483647 w 70"/>
              <a:gd name="T79" fmla="*/ 2147483647 h 138"/>
              <a:gd name="T80" fmla="*/ 2147483647 w 70"/>
              <a:gd name="T81" fmla="*/ 2147483647 h 138"/>
              <a:gd name="T82" fmla="*/ 2147483647 w 70"/>
              <a:gd name="T83" fmla="*/ 2147483647 h 138"/>
              <a:gd name="T84" fmla="*/ 2147483647 w 70"/>
              <a:gd name="T85" fmla="*/ 2147483647 h 138"/>
              <a:gd name="T86" fmla="*/ 2147483647 w 70"/>
              <a:gd name="T87" fmla="*/ 2147483647 h 138"/>
              <a:gd name="T88" fmla="*/ 2147483647 w 70"/>
              <a:gd name="T89" fmla="*/ 2147483647 h 138"/>
              <a:gd name="T90" fmla="*/ 2147483647 w 70"/>
              <a:gd name="T91" fmla="*/ 2147483647 h 138"/>
              <a:gd name="T92" fmla="*/ 2147483647 w 70"/>
              <a:gd name="T93" fmla="*/ 2147483647 h 138"/>
              <a:gd name="T94" fmla="*/ 2147483647 w 70"/>
              <a:gd name="T95" fmla="*/ 2147483647 h 138"/>
              <a:gd name="T96" fmla="*/ 2147483647 w 70"/>
              <a:gd name="T97" fmla="*/ 2147483647 h 138"/>
              <a:gd name="T98" fmla="*/ 2147483647 w 70"/>
              <a:gd name="T99" fmla="*/ 2147483647 h 138"/>
              <a:gd name="T100" fmla="*/ 2147483647 w 70"/>
              <a:gd name="T101" fmla="*/ 2147483647 h 138"/>
              <a:gd name="T102" fmla="*/ 2147483647 w 70"/>
              <a:gd name="T103" fmla="*/ 2147483647 h 138"/>
              <a:gd name="T104" fmla="*/ 2147483647 w 70"/>
              <a:gd name="T105" fmla="*/ 2147483647 h 138"/>
              <a:gd name="T106" fmla="*/ 2147483647 w 70"/>
              <a:gd name="T107" fmla="*/ 2147483647 h 138"/>
              <a:gd name="T108" fmla="*/ 2147483647 w 70"/>
              <a:gd name="T109" fmla="*/ 0 h 1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0"/>
              <a:gd name="T166" fmla="*/ 0 h 138"/>
              <a:gd name="T167" fmla="*/ 70 w 70"/>
              <a:gd name="T168" fmla="*/ 138 h 1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0" h="138">
                <a:moveTo>
                  <a:pt x="26" y="0"/>
                </a:moveTo>
                <a:lnTo>
                  <a:pt x="22" y="8"/>
                </a:lnTo>
                <a:lnTo>
                  <a:pt x="18" y="14"/>
                </a:lnTo>
                <a:lnTo>
                  <a:pt x="12" y="18"/>
                </a:lnTo>
                <a:lnTo>
                  <a:pt x="10" y="24"/>
                </a:lnTo>
                <a:lnTo>
                  <a:pt x="12" y="28"/>
                </a:lnTo>
                <a:lnTo>
                  <a:pt x="18" y="32"/>
                </a:lnTo>
                <a:lnTo>
                  <a:pt x="0" y="42"/>
                </a:lnTo>
                <a:lnTo>
                  <a:pt x="0" y="54"/>
                </a:lnTo>
                <a:lnTo>
                  <a:pt x="2" y="58"/>
                </a:lnTo>
                <a:lnTo>
                  <a:pt x="4" y="60"/>
                </a:lnTo>
                <a:lnTo>
                  <a:pt x="8" y="64"/>
                </a:lnTo>
                <a:lnTo>
                  <a:pt x="8" y="68"/>
                </a:lnTo>
                <a:lnTo>
                  <a:pt x="20" y="68"/>
                </a:lnTo>
                <a:lnTo>
                  <a:pt x="20" y="76"/>
                </a:lnTo>
                <a:lnTo>
                  <a:pt x="20" y="78"/>
                </a:lnTo>
                <a:lnTo>
                  <a:pt x="24" y="82"/>
                </a:lnTo>
                <a:lnTo>
                  <a:pt x="26" y="88"/>
                </a:lnTo>
                <a:lnTo>
                  <a:pt x="26" y="94"/>
                </a:lnTo>
                <a:lnTo>
                  <a:pt x="26" y="98"/>
                </a:lnTo>
                <a:lnTo>
                  <a:pt x="26" y="102"/>
                </a:lnTo>
                <a:lnTo>
                  <a:pt x="24" y="106"/>
                </a:lnTo>
                <a:lnTo>
                  <a:pt x="22" y="112"/>
                </a:lnTo>
                <a:lnTo>
                  <a:pt x="24" y="122"/>
                </a:lnTo>
                <a:lnTo>
                  <a:pt x="26" y="130"/>
                </a:lnTo>
                <a:lnTo>
                  <a:pt x="32" y="136"/>
                </a:lnTo>
                <a:lnTo>
                  <a:pt x="34" y="138"/>
                </a:lnTo>
                <a:lnTo>
                  <a:pt x="38" y="138"/>
                </a:lnTo>
                <a:lnTo>
                  <a:pt x="44" y="138"/>
                </a:lnTo>
                <a:lnTo>
                  <a:pt x="48" y="136"/>
                </a:lnTo>
                <a:lnTo>
                  <a:pt x="54" y="132"/>
                </a:lnTo>
                <a:lnTo>
                  <a:pt x="60" y="126"/>
                </a:lnTo>
                <a:lnTo>
                  <a:pt x="64" y="124"/>
                </a:lnTo>
                <a:lnTo>
                  <a:pt x="70" y="124"/>
                </a:lnTo>
                <a:lnTo>
                  <a:pt x="68" y="118"/>
                </a:lnTo>
                <a:lnTo>
                  <a:pt x="66" y="112"/>
                </a:lnTo>
                <a:lnTo>
                  <a:pt x="60" y="104"/>
                </a:lnTo>
                <a:lnTo>
                  <a:pt x="54" y="96"/>
                </a:lnTo>
                <a:lnTo>
                  <a:pt x="54" y="92"/>
                </a:lnTo>
                <a:lnTo>
                  <a:pt x="54" y="86"/>
                </a:lnTo>
                <a:lnTo>
                  <a:pt x="54" y="82"/>
                </a:lnTo>
                <a:lnTo>
                  <a:pt x="54" y="78"/>
                </a:lnTo>
                <a:lnTo>
                  <a:pt x="58" y="74"/>
                </a:lnTo>
                <a:lnTo>
                  <a:pt x="64" y="70"/>
                </a:lnTo>
                <a:lnTo>
                  <a:pt x="68" y="64"/>
                </a:lnTo>
                <a:lnTo>
                  <a:pt x="70" y="44"/>
                </a:lnTo>
                <a:lnTo>
                  <a:pt x="60" y="36"/>
                </a:lnTo>
                <a:lnTo>
                  <a:pt x="56" y="32"/>
                </a:lnTo>
                <a:lnTo>
                  <a:pt x="52" y="32"/>
                </a:lnTo>
                <a:lnTo>
                  <a:pt x="46" y="32"/>
                </a:lnTo>
                <a:lnTo>
                  <a:pt x="46" y="24"/>
                </a:lnTo>
                <a:lnTo>
                  <a:pt x="44" y="20"/>
                </a:lnTo>
                <a:lnTo>
                  <a:pt x="40" y="12"/>
                </a:lnTo>
                <a:lnTo>
                  <a:pt x="32" y="4"/>
                </a:lnTo>
                <a:lnTo>
                  <a:pt x="2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5" name="îsḻîdè">
            <a:extLst>
              <a:ext uri="{FF2B5EF4-FFF2-40B4-BE49-F238E27FC236}">
                <a16:creationId xmlns:a16="http://schemas.microsoft.com/office/drawing/2014/main" id="{E8DF0175-8788-49DC-853B-33025E2AD0FF}"/>
              </a:ext>
            </a:extLst>
          </p:cNvPr>
          <p:cNvSpPr/>
          <p:nvPr/>
        </p:nvSpPr>
        <p:spPr bwMode="auto">
          <a:xfrm>
            <a:off x="8184236" y="2535084"/>
            <a:ext cx="59024" cy="84506"/>
          </a:xfrm>
          <a:custGeom>
            <a:avLst/>
            <a:gdLst>
              <a:gd name="T0" fmla="*/ 2147483647 w 66"/>
              <a:gd name="T1" fmla="*/ 2147483647 h 86"/>
              <a:gd name="T2" fmla="*/ 2147483647 w 66"/>
              <a:gd name="T3" fmla="*/ 2147483647 h 86"/>
              <a:gd name="T4" fmla="*/ 2147483647 w 66"/>
              <a:gd name="T5" fmla="*/ 2147483647 h 86"/>
              <a:gd name="T6" fmla="*/ 2147483647 w 66"/>
              <a:gd name="T7" fmla="*/ 2147483647 h 86"/>
              <a:gd name="T8" fmla="*/ 2147483647 w 66"/>
              <a:gd name="T9" fmla="*/ 2147483647 h 86"/>
              <a:gd name="T10" fmla="*/ 2147483647 w 66"/>
              <a:gd name="T11" fmla="*/ 2147483647 h 86"/>
              <a:gd name="T12" fmla="*/ 2147483647 w 66"/>
              <a:gd name="T13" fmla="*/ 2147483647 h 86"/>
              <a:gd name="T14" fmla="*/ 2147483647 w 66"/>
              <a:gd name="T15" fmla="*/ 2147483647 h 86"/>
              <a:gd name="T16" fmla="*/ 2147483647 w 66"/>
              <a:gd name="T17" fmla="*/ 2147483647 h 86"/>
              <a:gd name="T18" fmla="*/ 2147483647 w 66"/>
              <a:gd name="T19" fmla="*/ 2147483647 h 86"/>
              <a:gd name="T20" fmla="*/ 2147483647 w 66"/>
              <a:gd name="T21" fmla="*/ 2147483647 h 86"/>
              <a:gd name="T22" fmla="*/ 2147483647 w 66"/>
              <a:gd name="T23" fmla="*/ 2147483647 h 86"/>
              <a:gd name="T24" fmla="*/ 2147483647 w 66"/>
              <a:gd name="T25" fmla="*/ 2147483647 h 86"/>
              <a:gd name="T26" fmla="*/ 2147483647 w 66"/>
              <a:gd name="T27" fmla="*/ 2147483647 h 86"/>
              <a:gd name="T28" fmla="*/ 2147483647 w 66"/>
              <a:gd name="T29" fmla="*/ 2147483647 h 86"/>
              <a:gd name="T30" fmla="*/ 2147483647 w 66"/>
              <a:gd name="T31" fmla="*/ 2147483647 h 86"/>
              <a:gd name="T32" fmla="*/ 2147483647 w 66"/>
              <a:gd name="T33" fmla="*/ 2147483647 h 86"/>
              <a:gd name="T34" fmla="*/ 2147483647 w 66"/>
              <a:gd name="T35" fmla="*/ 2147483647 h 86"/>
              <a:gd name="T36" fmla="*/ 2147483647 w 66"/>
              <a:gd name="T37" fmla="*/ 2147483647 h 86"/>
              <a:gd name="T38" fmla="*/ 2147483647 w 66"/>
              <a:gd name="T39" fmla="*/ 2147483647 h 86"/>
              <a:gd name="T40" fmla="*/ 2147483647 w 66"/>
              <a:gd name="T41" fmla="*/ 2147483647 h 86"/>
              <a:gd name="T42" fmla="*/ 2147483647 w 66"/>
              <a:gd name="T43" fmla="*/ 2147483647 h 86"/>
              <a:gd name="T44" fmla="*/ 2147483647 w 66"/>
              <a:gd name="T45" fmla="*/ 2147483647 h 86"/>
              <a:gd name="T46" fmla="*/ 2147483647 w 66"/>
              <a:gd name="T47" fmla="*/ 2147483647 h 86"/>
              <a:gd name="T48" fmla="*/ 0 w 66"/>
              <a:gd name="T49" fmla="*/ 2147483647 h 86"/>
              <a:gd name="T50" fmla="*/ 0 w 66"/>
              <a:gd name="T51" fmla="*/ 2147483647 h 86"/>
              <a:gd name="T52" fmla="*/ 0 w 66"/>
              <a:gd name="T53" fmla="*/ 2147483647 h 86"/>
              <a:gd name="T54" fmla="*/ 0 w 66"/>
              <a:gd name="T55" fmla="*/ 2147483647 h 86"/>
              <a:gd name="T56" fmla="*/ 0 w 66"/>
              <a:gd name="T57" fmla="*/ 2147483647 h 86"/>
              <a:gd name="T58" fmla="*/ 2147483647 w 66"/>
              <a:gd name="T59" fmla="*/ 2147483647 h 86"/>
              <a:gd name="T60" fmla="*/ 2147483647 w 66"/>
              <a:gd name="T61" fmla="*/ 2147483647 h 86"/>
              <a:gd name="T62" fmla="*/ 2147483647 w 66"/>
              <a:gd name="T63" fmla="*/ 2147483647 h 86"/>
              <a:gd name="T64" fmla="*/ 2147483647 w 66"/>
              <a:gd name="T65" fmla="*/ 0 h 86"/>
              <a:gd name="T66" fmla="*/ 2147483647 w 66"/>
              <a:gd name="T67" fmla="*/ 2147483647 h 86"/>
              <a:gd name="T68" fmla="*/ 2147483647 w 66"/>
              <a:gd name="T69" fmla="*/ 2147483647 h 86"/>
              <a:gd name="T70" fmla="*/ 2147483647 w 66"/>
              <a:gd name="T71" fmla="*/ 2147483647 h 86"/>
              <a:gd name="T72" fmla="*/ 2147483647 w 66"/>
              <a:gd name="T73" fmla="*/ 2147483647 h 86"/>
              <a:gd name="T74" fmla="*/ 2147483647 w 66"/>
              <a:gd name="T75" fmla="*/ 2147483647 h 8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6"/>
              <a:gd name="T115" fmla="*/ 0 h 86"/>
              <a:gd name="T116" fmla="*/ 66 w 66"/>
              <a:gd name="T117" fmla="*/ 86 h 8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6" h="86">
                <a:moveTo>
                  <a:pt x="66" y="10"/>
                </a:moveTo>
                <a:lnTo>
                  <a:pt x="64" y="18"/>
                </a:lnTo>
                <a:lnTo>
                  <a:pt x="60" y="24"/>
                </a:lnTo>
                <a:lnTo>
                  <a:pt x="58" y="30"/>
                </a:lnTo>
                <a:lnTo>
                  <a:pt x="56" y="36"/>
                </a:lnTo>
                <a:lnTo>
                  <a:pt x="58" y="42"/>
                </a:lnTo>
                <a:lnTo>
                  <a:pt x="60" y="46"/>
                </a:lnTo>
                <a:lnTo>
                  <a:pt x="62" y="52"/>
                </a:lnTo>
                <a:lnTo>
                  <a:pt x="64" y="58"/>
                </a:lnTo>
                <a:lnTo>
                  <a:pt x="62" y="62"/>
                </a:lnTo>
                <a:lnTo>
                  <a:pt x="58" y="66"/>
                </a:lnTo>
                <a:lnTo>
                  <a:pt x="54" y="76"/>
                </a:lnTo>
                <a:lnTo>
                  <a:pt x="52" y="74"/>
                </a:lnTo>
                <a:lnTo>
                  <a:pt x="50" y="68"/>
                </a:lnTo>
                <a:lnTo>
                  <a:pt x="40" y="72"/>
                </a:lnTo>
                <a:lnTo>
                  <a:pt x="28" y="76"/>
                </a:lnTo>
                <a:lnTo>
                  <a:pt x="28" y="86"/>
                </a:lnTo>
                <a:lnTo>
                  <a:pt x="26" y="84"/>
                </a:lnTo>
                <a:lnTo>
                  <a:pt x="22" y="82"/>
                </a:lnTo>
                <a:lnTo>
                  <a:pt x="20" y="80"/>
                </a:lnTo>
                <a:lnTo>
                  <a:pt x="16" y="80"/>
                </a:lnTo>
                <a:lnTo>
                  <a:pt x="14" y="74"/>
                </a:lnTo>
                <a:lnTo>
                  <a:pt x="12" y="68"/>
                </a:lnTo>
                <a:lnTo>
                  <a:pt x="6" y="60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38"/>
                </a:lnTo>
                <a:lnTo>
                  <a:pt x="0" y="34"/>
                </a:lnTo>
                <a:lnTo>
                  <a:pt x="4" y="30"/>
                </a:lnTo>
                <a:lnTo>
                  <a:pt x="10" y="26"/>
                </a:lnTo>
                <a:lnTo>
                  <a:pt x="14" y="20"/>
                </a:lnTo>
                <a:lnTo>
                  <a:pt x="16" y="0"/>
                </a:lnTo>
                <a:lnTo>
                  <a:pt x="24" y="6"/>
                </a:lnTo>
                <a:lnTo>
                  <a:pt x="28" y="6"/>
                </a:lnTo>
                <a:lnTo>
                  <a:pt x="44" y="6"/>
                </a:lnTo>
                <a:lnTo>
                  <a:pt x="48" y="8"/>
                </a:lnTo>
                <a:lnTo>
                  <a:pt x="66" y="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6" name="íSḻíďê">
            <a:extLst>
              <a:ext uri="{FF2B5EF4-FFF2-40B4-BE49-F238E27FC236}">
                <a16:creationId xmlns:a16="http://schemas.microsoft.com/office/drawing/2014/main" id="{1F495C1F-89E9-45D5-95CB-12B5180298E1}"/>
              </a:ext>
            </a:extLst>
          </p:cNvPr>
          <p:cNvSpPr/>
          <p:nvPr/>
        </p:nvSpPr>
        <p:spPr bwMode="auto">
          <a:xfrm>
            <a:off x="8232720" y="2545026"/>
            <a:ext cx="50592" cy="66279"/>
          </a:xfrm>
          <a:custGeom>
            <a:avLst/>
            <a:gdLst>
              <a:gd name="T0" fmla="*/ 2147483647 w 56"/>
              <a:gd name="T1" fmla="*/ 2147483647 h 68"/>
              <a:gd name="T2" fmla="*/ 2147483647 w 56"/>
              <a:gd name="T3" fmla="*/ 2147483647 h 68"/>
              <a:gd name="T4" fmla="*/ 2147483647 w 56"/>
              <a:gd name="T5" fmla="*/ 2147483647 h 68"/>
              <a:gd name="T6" fmla="*/ 2147483647 w 56"/>
              <a:gd name="T7" fmla="*/ 2147483647 h 68"/>
              <a:gd name="T8" fmla="*/ 2147483647 w 56"/>
              <a:gd name="T9" fmla="*/ 2147483647 h 68"/>
              <a:gd name="T10" fmla="*/ 2147483647 w 56"/>
              <a:gd name="T11" fmla="*/ 2147483647 h 68"/>
              <a:gd name="T12" fmla="*/ 2147483647 w 56"/>
              <a:gd name="T13" fmla="*/ 2147483647 h 68"/>
              <a:gd name="T14" fmla="*/ 2147483647 w 56"/>
              <a:gd name="T15" fmla="*/ 2147483647 h 68"/>
              <a:gd name="T16" fmla="*/ 2147483647 w 56"/>
              <a:gd name="T17" fmla="*/ 2147483647 h 68"/>
              <a:gd name="T18" fmla="*/ 0 w 56"/>
              <a:gd name="T19" fmla="*/ 2147483647 h 68"/>
              <a:gd name="T20" fmla="*/ 2147483647 w 56"/>
              <a:gd name="T21" fmla="*/ 2147483647 h 68"/>
              <a:gd name="T22" fmla="*/ 2147483647 w 56"/>
              <a:gd name="T23" fmla="*/ 2147483647 h 68"/>
              <a:gd name="T24" fmla="*/ 2147483647 w 56"/>
              <a:gd name="T25" fmla="*/ 2147483647 h 68"/>
              <a:gd name="T26" fmla="*/ 2147483647 w 56"/>
              <a:gd name="T27" fmla="*/ 2147483647 h 68"/>
              <a:gd name="T28" fmla="*/ 2147483647 w 56"/>
              <a:gd name="T29" fmla="*/ 2147483647 h 68"/>
              <a:gd name="T30" fmla="*/ 2147483647 w 56"/>
              <a:gd name="T31" fmla="*/ 2147483647 h 68"/>
              <a:gd name="T32" fmla="*/ 2147483647 w 56"/>
              <a:gd name="T33" fmla="*/ 2147483647 h 68"/>
              <a:gd name="T34" fmla="*/ 2147483647 w 56"/>
              <a:gd name="T35" fmla="*/ 2147483647 h 68"/>
              <a:gd name="T36" fmla="*/ 2147483647 w 56"/>
              <a:gd name="T37" fmla="*/ 2147483647 h 68"/>
              <a:gd name="T38" fmla="*/ 2147483647 w 56"/>
              <a:gd name="T39" fmla="*/ 2147483647 h 68"/>
              <a:gd name="T40" fmla="*/ 2147483647 w 56"/>
              <a:gd name="T41" fmla="*/ 0 h 68"/>
              <a:gd name="T42" fmla="*/ 2147483647 w 56"/>
              <a:gd name="T43" fmla="*/ 2147483647 h 68"/>
              <a:gd name="T44" fmla="*/ 2147483647 w 56"/>
              <a:gd name="T45" fmla="*/ 2147483647 h 68"/>
              <a:gd name="T46" fmla="*/ 2147483647 w 56"/>
              <a:gd name="T47" fmla="*/ 2147483647 h 68"/>
              <a:gd name="T48" fmla="*/ 2147483647 w 56"/>
              <a:gd name="T49" fmla="*/ 2147483647 h 68"/>
              <a:gd name="T50" fmla="*/ 2147483647 w 56"/>
              <a:gd name="T51" fmla="*/ 2147483647 h 6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56"/>
              <a:gd name="T79" fmla="*/ 0 h 68"/>
              <a:gd name="T80" fmla="*/ 56 w 56"/>
              <a:gd name="T81" fmla="*/ 68 h 6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56" h="68">
                <a:moveTo>
                  <a:pt x="56" y="28"/>
                </a:moveTo>
                <a:lnTo>
                  <a:pt x="54" y="26"/>
                </a:lnTo>
                <a:lnTo>
                  <a:pt x="48" y="40"/>
                </a:lnTo>
                <a:lnTo>
                  <a:pt x="40" y="52"/>
                </a:lnTo>
                <a:lnTo>
                  <a:pt x="34" y="58"/>
                </a:lnTo>
                <a:lnTo>
                  <a:pt x="28" y="64"/>
                </a:lnTo>
                <a:lnTo>
                  <a:pt x="22" y="68"/>
                </a:lnTo>
                <a:lnTo>
                  <a:pt x="12" y="68"/>
                </a:lnTo>
                <a:lnTo>
                  <a:pt x="6" y="68"/>
                </a:lnTo>
                <a:lnTo>
                  <a:pt x="0" y="66"/>
                </a:lnTo>
                <a:lnTo>
                  <a:pt x="4" y="56"/>
                </a:lnTo>
                <a:lnTo>
                  <a:pt x="8" y="52"/>
                </a:lnTo>
                <a:lnTo>
                  <a:pt x="10" y="48"/>
                </a:lnTo>
                <a:lnTo>
                  <a:pt x="8" y="42"/>
                </a:lnTo>
                <a:lnTo>
                  <a:pt x="6" y="36"/>
                </a:lnTo>
                <a:lnTo>
                  <a:pt x="4" y="32"/>
                </a:lnTo>
                <a:lnTo>
                  <a:pt x="2" y="26"/>
                </a:lnTo>
                <a:lnTo>
                  <a:pt x="4" y="20"/>
                </a:lnTo>
                <a:lnTo>
                  <a:pt x="6" y="14"/>
                </a:lnTo>
                <a:lnTo>
                  <a:pt x="10" y="8"/>
                </a:lnTo>
                <a:lnTo>
                  <a:pt x="12" y="0"/>
                </a:lnTo>
                <a:lnTo>
                  <a:pt x="26" y="4"/>
                </a:lnTo>
                <a:lnTo>
                  <a:pt x="34" y="10"/>
                </a:lnTo>
                <a:lnTo>
                  <a:pt x="44" y="18"/>
                </a:lnTo>
                <a:lnTo>
                  <a:pt x="54" y="26"/>
                </a:lnTo>
                <a:lnTo>
                  <a:pt x="56" y="2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7" name="iṥ1iďê">
            <a:extLst>
              <a:ext uri="{FF2B5EF4-FFF2-40B4-BE49-F238E27FC236}">
                <a16:creationId xmlns:a16="http://schemas.microsoft.com/office/drawing/2014/main" id="{C9D23BA1-1047-48E1-8FC1-FFF03DD6C76F}"/>
              </a:ext>
            </a:extLst>
          </p:cNvPr>
          <p:cNvSpPr/>
          <p:nvPr/>
        </p:nvSpPr>
        <p:spPr bwMode="auto">
          <a:xfrm>
            <a:off x="7968517" y="2436494"/>
            <a:ext cx="191828" cy="201322"/>
          </a:xfrm>
          <a:custGeom>
            <a:avLst/>
            <a:gdLst>
              <a:gd name="T0" fmla="*/ 2147483647 w 214"/>
              <a:gd name="T1" fmla="*/ 2147483647 h 204"/>
              <a:gd name="T2" fmla="*/ 2147483647 w 214"/>
              <a:gd name="T3" fmla="*/ 2147483647 h 204"/>
              <a:gd name="T4" fmla="*/ 2147483647 w 214"/>
              <a:gd name="T5" fmla="*/ 2147483647 h 204"/>
              <a:gd name="T6" fmla="*/ 2147483647 w 214"/>
              <a:gd name="T7" fmla="*/ 2147483647 h 204"/>
              <a:gd name="T8" fmla="*/ 2147483647 w 214"/>
              <a:gd name="T9" fmla="*/ 2147483647 h 204"/>
              <a:gd name="T10" fmla="*/ 2147483647 w 214"/>
              <a:gd name="T11" fmla="*/ 2147483647 h 204"/>
              <a:gd name="T12" fmla="*/ 2147483647 w 214"/>
              <a:gd name="T13" fmla="*/ 2147483647 h 204"/>
              <a:gd name="T14" fmla="*/ 2147483647 w 214"/>
              <a:gd name="T15" fmla="*/ 2147483647 h 204"/>
              <a:gd name="T16" fmla="*/ 2147483647 w 214"/>
              <a:gd name="T17" fmla="*/ 2147483647 h 204"/>
              <a:gd name="T18" fmla="*/ 2147483647 w 214"/>
              <a:gd name="T19" fmla="*/ 2147483647 h 204"/>
              <a:gd name="T20" fmla="*/ 2147483647 w 214"/>
              <a:gd name="T21" fmla="*/ 2147483647 h 204"/>
              <a:gd name="T22" fmla="*/ 2147483647 w 214"/>
              <a:gd name="T23" fmla="*/ 2147483647 h 204"/>
              <a:gd name="T24" fmla="*/ 2147483647 w 214"/>
              <a:gd name="T25" fmla="*/ 2147483647 h 204"/>
              <a:gd name="T26" fmla="*/ 2147483647 w 214"/>
              <a:gd name="T27" fmla="*/ 2147483647 h 204"/>
              <a:gd name="T28" fmla="*/ 2147483647 w 214"/>
              <a:gd name="T29" fmla="*/ 2147483647 h 204"/>
              <a:gd name="T30" fmla="*/ 2147483647 w 214"/>
              <a:gd name="T31" fmla="*/ 2147483647 h 204"/>
              <a:gd name="T32" fmla="*/ 2147483647 w 214"/>
              <a:gd name="T33" fmla="*/ 2147483647 h 204"/>
              <a:gd name="T34" fmla="*/ 2147483647 w 214"/>
              <a:gd name="T35" fmla="*/ 2147483647 h 204"/>
              <a:gd name="T36" fmla="*/ 2147483647 w 214"/>
              <a:gd name="T37" fmla="*/ 2147483647 h 204"/>
              <a:gd name="T38" fmla="*/ 2147483647 w 214"/>
              <a:gd name="T39" fmla="*/ 2147483647 h 204"/>
              <a:gd name="T40" fmla="*/ 2147483647 w 214"/>
              <a:gd name="T41" fmla="*/ 2147483647 h 204"/>
              <a:gd name="T42" fmla="*/ 2147483647 w 214"/>
              <a:gd name="T43" fmla="*/ 2147483647 h 204"/>
              <a:gd name="T44" fmla="*/ 2147483647 w 214"/>
              <a:gd name="T45" fmla="*/ 2147483647 h 204"/>
              <a:gd name="T46" fmla="*/ 0 w 214"/>
              <a:gd name="T47" fmla="*/ 2147483647 h 204"/>
              <a:gd name="T48" fmla="*/ 2147483647 w 214"/>
              <a:gd name="T49" fmla="*/ 2147483647 h 204"/>
              <a:gd name="T50" fmla="*/ 2147483647 w 214"/>
              <a:gd name="T51" fmla="*/ 2147483647 h 204"/>
              <a:gd name="T52" fmla="*/ 2147483647 w 214"/>
              <a:gd name="T53" fmla="*/ 2147483647 h 204"/>
              <a:gd name="T54" fmla="*/ 2147483647 w 214"/>
              <a:gd name="T55" fmla="*/ 2147483647 h 204"/>
              <a:gd name="T56" fmla="*/ 2147483647 w 214"/>
              <a:gd name="T57" fmla="*/ 2147483647 h 204"/>
              <a:gd name="T58" fmla="*/ 2147483647 w 214"/>
              <a:gd name="T59" fmla="*/ 2147483647 h 204"/>
              <a:gd name="T60" fmla="*/ 2147483647 w 214"/>
              <a:gd name="T61" fmla="*/ 2147483647 h 204"/>
              <a:gd name="T62" fmla="*/ 2147483647 w 214"/>
              <a:gd name="T63" fmla="*/ 2147483647 h 204"/>
              <a:gd name="T64" fmla="*/ 2147483647 w 214"/>
              <a:gd name="T65" fmla="*/ 2147483647 h 204"/>
              <a:gd name="T66" fmla="*/ 2147483647 w 214"/>
              <a:gd name="T67" fmla="*/ 2147483647 h 204"/>
              <a:gd name="T68" fmla="*/ 2147483647 w 214"/>
              <a:gd name="T69" fmla="*/ 2147483647 h 204"/>
              <a:gd name="T70" fmla="*/ 2147483647 w 214"/>
              <a:gd name="T71" fmla="*/ 2147483647 h 204"/>
              <a:gd name="T72" fmla="*/ 2147483647 w 214"/>
              <a:gd name="T73" fmla="*/ 2147483647 h 204"/>
              <a:gd name="T74" fmla="*/ 2147483647 w 214"/>
              <a:gd name="T75" fmla="*/ 2147483647 h 204"/>
              <a:gd name="T76" fmla="*/ 2147483647 w 214"/>
              <a:gd name="T77" fmla="*/ 2147483647 h 204"/>
              <a:gd name="T78" fmla="*/ 2147483647 w 214"/>
              <a:gd name="T79" fmla="*/ 2147483647 h 204"/>
              <a:gd name="T80" fmla="*/ 2147483647 w 214"/>
              <a:gd name="T81" fmla="*/ 2147483647 h 204"/>
              <a:gd name="T82" fmla="*/ 2147483647 w 214"/>
              <a:gd name="T83" fmla="*/ 2147483647 h 20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14"/>
              <a:gd name="T127" fmla="*/ 0 h 204"/>
              <a:gd name="T128" fmla="*/ 214 w 214"/>
              <a:gd name="T129" fmla="*/ 204 h 20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14" h="204">
                <a:moveTo>
                  <a:pt x="214" y="56"/>
                </a:moveTo>
                <a:lnTo>
                  <a:pt x="210" y="64"/>
                </a:lnTo>
                <a:lnTo>
                  <a:pt x="206" y="70"/>
                </a:lnTo>
                <a:lnTo>
                  <a:pt x="200" y="74"/>
                </a:lnTo>
                <a:lnTo>
                  <a:pt x="198" y="80"/>
                </a:lnTo>
                <a:lnTo>
                  <a:pt x="200" y="84"/>
                </a:lnTo>
                <a:lnTo>
                  <a:pt x="206" y="88"/>
                </a:lnTo>
                <a:lnTo>
                  <a:pt x="188" y="98"/>
                </a:lnTo>
                <a:lnTo>
                  <a:pt x="188" y="110"/>
                </a:lnTo>
                <a:lnTo>
                  <a:pt x="190" y="114"/>
                </a:lnTo>
                <a:lnTo>
                  <a:pt x="192" y="116"/>
                </a:lnTo>
                <a:lnTo>
                  <a:pt x="196" y="120"/>
                </a:lnTo>
                <a:lnTo>
                  <a:pt x="196" y="124"/>
                </a:lnTo>
                <a:lnTo>
                  <a:pt x="196" y="130"/>
                </a:lnTo>
                <a:lnTo>
                  <a:pt x="192" y="134"/>
                </a:lnTo>
                <a:lnTo>
                  <a:pt x="188" y="136"/>
                </a:lnTo>
                <a:lnTo>
                  <a:pt x="184" y="140"/>
                </a:lnTo>
                <a:lnTo>
                  <a:pt x="170" y="146"/>
                </a:lnTo>
                <a:lnTo>
                  <a:pt x="166" y="150"/>
                </a:lnTo>
                <a:lnTo>
                  <a:pt x="162" y="154"/>
                </a:lnTo>
                <a:lnTo>
                  <a:pt x="150" y="148"/>
                </a:lnTo>
                <a:lnTo>
                  <a:pt x="144" y="144"/>
                </a:lnTo>
                <a:lnTo>
                  <a:pt x="134" y="142"/>
                </a:lnTo>
                <a:lnTo>
                  <a:pt x="142" y="162"/>
                </a:lnTo>
                <a:lnTo>
                  <a:pt x="146" y="170"/>
                </a:lnTo>
                <a:lnTo>
                  <a:pt x="148" y="172"/>
                </a:lnTo>
                <a:lnTo>
                  <a:pt x="152" y="176"/>
                </a:lnTo>
                <a:lnTo>
                  <a:pt x="146" y="186"/>
                </a:lnTo>
                <a:lnTo>
                  <a:pt x="134" y="194"/>
                </a:lnTo>
                <a:lnTo>
                  <a:pt x="124" y="200"/>
                </a:lnTo>
                <a:lnTo>
                  <a:pt x="116" y="204"/>
                </a:lnTo>
                <a:lnTo>
                  <a:pt x="108" y="204"/>
                </a:lnTo>
                <a:lnTo>
                  <a:pt x="102" y="204"/>
                </a:lnTo>
                <a:lnTo>
                  <a:pt x="98" y="202"/>
                </a:lnTo>
                <a:lnTo>
                  <a:pt x="96" y="198"/>
                </a:lnTo>
                <a:lnTo>
                  <a:pt x="96" y="188"/>
                </a:lnTo>
                <a:lnTo>
                  <a:pt x="92" y="178"/>
                </a:lnTo>
                <a:lnTo>
                  <a:pt x="88" y="170"/>
                </a:lnTo>
                <a:lnTo>
                  <a:pt x="86" y="166"/>
                </a:lnTo>
                <a:lnTo>
                  <a:pt x="86" y="162"/>
                </a:lnTo>
                <a:lnTo>
                  <a:pt x="88" y="162"/>
                </a:lnTo>
                <a:lnTo>
                  <a:pt x="90" y="158"/>
                </a:lnTo>
                <a:lnTo>
                  <a:pt x="90" y="156"/>
                </a:lnTo>
                <a:lnTo>
                  <a:pt x="88" y="150"/>
                </a:lnTo>
                <a:lnTo>
                  <a:pt x="86" y="146"/>
                </a:lnTo>
                <a:lnTo>
                  <a:pt x="82" y="142"/>
                </a:lnTo>
                <a:lnTo>
                  <a:pt x="80" y="136"/>
                </a:lnTo>
                <a:lnTo>
                  <a:pt x="82" y="130"/>
                </a:lnTo>
                <a:lnTo>
                  <a:pt x="84" y="120"/>
                </a:lnTo>
                <a:lnTo>
                  <a:pt x="92" y="104"/>
                </a:lnTo>
                <a:lnTo>
                  <a:pt x="84" y="104"/>
                </a:lnTo>
                <a:lnTo>
                  <a:pt x="78" y="106"/>
                </a:lnTo>
                <a:lnTo>
                  <a:pt x="74" y="106"/>
                </a:lnTo>
                <a:lnTo>
                  <a:pt x="66" y="106"/>
                </a:lnTo>
                <a:lnTo>
                  <a:pt x="60" y="106"/>
                </a:lnTo>
                <a:lnTo>
                  <a:pt x="54" y="104"/>
                </a:lnTo>
                <a:lnTo>
                  <a:pt x="50" y="100"/>
                </a:lnTo>
                <a:lnTo>
                  <a:pt x="50" y="94"/>
                </a:lnTo>
                <a:lnTo>
                  <a:pt x="38" y="92"/>
                </a:lnTo>
                <a:lnTo>
                  <a:pt x="24" y="90"/>
                </a:lnTo>
                <a:lnTo>
                  <a:pt x="20" y="88"/>
                </a:lnTo>
                <a:lnTo>
                  <a:pt x="16" y="86"/>
                </a:lnTo>
                <a:lnTo>
                  <a:pt x="12" y="82"/>
                </a:lnTo>
                <a:lnTo>
                  <a:pt x="10" y="80"/>
                </a:lnTo>
                <a:lnTo>
                  <a:pt x="12" y="76"/>
                </a:lnTo>
                <a:lnTo>
                  <a:pt x="16" y="70"/>
                </a:lnTo>
                <a:lnTo>
                  <a:pt x="14" y="64"/>
                </a:lnTo>
                <a:lnTo>
                  <a:pt x="10" y="60"/>
                </a:lnTo>
                <a:lnTo>
                  <a:pt x="8" y="56"/>
                </a:lnTo>
                <a:lnTo>
                  <a:pt x="6" y="52"/>
                </a:lnTo>
                <a:lnTo>
                  <a:pt x="2" y="50"/>
                </a:lnTo>
                <a:lnTo>
                  <a:pt x="0" y="44"/>
                </a:lnTo>
                <a:lnTo>
                  <a:pt x="2" y="36"/>
                </a:lnTo>
                <a:lnTo>
                  <a:pt x="6" y="28"/>
                </a:lnTo>
                <a:lnTo>
                  <a:pt x="18" y="16"/>
                </a:lnTo>
                <a:lnTo>
                  <a:pt x="26" y="6"/>
                </a:lnTo>
                <a:lnTo>
                  <a:pt x="28" y="12"/>
                </a:lnTo>
                <a:lnTo>
                  <a:pt x="30" y="16"/>
                </a:lnTo>
                <a:lnTo>
                  <a:pt x="30" y="20"/>
                </a:lnTo>
                <a:lnTo>
                  <a:pt x="28" y="24"/>
                </a:lnTo>
                <a:lnTo>
                  <a:pt x="24" y="28"/>
                </a:lnTo>
                <a:lnTo>
                  <a:pt x="24" y="34"/>
                </a:lnTo>
                <a:lnTo>
                  <a:pt x="24" y="44"/>
                </a:lnTo>
                <a:lnTo>
                  <a:pt x="28" y="48"/>
                </a:lnTo>
                <a:lnTo>
                  <a:pt x="30" y="48"/>
                </a:lnTo>
                <a:lnTo>
                  <a:pt x="34" y="46"/>
                </a:lnTo>
                <a:lnTo>
                  <a:pt x="38" y="44"/>
                </a:lnTo>
                <a:lnTo>
                  <a:pt x="40" y="38"/>
                </a:lnTo>
                <a:lnTo>
                  <a:pt x="38" y="34"/>
                </a:lnTo>
                <a:lnTo>
                  <a:pt x="36" y="30"/>
                </a:lnTo>
                <a:lnTo>
                  <a:pt x="32" y="26"/>
                </a:lnTo>
                <a:lnTo>
                  <a:pt x="30" y="24"/>
                </a:lnTo>
                <a:lnTo>
                  <a:pt x="32" y="20"/>
                </a:lnTo>
                <a:lnTo>
                  <a:pt x="34" y="16"/>
                </a:lnTo>
                <a:lnTo>
                  <a:pt x="44" y="10"/>
                </a:lnTo>
                <a:lnTo>
                  <a:pt x="50" y="4"/>
                </a:lnTo>
                <a:lnTo>
                  <a:pt x="58" y="0"/>
                </a:lnTo>
                <a:lnTo>
                  <a:pt x="62" y="4"/>
                </a:lnTo>
                <a:lnTo>
                  <a:pt x="66" y="4"/>
                </a:lnTo>
                <a:lnTo>
                  <a:pt x="70" y="6"/>
                </a:lnTo>
                <a:lnTo>
                  <a:pt x="76" y="6"/>
                </a:lnTo>
                <a:lnTo>
                  <a:pt x="82" y="12"/>
                </a:lnTo>
                <a:lnTo>
                  <a:pt x="88" y="18"/>
                </a:lnTo>
                <a:lnTo>
                  <a:pt x="94" y="20"/>
                </a:lnTo>
                <a:lnTo>
                  <a:pt x="106" y="22"/>
                </a:lnTo>
                <a:lnTo>
                  <a:pt x="114" y="22"/>
                </a:lnTo>
                <a:lnTo>
                  <a:pt x="120" y="24"/>
                </a:lnTo>
                <a:lnTo>
                  <a:pt x="126" y="26"/>
                </a:lnTo>
                <a:lnTo>
                  <a:pt x="132" y="28"/>
                </a:lnTo>
                <a:lnTo>
                  <a:pt x="146" y="24"/>
                </a:lnTo>
                <a:lnTo>
                  <a:pt x="162" y="20"/>
                </a:lnTo>
                <a:lnTo>
                  <a:pt x="174" y="16"/>
                </a:lnTo>
                <a:lnTo>
                  <a:pt x="176" y="16"/>
                </a:lnTo>
                <a:lnTo>
                  <a:pt x="174" y="18"/>
                </a:lnTo>
                <a:lnTo>
                  <a:pt x="170" y="24"/>
                </a:lnTo>
                <a:lnTo>
                  <a:pt x="170" y="26"/>
                </a:lnTo>
                <a:lnTo>
                  <a:pt x="174" y="34"/>
                </a:lnTo>
                <a:lnTo>
                  <a:pt x="180" y="32"/>
                </a:lnTo>
                <a:lnTo>
                  <a:pt x="184" y="34"/>
                </a:lnTo>
                <a:lnTo>
                  <a:pt x="190" y="38"/>
                </a:lnTo>
                <a:lnTo>
                  <a:pt x="194" y="40"/>
                </a:lnTo>
                <a:lnTo>
                  <a:pt x="196" y="46"/>
                </a:lnTo>
                <a:lnTo>
                  <a:pt x="196" y="52"/>
                </a:lnTo>
                <a:lnTo>
                  <a:pt x="192" y="56"/>
                </a:lnTo>
                <a:lnTo>
                  <a:pt x="200" y="54"/>
                </a:lnTo>
                <a:lnTo>
                  <a:pt x="204" y="54"/>
                </a:lnTo>
                <a:lnTo>
                  <a:pt x="208" y="56"/>
                </a:lnTo>
                <a:lnTo>
                  <a:pt x="214" y="5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8" name="íSḷïďe">
            <a:extLst>
              <a:ext uri="{FF2B5EF4-FFF2-40B4-BE49-F238E27FC236}">
                <a16:creationId xmlns:a16="http://schemas.microsoft.com/office/drawing/2014/main" id="{D67CABBB-3A8A-41A5-9D20-1EADD335EA2E}"/>
              </a:ext>
            </a:extLst>
          </p:cNvPr>
          <p:cNvSpPr/>
          <p:nvPr/>
        </p:nvSpPr>
        <p:spPr bwMode="auto">
          <a:xfrm>
            <a:off x="7957978" y="2558281"/>
            <a:ext cx="563538" cy="688471"/>
          </a:xfrm>
          <a:custGeom>
            <a:avLst/>
            <a:gdLst>
              <a:gd name="T0" fmla="*/ 2147483647 w 632"/>
              <a:gd name="T1" fmla="*/ 2147483647 h 698"/>
              <a:gd name="T2" fmla="*/ 2147483647 w 632"/>
              <a:gd name="T3" fmla="*/ 2147483647 h 698"/>
              <a:gd name="T4" fmla="*/ 2147483647 w 632"/>
              <a:gd name="T5" fmla="*/ 2147483647 h 698"/>
              <a:gd name="T6" fmla="*/ 2147483647 w 632"/>
              <a:gd name="T7" fmla="*/ 2147483647 h 698"/>
              <a:gd name="T8" fmla="*/ 2147483647 w 632"/>
              <a:gd name="T9" fmla="*/ 2147483647 h 698"/>
              <a:gd name="T10" fmla="*/ 2147483647 w 632"/>
              <a:gd name="T11" fmla="*/ 2147483647 h 698"/>
              <a:gd name="T12" fmla="*/ 2147483647 w 632"/>
              <a:gd name="T13" fmla="*/ 2147483647 h 698"/>
              <a:gd name="T14" fmla="*/ 2147483647 w 632"/>
              <a:gd name="T15" fmla="*/ 2147483647 h 698"/>
              <a:gd name="T16" fmla="*/ 2147483647 w 632"/>
              <a:gd name="T17" fmla="*/ 2147483647 h 698"/>
              <a:gd name="T18" fmla="*/ 2147483647 w 632"/>
              <a:gd name="T19" fmla="*/ 2147483647 h 698"/>
              <a:gd name="T20" fmla="*/ 2147483647 w 632"/>
              <a:gd name="T21" fmla="*/ 2147483647 h 698"/>
              <a:gd name="T22" fmla="*/ 2147483647 w 632"/>
              <a:gd name="T23" fmla="*/ 2147483647 h 698"/>
              <a:gd name="T24" fmla="*/ 2147483647 w 632"/>
              <a:gd name="T25" fmla="*/ 2147483647 h 698"/>
              <a:gd name="T26" fmla="*/ 2147483647 w 632"/>
              <a:gd name="T27" fmla="*/ 2147483647 h 698"/>
              <a:gd name="T28" fmla="*/ 2147483647 w 632"/>
              <a:gd name="T29" fmla="*/ 2147483647 h 698"/>
              <a:gd name="T30" fmla="*/ 0 w 632"/>
              <a:gd name="T31" fmla="*/ 2147483647 h 698"/>
              <a:gd name="T32" fmla="*/ 2147483647 w 632"/>
              <a:gd name="T33" fmla="*/ 2147483647 h 698"/>
              <a:gd name="T34" fmla="*/ 2147483647 w 632"/>
              <a:gd name="T35" fmla="*/ 2147483647 h 698"/>
              <a:gd name="T36" fmla="*/ 2147483647 w 632"/>
              <a:gd name="T37" fmla="*/ 2147483647 h 698"/>
              <a:gd name="T38" fmla="*/ 2147483647 w 632"/>
              <a:gd name="T39" fmla="*/ 2147483647 h 698"/>
              <a:gd name="T40" fmla="*/ 2147483647 w 632"/>
              <a:gd name="T41" fmla="*/ 2147483647 h 698"/>
              <a:gd name="T42" fmla="*/ 2147483647 w 632"/>
              <a:gd name="T43" fmla="*/ 2147483647 h 698"/>
              <a:gd name="T44" fmla="*/ 2147483647 w 632"/>
              <a:gd name="T45" fmla="*/ 2147483647 h 698"/>
              <a:gd name="T46" fmla="*/ 2147483647 w 632"/>
              <a:gd name="T47" fmla="*/ 2147483647 h 698"/>
              <a:gd name="T48" fmla="*/ 2147483647 w 632"/>
              <a:gd name="T49" fmla="*/ 2147483647 h 698"/>
              <a:gd name="T50" fmla="*/ 2147483647 w 632"/>
              <a:gd name="T51" fmla="*/ 2147483647 h 698"/>
              <a:gd name="T52" fmla="*/ 2147483647 w 632"/>
              <a:gd name="T53" fmla="*/ 2147483647 h 698"/>
              <a:gd name="T54" fmla="*/ 2147483647 w 632"/>
              <a:gd name="T55" fmla="*/ 2147483647 h 698"/>
              <a:gd name="T56" fmla="*/ 2147483647 w 632"/>
              <a:gd name="T57" fmla="*/ 2147483647 h 698"/>
              <a:gd name="T58" fmla="*/ 2147483647 w 632"/>
              <a:gd name="T59" fmla="*/ 2147483647 h 698"/>
              <a:gd name="T60" fmla="*/ 2147483647 w 632"/>
              <a:gd name="T61" fmla="*/ 2147483647 h 698"/>
              <a:gd name="T62" fmla="*/ 2147483647 w 632"/>
              <a:gd name="T63" fmla="*/ 2147483647 h 698"/>
              <a:gd name="T64" fmla="*/ 2147483647 w 632"/>
              <a:gd name="T65" fmla="*/ 2147483647 h 698"/>
              <a:gd name="T66" fmla="*/ 2147483647 w 632"/>
              <a:gd name="T67" fmla="*/ 2147483647 h 698"/>
              <a:gd name="T68" fmla="*/ 2147483647 w 632"/>
              <a:gd name="T69" fmla="*/ 2147483647 h 698"/>
              <a:gd name="T70" fmla="*/ 2147483647 w 632"/>
              <a:gd name="T71" fmla="*/ 2147483647 h 698"/>
              <a:gd name="T72" fmla="*/ 2147483647 w 632"/>
              <a:gd name="T73" fmla="*/ 2147483647 h 698"/>
              <a:gd name="T74" fmla="*/ 2147483647 w 632"/>
              <a:gd name="T75" fmla="*/ 2147483647 h 698"/>
              <a:gd name="T76" fmla="*/ 2147483647 w 632"/>
              <a:gd name="T77" fmla="*/ 2147483647 h 698"/>
              <a:gd name="T78" fmla="*/ 2147483647 w 632"/>
              <a:gd name="T79" fmla="*/ 2147483647 h 698"/>
              <a:gd name="T80" fmla="*/ 2147483647 w 632"/>
              <a:gd name="T81" fmla="*/ 2147483647 h 698"/>
              <a:gd name="T82" fmla="*/ 2147483647 w 632"/>
              <a:gd name="T83" fmla="*/ 2147483647 h 698"/>
              <a:gd name="T84" fmla="*/ 2147483647 w 632"/>
              <a:gd name="T85" fmla="*/ 2147483647 h 698"/>
              <a:gd name="T86" fmla="*/ 2147483647 w 632"/>
              <a:gd name="T87" fmla="*/ 2147483647 h 698"/>
              <a:gd name="T88" fmla="*/ 2147483647 w 632"/>
              <a:gd name="T89" fmla="*/ 2147483647 h 698"/>
              <a:gd name="T90" fmla="*/ 2147483647 w 632"/>
              <a:gd name="T91" fmla="*/ 2147483647 h 698"/>
              <a:gd name="T92" fmla="*/ 2147483647 w 632"/>
              <a:gd name="T93" fmla="*/ 2147483647 h 698"/>
              <a:gd name="T94" fmla="*/ 2147483647 w 632"/>
              <a:gd name="T95" fmla="*/ 2147483647 h 698"/>
              <a:gd name="T96" fmla="*/ 2147483647 w 632"/>
              <a:gd name="T97" fmla="*/ 2147483647 h 698"/>
              <a:gd name="T98" fmla="*/ 2147483647 w 632"/>
              <a:gd name="T99" fmla="*/ 2147483647 h 698"/>
              <a:gd name="T100" fmla="*/ 2147483647 w 632"/>
              <a:gd name="T101" fmla="*/ 2147483647 h 698"/>
              <a:gd name="T102" fmla="*/ 2147483647 w 632"/>
              <a:gd name="T103" fmla="*/ 2147483647 h 698"/>
              <a:gd name="T104" fmla="*/ 2147483647 w 632"/>
              <a:gd name="T105" fmla="*/ 2147483647 h 69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32"/>
              <a:gd name="T160" fmla="*/ 0 h 698"/>
              <a:gd name="T161" fmla="*/ 632 w 632"/>
              <a:gd name="T162" fmla="*/ 698 h 69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32" h="698">
                <a:moveTo>
                  <a:pt x="362" y="12"/>
                </a:moveTo>
                <a:lnTo>
                  <a:pt x="356" y="26"/>
                </a:lnTo>
                <a:lnTo>
                  <a:pt x="348" y="38"/>
                </a:lnTo>
                <a:lnTo>
                  <a:pt x="342" y="44"/>
                </a:lnTo>
                <a:lnTo>
                  <a:pt x="336" y="50"/>
                </a:lnTo>
                <a:lnTo>
                  <a:pt x="330" y="54"/>
                </a:lnTo>
                <a:lnTo>
                  <a:pt x="320" y="54"/>
                </a:lnTo>
                <a:lnTo>
                  <a:pt x="314" y="54"/>
                </a:lnTo>
                <a:lnTo>
                  <a:pt x="308" y="52"/>
                </a:lnTo>
                <a:lnTo>
                  <a:pt x="306" y="50"/>
                </a:lnTo>
                <a:lnTo>
                  <a:pt x="304" y="44"/>
                </a:lnTo>
                <a:lnTo>
                  <a:pt x="294" y="48"/>
                </a:lnTo>
                <a:lnTo>
                  <a:pt x="282" y="52"/>
                </a:lnTo>
                <a:lnTo>
                  <a:pt x="282" y="62"/>
                </a:lnTo>
                <a:lnTo>
                  <a:pt x="280" y="60"/>
                </a:lnTo>
                <a:lnTo>
                  <a:pt x="276" y="58"/>
                </a:lnTo>
                <a:lnTo>
                  <a:pt x="274" y="56"/>
                </a:lnTo>
                <a:lnTo>
                  <a:pt x="270" y="56"/>
                </a:lnTo>
                <a:lnTo>
                  <a:pt x="264" y="56"/>
                </a:lnTo>
                <a:lnTo>
                  <a:pt x="260" y="58"/>
                </a:lnTo>
                <a:lnTo>
                  <a:pt x="254" y="64"/>
                </a:lnTo>
                <a:lnTo>
                  <a:pt x="248" y="68"/>
                </a:lnTo>
                <a:lnTo>
                  <a:pt x="244" y="70"/>
                </a:lnTo>
                <a:lnTo>
                  <a:pt x="238" y="70"/>
                </a:lnTo>
                <a:lnTo>
                  <a:pt x="234" y="70"/>
                </a:lnTo>
                <a:lnTo>
                  <a:pt x="232" y="68"/>
                </a:lnTo>
                <a:lnTo>
                  <a:pt x="226" y="62"/>
                </a:lnTo>
                <a:lnTo>
                  <a:pt x="224" y="54"/>
                </a:lnTo>
                <a:lnTo>
                  <a:pt x="222" y="44"/>
                </a:lnTo>
                <a:lnTo>
                  <a:pt x="224" y="38"/>
                </a:lnTo>
                <a:lnTo>
                  <a:pt x="226" y="34"/>
                </a:lnTo>
                <a:lnTo>
                  <a:pt x="226" y="30"/>
                </a:lnTo>
                <a:lnTo>
                  <a:pt x="226" y="26"/>
                </a:lnTo>
                <a:lnTo>
                  <a:pt x="226" y="20"/>
                </a:lnTo>
                <a:lnTo>
                  <a:pt x="224" y="14"/>
                </a:lnTo>
                <a:lnTo>
                  <a:pt x="220" y="10"/>
                </a:lnTo>
                <a:lnTo>
                  <a:pt x="220" y="8"/>
                </a:lnTo>
                <a:lnTo>
                  <a:pt x="220" y="0"/>
                </a:lnTo>
                <a:lnTo>
                  <a:pt x="208" y="0"/>
                </a:lnTo>
                <a:lnTo>
                  <a:pt x="208" y="6"/>
                </a:lnTo>
                <a:lnTo>
                  <a:pt x="204" y="10"/>
                </a:lnTo>
                <a:lnTo>
                  <a:pt x="200" y="12"/>
                </a:lnTo>
                <a:lnTo>
                  <a:pt x="196" y="16"/>
                </a:lnTo>
                <a:lnTo>
                  <a:pt x="182" y="22"/>
                </a:lnTo>
                <a:lnTo>
                  <a:pt x="178" y="26"/>
                </a:lnTo>
                <a:lnTo>
                  <a:pt x="174" y="30"/>
                </a:lnTo>
                <a:lnTo>
                  <a:pt x="162" y="24"/>
                </a:lnTo>
                <a:lnTo>
                  <a:pt x="156" y="20"/>
                </a:lnTo>
                <a:lnTo>
                  <a:pt x="146" y="18"/>
                </a:lnTo>
                <a:lnTo>
                  <a:pt x="154" y="38"/>
                </a:lnTo>
                <a:lnTo>
                  <a:pt x="158" y="46"/>
                </a:lnTo>
                <a:lnTo>
                  <a:pt x="160" y="48"/>
                </a:lnTo>
                <a:lnTo>
                  <a:pt x="164" y="52"/>
                </a:lnTo>
                <a:lnTo>
                  <a:pt x="158" y="62"/>
                </a:lnTo>
                <a:lnTo>
                  <a:pt x="146" y="70"/>
                </a:lnTo>
                <a:lnTo>
                  <a:pt x="136" y="76"/>
                </a:lnTo>
                <a:lnTo>
                  <a:pt x="128" y="80"/>
                </a:lnTo>
                <a:lnTo>
                  <a:pt x="120" y="80"/>
                </a:lnTo>
                <a:lnTo>
                  <a:pt x="114" y="80"/>
                </a:lnTo>
                <a:lnTo>
                  <a:pt x="110" y="78"/>
                </a:lnTo>
                <a:lnTo>
                  <a:pt x="108" y="74"/>
                </a:lnTo>
                <a:lnTo>
                  <a:pt x="108" y="64"/>
                </a:lnTo>
                <a:lnTo>
                  <a:pt x="104" y="54"/>
                </a:lnTo>
                <a:lnTo>
                  <a:pt x="90" y="62"/>
                </a:lnTo>
                <a:lnTo>
                  <a:pt x="80" y="64"/>
                </a:lnTo>
                <a:lnTo>
                  <a:pt x="68" y="64"/>
                </a:lnTo>
                <a:lnTo>
                  <a:pt x="62" y="68"/>
                </a:lnTo>
                <a:lnTo>
                  <a:pt x="64" y="68"/>
                </a:lnTo>
                <a:lnTo>
                  <a:pt x="66" y="70"/>
                </a:lnTo>
                <a:lnTo>
                  <a:pt x="68" y="74"/>
                </a:lnTo>
                <a:lnTo>
                  <a:pt x="72" y="76"/>
                </a:lnTo>
                <a:lnTo>
                  <a:pt x="72" y="84"/>
                </a:lnTo>
                <a:lnTo>
                  <a:pt x="66" y="84"/>
                </a:lnTo>
                <a:lnTo>
                  <a:pt x="62" y="86"/>
                </a:lnTo>
                <a:lnTo>
                  <a:pt x="60" y="90"/>
                </a:lnTo>
                <a:lnTo>
                  <a:pt x="58" y="92"/>
                </a:lnTo>
                <a:lnTo>
                  <a:pt x="60" y="98"/>
                </a:lnTo>
                <a:lnTo>
                  <a:pt x="62" y="104"/>
                </a:lnTo>
                <a:lnTo>
                  <a:pt x="66" y="110"/>
                </a:lnTo>
                <a:lnTo>
                  <a:pt x="68" y="116"/>
                </a:lnTo>
                <a:lnTo>
                  <a:pt x="66" y="140"/>
                </a:lnTo>
                <a:lnTo>
                  <a:pt x="62" y="168"/>
                </a:lnTo>
                <a:lnTo>
                  <a:pt x="62" y="172"/>
                </a:lnTo>
                <a:lnTo>
                  <a:pt x="58" y="174"/>
                </a:lnTo>
                <a:lnTo>
                  <a:pt x="46" y="176"/>
                </a:lnTo>
                <a:lnTo>
                  <a:pt x="36" y="178"/>
                </a:lnTo>
                <a:lnTo>
                  <a:pt x="26" y="180"/>
                </a:lnTo>
                <a:lnTo>
                  <a:pt x="20" y="184"/>
                </a:lnTo>
                <a:lnTo>
                  <a:pt x="18" y="188"/>
                </a:lnTo>
                <a:lnTo>
                  <a:pt x="16" y="196"/>
                </a:lnTo>
                <a:lnTo>
                  <a:pt x="14" y="204"/>
                </a:lnTo>
                <a:lnTo>
                  <a:pt x="10" y="216"/>
                </a:lnTo>
                <a:lnTo>
                  <a:pt x="8" y="220"/>
                </a:lnTo>
                <a:lnTo>
                  <a:pt x="6" y="222"/>
                </a:lnTo>
                <a:lnTo>
                  <a:pt x="2" y="226"/>
                </a:lnTo>
                <a:lnTo>
                  <a:pt x="0" y="230"/>
                </a:lnTo>
                <a:lnTo>
                  <a:pt x="2" y="236"/>
                </a:lnTo>
                <a:lnTo>
                  <a:pt x="4" y="240"/>
                </a:lnTo>
                <a:lnTo>
                  <a:pt x="8" y="248"/>
                </a:lnTo>
                <a:lnTo>
                  <a:pt x="14" y="256"/>
                </a:lnTo>
                <a:lnTo>
                  <a:pt x="16" y="260"/>
                </a:lnTo>
                <a:lnTo>
                  <a:pt x="16" y="266"/>
                </a:lnTo>
                <a:lnTo>
                  <a:pt x="24" y="268"/>
                </a:lnTo>
                <a:lnTo>
                  <a:pt x="30" y="272"/>
                </a:lnTo>
                <a:lnTo>
                  <a:pt x="36" y="278"/>
                </a:lnTo>
                <a:lnTo>
                  <a:pt x="40" y="280"/>
                </a:lnTo>
                <a:lnTo>
                  <a:pt x="44" y="278"/>
                </a:lnTo>
                <a:lnTo>
                  <a:pt x="46" y="278"/>
                </a:lnTo>
                <a:lnTo>
                  <a:pt x="48" y="270"/>
                </a:lnTo>
                <a:lnTo>
                  <a:pt x="58" y="270"/>
                </a:lnTo>
                <a:lnTo>
                  <a:pt x="58" y="286"/>
                </a:lnTo>
                <a:lnTo>
                  <a:pt x="58" y="292"/>
                </a:lnTo>
                <a:lnTo>
                  <a:pt x="60" y="294"/>
                </a:lnTo>
                <a:lnTo>
                  <a:pt x="62" y="296"/>
                </a:lnTo>
                <a:lnTo>
                  <a:pt x="64" y="296"/>
                </a:lnTo>
                <a:lnTo>
                  <a:pt x="66" y="296"/>
                </a:lnTo>
                <a:lnTo>
                  <a:pt x="74" y="298"/>
                </a:lnTo>
                <a:lnTo>
                  <a:pt x="86" y="300"/>
                </a:lnTo>
                <a:lnTo>
                  <a:pt x="94" y="296"/>
                </a:lnTo>
                <a:lnTo>
                  <a:pt x="102" y="290"/>
                </a:lnTo>
                <a:lnTo>
                  <a:pt x="116" y="280"/>
                </a:lnTo>
                <a:lnTo>
                  <a:pt x="122" y="276"/>
                </a:lnTo>
                <a:lnTo>
                  <a:pt x="130" y="274"/>
                </a:lnTo>
                <a:lnTo>
                  <a:pt x="136" y="274"/>
                </a:lnTo>
                <a:lnTo>
                  <a:pt x="138" y="276"/>
                </a:lnTo>
                <a:lnTo>
                  <a:pt x="140" y="280"/>
                </a:lnTo>
                <a:lnTo>
                  <a:pt x="140" y="284"/>
                </a:lnTo>
                <a:lnTo>
                  <a:pt x="138" y="294"/>
                </a:lnTo>
                <a:lnTo>
                  <a:pt x="140" y="304"/>
                </a:lnTo>
                <a:lnTo>
                  <a:pt x="144" y="310"/>
                </a:lnTo>
                <a:lnTo>
                  <a:pt x="148" y="318"/>
                </a:lnTo>
                <a:lnTo>
                  <a:pt x="158" y="324"/>
                </a:lnTo>
                <a:lnTo>
                  <a:pt x="168" y="328"/>
                </a:lnTo>
                <a:lnTo>
                  <a:pt x="172" y="326"/>
                </a:lnTo>
                <a:lnTo>
                  <a:pt x="174" y="328"/>
                </a:lnTo>
                <a:lnTo>
                  <a:pt x="178" y="332"/>
                </a:lnTo>
                <a:lnTo>
                  <a:pt x="182" y="334"/>
                </a:lnTo>
                <a:lnTo>
                  <a:pt x="188" y="336"/>
                </a:lnTo>
                <a:lnTo>
                  <a:pt x="188" y="340"/>
                </a:lnTo>
                <a:lnTo>
                  <a:pt x="190" y="342"/>
                </a:lnTo>
                <a:lnTo>
                  <a:pt x="194" y="342"/>
                </a:lnTo>
                <a:lnTo>
                  <a:pt x="198" y="342"/>
                </a:lnTo>
                <a:lnTo>
                  <a:pt x="208" y="340"/>
                </a:lnTo>
                <a:lnTo>
                  <a:pt x="212" y="342"/>
                </a:lnTo>
                <a:lnTo>
                  <a:pt x="216" y="344"/>
                </a:lnTo>
                <a:lnTo>
                  <a:pt x="220" y="354"/>
                </a:lnTo>
                <a:lnTo>
                  <a:pt x="222" y="364"/>
                </a:lnTo>
                <a:lnTo>
                  <a:pt x="224" y="366"/>
                </a:lnTo>
                <a:lnTo>
                  <a:pt x="226" y="368"/>
                </a:lnTo>
                <a:lnTo>
                  <a:pt x="226" y="376"/>
                </a:lnTo>
                <a:lnTo>
                  <a:pt x="226" y="382"/>
                </a:lnTo>
                <a:lnTo>
                  <a:pt x="228" y="386"/>
                </a:lnTo>
                <a:lnTo>
                  <a:pt x="232" y="390"/>
                </a:lnTo>
                <a:lnTo>
                  <a:pt x="242" y="392"/>
                </a:lnTo>
                <a:lnTo>
                  <a:pt x="254" y="394"/>
                </a:lnTo>
                <a:lnTo>
                  <a:pt x="254" y="400"/>
                </a:lnTo>
                <a:lnTo>
                  <a:pt x="254" y="404"/>
                </a:lnTo>
                <a:lnTo>
                  <a:pt x="258" y="408"/>
                </a:lnTo>
                <a:lnTo>
                  <a:pt x="260" y="412"/>
                </a:lnTo>
                <a:lnTo>
                  <a:pt x="268" y="420"/>
                </a:lnTo>
                <a:lnTo>
                  <a:pt x="270" y="422"/>
                </a:lnTo>
                <a:lnTo>
                  <a:pt x="270" y="430"/>
                </a:lnTo>
                <a:lnTo>
                  <a:pt x="270" y="436"/>
                </a:lnTo>
                <a:lnTo>
                  <a:pt x="266" y="444"/>
                </a:lnTo>
                <a:lnTo>
                  <a:pt x="264" y="448"/>
                </a:lnTo>
                <a:lnTo>
                  <a:pt x="264" y="454"/>
                </a:lnTo>
                <a:lnTo>
                  <a:pt x="264" y="464"/>
                </a:lnTo>
                <a:lnTo>
                  <a:pt x="270" y="480"/>
                </a:lnTo>
                <a:lnTo>
                  <a:pt x="276" y="496"/>
                </a:lnTo>
                <a:lnTo>
                  <a:pt x="278" y="500"/>
                </a:lnTo>
                <a:lnTo>
                  <a:pt x="282" y="502"/>
                </a:lnTo>
                <a:lnTo>
                  <a:pt x="292" y="502"/>
                </a:lnTo>
                <a:lnTo>
                  <a:pt x="300" y="504"/>
                </a:lnTo>
                <a:lnTo>
                  <a:pt x="306" y="508"/>
                </a:lnTo>
                <a:lnTo>
                  <a:pt x="308" y="514"/>
                </a:lnTo>
                <a:lnTo>
                  <a:pt x="314" y="526"/>
                </a:lnTo>
                <a:lnTo>
                  <a:pt x="320" y="536"/>
                </a:lnTo>
                <a:lnTo>
                  <a:pt x="322" y="532"/>
                </a:lnTo>
                <a:lnTo>
                  <a:pt x="326" y="530"/>
                </a:lnTo>
                <a:lnTo>
                  <a:pt x="328" y="528"/>
                </a:lnTo>
                <a:lnTo>
                  <a:pt x="332" y="530"/>
                </a:lnTo>
                <a:lnTo>
                  <a:pt x="332" y="534"/>
                </a:lnTo>
                <a:lnTo>
                  <a:pt x="332" y="540"/>
                </a:lnTo>
                <a:lnTo>
                  <a:pt x="332" y="554"/>
                </a:lnTo>
                <a:lnTo>
                  <a:pt x="332" y="564"/>
                </a:lnTo>
                <a:lnTo>
                  <a:pt x="338" y="564"/>
                </a:lnTo>
                <a:lnTo>
                  <a:pt x="344" y="562"/>
                </a:lnTo>
                <a:lnTo>
                  <a:pt x="346" y="572"/>
                </a:lnTo>
                <a:lnTo>
                  <a:pt x="348" y="582"/>
                </a:lnTo>
                <a:lnTo>
                  <a:pt x="348" y="586"/>
                </a:lnTo>
                <a:lnTo>
                  <a:pt x="346" y="590"/>
                </a:lnTo>
                <a:lnTo>
                  <a:pt x="340" y="596"/>
                </a:lnTo>
                <a:lnTo>
                  <a:pt x="326" y="602"/>
                </a:lnTo>
                <a:lnTo>
                  <a:pt x="318" y="610"/>
                </a:lnTo>
                <a:lnTo>
                  <a:pt x="308" y="622"/>
                </a:lnTo>
                <a:lnTo>
                  <a:pt x="302" y="636"/>
                </a:lnTo>
                <a:lnTo>
                  <a:pt x="298" y="642"/>
                </a:lnTo>
                <a:lnTo>
                  <a:pt x="298" y="648"/>
                </a:lnTo>
                <a:lnTo>
                  <a:pt x="308" y="648"/>
                </a:lnTo>
                <a:lnTo>
                  <a:pt x="318" y="652"/>
                </a:lnTo>
                <a:lnTo>
                  <a:pt x="330" y="660"/>
                </a:lnTo>
                <a:lnTo>
                  <a:pt x="340" y="666"/>
                </a:lnTo>
                <a:lnTo>
                  <a:pt x="362" y="684"/>
                </a:lnTo>
                <a:lnTo>
                  <a:pt x="380" y="698"/>
                </a:lnTo>
                <a:lnTo>
                  <a:pt x="382" y="686"/>
                </a:lnTo>
                <a:lnTo>
                  <a:pt x="384" y="674"/>
                </a:lnTo>
                <a:lnTo>
                  <a:pt x="390" y="672"/>
                </a:lnTo>
                <a:lnTo>
                  <a:pt x="396" y="668"/>
                </a:lnTo>
                <a:lnTo>
                  <a:pt x="402" y="664"/>
                </a:lnTo>
                <a:lnTo>
                  <a:pt x="406" y="656"/>
                </a:lnTo>
                <a:lnTo>
                  <a:pt x="414" y="638"/>
                </a:lnTo>
                <a:lnTo>
                  <a:pt x="418" y="624"/>
                </a:lnTo>
                <a:lnTo>
                  <a:pt x="422" y="620"/>
                </a:lnTo>
                <a:lnTo>
                  <a:pt x="424" y="620"/>
                </a:lnTo>
                <a:lnTo>
                  <a:pt x="426" y="618"/>
                </a:lnTo>
                <a:lnTo>
                  <a:pt x="430" y="614"/>
                </a:lnTo>
                <a:lnTo>
                  <a:pt x="436" y="596"/>
                </a:lnTo>
                <a:lnTo>
                  <a:pt x="434" y="594"/>
                </a:lnTo>
                <a:lnTo>
                  <a:pt x="432" y="592"/>
                </a:lnTo>
                <a:lnTo>
                  <a:pt x="428" y="588"/>
                </a:lnTo>
                <a:lnTo>
                  <a:pt x="428" y="560"/>
                </a:lnTo>
                <a:lnTo>
                  <a:pt x="432" y="554"/>
                </a:lnTo>
                <a:lnTo>
                  <a:pt x="438" y="546"/>
                </a:lnTo>
                <a:lnTo>
                  <a:pt x="454" y="534"/>
                </a:lnTo>
                <a:lnTo>
                  <a:pt x="472" y="524"/>
                </a:lnTo>
                <a:lnTo>
                  <a:pt x="488" y="516"/>
                </a:lnTo>
                <a:lnTo>
                  <a:pt x="498" y="514"/>
                </a:lnTo>
                <a:lnTo>
                  <a:pt x="510" y="514"/>
                </a:lnTo>
                <a:lnTo>
                  <a:pt x="522" y="512"/>
                </a:lnTo>
                <a:lnTo>
                  <a:pt x="528" y="510"/>
                </a:lnTo>
                <a:lnTo>
                  <a:pt x="528" y="506"/>
                </a:lnTo>
                <a:lnTo>
                  <a:pt x="538" y="494"/>
                </a:lnTo>
                <a:lnTo>
                  <a:pt x="546" y="478"/>
                </a:lnTo>
                <a:lnTo>
                  <a:pt x="558" y="448"/>
                </a:lnTo>
                <a:lnTo>
                  <a:pt x="560" y="438"/>
                </a:lnTo>
                <a:lnTo>
                  <a:pt x="562" y="428"/>
                </a:lnTo>
                <a:lnTo>
                  <a:pt x="562" y="420"/>
                </a:lnTo>
                <a:lnTo>
                  <a:pt x="564" y="418"/>
                </a:lnTo>
                <a:lnTo>
                  <a:pt x="568" y="414"/>
                </a:lnTo>
                <a:lnTo>
                  <a:pt x="562" y="412"/>
                </a:lnTo>
                <a:lnTo>
                  <a:pt x="572" y="380"/>
                </a:lnTo>
                <a:lnTo>
                  <a:pt x="570" y="366"/>
                </a:lnTo>
                <a:lnTo>
                  <a:pt x="568" y="360"/>
                </a:lnTo>
                <a:lnTo>
                  <a:pt x="568" y="350"/>
                </a:lnTo>
                <a:lnTo>
                  <a:pt x="566" y="340"/>
                </a:lnTo>
                <a:lnTo>
                  <a:pt x="564" y="338"/>
                </a:lnTo>
                <a:lnTo>
                  <a:pt x="566" y="332"/>
                </a:lnTo>
                <a:lnTo>
                  <a:pt x="568" y="328"/>
                </a:lnTo>
                <a:lnTo>
                  <a:pt x="572" y="326"/>
                </a:lnTo>
                <a:lnTo>
                  <a:pt x="580" y="326"/>
                </a:lnTo>
                <a:lnTo>
                  <a:pt x="584" y="316"/>
                </a:lnTo>
                <a:lnTo>
                  <a:pt x="590" y="306"/>
                </a:lnTo>
                <a:lnTo>
                  <a:pt x="590" y="304"/>
                </a:lnTo>
                <a:lnTo>
                  <a:pt x="596" y="294"/>
                </a:lnTo>
                <a:lnTo>
                  <a:pt x="602" y="284"/>
                </a:lnTo>
                <a:lnTo>
                  <a:pt x="614" y="268"/>
                </a:lnTo>
                <a:lnTo>
                  <a:pt x="622" y="258"/>
                </a:lnTo>
                <a:lnTo>
                  <a:pt x="628" y="250"/>
                </a:lnTo>
                <a:lnTo>
                  <a:pt x="630" y="236"/>
                </a:lnTo>
                <a:lnTo>
                  <a:pt x="632" y="224"/>
                </a:lnTo>
                <a:lnTo>
                  <a:pt x="632" y="208"/>
                </a:lnTo>
                <a:lnTo>
                  <a:pt x="628" y="196"/>
                </a:lnTo>
                <a:lnTo>
                  <a:pt x="626" y="192"/>
                </a:lnTo>
                <a:lnTo>
                  <a:pt x="622" y="186"/>
                </a:lnTo>
                <a:lnTo>
                  <a:pt x="618" y="184"/>
                </a:lnTo>
                <a:lnTo>
                  <a:pt x="614" y="182"/>
                </a:lnTo>
                <a:lnTo>
                  <a:pt x="604" y="182"/>
                </a:lnTo>
                <a:lnTo>
                  <a:pt x="594" y="176"/>
                </a:lnTo>
                <a:lnTo>
                  <a:pt x="586" y="172"/>
                </a:lnTo>
                <a:lnTo>
                  <a:pt x="580" y="166"/>
                </a:lnTo>
                <a:lnTo>
                  <a:pt x="566" y="152"/>
                </a:lnTo>
                <a:lnTo>
                  <a:pt x="556" y="146"/>
                </a:lnTo>
                <a:lnTo>
                  <a:pt x="548" y="142"/>
                </a:lnTo>
                <a:lnTo>
                  <a:pt x="538" y="142"/>
                </a:lnTo>
                <a:lnTo>
                  <a:pt x="530" y="142"/>
                </a:lnTo>
                <a:lnTo>
                  <a:pt x="522" y="144"/>
                </a:lnTo>
                <a:lnTo>
                  <a:pt x="512" y="142"/>
                </a:lnTo>
                <a:lnTo>
                  <a:pt x="508" y="140"/>
                </a:lnTo>
                <a:lnTo>
                  <a:pt x="504" y="136"/>
                </a:lnTo>
                <a:lnTo>
                  <a:pt x="500" y="134"/>
                </a:lnTo>
                <a:lnTo>
                  <a:pt x="494" y="132"/>
                </a:lnTo>
                <a:lnTo>
                  <a:pt x="486" y="134"/>
                </a:lnTo>
                <a:lnTo>
                  <a:pt x="480" y="136"/>
                </a:lnTo>
                <a:lnTo>
                  <a:pt x="476" y="140"/>
                </a:lnTo>
                <a:lnTo>
                  <a:pt x="472" y="142"/>
                </a:lnTo>
                <a:lnTo>
                  <a:pt x="470" y="132"/>
                </a:lnTo>
                <a:lnTo>
                  <a:pt x="466" y="124"/>
                </a:lnTo>
                <a:lnTo>
                  <a:pt x="460" y="120"/>
                </a:lnTo>
                <a:lnTo>
                  <a:pt x="454" y="114"/>
                </a:lnTo>
                <a:lnTo>
                  <a:pt x="446" y="110"/>
                </a:lnTo>
                <a:lnTo>
                  <a:pt x="440" y="106"/>
                </a:lnTo>
                <a:lnTo>
                  <a:pt x="430" y="104"/>
                </a:lnTo>
                <a:lnTo>
                  <a:pt x="422" y="104"/>
                </a:lnTo>
                <a:lnTo>
                  <a:pt x="414" y="102"/>
                </a:lnTo>
                <a:lnTo>
                  <a:pt x="412" y="114"/>
                </a:lnTo>
                <a:lnTo>
                  <a:pt x="406" y="120"/>
                </a:lnTo>
                <a:lnTo>
                  <a:pt x="400" y="126"/>
                </a:lnTo>
                <a:lnTo>
                  <a:pt x="394" y="134"/>
                </a:lnTo>
                <a:lnTo>
                  <a:pt x="392" y="122"/>
                </a:lnTo>
                <a:lnTo>
                  <a:pt x="380" y="122"/>
                </a:lnTo>
                <a:lnTo>
                  <a:pt x="370" y="120"/>
                </a:lnTo>
                <a:lnTo>
                  <a:pt x="360" y="120"/>
                </a:lnTo>
                <a:lnTo>
                  <a:pt x="348" y="120"/>
                </a:lnTo>
                <a:lnTo>
                  <a:pt x="358" y="116"/>
                </a:lnTo>
                <a:lnTo>
                  <a:pt x="366" y="112"/>
                </a:lnTo>
                <a:lnTo>
                  <a:pt x="368" y="104"/>
                </a:lnTo>
                <a:lnTo>
                  <a:pt x="358" y="106"/>
                </a:lnTo>
                <a:lnTo>
                  <a:pt x="364" y="96"/>
                </a:lnTo>
                <a:lnTo>
                  <a:pt x="370" y="86"/>
                </a:lnTo>
                <a:lnTo>
                  <a:pt x="374" y="82"/>
                </a:lnTo>
                <a:lnTo>
                  <a:pt x="380" y="76"/>
                </a:lnTo>
                <a:lnTo>
                  <a:pt x="382" y="70"/>
                </a:lnTo>
                <a:lnTo>
                  <a:pt x="386" y="64"/>
                </a:lnTo>
                <a:lnTo>
                  <a:pt x="376" y="56"/>
                </a:lnTo>
                <a:lnTo>
                  <a:pt x="370" y="50"/>
                </a:lnTo>
                <a:lnTo>
                  <a:pt x="368" y="42"/>
                </a:lnTo>
                <a:lnTo>
                  <a:pt x="368" y="36"/>
                </a:lnTo>
                <a:lnTo>
                  <a:pt x="368" y="28"/>
                </a:lnTo>
                <a:lnTo>
                  <a:pt x="368" y="20"/>
                </a:lnTo>
                <a:lnTo>
                  <a:pt x="364" y="14"/>
                </a:lnTo>
                <a:lnTo>
                  <a:pt x="362" y="1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9" name="ïśḷíḍè">
            <a:extLst>
              <a:ext uri="{FF2B5EF4-FFF2-40B4-BE49-F238E27FC236}">
                <a16:creationId xmlns:a16="http://schemas.microsoft.com/office/drawing/2014/main" id="{DA7E69AF-516A-4499-BDC2-07C4D0CA80BB}"/>
              </a:ext>
            </a:extLst>
          </p:cNvPr>
          <p:cNvSpPr/>
          <p:nvPr/>
        </p:nvSpPr>
        <p:spPr bwMode="auto">
          <a:xfrm>
            <a:off x="7856794" y="2623733"/>
            <a:ext cx="77996" cy="115988"/>
          </a:xfrm>
          <a:custGeom>
            <a:avLst/>
            <a:gdLst>
              <a:gd name="T0" fmla="*/ 2147483647 w 88"/>
              <a:gd name="T1" fmla="*/ 2147483647 h 118"/>
              <a:gd name="T2" fmla="*/ 2147483647 w 88"/>
              <a:gd name="T3" fmla="*/ 2147483647 h 118"/>
              <a:gd name="T4" fmla="*/ 2147483647 w 88"/>
              <a:gd name="T5" fmla="*/ 2147483647 h 118"/>
              <a:gd name="T6" fmla="*/ 2147483647 w 88"/>
              <a:gd name="T7" fmla="*/ 2147483647 h 118"/>
              <a:gd name="T8" fmla="*/ 2147483647 w 88"/>
              <a:gd name="T9" fmla="*/ 2147483647 h 118"/>
              <a:gd name="T10" fmla="*/ 2147483647 w 88"/>
              <a:gd name="T11" fmla="*/ 2147483647 h 118"/>
              <a:gd name="T12" fmla="*/ 2147483647 w 88"/>
              <a:gd name="T13" fmla="*/ 2147483647 h 118"/>
              <a:gd name="T14" fmla="*/ 2147483647 w 88"/>
              <a:gd name="T15" fmla="*/ 2147483647 h 118"/>
              <a:gd name="T16" fmla="*/ 2147483647 w 88"/>
              <a:gd name="T17" fmla="*/ 2147483647 h 118"/>
              <a:gd name="T18" fmla="*/ 2147483647 w 88"/>
              <a:gd name="T19" fmla="*/ 2147483647 h 118"/>
              <a:gd name="T20" fmla="*/ 2147483647 w 88"/>
              <a:gd name="T21" fmla="*/ 2147483647 h 118"/>
              <a:gd name="T22" fmla="*/ 2147483647 w 88"/>
              <a:gd name="T23" fmla="*/ 2147483647 h 118"/>
              <a:gd name="T24" fmla="*/ 2147483647 w 88"/>
              <a:gd name="T25" fmla="*/ 2147483647 h 118"/>
              <a:gd name="T26" fmla="*/ 2147483647 w 88"/>
              <a:gd name="T27" fmla="*/ 2147483647 h 118"/>
              <a:gd name="T28" fmla="*/ 2147483647 w 88"/>
              <a:gd name="T29" fmla="*/ 2147483647 h 118"/>
              <a:gd name="T30" fmla="*/ 2147483647 w 88"/>
              <a:gd name="T31" fmla="*/ 2147483647 h 118"/>
              <a:gd name="T32" fmla="*/ 2147483647 w 88"/>
              <a:gd name="T33" fmla="*/ 2147483647 h 118"/>
              <a:gd name="T34" fmla="*/ 2147483647 w 88"/>
              <a:gd name="T35" fmla="*/ 2147483647 h 118"/>
              <a:gd name="T36" fmla="*/ 2147483647 w 88"/>
              <a:gd name="T37" fmla="*/ 2147483647 h 118"/>
              <a:gd name="T38" fmla="*/ 2147483647 w 88"/>
              <a:gd name="T39" fmla="*/ 2147483647 h 118"/>
              <a:gd name="T40" fmla="*/ 2147483647 w 88"/>
              <a:gd name="T41" fmla="*/ 2147483647 h 118"/>
              <a:gd name="T42" fmla="*/ 2147483647 w 88"/>
              <a:gd name="T43" fmla="*/ 2147483647 h 118"/>
              <a:gd name="T44" fmla="*/ 2147483647 w 88"/>
              <a:gd name="T45" fmla="*/ 2147483647 h 118"/>
              <a:gd name="T46" fmla="*/ 2147483647 w 88"/>
              <a:gd name="T47" fmla="*/ 2147483647 h 118"/>
              <a:gd name="T48" fmla="*/ 2147483647 w 88"/>
              <a:gd name="T49" fmla="*/ 2147483647 h 118"/>
              <a:gd name="T50" fmla="*/ 2147483647 w 88"/>
              <a:gd name="T51" fmla="*/ 2147483647 h 118"/>
              <a:gd name="T52" fmla="*/ 2147483647 w 88"/>
              <a:gd name="T53" fmla="*/ 2147483647 h 118"/>
              <a:gd name="T54" fmla="*/ 2147483647 w 88"/>
              <a:gd name="T55" fmla="*/ 0 h 118"/>
              <a:gd name="T56" fmla="*/ 2147483647 w 88"/>
              <a:gd name="T57" fmla="*/ 2147483647 h 118"/>
              <a:gd name="T58" fmla="*/ 2147483647 w 88"/>
              <a:gd name="T59" fmla="*/ 2147483647 h 118"/>
              <a:gd name="T60" fmla="*/ 2147483647 w 88"/>
              <a:gd name="T61" fmla="*/ 2147483647 h 118"/>
              <a:gd name="T62" fmla="*/ 2147483647 w 88"/>
              <a:gd name="T63" fmla="*/ 2147483647 h 118"/>
              <a:gd name="T64" fmla="*/ 2147483647 w 88"/>
              <a:gd name="T65" fmla="*/ 2147483647 h 118"/>
              <a:gd name="T66" fmla="*/ 2147483647 w 88"/>
              <a:gd name="T67" fmla="*/ 2147483647 h 118"/>
              <a:gd name="T68" fmla="*/ 2147483647 w 88"/>
              <a:gd name="T69" fmla="*/ 2147483647 h 118"/>
              <a:gd name="T70" fmla="*/ 0 w 88"/>
              <a:gd name="T71" fmla="*/ 2147483647 h 118"/>
              <a:gd name="T72" fmla="*/ 2147483647 w 88"/>
              <a:gd name="T73" fmla="*/ 2147483647 h 118"/>
              <a:gd name="T74" fmla="*/ 2147483647 w 88"/>
              <a:gd name="T75" fmla="*/ 2147483647 h 118"/>
              <a:gd name="T76" fmla="*/ 2147483647 w 88"/>
              <a:gd name="T77" fmla="*/ 2147483647 h 118"/>
              <a:gd name="T78" fmla="*/ 2147483647 w 88"/>
              <a:gd name="T79" fmla="*/ 2147483647 h 118"/>
              <a:gd name="T80" fmla="*/ 2147483647 w 88"/>
              <a:gd name="T81" fmla="*/ 2147483647 h 118"/>
              <a:gd name="T82" fmla="*/ 2147483647 w 88"/>
              <a:gd name="T83" fmla="*/ 2147483647 h 118"/>
              <a:gd name="T84" fmla="*/ 2147483647 w 88"/>
              <a:gd name="T85" fmla="*/ 2147483647 h 118"/>
              <a:gd name="T86" fmla="*/ 2147483647 w 88"/>
              <a:gd name="T87" fmla="*/ 2147483647 h 118"/>
              <a:gd name="T88" fmla="*/ 2147483647 w 88"/>
              <a:gd name="T89" fmla="*/ 2147483647 h 118"/>
              <a:gd name="T90" fmla="*/ 2147483647 w 88"/>
              <a:gd name="T91" fmla="*/ 2147483647 h 118"/>
              <a:gd name="T92" fmla="*/ 2147483647 w 88"/>
              <a:gd name="T93" fmla="*/ 2147483647 h 11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8"/>
              <a:gd name="T142" fmla="*/ 0 h 118"/>
              <a:gd name="T143" fmla="*/ 88 w 88"/>
              <a:gd name="T144" fmla="*/ 118 h 11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8" h="118">
                <a:moveTo>
                  <a:pt x="12" y="86"/>
                </a:moveTo>
                <a:lnTo>
                  <a:pt x="10" y="90"/>
                </a:lnTo>
                <a:lnTo>
                  <a:pt x="12" y="92"/>
                </a:lnTo>
                <a:lnTo>
                  <a:pt x="12" y="98"/>
                </a:lnTo>
                <a:lnTo>
                  <a:pt x="10" y="102"/>
                </a:lnTo>
                <a:lnTo>
                  <a:pt x="8" y="106"/>
                </a:lnTo>
                <a:lnTo>
                  <a:pt x="18" y="112"/>
                </a:lnTo>
                <a:lnTo>
                  <a:pt x="30" y="118"/>
                </a:lnTo>
                <a:lnTo>
                  <a:pt x="34" y="116"/>
                </a:lnTo>
                <a:lnTo>
                  <a:pt x="36" y="112"/>
                </a:lnTo>
                <a:lnTo>
                  <a:pt x="40" y="102"/>
                </a:lnTo>
                <a:lnTo>
                  <a:pt x="46" y="88"/>
                </a:lnTo>
                <a:lnTo>
                  <a:pt x="50" y="84"/>
                </a:lnTo>
                <a:lnTo>
                  <a:pt x="56" y="80"/>
                </a:lnTo>
                <a:lnTo>
                  <a:pt x="68" y="74"/>
                </a:lnTo>
                <a:lnTo>
                  <a:pt x="78" y="66"/>
                </a:lnTo>
                <a:lnTo>
                  <a:pt x="84" y="54"/>
                </a:lnTo>
                <a:lnTo>
                  <a:pt x="86" y="50"/>
                </a:lnTo>
                <a:lnTo>
                  <a:pt x="86" y="42"/>
                </a:lnTo>
                <a:lnTo>
                  <a:pt x="88" y="40"/>
                </a:lnTo>
                <a:lnTo>
                  <a:pt x="86" y="32"/>
                </a:lnTo>
                <a:lnTo>
                  <a:pt x="84" y="28"/>
                </a:lnTo>
                <a:lnTo>
                  <a:pt x="86" y="26"/>
                </a:lnTo>
                <a:lnTo>
                  <a:pt x="70" y="24"/>
                </a:lnTo>
                <a:lnTo>
                  <a:pt x="56" y="18"/>
                </a:lnTo>
                <a:lnTo>
                  <a:pt x="42" y="10"/>
                </a:lnTo>
                <a:lnTo>
                  <a:pt x="34" y="2"/>
                </a:lnTo>
                <a:lnTo>
                  <a:pt x="28" y="0"/>
                </a:lnTo>
                <a:lnTo>
                  <a:pt x="20" y="2"/>
                </a:lnTo>
                <a:lnTo>
                  <a:pt x="14" y="6"/>
                </a:lnTo>
                <a:lnTo>
                  <a:pt x="12" y="10"/>
                </a:lnTo>
                <a:lnTo>
                  <a:pt x="12" y="14"/>
                </a:lnTo>
                <a:lnTo>
                  <a:pt x="12" y="26"/>
                </a:lnTo>
                <a:lnTo>
                  <a:pt x="6" y="40"/>
                </a:lnTo>
                <a:lnTo>
                  <a:pt x="2" y="54"/>
                </a:lnTo>
                <a:lnTo>
                  <a:pt x="0" y="64"/>
                </a:lnTo>
                <a:lnTo>
                  <a:pt x="4" y="70"/>
                </a:lnTo>
                <a:lnTo>
                  <a:pt x="6" y="72"/>
                </a:lnTo>
                <a:lnTo>
                  <a:pt x="10" y="72"/>
                </a:lnTo>
                <a:lnTo>
                  <a:pt x="14" y="70"/>
                </a:lnTo>
                <a:lnTo>
                  <a:pt x="18" y="66"/>
                </a:lnTo>
                <a:lnTo>
                  <a:pt x="18" y="74"/>
                </a:lnTo>
                <a:lnTo>
                  <a:pt x="18" y="80"/>
                </a:lnTo>
                <a:lnTo>
                  <a:pt x="12" y="84"/>
                </a:lnTo>
                <a:lnTo>
                  <a:pt x="8" y="86"/>
                </a:lnTo>
                <a:lnTo>
                  <a:pt x="10" y="86"/>
                </a:lnTo>
                <a:lnTo>
                  <a:pt x="12" y="8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0" name="ïśḷïďê">
            <a:extLst>
              <a:ext uri="{FF2B5EF4-FFF2-40B4-BE49-F238E27FC236}">
                <a16:creationId xmlns:a16="http://schemas.microsoft.com/office/drawing/2014/main" id="{D27C10A8-BD6C-4888-B3B3-923AFF2468B3}"/>
              </a:ext>
            </a:extLst>
          </p:cNvPr>
          <p:cNvSpPr/>
          <p:nvPr/>
        </p:nvSpPr>
        <p:spPr bwMode="auto">
          <a:xfrm>
            <a:off x="7852577" y="2654386"/>
            <a:ext cx="186206" cy="328080"/>
          </a:xfrm>
          <a:custGeom>
            <a:avLst/>
            <a:gdLst>
              <a:gd name="T0" fmla="*/ 2147483647 w 208"/>
              <a:gd name="T1" fmla="*/ 2147483647 h 332"/>
              <a:gd name="T2" fmla="*/ 2147483647 w 208"/>
              <a:gd name="T3" fmla="*/ 2147483647 h 332"/>
              <a:gd name="T4" fmla="*/ 2147483647 w 208"/>
              <a:gd name="T5" fmla="*/ 2147483647 h 332"/>
              <a:gd name="T6" fmla="*/ 2147483647 w 208"/>
              <a:gd name="T7" fmla="*/ 2147483647 h 332"/>
              <a:gd name="T8" fmla="*/ 2147483647 w 208"/>
              <a:gd name="T9" fmla="*/ 2147483647 h 332"/>
              <a:gd name="T10" fmla="*/ 2147483647 w 208"/>
              <a:gd name="T11" fmla="*/ 2147483647 h 332"/>
              <a:gd name="T12" fmla="*/ 2147483647 w 208"/>
              <a:gd name="T13" fmla="*/ 2147483647 h 332"/>
              <a:gd name="T14" fmla="*/ 2147483647 w 208"/>
              <a:gd name="T15" fmla="*/ 2147483647 h 332"/>
              <a:gd name="T16" fmla="*/ 0 w 208"/>
              <a:gd name="T17" fmla="*/ 2147483647 h 332"/>
              <a:gd name="T18" fmla="*/ 2147483647 w 208"/>
              <a:gd name="T19" fmla="*/ 2147483647 h 332"/>
              <a:gd name="T20" fmla="*/ 2147483647 w 208"/>
              <a:gd name="T21" fmla="*/ 2147483647 h 332"/>
              <a:gd name="T22" fmla="*/ 2147483647 w 208"/>
              <a:gd name="T23" fmla="*/ 2147483647 h 332"/>
              <a:gd name="T24" fmla="*/ 2147483647 w 208"/>
              <a:gd name="T25" fmla="*/ 2147483647 h 332"/>
              <a:gd name="T26" fmla="*/ 2147483647 w 208"/>
              <a:gd name="T27" fmla="*/ 2147483647 h 332"/>
              <a:gd name="T28" fmla="*/ 2147483647 w 208"/>
              <a:gd name="T29" fmla="*/ 2147483647 h 332"/>
              <a:gd name="T30" fmla="*/ 2147483647 w 208"/>
              <a:gd name="T31" fmla="*/ 2147483647 h 332"/>
              <a:gd name="T32" fmla="*/ 2147483647 w 208"/>
              <a:gd name="T33" fmla="*/ 0 h 332"/>
              <a:gd name="T34" fmla="*/ 2147483647 w 208"/>
              <a:gd name="T35" fmla="*/ 2147483647 h 332"/>
              <a:gd name="T36" fmla="*/ 2147483647 w 208"/>
              <a:gd name="T37" fmla="*/ 2147483647 h 332"/>
              <a:gd name="T38" fmla="*/ 2147483647 w 208"/>
              <a:gd name="T39" fmla="*/ 2147483647 h 332"/>
              <a:gd name="T40" fmla="*/ 2147483647 w 208"/>
              <a:gd name="T41" fmla="*/ 2147483647 h 332"/>
              <a:gd name="T42" fmla="*/ 2147483647 w 208"/>
              <a:gd name="T43" fmla="*/ 2147483647 h 332"/>
              <a:gd name="T44" fmla="*/ 2147483647 w 208"/>
              <a:gd name="T45" fmla="*/ 2147483647 h 332"/>
              <a:gd name="T46" fmla="*/ 2147483647 w 208"/>
              <a:gd name="T47" fmla="*/ 2147483647 h 332"/>
              <a:gd name="T48" fmla="*/ 2147483647 w 208"/>
              <a:gd name="T49" fmla="*/ 2147483647 h 332"/>
              <a:gd name="T50" fmla="*/ 2147483647 w 208"/>
              <a:gd name="T51" fmla="*/ 2147483647 h 332"/>
              <a:gd name="T52" fmla="*/ 2147483647 w 208"/>
              <a:gd name="T53" fmla="*/ 2147483647 h 332"/>
              <a:gd name="T54" fmla="*/ 2147483647 w 208"/>
              <a:gd name="T55" fmla="*/ 2147483647 h 332"/>
              <a:gd name="T56" fmla="*/ 2147483647 w 208"/>
              <a:gd name="T57" fmla="*/ 2147483647 h 332"/>
              <a:gd name="T58" fmla="*/ 2147483647 w 208"/>
              <a:gd name="T59" fmla="*/ 2147483647 h 332"/>
              <a:gd name="T60" fmla="*/ 2147483647 w 208"/>
              <a:gd name="T61" fmla="*/ 2147483647 h 332"/>
              <a:gd name="T62" fmla="*/ 2147483647 w 208"/>
              <a:gd name="T63" fmla="*/ 2147483647 h 332"/>
              <a:gd name="T64" fmla="*/ 2147483647 w 208"/>
              <a:gd name="T65" fmla="*/ 2147483647 h 332"/>
              <a:gd name="T66" fmla="*/ 2147483647 w 208"/>
              <a:gd name="T67" fmla="*/ 2147483647 h 332"/>
              <a:gd name="T68" fmla="*/ 2147483647 w 208"/>
              <a:gd name="T69" fmla="*/ 2147483647 h 332"/>
              <a:gd name="T70" fmla="*/ 2147483647 w 208"/>
              <a:gd name="T71" fmla="*/ 2147483647 h 332"/>
              <a:gd name="T72" fmla="*/ 2147483647 w 208"/>
              <a:gd name="T73" fmla="*/ 2147483647 h 332"/>
              <a:gd name="T74" fmla="*/ 2147483647 w 208"/>
              <a:gd name="T75" fmla="*/ 2147483647 h 332"/>
              <a:gd name="T76" fmla="*/ 2147483647 w 208"/>
              <a:gd name="T77" fmla="*/ 2147483647 h 332"/>
              <a:gd name="T78" fmla="*/ 2147483647 w 208"/>
              <a:gd name="T79" fmla="*/ 2147483647 h 332"/>
              <a:gd name="T80" fmla="*/ 2147483647 w 208"/>
              <a:gd name="T81" fmla="*/ 2147483647 h 332"/>
              <a:gd name="T82" fmla="*/ 2147483647 w 208"/>
              <a:gd name="T83" fmla="*/ 2147483647 h 332"/>
              <a:gd name="T84" fmla="*/ 2147483647 w 208"/>
              <a:gd name="T85" fmla="*/ 2147483647 h 3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08"/>
              <a:gd name="T130" fmla="*/ 0 h 332"/>
              <a:gd name="T131" fmla="*/ 208 w 208"/>
              <a:gd name="T132" fmla="*/ 332 h 33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08" h="332">
                <a:moveTo>
                  <a:pt x="186" y="332"/>
                </a:moveTo>
                <a:lnTo>
                  <a:pt x="180" y="324"/>
                </a:lnTo>
                <a:lnTo>
                  <a:pt x="174" y="318"/>
                </a:lnTo>
                <a:lnTo>
                  <a:pt x="154" y="300"/>
                </a:lnTo>
                <a:lnTo>
                  <a:pt x="146" y="294"/>
                </a:lnTo>
                <a:lnTo>
                  <a:pt x="136" y="292"/>
                </a:lnTo>
                <a:lnTo>
                  <a:pt x="118" y="282"/>
                </a:lnTo>
                <a:lnTo>
                  <a:pt x="108" y="276"/>
                </a:lnTo>
                <a:lnTo>
                  <a:pt x="98" y="268"/>
                </a:lnTo>
                <a:lnTo>
                  <a:pt x="94" y="262"/>
                </a:lnTo>
                <a:lnTo>
                  <a:pt x="90" y="254"/>
                </a:lnTo>
                <a:lnTo>
                  <a:pt x="80" y="232"/>
                </a:lnTo>
                <a:lnTo>
                  <a:pt x="72" y="212"/>
                </a:lnTo>
                <a:lnTo>
                  <a:pt x="62" y="194"/>
                </a:lnTo>
                <a:lnTo>
                  <a:pt x="52" y="174"/>
                </a:lnTo>
                <a:lnTo>
                  <a:pt x="46" y="158"/>
                </a:lnTo>
                <a:lnTo>
                  <a:pt x="40" y="146"/>
                </a:lnTo>
                <a:lnTo>
                  <a:pt x="32" y="132"/>
                </a:lnTo>
                <a:lnTo>
                  <a:pt x="24" y="118"/>
                </a:lnTo>
                <a:lnTo>
                  <a:pt x="22" y="114"/>
                </a:lnTo>
                <a:lnTo>
                  <a:pt x="18" y="112"/>
                </a:lnTo>
                <a:lnTo>
                  <a:pt x="12" y="108"/>
                </a:lnTo>
                <a:lnTo>
                  <a:pt x="4" y="106"/>
                </a:lnTo>
                <a:lnTo>
                  <a:pt x="2" y="104"/>
                </a:lnTo>
                <a:lnTo>
                  <a:pt x="0" y="100"/>
                </a:lnTo>
                <a:lnTo>
                  <a:pt x="0" y="82"/>
                </a:lnTo>
                <a:lnTo>
                  <a:pt x="0" y="66"/>
                </a:lnTo>
                <a:lnTo>
                  <a:pt x="2" y="64"/>
                </a:lnTo>
                <a:lnTo>
                  <a:pt x="4" y="60"/>
                </a:lnTo>
                <a:lnTo>
                  <a:pt x="12" y="54"/>
                </a:lnTo>
                <a:lnTo>
                  <a:pt x="16" y="54"/>
                </a:lnTo>
                <a:lnTo>
                  <a:pt x="14" y="58"/>
                </a:lnTo>
                <a:lnTo>
                  <a:pt x="16" y="60"/>
                </a:lnTo>
                <a:lnTo>
                  <a:pt x="16" y="66"/>
                </a:lnTo>
                <a:lnTo>
                  <a:pt x="14" y="70"/>
                </a:lnTo>
                <a:lnTo>
                  <a:pt x="12" y="74"/>
                </a:lnTo>
                <a:lnTo>
                  <a:pt x="22" y="80"/>
                </a:lnTo>
                <a:lnTo>
                  <a:pt x="34" y="86"/>
                </a:lnTo>
                <a:lnTo>
                  <a:pt x="38" y="84"/>
                </a:lnTo>
                <a:lnTo>
                  <a:pt x="40" y="80"/>
                </a:lnTo>
                <a:lnTo>
                  <a:pt x="44" y="70"/>
                </a:lnTo>
                <a:lnTo>
                  <a:pt x="50" y="56"/>
                </a:lnTo>
                <a:lnTo>
                  <a:pt x="54" y="52"/>
                </a:lnTo>
                <a:lnTo>
                  <a:pt x="60" y="48"/>
                </a:lnTo>
                <a:lnTo>
                  <a:pt x="72" y="42"/>
                </a:lnTo>
                <a:lnTo>
                  <a:pt x="82" y="34"/>
                </a:lnTo>
                <a:lnTo>
                  <a:pt x="88" y="22"/>
                </a:lnTo>
                <a:lnTo>
                  <a:pt x="90" y="18"/>
                </a:lnTo>
                <a:lnTo>
                  <a:pt x="90" y="10"/>
                </a:lnTo>
                <a:lnTo>
                  <a:pt x="92" y="8"/>
                </a:lnTo>
                <a:lnTo>
                  <a:pt x="90" y="0"/>
                </a:lnTo>
                <a:lnTo>
                  <a:pt x="96" y="0"/>
                </a:lnTo>
                <a:lnTo>
                  <a:pt x="100" y="4"/>
                </a:lnTo>
                <a:lnTo>
                  <a:pt x="106" y="8"/>
                </a:lnTo>
                <a:lnTo>
                  <a:pt x="114" y="14"/>
                </a:lnTo>
                <a:lnTo>
                  <a:pt x="120" y="22"/>
                </a:lnTo>
                <a:lnTo>
                  <a:pt x="124" y="26"/>
                </a:lnTo>
                <a:lnTo>
                  <a:pt x="126" y="34"/>
                </a:lnTo>
                <a:lnTo>
                  <a:pt x="128" y="42"/>
                </a:lnTo>
                <a:lnTo>
                  <a:pt x="144" y="42"/>
                </a:lnTo>
                <a:lnTo>
                  <a:pt x="146" y="42"/>
                </a:lnTo>
                <a:lnTo>
                  <a:pt x="148" y="40"/>
                </a:lnTo>
                <a:lnTo>
                  <a:pt x="152" y="38"/>
                </a:lnTo>
                <a:lnTo>
                  <a:pt x="154" y="38"/>
                </a:lnTo>
                <a:lnTo>
                  <a:pt x="156" y="40"/>
                </a:lnTo>
                <a:lnTo>
                  <a:pt x="160" y="44"/>
                </a:lnTo>
                <a:lnTo>
                  <a:pt x="160" y="40"/>
                </a:lnTo>
                <a:lnTo>
                  <a:pt x="164" y="38"/>
                </a:lnTo>
                <a:lnTo>
                  <a:pt x="172" y="40"/>
                </a:lnTo>
                <a:lnTo>
                  <a:pt x="178" y="44"/>
                </a:lnTo>
                <a:lnTo>
                  <a:pt x="176" y="48"/>
                </a:lnTo>
                <a:lnTo>
                  <a:pt x="174" y="52"/>
                </a:lnTo>
                <a:lnTo>
                  <a:pt x="170" y="56"/>
                </a:lnTo>
                <a:lnTo>
                  <a:pt x="168" y="60"/>
                </a:lnTo>
                <a:lnTo>
                  <a:pt x="170" y="64"/>
                </a:lnTo>
                <a:lnTo>
                  <a:pt x="174" y="66"/>
                </a:lnTo>
                <a:lnTo>
                  <a:pt x="180" y="70"/>
                </a:lnTo>
                <a:lnTo>
                  <a:pt x="180" y="74"/>
                </a:lnTo>
                <a:lnTo>
                  <a:pt x="176" y="76"/>
                </a:lnTo>
                <a:lnTo>
                  <a:pt x="164" y="78"/>
                </a:lnTo>
                <a:lnTo>
                  <a:pt x="154" y="80"/>
                </a:lnTo>
                <a:lnTo>
                  <a:pt x="144" y="82"/>
                </a:lnTo>
                <a:lnTo>
                  <a:pt x="138" y="86"/>
                </a:lnTo>
                <a:lnTo>
                  <a:pt x="136" y="90"/>
                </a:lnTo>
                <a:lnTo>
                  <a:pt x="134" y="98"/>
                </a:lnTo>
                <a:lnTo>
                  <a:pt x="132" y="106"/>
                </a:lnTo>
                <a:lnTo>
                  <a:pt x="128" y="118"/>
                </a:lnTo>
                <a:lnTo>
                  <a:pt x="126" y="122"/>
                </a:lnTo>
                <a:lnTo>
                  <a:pt x="124" y="124"/>
                </a:lnTo>
                <a:lnTo>
                  <a:pt x="120" y="128"/>
                </a:lnTo>
                <a:lnTo>
                  <a:pt x="118" y="132"/>
                </a:lnTo>
                <a:lnTo>
                  <a:pt x="120" y="138"/>
                </a:lnTo>
                <a:lnTo>
                  <a:pt x="122" y="142"/>
                </a:lnTo>
                <a:lnTo>
                  <a:pt x="126" y="150"/>
                </a:lnTo>
                <a:lnTo>
                  <a:pt x="132" y="158"/>
                </a:lnTo>
                <a:lnTo>
                  <a:pt x="134" y="162"/>
                </a:lnTo>
                <a:lnTo>
                  <a:pt x="134" y="168"/>
                </a:lnTo>
                <a:lnTo>
                  <a:pt x="142" y="170"/>
                </a:lnTo>
                <a:lnTo>
                  <a:pt x="148" y="174"/>
                </a:lnTo>
                <a:lnTo>
                  <a:pt x="154" y="180"/>
                </a:lnTo>
                <a:lnTo>
                  <a:pt x="158" y="182"/>
                </a:lnTo>
                <a:lnTo>
                  <a:pt x="162" y="180"/>
                </a:lnTo>
                <a:lnTo>
                  <a:pt x="164" y="180"/>
                </a:lnTo>
                <a:lnTo>
                  <a:pt x="166" y="172"/>
                </a:lnTo>
                <a:lnTo>
                  <a:pt x="176" y="172"/>
                </a:lnTo>
                <a:lnTo>
                  <a:pt x="176" y="188"/>
                </a:lnTo>
                <a:lnTo>
                  <a:pt x="176" y="194"/>
                </a:lnTo>
                <a:lnTo>
                  <a:pt x="178" y="196"/>
                </a:lnTo>
                <a:lnTo>
                  <a:pt x="180" y="198"/>
                </a:lnTo>
                <a:lnTo>
                  <a:pt x="182" y="198"/>
                </a:lnTo>
                <a:lnTo>
                  <a:pt x="184" y="198"/>
                </a:lnTo>
                <a:lnTo>
                  <a:pt x="192" y="200"/>
                </a:lnTo>
                <a:lnTo>
                  <a:pt x="202" y="212"/>
                </a:lnTo>
                <a:lnTo>
                  <a:pt x="206" y="218"/>
                </a:lnTo>
                <a:lnTo>
                  <a:pt x="208" y="226"/>
                </a:lnTo>
                <a:lnTo>
                  <a:pt x="206" y="258"/>
                </a:lnTo>
                <a:lnTo>
                  <a:pt x="204" y="264"/>
                </a:lnTo>
                <a:lnTo>
                  <a:pt x="204" y="266"/>
                </a:lnTo>
                <a:lnTo>
                  <a:pt x="202" y="270"/>
                </a:lnTo>
                <a:lnTo>
                  <a:pt x="200" y="276"/>
                </a:lnTo>
                <a:lnTo>
                  <a:pt x="202" y="290"/>
                </a:lnTo>
                <a:lnTo>
                  <a:pt x="204" y="294"/>
                </a:lnTo>
                <a:lnTo>
                  <a:pt x="208" y="296"/>
                </a:lnTo>
                <a:lnTo>
                  <a:pt x="204" y="306"/>
                </a:lnTo>
                <a:lnTo>
                  <a:pt x="202" y="316"/>
                </a:lnTo>
                <a:lnTo>
                  <a:pt x="200" y="322"/>
                </a:lnTo>
                <a:lnTo>
                  <a:pt x="196" y="326"/>
                </a:lnTo>
                <a:lnTo>
                  <a:pt x="190" y="330"/>
                </a:lnTo>
                <a:lnTo>
                  <a:pt x="186" y="332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1" name="ïslîďê">
            <a:extLst>
              <a:ext uri="{FF2B5EF4-FFF2-40B4-BE49-F238E27FC236}">
                <a16:creationId xmlns:a16="http://schemas.microsoft.com/office/drawing/2014/main" id="{E4077463-A832-4B9D-BF67-8896BC0071A0}"/>
              </a:ext>
            </a:extLst>
          </p:cNvPr>
          <p:cNvSpPr/>
          <p:nvPr/>
        </p:nvSpPr>
        <p:spPr bwMode="auto">
          <a:xfrm>
            <a:off x="8024732" y="2828368"/>
            <a:ext cx="174261" cy="234461"/>
          </a:xfrm>
          <a:custGeom>
            <a:avLst/>
            <a:gdLst>
              <a:gd name="T0" fmla="*/ 2147483647 w 196"/>
              <a:gd name="T1" fmla="*/ 2147483647 h 238"/>
              <a:gd name="T2" fmla="*/ 2147483647 w 196"/>
              <a:gd name="T3" fmla="*/ 2147483647 h 238"/>
              <a:gd name="T4" fmla="*/ 2147483647 w 196"/>
              <a:gd name="T5" fmla="*/ 2147483647 h 238"/>
              <a:gd name="T6" fmla="*/ 2147483647 w 196"/>
              <a:gd name="T7" fmla="*/ 2147483647 h 238"/>
              <a:gd name="T8" fmla="*/ 2147483647 w 196"/>
              <a:gd name="T9" fmla="*/ 2147483647 h 238"/>
              <a:gd name="T10" fmla="*/ 2147483647 w 196"/>
              <a:gd name="T11" fmla="*/ 2147483647 h 238"/>
              <a:gd name="T12" fmla="*/ 2147483647 w 196"/>
              <a:gd name="T13" fmla="*/ 2147483647 h 238"/>
              <a:gd name="T14" fmla="*/ 2147483647 w 196"/>
              <a:gd name="T15" fmla="*/ 2147483647 h 238"/>
              <a:gd name="T16" fmla="*/ 2147483647 w 196"/>
              <a:gd name="T17" fmla="*/ 2147483647 h 238"/>
              <a:gd name="T18" fmla="*/ 2147483647 w 196"/>
              <a:gd name="T19" fmla="*/ 2147483647 h 238"/>
              <a:gd name="T20" fmla="*/ 2147483647 w 196"/>
              <a:gd name="T21" fmla="*/ 2147483647 h 238"/>
              <a:gd name="T22" fmla="*/ 2147483647 w 196"/>
              <a:gd name="T23" fmla="*/ 2147483647 h 238"/>
              <a:gd name="T24" fmla="*/ 2147483647 w 196"/>
              <a:gd name="T25" fmla="*/ 2147483647 h 238"/>
              <a:gd name="T26" fmla="*/ 2147483647 w 196"/>
              <a:gd name="T27" fmla="*/ 2147483647 h 238"/>
              <a:gd name="T28" fmla="*/ 2147483647 w 196"/>
              <a:gd name="T29" fmla="*/ 2147483647 h 238"/>
              <a:gd name="T30" fmla="*/ 2147483647 w 196"/>
              <a:gd name="T31" fmla="*/ 2147483647 h 238"/>
              <a:gd name="T32" fmla="*/ 2147483647 w 196"/>
              <a:gd name="T33" fmla="*/ 2147483647 h 238"/>
              <a:gd name="T34" fmla="*/ 2147483647 w 196"/>
              <a:gd name="T35" fmla="*/ 2147483647 h 238"/>
              <a:gd name="T36" fmla="*/ 2147483647 w 196"/>
              <a:gd name="T37" fmla="*/ 2147483647 h 238"/>
              <a:gd name="T38" fmla="*/ 2147483647 w 196"/>
              <a:gd name="T39" fmla="*/ 2147483647 h 238"/>
              <a:gd name="T40" fmla="*/ 2147483647 w 196"/>
              <a:gd name="T41" fmla="*/ 2147483647 h 238"/>
              <a:gd name="T42" fmla="*/ 2147483647 w 196"/>
              <a:gd name="T43" fmla="*/ 2147483647 h 238"/>
              <a:gd name="T44" fmla="*/ 2147483647 w 196"/>
              <a:gd name="T45" fmla="*/ 2147483647 h 238"/>
              <a:gd name="T46" fmla="*/ 2147483647 w 196"/>
              <a:gd name="T47" fmla="*/ 2147483647 h 238"/>
              <a:gd name="T48" fmla="*/ 2147483647 w 196"/>
              <a:gd name="T49" fmla="*/ 2147483647 h 238"/>
              <a:gd name="T50" fmla="*/ 2147483647 w 196"/>
              <a:gd name="T51" fmla="*/ 2147483647 h 238"/>
              <a:gd name="T52" fmla="*/ 2147483647 w 196"/>
              <a:gd name="T53" fmla="*/ 2147483647 h 238"/>
              <a:gd name="T54" fmla="*/ 2147483647 w 196"/>
              <a:gd name="T55" fmla="*/ 2147483647 h 238"/>
              <a:gd name="T56" fmla="*/ 2147483647 w 196"/>
              <a:gd name="T57" fmla="*/ 2147483647 h 238"/>
              <a:gd name="T58" fmla="*/ 2147483647 w 196"/>
              <a:gd name="T59" fmla="*/ 2147483647 h 238"/>
              <a:gd name="T60" fmla="*/ 2147483647 w 196"/>
              <a:gd name="T61" fmla="*/ 2147483647 h 238"/>
              <a:gd name="T62" fmla="*/ 2147483647 w 196"/>
              <a:gd name="T63" fmla="*/ 2147483647 h 238"/>
              <a:gd name="T64" fmla="*/ 2147483647 w 196"/>
              <a:gd name="T65" fmla="*/ 2147483647 h 238"/>
              <a:gd name="T66" fmla="*/ 2147483647 w 196"/>
              <a:gd name="T67" fmla="*/ 2147483647 h 238"/>
              <a:gd name="T68" fmla="*/ 2147483647 w 196"/>
              <a:gd name="T69" fmla="*/ 2147483647 h 238"/>
              <a:gd name="T70" fmla="*/ 2147483647 w 196"/>
              <a:gd name="T71" fmla="*/ 2147483647 h 238"/>
              <a:gd name="T72" fmla="*/ 2147483647 w 196"/>
              <a:gd name="T73" fmla="*/ 2147483647 h 238"/>
              <a:gd name="T74" fmla="*/ 2147483647 w 196"/>
              <a:gd name="T75" fmla="*/ 2147483647 h 238"/>
              <a:gd name="T76" fmla="*/ 2147483647 w 196"/>
              <a:gd name="T77" fmla="*/ 2147483647 h 238"/>
              <a:gd name="T78" fmla="*/ 2147483647 w 196"/>
              <a:gd name="T79" fmla="*/ 2147483647 h 238"/>
              <a:gd name="T80" fmla="*/ 2147483647 w 196"/>
              <a:gd name="T81" fmla="*/ 2147483647 h 238"/>
              <a:gd name="T82" fmla="*/ 2147483647 w 196"/>
              <a:gd name="T83" fmla="*/ 2147483647 h 238"/>
              <a:gd name="T84" fmla="*/ 2147483647 w 196"/>
              <a:gd name="T85" fmla="*/ 2147483647 h 238"/>
              <a:gd name="T86" fmla="*/ 2147483647 w 196"/>
              <a:gd name="T87" fmla="*/ 2147483647 h 238"/>
              <a:gd name="T88" fmla="*/ 2147483647 w 196"/>
              <a:gd name="T89" fmla="*/ 0 h 238"/>
              <a:gd name="T90" fmla="*/ 2147483647 w 196"/>
              <a:gd name="T91" fmla="*/ 2147483647 h 238"/>
              <a:gd name="T92" fmla="*/ 2147483647 w 196"/>
              <a:gd name="T93" fmla="*/ 2147483647 h 238"/>
              <a:gd name="T94" fmla="*/ 2147483647 w 196"/>
              <a:gd name="T95" fmla="*/ 2147483647 h 238"/>
              <a:gd name="T96" fmla="*/ 0 w 196"/>
              <a:gd name="T97" fmla="*/ 2147483647 h 2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96"/>
              <a:gd name="T148" fmla="*/ 0 h 238"/>
              <a:gd name="T149" fmla="*/ 196 w 196"/>
              <a:gd name="T150" fmla="*/ 238 h 2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96" h="238">
                <a:moveTo>
                  <a:pt x="0" y="24"/>
                </a:moveTo>
                <a:lnTo>
                  <a:pt x="10" y="34"/>
                </a:lnTo>
                <a:lnTo>
                  <a:pt x="14" y="42"/>
                </a:lnTo>
                <a:lnTo>
                  <a:pt x="16" y="50"/>
                </a:lnTo>
                <a:lnTo>
                  <a:pt x="14" y="82"/>
                </a:lnTo>
                <a:lnTo>
                  <a:pt x="12" y="88"/>
                </a:lnTo>
                <a:lnTo>
                  <a:pt x="12" y="90"/>
                </a:lnTo>
                <a:lnTo>
                  <a:pt x="10" y="94"/>
                </a:lnTo>
                <a:lnTo>
                  <a:pt x="8" y="100"/>
                </a:lnTo>
                <a:lnTo>
                  <a:pt x="10" y="114"/>
                </a:lnTo>
                <a:lnTo>
                  <a:pt x="12" y="118"/>
                </a:lnTo>
                <a:lnTo>
                  <a:pt x="16" y="120"/>
                </a:lnTo>
                <a:lnTo>
                  <a:pt x="14" y="126"/>
                </a:lnTo>
                <a:lnTo>
                  <a:pt x="12" y="132"/>
                </a:lnTo>
                <a:lnTo>
                  <a:pt x="8" y="146"/>
                </a:lnTo>
                <a:lnTo>
                  <a:pt x="18" y="156"/>
                </a:lnTo>
                <a:lnTo>
                  <a:pt x="22" y="168"/>
                </a:lnTo>
                <a:lnTo>
                  <a:pt x="26" y="198"/>
                </a:lnTo>
                <a:lnTo>
                  <a:pt x="28" y="200"/>
                </a:lnTo>
                <a:lnTo>
                  <a:pt x="30" y="202"/>
                </a:lnTo>
                <a:lnTo>
                  <a:pt x="34" y="204"/>
                </a:lnTo>
                <a:lnTo>
                  <a:pt x="36" y="208"/>
                </a:lnTo>
                <a:lnTo>
                  <a:pt x="42" y="228"/>
                </a:lnTo>
                <a:lnTo>
                  <a:pt x="44" y="234"/>
                </a:lnTo>
                <a:lnTo>
                  <a:pt x="46" y="238"/>
                </a:lnTo>
                <a:lnTo>
                  <a:pt x="50" y="238"/>
                </a:lnTo>
                <a:lnTo>
                  <a:pt x="56" y="236"/>
                </a:lnTo>
                <a:lnTo>
                  <a:pt x="60" y="232"/>
                </a:lnTo>
                <a:lnTo>
                  <a:pt x="70" y="220"/>
                </a:lnTo>
                <a:lnTo>
                  <a:pt x="76" y="226"/>
                </a:lnTo>
                <a:lnTo>
                  <a:pt x="84" y="228"/>
                </a:lnTo>
                <a:lnTo>
                  <a:pt x="92" y="230"/>
                </a:lnTo>
                <a:lnTo>
                  <a:pt x="98" y="238"/>
                </a:lnTo>
                <a:lnTo>
                  <a:pt x="100" y="232"/>
                </a:lnTo>
                <a:lnTo>
                  <a:pt x="104" y="230"/>
                </a:lnTo>
                <a:lnTo>
                  <a:pt x="112" y="228"/>
                </a:lnTo>
                <a:lnTo>
                  <a:pt x="126" y="228"/>
                </a:lnTo>
                <a:lnTo>
                  <a:pt x="126" y="204"/>
                </a:lnTo>
                <a:lnTo>
                  <a:pt x="128" y="196"/>
                </a:lnTo>
                <a:lnTo>
                  <a:pt x="132" y="188"/>
                </a:lnTo>
                <a:lnTo>
                  <a:pt x="136" y="180"/>
                </a:lnTo>
                <a:lnTo>
                  <a:pt x="144" y="176"/>
                </a:lnTo>
                <a:lnTo>
                  <a:pt x="152" y="172"/>
                </a:lnTo>
                <a:lnTo>
                  <a:pt x="162" y="172"/>
                </a:lnTo>
                <a:lnTo>
                  <a:pt x="170" y="172"/>
                </a:lnTo>
                <a:lnTo>
                  <a:pt x="178" y="174"/>
                </a:lnTo>
                <a:lnTo>
                  <a:pt x="190" y="180"/>
                </a:lnTo>
                <a:lnTo>
                  <a:pt x="190" y="174"/>
                </a:lnTo>
                <a:lnTo>
                  <a:pt x="192" y="170"/>
                </a:lnTo>
                <a:lnTo>
                  <a:pt x="196" y="162"/>
                </a:lnTo>
                <a:lnTo>
                  <a:pt x="196" y="156"/>
                </a:lnTo>
                <a:lnTo>
                  <a:pt x="196" y="148"/>
                </a:lnTo>
                <a:lnTo>
                  <a:pt x="194" y="146"/>
                </a:lnTo>
                <a:lnTo>
                  <a:pt x="186" y="138"/>
                </a:lnTo>
                <a:lnTo>
                  <a:pt x="184" y="134"/>
                </a:lnTo>
                <a:lnTo>
                  <a:pt x="180" y="130"/>
                </a:lnTo>
                <a:lnTo>
                  <a:pt x="180" y="126"/>
                </a:lnTo>
                <a:lnTo>
                  <a:pt x="180" y="120"/>
                </a:lnTo>
                <a:lnTo>
                  <a:pt x="168" y="118"/>
                </a:lnTo>
                <a:lnTo>
                  <a:pt x="158" y="116"/>
                </a:lnTo>
                <a:lnTo>
                  <a:pt x="154" y="112"/>
                </a:lnTo>
                <a:lnTo>
                  <a:pt x="152" y="108"/>
                </a:lnTo>
                <a:lnTo>
                  <a:pt x="152" y="102"/>
                </a:lnTo>
                <a:lnTo>
                  <a:pt x="152" y="94"/>
                </a:lnTo>
                <a:lnTo>
                  <a:pt x="150" y="92"/>
                </a:lnTo>
                <a:lnTo>
                  <a:pt x="148" y="90"/>
                </a:lnTo>
                <a:lnTo>
                  <a:pt x="146" y="80"/>
                </a:lnTo>
                <a:lnTo>
                  <a:pt x="142" y="70"/>
                </a:lnTo>
                <a:lnTo>
                  <a:pt x="138" y="68"/>
                </a:lnTo>
                <a:lnTo>
                  <a:pt x="134" y="66"/>
                </a:lnTo>
                <a:lnTo>
                  <a:pt x="124" y="68"/>
                </a:lnTo>
                <a:lnTo>
                  <a:pt x="120" y="68"/>
                </a:lnTo>
                <a:lnTo>
                  <a:pt x="116" y="68"/>
                </a:lnTo>
                <a:lnTo>
                  <a:pt x="114" y="66"/>
                </a:lnTo>
                <a:lnTo>
                  <a:pt x="114" y="62"/>
                </a:lnTo>
                <a:lnTo>
                  <a:pt x="108" y="60"/>
                </a:lnTo>
                <a:lnTo>
                  <a:pt x="104" y="58"/>
                </a:lnTo>
                <a:lnTo>
                  <a:pt x="100" y="54"/>
                </a:lnTo>
                <a:lnTo>
                  <a:pt x="98" y="52"/>
                </a:lnTo>
                <a:lnTo>
                  <a:pt x="94" y="54"/>
                </a:lnTo>
                <a:lnTo>
                  <a:pt x="84" y="50"/>
                </a:lnTo>
                <a:lnTo>
                  <a:pt x="74" y="44"/>
                </a:lnTo>
                <a:lnTo>
                  <a:pt x="70" y="36"/>
                </a:lnTo>
                <a:lnTo>
                  <a:pt x="66" y="30"/>
                </a:lnTo>
                <a:lnTo>
                  <a:pt x="64" y="20"/>
                </a:lnTo>
                <a:lnTo>
                  <a:pt x="66" y="10"/>
                </a:lnTo>
                <a:lnTo>
                  <a:pt x="66" y="6"/>
                </a:lnTo>
                <a:lnTo>
                  <a:pt x="64" y="2"/>
                </a:lnTo>
                <a:lnTo>
                  <a:pt x="62" y="0"/>
                </a:lnTo>
                <a:lnTo>
                  <a:pt x="56" y="0"/>
                </a:lnTo>
                <a:lnTo>
                  <a:pt x="48" y="2"/>
                </a:lnTo>
                <a:lnTo>
                  <a:pt x="42" y="6"/>
                </a:lnTo>
                <a:lnTo>
                  <a:pt x="30" y="14"/>
                </a:lnTo>
                <a:lnTo>
                  <a:pt x="20" y="22"/>
                </a:lnTo>
                <a:lnTo>
                  <a:pt x="12" y="26"/>
                </a:lnTo>
                <a:lnTo>
                  <a:pt x="8" y="26"/>
                </a:lnTo>
                <a:lnTo>
                  <a:pt x="4" y="24"/>
                </a:lnTo>
                <a:lnTo>
                  <a:pt x="0" y="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2" name="iSḷïḓé">
            <a:extLst>
              <a:ext uri="{FF2B5EF4-FFF2-40B4-BE49-F238E27FC236}">
                <a16:creationId xmlns:a16="http://schemas.microsoft.com/office/drawing/2014/main" id="{FE526AC8-1CB9-4F76-B0CE-4F77B6A6E503}"/>
              </a:ext>
            </a:extLst>
          </p:cNvPr>
          <p:cNvSpPr/>
          <p:nvPr/>
        </p:nvSpPr>
        <p:spPr bwMode="auto">
          <a:xfrm>
            <a:off x="8136455" y="2999036"/>
            <a:ext cx="119453" cy="149128"/>
          </a:xfrm>
          <a:custGeom>
            <a:avLst/>
            <a:gdLst>
              <a:gd name="T0" fmla="*/ 2147483647 w 134"/>
              <a:gd name="T1" fmla="*/ 2147483647 h 152"/>
              <a:gd name="T2" fmla="*/ 2147483647 w 134"/>
              <a:gd name="T3" fmla="*/ 2147483647 h 152"/>
              <a:gd name="T4" fmla="*/ 2147483647 w 134"/>
              <a:gd name="T5" fmla="*/ 2147483647 h 152"/>
              <a:gd name="T6" fmla="*/ 2147483647 w 134"/>
              <a:gd name="T7" fmla="*/ 2147483647 h 152"/>
              <a:gd name="T8" fmla="*/ 2147483647 w 134"/>
              <a:gd name="T9" fmla="*/ 2147483647 h 152"/>
              <a:gd name="T10" fmla="*/ 2147483647 w 134"/>
              <a:gd name="T11" fmla="*/ 2147483647 h 152"/>
              <a:gd name="T12" fmla="*/ 2147483647 w 134"/>
              <a:gd name="T13" fmla="*/ 2147483647 h 152"/>
              <a:gd name="T14" fmla="*/ 2147483647 w 134"/>
              <a:gd name="T15" fmla="*/ 2147483647 h 152"/>
              <a:gd name="T16" fmla="*/ 2147483647 w 134"/>
              <a:gd name="T17" fmla="*/ 2147483647 h 152"/>
              <a:gd name="T18" fmla="*/ 2147483647 w 134"/>
              <a:gd name="T19" fmla="*/ 2147483647 h 152"/>
              <a:gd name="T20" fmla="*/ 2147483647 w 134"/>
              <a:gd name="T21" fmla="*/ 2147483647 h 152"/>
              <a:gd name="T22" fmla="*/ 2147483647 w 134"/>
              <a:gd name="T23" fmla="*/ 2147483647 h 152"/>
              <a:gd name="T24" fmla="*/ 2147483647 w 134"/>
              <a:gd name="T25" fmla="*/ 2147483647 h 152"/>
              <a:gd name="T26" fmla="*/ 2147483647 w 134"/>
              <a:gd name="T27" fmla="*/ 2147483647 h 152"/>
              <a:gd name="T28" fmla="*/ 2147483647 w 134"/>
              <a:gd name="T29" fmla="*/ 2147483647 h 152"/>
              <a:gd name="T30" fmla="*/ 2147483647 w 134"/>
              <a:gd name="T31" fmla="*/ 2147483647 h 152"/>
              <a:gd name="T32" fmla="*/ 2147483647 w 134"/>
              <a:gd name="T33" fmla="*/ 2147483647 h 152"/>
              <a:gd name="T34" fmla="*/ 2147483647 w 134"/>
              <a:gd name="T35" fmla="*/ 2147483647 h 152"/>
              <a:gd name="T36" fmla="*/ 2147483647 w 134"/>
              <a:gd name="T37" fmla="*/ 2147483647 h 152"/>
              <a:gd name="T38" fmla="*/ 2147483647 w 134"/>
              <a:gd name="T39" fmla="*/ 2147483647 h 152"/>
              <a:gd name="T40" fmla="*/ 2147483647 w 134"/>
              <a:gd name="T41" fmla="*/ 2147483647 h 152"/>
              <a:gd name="T42" fmla="*/ 2147483647 w 134"/>
              <a:gd name="T43" fmla="*/ 2147483647 h 152"/>
              <a:gd name="T44" fmla="*/ 2147483647 w 134"/>
              <a:gd name="T45" fmla="*/ 2147483647 h 152"/>
              <a:gd name="T46" fmla="*/ 2147483647 w 134"/>
              <a:gd name="T47" fmla="*/ 2147483647 h 152"/>
              <a:gd name="T48" fmla="*/ 2147483647 w 134"/>
              <a:gd name="T49" fmla="*/ 2147483647 h 152"/>
              <a:gd name="T50" fmla="*/ 2147483647 w 134"/>
              <a:gd name="T51" fmla="*/ 2147483647 h 152"/>
              <a:gd name="T52" fmla="*/ 2147483647 w 134"/>
              <a:gd name="T53" fmla="*/ 2147483647 h 152"/>
              <a:gd name="T54" fmla="*/ 2147483647 w 134"/>
              <a:gd name="T55" fmla="*/ 2147483647 h 152"/>
              <a:gd name="T56" fmla="*/ 2147483647 w 134"/>
              <a:gd name="T57" fmla="*/ 2147483647 h 152"/>
              <a:gd name="T58" fmla="*/ 2147483647 w 134"/>
              <a:gd name="T59" fmla="*/ 2147483647 h 152"/>
              <a:gd name="T60" fmla="*/ 2147483647 w 134"/>
              <a:gd name="T61" fmla="*/ 2147483647 h 152"/>
              <a:gd name="T62" fmla="*/ 2147483647 w 134"/>
              <a:gd name="T63" fmla="*/ 2147483647 h 152"/>
              <a:gd name="T64" fmla="*/ 0 w 134"/>
              <a:gd name="T65" fmla="*/ 2147483647 h 152"/>
              <a:gd name="T66" fmla="*/ 0 w 134"/>
              <a:gd name="T67" fmla="*/ 2147483647 h 152"/>
              <a:gd name="T68" fmla="*/ 0 w 134"/>
              <a:gd name="T69" fmla="*/ 2147483647 h 152"/>
              <a:gd name="T70" fmla="*/ 2147483647 w 134"/>
              <a:gd name="T71" fmla="*/ 2147483647 h 152"/>
              <a:gd name="T72" fmla="*/ 2147483647 w 134"/>
              <a:gd name="T73" fmla="*/ 2147483647 h 152"/>
              <a:gd name="T74" fmla="*/ 2147483647 w 134"/>
              <a:gd name="T75" fmla="*/ 2147483647 h 152"/>
              <a:gd name="T76" fmla="*/ 2147483647 w 134"/>
              <a:gd name="T77" fmla="*/ 2147483647 h 152"/>
              <a:gd name="T78" fmla="*/ 2147483647 w 134"/>
              <a:gd name="T79" fmla="*/ 0 h 152"/>
              <a:gd name="T80" fmla="*/ 2147483647 w 134"/>
              <a:gd name="T81" fmla="*/ 0 h 152"/>
              <a:gd name="T82" fmla="*/ 2147483647 w 134"/>
              <a:gd name="T83" fmla="*/ 0 h 152"/>
              <a:gd name="T84" fmla="*/ 2147483647 w 134"/>
              <a:gd name="T85" fmla="*/ 2147483647 h 152"/>
              <a:gd name="T86" fmla="*/ 2147483647 w 134"/>
              <a:gd name="T87" fmla="*/ 2147483647 h 152"/>
              <a:gd name="T88" fmla="*/ 2147483647 w 134"/>
              <a:gd name="T89" fmla="*/ 2147483647 h 152"/>
              <a:gd name="T90" fmla="*/ 2147483647 w 134"/>
              <a:gd name="T91" fmla="*/ 2147483647 h 152"/>
              <a:gd name="T92" fmla="*/ 2147483647 w 134"/>
              <a:gd name="T93" fmla="*/ 2147483647 h 152"/>
              <a:gd name="T94" fmla="*/ 2147483647 w 134"/>
              <a:gd name="T95" fmla="*/ 2147483647 h 152"/>
              <a:gd name="T96" fmla="*/ 2147483647 w 134"/>
              <a:gd name="T97" fmla="*/ 2147483647 h 152"/>
              <a:gd name="T98" fmla="*/ 2147483647 w 134"/>
              <a:gd name="T99" fmla="*/ 2147483647 h 152"/>
              <a:gd name="T100" fmla="*/ 2147483647 w 134"/>
              <a:gd name="T101" fmla="*/ 2147483647 h 152"/>
              <a:gd name="T102" fmla="*/ 2147483647 w 134"/>
              <a:gd name="T103" fmla="*/ 2147483647 h 152"/>
              <a:gd name="T104" fmla="*/ 2147483647 w 134"/>
              <a:gd name="T105" fmla="*/ 2147483647 h 152"/>
              <a:gd name="T106" fmla="*/ 2147483647 w 134"/>
              <a:gd name="T107" fmla="*/ 2147483647 h 152"/>
              <a:gd name="T108" fmla="*/ 2147483647 w 134"/>
              <a:gd name="T109" fmla="*/ 2147483647 h 152"/>
              <a:gd name="T110" fmla="*/ 2147483647 w 134"/>
              <a:gd name="T111" fmla="*/ 2147483647 h 152"/>
              <a:gd name="T112" fmla="*/ 2147483647 w 134"/>
              <a:gd name="T113" fmla="*/ 2147483647 h 152"/>
              <a:gd name="T114" fmla="*/ 2147483647 w 134"/>
              <a:gd name="T115" fmla="*/ 2147483647 h 152"/>
              <a:gd name="T116" fmla="*/ 2147483647 w 134"/>
              <a:gd name="T117" fmla="*/ 2147483647 h 152"/>
              <a:gd name="T118" fmla="*/ 2147483647 w 134"/>
              <a:gd name="T119" fmla="*/ 2147483647 h 152"/>
              <a:gd name="T120" fmla="*/ 2147483647 w 134"/>
              <a:gd name="T121" fmla="*/ 2147483647 h 152"/>
              <a:gd name="T122" fmla="*/ 2147483647 w 134"/>
              <a:gd name="T123" fmla="*/ 2147483647 h 152"/>
              <a:gd name="T124" fmla="*/ 2147483647 w 134"/>
              <a:gd name="T125" fmla="*/ 2147483647 h 1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4"/>
              <a:gd name="T190" fmla="*/ 0 h 152"/>
              <a:gd name="T191" fmla="*/ 134 w 134"/>
              <a:gd name="T192" fmla="*/ 152 h 15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4" h="152">
                <a:moveTo>
                  <a:pt x="132" y="118"/>
                </a:moveTo>
                <a:lnTo>
                  <a:pt x="134" y="122"/>
                </a:lnTo>
                <a:lnTo>
                  <a:pt x="134" y="130"/>
                </a:lnTo>
                <a:lnTo>
                  <a:pt x="134" y="136"/>
                </a:lnTo>
                <a:lnTo>
                  <a:pt x="130" y="138"/>
                </a:lnTo>
                <a:lnTo>
                  <a:pt x="122" y="146"/>
                </a:lnTo>
                <a:lnTo>
                  <a:pt x="112" y="150"/>
                </a:lnTo>
                <a:lnTo>
                  <a:pt x="102" y="152"/>
                </a:lnTo>
                <a:lnTo>
                  <a:pt x="94" y="152"/>
                </a:lnTo>
                <a:lnTo>
                  <a:pt x="86" y="150"/>
                </a:lnTo>
                <a:lnTo>
                  <a:pt x="82" y="148"/>
                </a:lnTo>
                <a:lnTo>
                  <a:pt x="74" y="148"/>
                </a:lnTo>
                <a:lnTo>
                  <a:pt x="76" y="138"/>
                </a:lnTo>
                <a:lnTo>
                  <a:pt x="80" y="132"/>
                </a:lnTo>
                <a:lnTo>
                  <a:pt x="82" y="124"/>
                </a:lnTo>
                <a:lnTo>
                  <a:pt x="84" y="116"/>
                </a:lnTo>
                <a:lnTo>
                  <a:pt x="82" y="110"/>
                </a:lnTo>
                <a:lnTo>
                  <a:pt x="78" y="106"/>
                </a:lnTo>
                <a:lnTo>
                  <a:pt x="72" y="106"/>
                </a:lnTo>
                <a:lnTo>
                  <a:pt x="64" y="104"/>
                </a:lnTo>
                <a:lnTo>
                  <a:pt x="62" y="102"/>
                </a:lnTo>
                <a:lnTo>
                  <a:pt x="60" y="98"/>
                </a:lnTo>
                <a:lnTo>
                  <a:pt x="58" y="94"/>
                </a:lnTo>
                <a:lnTo>
                  <a:pt x="54" y="92"/>
                </a:lnTo>
                <a:lnTo>
                  <a:pt x="46" y="90"/>
                </a:lnTo>
                <a:lnTo>
                  <a:pt x="40" y="88"/>
                </a:lnTo>
                <a:lnTo>
                  <a:pt x="34" y="88"/>
                </a:lnTo>
                <a:lnTo>
                  <a:pt x="30" y="86"/>
                </a:lnTo>
                <a:lnTo>
                  <a:pt x="24" y="82"/>
                </a:lnTo>
                <a:lnTo>
                  <a:pt x="12" y="66"/>
                </a:lnTo>
                <a:lnTo>
                  <a:pt x="4" y="62"/>
                </a:lnTo>
                <a:lnTo>
                  <a:pt x="2" y="60"/>
                </a:lnTo>
                <a:lnTo>
                  <a:pt x="0" y="58"/>
                </a:lnTo>
                <a:lnTo>
                  <a:pt x="0" y="56"/>
                </a:lnTo>
                <a:lnTo>
                  <a:pt x="0" y="32"/>
                </a:lnTo>
                <a:lnTo>
                  <a:pt x="2" y="24"/>
                </a:lnTo>
                <a:lnTo>
                  <a:pt x="6" y="16"/>
                </a:lnTo>
                <a:lnTo>
                  <a:pt x="10" y="8"/>
                </a:lnTo>
                <a:lnTo>
                  <a:pt x="18" y="4"/>
                </a:lnTo>
                <a:lnTo>
                  <a:pt x="26" y="0"/>
                </a:lnTo>
                <a:lnTo>
                  <a:pt x="36" y="0"/>
                </a:lnTo>
                <a:lnTo>
                  <a:pt x="44" y="0"/>
                </a:lnTo>
                <a:lnTo>
                  <a:pt x="52" y="2"/>
                </a:lnTo>
                <a:lnTo>
                  <a:pt x="64" y="8"/>
                </a:lnTo>
                <a:lnTo>
                  <a:pt x="64" y="18"/>
                </a:lnTo>
                <a:lnTo>
                  <a:pt x="70" y="34"/>
                </a:lnTo>
                <a:lnTo>
                  <a:pt x="76" y="50"/>
                </a:lnTo>
                <a:lnTo>
                  <a:pt x="78" y="54"/>
                </a:lnTo>
                <a:lnTo>
                  <a:pt x="82" y="56"/>
                </a:lnTo>
                <a:lnTo>
                  <a:pt x="92" y="56"/>
                </a:lnTo>
                <a:lnTo>
                  <a:pt x="100" y="58"/>
                </a:lnTo>
                <a:lnTo>
                  <a:pt x="106" y="62"/>
                </a:lnTo>
                <a:lnTo>
                  <a:pt x="108" y="68"/>
                </a:lnTo>
                <a:lnTo>
                  <a:pt x="114" y="80"/>
                </a:lnTo>
                <a:lnTo>
                  <a:pt x="120" y="90"/>
                </a:lnTo>
                <a:lnTo>
                  <a:pt x="122" y="86"/>
                </a:lnTo>
                <a:lnTo>
                  <a:pt x="126" y="84"/>
                </a:lnTo>
                <a:lnTo>
                  <a:pt x="128" y="82"/>
                </a:lnTo>
                <a:lnTo>
                  <a:pt x="132" y="84"/>
                </a:lnTo>
                <a:lnTo>
                  <a:pt x="132" y="88"/>
                </a:lnTo>
                <a:lnTo>
                  <a:pt x="132" y="94"/>
                </a:lnTo>
                <a:lnTo>
                  <a:pt x="132" y="106"/>
                </a:lnTo>
                <a:lnTo>
                  <a:pt x="132" y="1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3" name="îṧļîďe">
            <a:extLst>
              <a:ext uri="{FF2B5EF4-FFF2-40B4-BE49-F238E27FC236}">
                <a16:creationId xmlns:a16="http://schemas.microsoft.com/office/drawing/2014/main" id="{AAAE6705-F256-4A07-BD09-9CFF9FB1B2DE}"/>
              </a:ext>
            </a:extLst>
          </p:cNvPr>
          <p:cNvSpPr/>
          <p:nvPr/>
        </p:nvSpPr>
        <p:spPr bwMode="auto">
          <a:xfrm>
            <a:off x="8222180" y="3197872"/>
            <a:ext cx="74483" cy="80364"/>
          </a:xfrm>
          <a:custGeom>
            <a:avLst/>
            <a:gdLst>
              <a:gd name="T0" fmla="*/ 2147483647 w 84"/>
              <a:gd name="T1" fmla="*/ 0 h 82"/>
              <a:gd name="T2" fmla="*/ 2147483647 w 84"/>
              <a:gd name="T3" fmla="*/ 0 h 82"/>
              <a:gd name="T4" fmla="*/ 2147483647 w 84"/>
              <a:gd name="T5" fmla="*/ 2147483647 h 82"/>
              <a:gd name="T6" fmla="*/ 2147483647 w 84"/>
              <a:gd name="T7" fmla="*/ 2147483647 h 82"/>
              <a:gd name="T8" fmla="*/ 2147483647 w 84"/>
              <a:gd name="T9" fmla="*/ 2147483647 h 82"/>
              <a:gd name="T10" fmla="*/ 2147483647 w 84"/>
              <a:gd name="T11" fmla="*/ 2147483647 h 82"/>
              <a:gd name="T12" fmla="*/ 2147483647 w 84"/>
              <a:gd name="T13" fmla="*/ 2147483647 h 82"/>
              <a:gd name="T14" fmla="*/ 2147483647 w 84"/>
              <a:gd name="T15" fmla="*/ 2147483647 h 82"/>
              <a:gd name="T16" fmla="*/ 2147483647 w 84"/>
              <a:gd name="T17" fmla="*/ 2147483647 h 82"/>
              <a:gd name="T18" fmla="*/ 2147483647 w 84"/>
              <a:gd name="T19" fmla="*/ 2147483647 h 82"/>
              <a:gd name="T20" fmla="*/ 2147483647 w 84"/>
              <a:gd name="T21" fmla="*/ 2147483647 h 82"/>
              <a:gd name="T22" fmla="*/ 2147483647 w 84"/>
              <a:gd name="T23" fmla="*/ 2147483647 h 82"/>
              <a:gd name="T24" fmla="*/ 2147483647 w 84"/>
              <a:gd name="T25" fmla="*/ 2147483647 h 82"/>
              <a:gd name="T26" fmla="*/ 2147483647 w 84"/>
              <a:gd name="T27" fmla="*/ 2147483647 h 82"/>
              <a:gd name="T28" fmla="*/ 2147483647 w 84"/>
              <a:gd name="T29" fmla="*/ 2147483647 h 82"/>
              <a:gd name="T30" fmla="*/ 0 w 84"/>
              <a:gd name="T31" fmla="*/ 2147483647 h 82"/>
              <a:gd name="T32" fmla="*/ 2147483647 w 84"/>
              <a:gd name="T33" fmla="*/ 0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82"/>
              <a:gd name="T53" fmla="*/ 84 w 84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82">
                <a:moveTo>
                  <a:pt x="2" y="0"/>
                </a:moveTo>
                <a:lnTo>
                  <a:pt x="12" y="0"/>
                </a:lnTo>
                <a:lnTo>
                  <a:pt x="22" y="4"/>
                </a:lnTo>
                <a:lnTo>
                  <a:pt x="34" y="12"/>
                </a:lnTo>
                <a:lnTo>
                  <a:pt x="44" y="18"/>
                </a:lnTo>
                <a:lnTo>
                  <a:pt x="66" y="36"/>
                </a:lnTo>
                <a:lnTo>
                  <a:pt x="84" y="50"/>
                </a:lnTo>
                <a:lnTo>
                  <a:pt x="78" y="62"/>
                </a:lnTo>
                <a:lnTo>
                  <a:pt x="72" y="72"/>
                </a:lnTo>
                <a:lnTo>
                  <a:pt x="66" y="78"/>
                </a:lnTo>
                <a:lnTo>
                  <a:pt x="60" y="82"/>
                </a:lnTo>
                <a:lnTo>
                  <a:pt x="58" y="82"/>
                </a:lnTo>
                <a:lnTo>
                  <a:pt x="40" y="80"/>
                </a:lnTo>
                <a:lnTo>
                  <a:pt x="24" y="76"/>
                </a:lnTo>
                <a:lnTo>
                  <a:pt x="12" y="72"/>
                </a:lnTo>
                <a:lnTo>
                  <a:pt x="0" y="6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4" name="îṣlîḑê">
            <a:extLst>
              <a:ext uri="{FF2B5EF4-FFF2-40B4-BE49-F238E27FC236}">
                <a16:creationId xmlns:a16="http://schemas.microsoft.com/office/drawing/2014/main" id="{FD0DAF7D-2B82-42F0-A6A7-AAB6FC7B2420}"/>
              </a:ext>
            </a:extLst>
          </p:cNvPr>
          <p:cNvSpPr/>
          <p:nvPr/>
        </p:nvSpPr>
        <p:spPr bwMode="auto">
          <a:xfrm>
            <a:off x="8050027" y="3046259"/>
            <a:ext cx="217826" cy="544315"/>
          </a:xfrm>
          <a:custGeom>
            <a:avLst/>
            <a:gdLst>
              <a:gd name="T0" fmla="*/ 2147483647 w 246"/>
              <a:gd name="T1" fmla="*/ 2147483647 h 552"/>
              <a:gd name="T2" fmla="*/ 2147483647 w 246"/>
              <a:gd name="T3" fmla="*/ 2147483647 h 552"/>
              <a:gd name="T4" fmla="*/ 2147483647 w 246"/>
              <a:gd name="T5" fmla="*/ 2147483647 h 552"/>
              <a:gd name="T6" fmla="*/ 2147483647 w 246"/>
              <a:gd name="T7" fmla="*/ 2147483647 h 552"/>
              <a:gd name="T8" fmla="*/ 2147483647 w 246"/>
              <a:gd name="T9" fmla="*/ 2147483647 h 552"/>
              <a:gd name="T10" fmla="*/ 2147483647 w 246"/>
              <a:gd name="T11" fmla="*/ 2147483647 h 552"/>
              <a:gd name="T12" fmla="*/ 2147483647 w 246"/>
              <a:gd name="T13" fmla="*/ 2147483647 h 552"/>
              <a:gd name="T14" fmla="*/ 2147483647 w 246"/>
              <a:gd name="T15" fmla="*/ 2147483647 h 552"/>
              <a:gd name="T16" fmla="*/ 2147483647 w 246"/>
              <a:gd name="T17" fmla="*/ 2147483647 h 552"/>
              <a:gd name="T18" fmla="*/ 2147483647 w 246"/>
              <a:gd name="T19" fmla="*/ 2147483647 h 552"/>
              <a:gd name="T20" fmla="*/ 2147483647 w 246"/>
              <a:gd name="T21" fmla="*/ 2147483647 h 552"/>
              <a:gd name="T22" fmla="*/ 2147483647 w 246"/>
              <a:gd name="T23" fmla="*/ 2147483647 h 552"/>
              <a:gd name="T24" fmla="*/ 2147483647 w 246"/>
              <a:gd name="T25" fmla="*/ 2147483647 h 552"/>
              <a:gd name="T26" fmla="*/ 2147483647 w 246"/>
              <a:gd name="T27" fmla="*/ 2147483647 h 552"/>
              <a:gd name="T28" fmla="*/ 2147483647 w 246"/>
              <a:gd name="T29" fmla="*/ 2147483647 h 552"/>
              <a:gd name="T30" fmla="*/ 2147483647 w 246"/>
              <a:gd name="T31" fmla="*/ 2147483647 h 552"/>
              <a:gd name="T32" fmla="*/ 2147483647 w 246"/>
              <a:gd name="T33" fmla="*/ 2147483647 h 552"/>
              <a:gd name="T34" fmla="*/ 2147483647 w 246"/>
              <a:gd name="T35" fmla="*/ 2147483647 h 552"/>
              <a:gd name="T36" fmla="*/ 2147483647 w 246"/>
              <a:gd name="T37" fmla="*/ 2147483647 h 552"/>
              <a:gd name="T38" fmla="*/ 2147483647 w 246"/>
              <a:gd name="T39" fmla="*/ 2147483647 h 552"/>
              <a:gd name="T40" fmla="*/ 2147483647 w 246"/>
              <a:gd name="T41" fmla="*/ 2147483647 h 552"/>
              <a:gd name="T42" fmla="*/ 2147483647 w 246"/>
              <a:gd name="T43" fmla="*/ 2147483647 h 552"/>
              <a:gd name="T44" fmla="*/ 2147483647 w 246"/>
              <a:gd name="T45" fmla="*/ 2147483647 h 552"/>
              <a:gd name="T46" fmla="*/ 2147483647 w 246"/>
              <a:gd name="T47" fmla="*/ 2147483647 h 552"/>
              <a:gd name="T48" fmla="*/ 2147483647 w 246"/>
              <a:gd name="T49" fmla="*/ 2147483647 h 552"/>
              <a:gd name="T50" fmla="*/ 2147483647 w 246"/>
              <a:gd name="T51" fmla="*/ 2147483647 h 552"/>
              <a:gd name="T52" fmla="*/ 2147483647 w 246"/>
              <a:gd name="T53" fmla="*/ 2147483647 h 552"/>
              <a:gd name="T54" fmla="*/ 2147483647 w 246"/>
              <a:gd name="T55" fmla="*/ 2147483647 h 552"/>
              <a:gd name="T56" fmla="*/ 2147483647 w 246"/>
              <a:gd name="T57" fmla="*/ 2147483647 h 552"/>
              <a:gd name="T58" fmla="*/ 2147483647 w 246"/>
              <a:gd name="T59" fmla="*/ 2147483647 h 552"/>
              <a:gd name="T60" fmla="*/ 2147483647 w 246"/>
              <a:gd name="T61" fmla="*/ 2147483647 h 552"/>
              <a:gd name="T62" fmla="*/ 2147483647 w 246"/>
              <a:gd name="T63" fmla="*/ 2147483647 h 552"/>
              <a:gd name="T64" fmla="*/ 2147483647 w 246"/>
              <a:gd name="T65" fmla="*/ 2147483647 h 552"/>
              <a:gd name="T66" fmla="*/ 2147483647 w 246"/>
              <a:gd name="T67" fmla="*/ 2147483647 h 552"/>
              <a:gd name="T68" fmla="*/ 2147483647 w 246"/>
              <a:gd name="T69" fmla="*/ 2147483647 h 552"/>
              <a:gd name="T70" fmla="*/ 2147483647 w 246"/>
              <a:gd name="T71" fmla="*/ 2147483647 h 552"/>
              <a:gd name="T72" fmla="*/ 2147483647 w 246"/>
              <a:gd name="T73" fmla="*/ 2147483647 h 552"/>
              <a:gd name="T74" fmla="*/ 2147483647 w 246"/>
              <a:gd name="T75" fmla="*/ 2147483647 h 552"/>
              <a:gd name="T76" fmla="*/ 2147483647 w 246"/>
              <a:gd name="T77" fmla="*/ 2147483647 h 552"/>
              <a:gd name="T78" fmla="*/ 2147483647 w 246"/>
              <a:gd name="T79" fmla="*/ 2147483647 h 552"/>
              <a:gd name="T80" fmla="*/ 2147483647 w 246"/>
              <a:gd name="T81" fmla="*/ 2147483647 h 552"/>
              <a:gd name="T82" fmla="*/ 2147483647 w 246"/>
              <a:gd name="T83" fmla="*/ 2147483647 h 552"/>
              <a:gd name="T84" fmla="*/ 2147483647 w 246"/>
              <a:gd name="T85" fmla="*/ 2147483647 h 552"/>
              <a:gd name="T86" fmla="*/ 2147483647 w 246"/>
              <a:gd name="T87" fmla="*/ 2147483647 h 552"/>
              <a:gd name="T88" fmla="*/ 2147483647 w 246"/>
              <a:gd name="T89" fmla="*/ 2147483647 h 552"/>
              <a:gd name="T90" fmla="*/ 2147483647 w 246"/>
              <a:gd name="T91" fmla="*/ 2147483647 h 552"/>
              <a:gd name="T92" fmla="*/ 2147483647 w 246"/>
              <a:gd name="T93" fmla="*/ 2147483647 h 552"/>
              <a:gd name="T94" fmla="*/ 2147483647 w 246"/>
              <a:gd name="T95" fmla="*/ 2147483647 h 552"/>
              <a:gd name="T96" fmla="*/ 2147483647 w 246"/>
              <a:gd name="T97" fmla="*/ 2147483647 h 552"/>
              <a:gd name="T98" fmla="*/ 2147483647 w 246"/>
              <a:gd name="T99" fmla="*/ 2147483647 h 552"/>
              <a:gd name="T100" fmla="*/ 2147483647 w 246"/>
              <a:gd name="T101" fmla="*/ 2147483647 h 552"/>
              <a:gd name="T102" fmla="*/ 2147483647 w 246"/>
              <a:gd name="T103" fmla="*/ 2147483647 h 552"/>
              <a:gd name="T104" fmla="*/ 2147483647 w 246"/>
              <a:gd name="T105" fmla="*/ 2147483647 h 552"/>
              <a:gd name="T106" fmla="*/ 2147483647 w 246"/>
              <a:gd name="T107" fmla="*/ 2147483647 h 552"/>
              <a:gd name="T108" fmla="*/ 2147483647 w 246"/>
              <a:gd name="T109" fmla="*/ 2147483647 h 552"/>
              <a:gd name="T110" fmla="*/ 2147483647 w 246"/>
              <a:gd name="T111" fmla="*/ 2147483647 h 552"/>
              <a:gd name="T112" fmla="*/ 2147483647 w 246"/>
              <a:gd name="T113" fmla="*/ 2147483647 h 552"/>
              <a:gd name="T114" fmla="*/ 2147483647 w 246"/>
              <a:gd name="T115" fmla="*/ 2147483647 h 552"/>
              <a:gd name="T116" fmla="*/ 2147483647 w 246"/>
              <a:gd name="T117" fmla="*/ 2147483647 h 5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46"/>
              <a:gd name="T178" fmla="*/ 0 h 552"/>
              <a:gd name="T179" fmla="*/ 246 w 246"/>
              <a:gd name="T180" fmla="*/ 552 h 5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46" h="552">
                <a:moveTo>
                  <a:pt x="196" y="154"/>
                </a:move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36" y="70"/>
                </a:lnTo>
                <a:lnTo>
                  <a:pt x="230" y="70"/>
                </a:lnTo>
                <a:lnTo>
                  <a:pt x="232" y="74"/>
                </a:lnTo>
                <a:lnTo>
                  <a:pt x="232" y="82"/>
                </a:lnTo>
                <a:lnTo>
                  <a:pt x="232" y="88"/>
                </a:lnTo>
                <a:lnTo>
                  <a:pt x="228" y="90"/>
                </a:lnTo>
                <a:lnTo>
                  <a:pt x="220" y="98"/>
                </a:lnTo>
                <a:lnTo>
                  <a:pt x="210" y="102"/>
                </a:lnTo>
                <a:lnTo>
                  <a:pt x="200" y="104"/>
                </a:lnTo>
                <a:lnTo>
                  <a:pt x="192" y="104"/>
                </a:lnTo>
                <a:lnTo>
                  <a:pt x="184" y="102"/>
                </a:lnTo>
                <a:lnTo>
                  <a:pt x="180" y="100"/>
                </a:lnTo>
                <a:lnTo>
                  <a:pt x="172" y="100"/>
                </a:lnTo>
                <a:lnTo>
                  <a:pt x="174" y="90"/>
                </a:lnTo>
                <a:lnTo>
                  <a:pt x="178" y="84"/>
                </a:lnTo>
                <a:lnTo>
                  <a:pt x="180" y="76"/>
                </a:lnTo>
                <a:lnTo>
                  <a:pt x="182" y="68"/>
                </a:lnTo>
                <a:lnTo>
                  <a:pt x="180" y="62"/>
                </a:lnTo>
                <a:lnTo>
                  <a:pt x="176" y="58"/>
                </a:lnTo>
                <a:lnTo>
                  <a:pt x="170" y="58"/>
                </a:lnTo>
                <a:lnTo>
                  <a:pt x="162" y="56"/>
                </a:lnTo>
                <a:lnTo>
                  <a:pt x="160" y="54"/>
                </a:lnTo>
                <a:lnTo>
                  <a:pt x="158" y="50"/>
                </a:lnTo>
                <a:lnTo>
                  <a:pt x="156" y="46"/>
                </a:lnTo>
                <a:lnTo>
                  <a:pt x="152" y="44"/>
                </a:lnTo>
                <a:lnTo>
                  <a:pt x="144" y="42"/>
                </a:lnTo>
                <a:lnTo>
                  <a:pt x="138" y="40"/>
                </a:lnTo>
                <a:lnTo>
                  <a:pt x="132" y="40"/>
                </a:lnTo>
                <a:lnTo>
                  <a:pt x="128" y="38"/>
                </a:lnTo>
                <a:lnTo>
                  <a:pt x="122" y="34"/>
                </a:lnTo>
                <a:lnTo>
                  <a:pt x="110" y="18"/>
                </a:lnTo>
                <a:lnTo>
                  <a:pt x="102" y="14"/>
                </a:lnTo>
                <a:lnTo>
                  <a:pt x="98" y="10"/>
                </a:lnTo>
                <a:lnTo>
                  <a:pt x="98" y="8"/>
                </a:lnTo>
                <a:lnTo>
                  <a:pt x="84" y="8"/>
                </a:lnTo>
                <a:lnTo>
                  <a:pt x="76" y="10"/>
                </a:lnTo>
                <a:lnTo>
                  <a:pt x="72" y="12"/>
                </a:lnTo>
                <a:lnTo>
                  <a:pt x="70" y="18"/>
                </a:lnTo>
                <a:lnTo>
                  <a:pt x="64" y="10"/>
                </a:lnTo>
                <a:lnTo>
                  <a:pt x="56" y="8"/>
                </a:lnTo>
                <a:lnTo>
                  <a:pt x="48" y="6"/>
                </a:lnTo>
                <a:lnTo>
                  <a:pt x="42" y="0"/>
                </a:lnTo>
                <a:lnTo>
                  <a:pt x="34" y="8"/>
                </a:lnTo>
                <a:lnTo>
                  <a:pt x="28" y="16"/>
                </a:lnTo>
                <a:lnTo>
                  <a:pt x="30" y="30"/>
                </a:lnTo>
                <a:lnTo>
                  <a:pt x="30" y="34"/>
                </a:lnTo>
                <a:lnTo>
                  <a:pt x="28" y="40"/>
                </a:lnTo>
                <a:lnTo>
                  <a:pt x="22" y="46"/>
                </a:lnTo>
                <a:lnTo>
                  <a:pt x="16" y="50"/>
                </a:lnTo>
                <a:lnTo>
                  <a:pt x="14" y="54"/>
                </a:lnTo>
                <a:lnTo>
                  <a:pt x="12" y="62"/>
                </a:lnTo>
                <a:lnTo>
                  <a:pt x="14" y="80"/>
                </a:lnTo>
                <a:lnTo>
                  <a:pt x="16" y="86"/>
                </a:lnTo>
                <a:lnTo>
                  <a:pt x="20" y="92"/>
                </a:lnTo>
                <a:lnTo>
                  <a:pt x="16" y="100"/>
                </a:lnTo>
                <a:lnTo>
                  <a:pt x="8" y="112"/>
                </a:lnTo>
                <a:lnTo>
                  <a:pt x="2" y="122"/>
                </a:lnTo>
                <a:lnTo>
                  <a:pt x="0" y="136"/>
                </a:lnTo>
                <a:lnTo>
                  <a:pt x="2" y="140"/>
                </a:lnTo>
                <a:lnTo>
                  <a:pt x="4" y="144"/>
                </a:lnTo>
                <a:lnTo>
                  <a:pt x="8" y="146"/>
                </a:lnTo>
                <a:lnTo>
                  <a:pt x="8" y="152"/>
                </a:lnTo>
                <a:lnTo>
                  <a:pt x="4" y="162"/>
                </a:lnTo>
                <a:lnTo>
                  <a:pt x="2" y="170"/>
                </a:lnTo>
                <a:lnTo>
                  <a:pt x="0" y="174"/>
                </a:lnTo>
                <a:lnTo>
                  <a:pt x="2" y="180"/>
                </a:lnTo>
                <a:lnTo>
                  <a:pt x="4" y="186"/>
                </a:lnTo>
                <a:lnTo>
                  <a:pt x="8" y="192"/>
                </a:lnTo>
                <a:lnTo>
                  <a:pt x="10" y="198"/>
                </a:lnTo>
                <a:lnTo>
                  <a:pt x="12" y="204"/>
                </a:lnTo>
                <a:lnTo>
                  <a:pt x="16" y="210"/>
                </a:lnTo>
                <a:lnTo>
                  <a:pt x="18" y="218"/>
                </a:lnTo>
                <a:lnTo>
                  <a:pt x="20" y="226"/>
                </a:lnTo>
                <a:lnTo>
                  <a:pt x="20" y="256"/>
                </a:lnTo>
                <a:lnTo>
                  <a:pt x="18" y="260"/>
                </a:lnTo>
                <a:lnTo>
                  <a:pt x="16" y="266"/>
                </a:lnTo>
                <a:lnTo>
                  <a:pt x="14" y="270"/>
                </a:lnTo>
                <a:lnTo>
                  <a:pt x="12" y="274"/>
                </a:lnTo>
                <a:lnTo>
                  <a:pt x="16" y="280"/>
                </a:lnTo>
                <a:lnTo>
                  <a:pt x="18" y="292"/>
                </a:lnTo>
                <a:lnTo>
                  <a:pt x="24" y="300"/>
                </a:lnTo>
                <a:lnTo>
                  <a:pt x="26" y="308"/>
                </a:lnTo>
                <a:lnTo>
                  <a:pt x="24" y="310"/>
                </a:lnTo>
                <a:lnTo>
                  <a:pt x="22" y="312"/>
                </a:lnTo>
                <a:lnTo>
                  <a:pt x="20" y="316"/>
                </a:lnTo>
                <a:lnTo>
                  <a:pt x="18" y="322"/>
                </a:lnTo>
                <a:lnTo>
                  <a:pt x="20" y="336"/>
                </a:lnTo>
                <a:lnTo>
                  <a:pt x="26" y="348"/>
                </a:lnTo>
                <a:lnTo>
                  <a:pt x="30" y="362"/>
                </a:lnTo>
                <a:lnTo>
                  <a:pt x="32" y="370"/>
                </a:lnTo>
                <a:lnTo>
                  <a:pt x="30" y="374"/>
                </a:lnTo>
                <a:lnTo>
                  <a:pt x="26" y="374"/>
                </a:lnTo>
                <a:lnTo>
                  <a:pt x="38" y="394"/>
                </a:lnTo>
                <a:lnTo>
                  <a:pt x="46" y="408"/>
                </a:lnTo>
                <a:lnTo>
                  <a:pt x="50" y="412"/>
                </a:lnTo>
                <a:lnTo>
                  <a:pt x="54" y="414"/>
                </a:lnTo>
                <a:lnTo>
                  <a:pt x="52" y="418"/>
                </a:lnTo>
                <a:lnTo>
                  <a:pt x="50" y="422"/>
                </a:lnTo>
                <a:lnTo>
                  <a:pt x="52" y="432"/>
                </a:lnTo>
                <a:lnTo>
                  <a:pt x="54" y="438"/>
                </a:lnTo>
                <a:lnTo>
                  <a:pt x="58" y="446"/>
                </a:lnTo>
                <a:lnTo>
                  <a:pt x="58" y="456"/>
                </a:lnTo>
                <a:lnTo>
                  <a:pt x="58" y="462"/>
                </a:lnTo>
                <a:lnTo>
                  <a:pt x="56" y="464"/>
                </a:lnTo>
                <a:lnTo>
                  <a:pt x="54" y="468"/>
                </a:lnTo>
                <a:lnTo>
                  <a:pt x="52" y="472"/>
                </a:lnTo>
                <a:lnTo>
                  <a:pt x="54" y="474"/>
                </a:lnTo>
                <a:lnTo>
                  <a:pt x="54" y="476"/>
                </a:lnTo>
                <a:lnTo>
                  <a:pt x="56" y="480"/>
                </a:lnTo>
                <a:lnTo>
                  <a:pt x="56" y="484"/>
                </a:lnTo>
                <a:lnTo>
                  <a:pt x="54" y="494"/>
                </a:lnTo>
                <a:lnTo>
                  <a:pt x="52" y="504"/>
                </a:lnTo>
                <a:lnTo>
                  <a:pt x="54" y="510"/>
                </a:lnTo>
                <a:lnTo>
                  <a:pt x="56" y="514"/>
                </a:lnTo>
                <a:lnTo>
                  <a:pt x="64" y="520"/>
                </a:lnTo>
                <a:lnTo>
                  <a:pt x="70" y="524"/>
                </a:lnTo>
                <a:lnTo>
                  <a:pt x="78" y="528"/>
                </a:lnTo>
                <a:lnTo>
                  <a:pt x="84" y="534"/>
                </a:lnTo>
                <a:lnTo>
                  <a:pt x="86" y="540"/>
                </a:lnTo>
                <a:lnTo>
                  <a:pt x="88" y="546"/>
                </a:lnTo>
                <a:lnTo>
                  <a:pt x="92" y="552"/>
                </a:lnTo>
                <a:lnTo>
                  <a:pt x="140" y="552"/>
                </a:lnTo>
                <a:lnTo>
                  <a:pt x="128" y="532"/>
                </a:lnTo>
                <a:lnTo>
                  <a:pt x="124" y="526"/>
                </a:lnTo>
                <a:lnTo>
                  <a:pt x="124" y="522"/>
                </a:lnTo>
                <a:lnTo>
                  <a:pt x="124" y="518"/>
                </a:lnTo>
                <a:lnTo>
                  <a:pt x="124" y="516"/>
                </a:lnTo>
                <a:lnTo>
                  <a:pt x="124" y="514"/>
                </a:lnTo>
                <a:lnTo>
                  <a:pt x="128" y="512"/>
                </a:lnTo>
                <a:lnTo>
                  <a:pt x="134" y="508"/>
                </a:lnTo>
                <a:lnTo>
                  <a:pt x="138" y="504"/>
                </a:lnTo>
                <a:lnTo>
                  <a:pt x="134" y="502"/>
                </a:lnTo>
                <a:lnTo>
                  <a:pt x="134" y="500"/>
                </a:lnTo>
                <a:lnTo>
                  <a:pt x="134" y="494"/>
                </a:lnTo>
                <a:lnTo>
                  <a:pt x="136" y="490"/>
                </a:lnTo>
                <a:lnTo>
                  <a:pt x="142" y="484"/>
                </a:lnTo>
                <a:lnTo>
                  <a:pt x="150" y="478"/>
                </a:lnTo>
                <a:lnTo>
                  <a:pt x="152" y="474"/>
                </a:lnTo>
                <a:lnTo>
                  <a:pt x="152" y="470"/>
                </a:lnTo>
                <a:lnTo>
                  <a:pt x="152" y="464"/>
                </a:lnTo>
                <a:lnTo>
                  <a:pt x="148" y="460"/>
                </a:lnTo>
                <a:lnTo>
                  <a:pt x="148" y="458"/>
                </a:lnTo>
                <a:lnTo>
                  <a:pt x="140" y="456"/>
                </a:lnTo>
                <a:lnTo>
                  <a:pt x="128" y="450"/>
                </a:lnTo>
                <a:lnTo>
                  <a:pt x="118" y="444"/>
                </a:lnTo>
                <a:lnTo>
                  <a:pt x="116" y="442"/>
                </a:lnTo>
                <a:lnTo>
                  <a:pt x="114" y="440"/>
                </a:lnTo>
                <a:lnTo>
                  <a:pt x="116" y="436"/>
                </a:lnTo>
                <a:lnTo>
                  <a:pt x="118" y="432"/>
                </a:lnTo>
                <a:lnTo>
                  <a:pt x="124" y="424"/>
                </a:lnTo>
                <a:lnTo>
                  <a:pt x="134" y="418"/>
                </a:lnTo>
                <a:lnTo>
                  <a:pt x="140" y="410"/>
                </a:lnTo>
                <a:lnTo>
                  <a:pt x="138" y="404"/>
                </a:lnTo>
                <a:lnTo>
                  <a:pt x="136" y="396"/>
                </a:lnTo>
                <a:lnTo>
                  <a:pt x="138" y="390"/>
                </a:lnTo>
                <a:lnTo>
                  <a:pt x="140" y="388"/>
                </a:lnTo>
                <a:lnTo>
                  <a:pt x="144" y="386"/>
                </a:lnTo>
                <a:lnTo>
                  <a:pt x="140" y="380"/>
                </a:lnTo>
                <a:lnTo>
                  <a:pt x="136" y="374"/>
                </a:lnTo>
                <a:lnTo>
                  <a:pt x="142" y="378"/>
                </a:lnTo>
                <a:lnTo>
                  <a:pt x="144" y="380"/>
                </a:lnTo>
                <a:lnTo>
                  <a:pt x="148" y="382"/>
                </a:lnTo>
                <a:lnTo>
                  <a:pt x="152" y="380"/>
                </a:lnTo>
                <a:lnTo>
                  <a:pt x="152" y="374"/>
                </a:lnTo>
                <a:lnTo>
                  <a:pt x="152" y="368"/>
                </a:lnTo>
                <a:lnTo>
                  <a:pt x="146" y="366"/>
                </a:lnTo>
                <a:lnTo>
                  <a:pt x="140" y="368"/>
                </a:lnTo>
                <a:lnTo>
                  <a:pt x="134" y="370"/>
                </a:lnTo>
                <a:lnTo>
                  <a:pt x="126" y="360"/>
                </a:lnTo>
                <a:lnTo>
                  <a:pt x="122" y="346"/>
                </a:lnTo>
                <a:lnTo>
                  <a:pt x="128" y="346"/>
                </a:lnTo>
                <a:lnTo>
                  <a:pt x="136" y="346"/>
                </a:lnTo>
                <a:lnTo>
                  <a:pt x="144" y="350"/>
                </a:lnTo>
                <a:lnTo>
                  <a:pt x="152" y="350"/>
                </a:lnTo>
                <a:lnTo>
                  <a:pt x="158" y="348"/>
                </a:lnTo>
                <a:lnTo>
                  <a:pt x="164" y="344"/>
                </a:lnTo>
                <a:lnTo>
                  <a:pt x="160" y="340"/>
                </a:lnTo>
                <a:lnTo>
                  <a:pt x="156" y="336"/>
                </a:lnTo>
                <a:lnTo>
                  <a:pt x="156" y="334"/>
                </a:lnTo>
                <a:lnTo>
                  <a:pt x="156" y="326"/>
                </a:lnTo>
                <a:lnTo>
                  <a:pt x="162" y="320"/>
                </a:lnTo>
                <a:lnTo>
                  <a:pt x="168" y="314"/>
                </a:lnTo>
                <a:lnTo>
                  <a:pt x="176" y="312"/>
                </a:lnTo>
                <a:lnTo>
                  <a:pt x="192" y="308"/>
                </a:lnTo>
                <a:lnTo>
                  <a:pt x="206" y="306"/>
                </a:lnTo>
                <a:lnTo>
                  <a:pt x="210" y="304"/>
                </a:lnTo>
                <a:lnTo>
                  <a:pt x="216" y="300"/>
                </a:lnTo>
                <a:lnTo>
                  <a:pt x="224" y="290"/>
                </a:lnTo>
                <a:lnTo>
                  <a:pt x="230" y="280"/>
                </a:lnTo>
                <a:lnTo>
                  <a:pt x="232" y="268"/>
                </a:lnTo>
                <a:lnTo>
                  <a:pt x="230" y="262"/>
                </a:lnTo>
                <a:lnTo>
                  <a:pt x="226" y="258"/>
                </a:lnTo>
                <a:lnTo>
                  <a:pt x="222" y="254"/>
                </a:lnTo>
                <a:lnTo>
                  <a:pt x="220" y="250"/>
                </a:lnTo>
                <a:lnTo>
                  <a:pt x="220" y="248"/>
                </a:lnTo>
                <a:lnTo>
                  <a:pt x="220" y="242"/>
                </a:lnTo>
                <a:lnTo>
                  <a:pt x="206" y="232"/>
                </a:lnTo>
                <a:lnTo>
                  <a:pt x="198" y="226"/>
                </a:lnTo>
                <a:lnTo>
                  <a:pt x="194" y="220"/>
                </a:lnTo>
                <a:lnTo>
                  <a:pt x="196" y="154"/>
                </a:lnTo>
                <a:lnTo>
                  <a:pt x="196" y="148"/>
                </a:lnTo>
                <a:lnTo>
                  <a:pt x="200" y="142"/>
                </a:lnTo>
                <a:lnTo>
                  <a:pt x="206" y="128"/>
                </a:lnTo>
                <a:lnTo>
                  <a:pt x="216" y="116"/>
                </a:lnTo>
                <a:lnTo>
                  <a:pt x="224" y="108"/>
                </a:lnTo>
                <a:lnTo>
                  <a:pt x="238" y="102"/>
                </a:lnTo>
                <a:lnTo>
                  <a:pt x="244" y="96"/>
                </a:lnTo>
                <a:lnTo>
                  <a:pt x="246" y="92"/>
                </a:lnTo>
                <a:lnTo>
                  <a:pt x="246" y="88"/>
                </a:lnTo>
                <a:lnTo>
                  <a:pt x="244" y="78"/>
                </a:lnTo>
                <a:lnTo>
                  <a:pt x="242" y="68"/>
                </a:lnTo>
                <a:lnTo>
                  <a:pt x="244" y="78"/>
                </a:lnTo>
                <a:lnTo>
                  <a:pt x="246" y="88"/>
                </a:lnTo>
                <a:lnTo>
                  <a:pt x="246" y="92"/>
                </a:lnTo>
                <a:lnTo>
                  <a:pt x="244" y="96"/>
                </a:lnTo>
                <a:lnTo>
                  <a:pt x="238" y="102"/>
                </a:lnTo>
                <a:lnTo>
                  <a:pt x="224" y="108"/>
                </a:lnTo>
                <a:lnTo>
                  <a:pt x="216" y="116"/>
                </a:lnTo>
                <a:lnTo>
                  <a:pt x="206" y="128"/>
                </a:lnTo>
                <a:lnTo>
                  <a:pt x="200" y="142"/>
                </a:lnTo>
                <a:lnTo>
                  <a:pt x="196" y="148"/>
                </a:lnTo>
                <a:lnTo>
                  <a:pt x="196" y="154"/>
                </a:lnTo>
                <a:lnTo>
                  <a:pt x="194" y="220"/>
                </a:lnTo>
                <a:lnTo>
                  <a:pt x="196" y="15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5" name="îşļîḓé">
            <a:extLst>
              <a:ext uri="{FF2B5EF4-FFF2-40B4-BE49-F238E27FC236}">
                <a16:creationId xmlns:a16="http://schemas.microsoft.com/office/drawing/2014/main" id="{B8921F12-3426-4B23-A0FD-15ED13D9DC69}"/>
              </a:ext>
            </a:extLst>
          </p:cNvPr>
          <p:cNvSpPr/>
          <p:nvPr/>
        </p:nvSpPr>
        <p:spPr bwMode="auto">
          <a:xfrm>
            <a:off x="8018408" y="2974181"/>
            <a:ext cx="171450" cy="668587"/>
          </a:xfrm>
          <a:custGeom>
            <a:avLst/>
            <a:gdLst>
              <a:gd name="T0" fmla="*/ 2147483647 w 192"/>
              <a:gd name="T1" fmla="*/ 2147483647 h 678"/>
              <a:gd name="T2" fmla="*/ 2147483647 w 192"/>
              <a:gd name="T3" fmla="*/ 2147483647 h 678"/>
              <a:gd name="T4" fmla="*/ 2147483647 w 192"/>
              <a:gd name="T5" fmla="*/ 2147483647 h 678"/>
              <a:gd name="T6" fmla="*/ 2147483647 w 192"/>
              <a:gd name="T7" fmla="*/ 2147483647 h 678"/>
              <a:gd name="T8" fmla="*/ 2147483647 w 192"/>
              <a:gd name="T9" fmla="*/ 2147483647 h 678"/>
              <a:gd name="T10" fmla="*/ 2147483647 w 192"/>
              <a:gd name="T11" fmla="*/ 2147483647 h 678"/>
              <a:gd name="T12" fmla="*/ 2147483647 w 192"/>
              <a:gd name="T13" fmla="*/ 2147483647 h 678"/>
              <a:gd name="T14" fmla="*/ 2147483647 w 192"/>
              <a:gd name="T15" fmla="*/ 2147483647 h 678"/>
              <a:gd name="T16" fmla="*/ 2147483647 w 192"/>
              <a:gd name="T17" fmla="*/ 2147483647 h 678"/>
              <a:gd name="T18" fmla="*/ 2147483647 w 192"/>
              <a:gd name="T19" fmla="*/ 2147483647 h 678"/>
              <a:gd name="T20" fmla="*/ 2147483647 w 192"/>
              <a:gd name="T21" fmla="*/ 2147483647 h 678"/>
              <a:gd name="T22" fmla="*/ 2147483647 w 192"/>
              <a:gd name="T23" fmla="*/ 2147483647 h 678"/>
              <a:gd name="T24" fmla="*/ 2147483647 w 192"/>
              <a:gd name="T25" fmla="*/ 2147483647 h 678"/>
              <a:gd name="T26" fmla="*/ 2147483647 w 192"/>
              <a:gd name="T27" fmla="*/ 2147483647 h 678"/>
              <a:gd name="T28" fmla="*/ 2147483647 w 192"/>
              <a:gd name="T29" fmla="*/ 2147483647 h 678"/>
              <a:gd name="T30" fmla="*/ 2147483647 w 192"/>
              <a:gd name="T31" fmla="*/ 2147483647 h 678"/>
              <a:gd name="T32" fmla="*/ 2147483647 w 192"/>
              <a:gd name="T33" fmla="*/ 2147483647 h 678"/>
              <a:gd name="T34" fmla="*/ 2147483647 w 192"/>
              <a:gd name="T35" fmla="*/ 2147483647 h 678"/>
              <a:gd name="T36" fmla="*/ 2147483647 w 192"/>
              <a:gd name="T37" fmla="*/ 2147483647 h 678"/>
              <a:gd name="T38" fmla="*/ 2147483647 w 192"/>
              <a:gd name="T39" fmla="*/ 2147483647 h 678"/>
              <a:gd name="T40" fmla="*/ 2147483647 w 192"/>
              <a:gd name="T41" fmla="*/ 2147483647 h 678"/>
              <a:gd name="T42" fmla="*/ 2147483647 w 192"/>
              <a:gd name="T43" fmla="*/ 2147483647 h 678"/>
              <a:gd name="T44" fmla="*/ 2147483647 w 192"/>
              <a:gd name="T45" fmla="*/ 0 h 678"/>
              <a:gd name="T46" fmla="*/ 0 w 192"/>
              <a:gd name="T47" fmla="*/ 2147483647 h 678"/>
              <a:gd name="T48" fmla="*/ 2147483647 w 192"/>
              <a:gd name="T49" fmla="*/ 2147483647 h 678"/>
              <a:gd name="T50" fmla="*/ 2147483647 w 192"/>
              <a:gd name="T51" fmla="*/ 2147483647 h 678"/>
              <a:gd name="T52" fmla="*/ 2147483647 w 192"/>
              <a:gd name="T53" fmla="*/ 2147483647 h 678"/>
              <a:gd name="T54" fmla="*/ 2147483647 w 192"/>
              <a:gd name="T55" fmla="*/ 2147483647 h 678"/>
              <a:gd name="T56" fmla="*/ 2147483647 w 192"/>
              <a:gd name="T57" fmla="*/ 2147483647 h 678"/>
              <a:gd name="T58" fmla="*/ 2147483647 w 192"/>
              <a:gd name="T59" fmla="*/ 2147483647 h 678"/>
              <a:gd name="T60" fmla="*/ 2147483647 w 192"/>
              <a:gd name="T61" fmla="*/ 2147483647 h 678"/>
              <a:gd name="T62" fmla="*/ 2147483647 w 192"/>
              <a:gd name="T63" fmla="*/ 2147483647 h 678"/>
              <a:gd name="T64" fmla="*/ 2147483647 w 192"/>
              <a:gd name="T65" fmla="*/ 2147483647 h 678"/>
              <a:gd name="T66" fmla="*/ 2147483647 w 192"/>
              <a:gd name="T67" fmla="*/ 2147483647 h 678"/>
              <a:gd name="T68" fmla="*/ 2147483647 w 192"/>
              <a:gd name="T69" fmla="*/ 2147483647 h 678"/>
              <a:gd name="T70" fmla="*/ 2147483647 w 192"/>
              <a:gd name="T71" fmla="*/ 2147483647 h 678"/>
              <a:gd name="T72" fmla="*/ 2147483647 w 192"/>
              <a:gd name="T73" fmla="*/ 2147483647 h 678"/>
              <a:gd name="T74" fmla="*/ 2147483647 w 192"/>
              <a:gd name="T75" fmla="*/ 2147483647 h 678"/>
              <a:gd name="T76" fmla="*/ 2147483647 w 192"/>
              <a:gd name="T77" fmla="*/ 2147483647 h 678"/>
              <a:gd name="T78" fmla="*/ 2147483647 w 192"/>
              <a:gd name="T79" fmla="*/ 2147483647 h 678"/>
              <a:gd name="T80" fmla="*/ 2147483647 w 192"/>
              <a:gd name="T81" fmla="*/ 2147483647 h 678"/>
              <a:gd name="T82" fmla="*/ 2147483647 w 192"/>
              <a:gd name="T83" fmla="*/ 2147483647 h 678"/>
              <a:gd name="T84" fmla="*/ 2147483647 w 192"/>
              <a:gd name="T85" fmla="*/ 2147483647 h 678"/>
              <a:gd name="T86" fmla="*/ 2147483647 w 192"/>
              <a:gd name="T87" fmla="*/ 2147483647 h 678"/>
              <a:gd name="T88" fmla="*/ 2147483647 w 192"/>
              <a:gd name="T89" fmla="*/ 2147483647 h 678"/>
              <a:gd name="T90" fmla="*/ 2147483647 w 192"/>
              <a:gd name="T91" fmla="*/ 2147483647 h 678"/>
              <a:gd name="T92" fmla="*/ 2147483647 w 192"/>
              <a:gd name="T93" fmla="*/ 2147483647 h 678"/>
              <a:gd name="T94" fmla="*/ 2147483647 w 192"/>
              <a:gd name="T95" fmla="*/ 2147483647 h 6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92"/>
              <a:gd name="T145" fmla="*/ 0 h 678"/>
              <a:gd name="T146" fmla="*/ 192 w 192"/>
              <a:gd name="T147" fmla="*/ 678 h 67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92" h="678">
                <a:moveTo>
                  <a:pt x="174" y="624"/>
                </a:moveTo>
                <a:lnTo>
                  <a:pt x="126" y="624"/>
                </a:lnTo>
                <a:lnTo>
                  <a:pt x="122" y="618"/>
                </a:lnTo>
                <a:lnTo>
                  <a:pt x="120" y="612"/>
                </a:lnTo>
                <a:lnTo>
                  <a:pt x="118" y="606"/>
                </a:lnTo>
                <a:lnTo>
                  <a:pt x="112" y="600"/>
                </a:lnTo>
                <a:lnTo>
                  <a:pt x="104" y="596"/>
                </a:lnTo>
                <a:lnTo>
                  <a:pt x="98" y="592"/>
                </a:lnTo>
                <a:lnTo>
                  <a:pt x="90" y="586"/>
                </a:lnTo>
                <a:lnTo>
                  <a:pt x="88" y="582"/>
                </a:lnTo>
                <a:lnTo>
                  <a:pt x="86" y="576"/>
                </a:lnTo>
                <a:lnTo>
                  <a:pt x="88" y="566"/>
                </a:lnTo>
                <a:lnTo>
                  <a:pt x="90" y="556"/>
                </a:lnTo>
                <a:lnTo>
                  <a:pt x="90" y="552"/>
                </a:lnTo>
                <a:lnTo>
                  <a:pt x="88" y="548"/>
                </a:lnTo>
                <a:lnTo>
                  <a:pt x="88" y="546"/>
                </a:lnTo>
                <a:lnTo>
                  <a:pt x="86" y="544"/>
                </a:lnTo>
                <a:lnTo>
                  <a:pt x="88" y="540"/>
                </a:lnTo>
                <a:lnTo>
                  <a:pt x="90" y="536"/>
                </a:lnTo>
                <a:lnTo>
                  <a:pt x="92" y="534"/>
                </a:lnTo>
                <a:lnTo>
                  <a:pt x="92" y="528"/>
                </a:lnTo>
                <a:lnTo>
                  <a:pt x="92" y="518"/>
                </a:lnTo>
                <a:lnTo>
                  <a:pt x="88" y="510"/>
                </a:lnTo>
                <a:lnTo>
                  <a:pt x="86" y="504"/>
                </a:lnTo>
                <a:lnTo>
                  <a:pt x="84" y="494"/>
                </a:lnTo>
                <a:lnTo>
                  <a:pt x="86" y="490"/>
                </a:lnTo>
                <a:lnTo>
                  <a:pt x="88" y="486"/>
                </a:lnTo>
                <a:lnTo>
                  <a:pt x="84" y="484"/>
                </a:lnTo>
                <a:lnTo>
                  <a:pt x="80" y="480"/>
                </a:lnTo>
                <a:lnTo>
                  <a:pt x="72" y="466"/>
                </a:lnTo>
                <a:lnTo>
                  <a:pt x="60" y="446"/>
                </a:lnTo>
                <a:lnTo>
                  <a:pt x="64" y="446"/>
                </a:lnTo>
                <a:lnTo>
                  <a:pt x="66" y="442"/>
                </a:lnTo>
                <a:lnTo>
                  <a:pt x="64" y="434"/>
                </a:lnTo>
                <a:lnTo>
                  <a:pt x="60" y="420"/>
                </a:lnTo>
                <a:lnTo>
                  <a:pt x="54" y="408"/>
                </a:lnTo>
                <a:lnTo>
                  <a:pt x="52" y="394"/>
                </a:lnTo>
                <a:lnTo>
                  <a:pt x="54" y="388"/>
                </a:lnTo>
                <a:lnTo>
                  <a:pt x="56" y="384"/>
                </a:lnTo>
                <a:lnTo>
                  <a:pt x="58" y="382"/>
                </a:lnTo>
                <a:lnTo>
                  <a:pt x="60" y="380"/>
                </a:lnTo>
                <a:lnTo>
                  <a:pt x="58" y="372"/>
                </a:lnTo>
                <a:lnTo>
                  <a:pt x="52" y="364"/>
                </a:lnTo>
                <a:lnTo>
                  <a:pt x="50" y="352"/>
                </a:lnTo>
                <a:lnTo>
                  <a:pt x="46" y="346"/>
                </a:lnTo>
                <a:lnTo>
                  <a:pt x="48" y="342"/>
                </a:lnTo>
                <a:lnTo>
                  <a:pt x="50" y="338"/>
                </a:lnTo>
                <a:lnTo>
                  <a:pt x="52" y="332"/>
                </a:lnTo>
                <a:lnTo>
                  <a:pt x="54" y="328"/>
                </a:lnTo>
                <a:lnTo>
                  <a:pt x="54" y="298"/>
                </a:lnTo>
                <a:lnTo>
                  <a:pt x="52" y="290"/>
                </a:lnTo>
                <a:lnTo>
                  <a:pt x="50" y="282"/>
                </a:lnTo>
                <a:lnTo>
                  <a:pt x="46" y="276"/>
                </a:lnTo>
                <a:lnTo>
                  <a:pt x="44" y="270"/>
                </a:lnTo>
                <a:lnTo>
                  <a:pt x="42" y="264"/>
                </a:lnTo>
                <a:lnTo>
                  <a:pt x="38" y="258"/>
                </a:lnTo>
                <a:lnTo>
                  <a:pt x="36" y="252"/>
                </a:lnTo>
                <a:lnTo>
                  <a:pt x="34" y="246"/>
                </a:lnTo>
                <a:lnTo>
                  <a:pt x="36" y="242"/>
                </a:lnTo>
                <a:lnTo>
                  <a:pt x="38" y="234"/>
                </a:lnTo>
                <a:lnTo>
                  <a:pt x="42" y="224"/>
                </a:lnTo>
                <a:lnTo>
                  <a:pt x="42" y="218"/>
                </a:lnTo>
                <a:lnTo>
                  <a:pt x="38" y="216"/>
                </a:lnTo>
                <a:lnTo>
                  <a:pt x="36" y="212"/>
                </a:lnTo>
                <a:lnTo>
                  <a:pt x="34" y="208"/>
                </a:lnTo>
                <a:lnTo>
                  <a:pt x="36" y="194"/>
                </a:lnTo>
                <a:lnTo>
                  <a:pt x="42" y="184"/>
                </a:lnTo>
                <a:lnTo>
                  <a:pt x="50" y="172"/>
                </a:lnTo>
                <a:lnTo>
                  <a:pt x="54" y="164"/>
                </a:lnTo>
                <a:lnTo>
                  <a:pt x="50" y="158"/>
                </a:lnTo>
                <a:lnTo>
                  <a:pt x="48" y="152"/>
                </a:lnTo>
                <a:lnTo>
                  <a:pt x="46" y="134"/>
                </a:lnTo>
                <a:lnTo>
                  <a:pt x="48" y="126"/>
                </a:lnTo>
                <a:lnTo>
                  <a:pt x="50" y="122"/>
                </a:lnTo>
                <a:lnTo>
                  <a:pt x="56" y="118"/>
                </a:lnTo>
                <a:lnTo>
                  <a:pt x="62" y="112"/>
                </a:lnTo>
                <a:lnTo>
                  <a:pt x="64" y="106"/>
                </a:lnTo>
                <a:lnTo>
                  <a:pt x="64" y="102"/>
                </a:lnTo>
                <a:lnTo>
                  <a:pt x="62" y="88"/>
                </a:lnTo>
                <a:lnTo>
                  <a:pt x="60" y="90"/>
                </a:lnTo>
                <a:lnTo>
                  <a:pt x="56" y="90"/>
                </a:lnTo>
                <a:lnTo>
                  <a:pt x="52" y="90"/>
                </a:lnTo>
                <a:lnTo>
                  <a:pt x="50" y="86"/>
                </a:lnTo>
                <a:lnTo>
                  <a:pt x="48" y="80"/>
                </a:lnTo>
                <a:lnTo>
                  <a:pt x="42" y="60"/>
                </a:lnTo>
                <a:lnTo>
                  <a:pt x="40" y="56"/>
                </a:lnTo>
                <a:lnTo>
                  <a:pt x="36" y="54"/>
                </a:lnTo>
                <a:lnTo>
                  <a:pt x="34" y="52"/>
                </a:lnTo>
                <a:lnTo>
                  <a:pt x="32" y="50"/>
                </a:lnTo>
                <a:lnTo>
                  <a:pt x="28" y="20"/>
                </a:lnTo>
                <a:lnTo>
                  <a:pt x="22" y="8"/>
                </a:lnTo>
                <a:lnTo>
                  <a:pt x="14" y="0"/>
                </a:lnTo>
                <a:lnTo>
                  <a:pt x="12" y="0"/>
                </a:lnTo>
                <a:lnTo>
                  <a:pt x="8" y="4"/>
                </a:lnTo>
                <a:lnTo>
                  <a:pt x="4" y="6"/>
                </a:lnTo>
                <a:lnTo>
                  <a:pt x="0" y="8"/>
                </a:lnTo>
                <a:lnTo>
                  <a:pt x="4" y="18"/>
                </a:lnTo>
                <a:lnTo>
                  <a:pt x="8" y="32"/>
                </a:lnTo>
                <a:lnTo>
                  <a:pt x="12" y="48"/>
                </a:lnTo>
                <a:lnTo>
                  <a:pt x="14" y="66"/>
                </a:lnTo>
                <a:lnTo>
                  <a:pt x="10" y="80"/>
                </a:lnTo>
                <a:lnTo>
                  <a:pt x="8" y="96"/>
                </a:lnTo>
                <a:lnTo>
                  <a:pt x="12" y="102"/>
                </a:lnTo>
                <a:lnTo>
                  <a:pt x="16" y="106"/>
                </a:lnTo>
                <a:lnTo>
                  <a:pt x="18" y="118"/>
                </a:lnTo>
                <a:lnTo>
                  <a:pt x="18" y="134"/>
                </a:lnTo>
                <a:lnTo>
                  <a:pt x="16" y="162"/>
                </a:lnTo>
                <a:lnTo>
                  <a:pt x="10" y="192"/>
                </a:lnTo>
                <a:lnTo>
                  <a:pt x="12" y="198"/>
                </a:lnTo>
                <a:lnTo>
                  <a:pt x="14" y="202"/>
                </a:lnTo>
                <a:lnTo>
                  <a:pt x="16" y="206"/>
                </a:lnTo>
                <a:lnTo>
                  <a:pt x="18" y="210"/>
                </a:lnTo>
                <a:lnTo>
                  <a:pt x="18" y="214"/>
                </a:lnTo>
                <a:lnTo>
                  <a:pt x="16" y="214"/>
                </a:lnTo>
                <a:lnTo>
                  <a:pt x="14" y="216"/>
                </a:lnTo>
                <a:lnTo>
                  <a:pt x="14" y="218"/>
                </a:lnTo>
                <a:lnTo>
                  <a:pt x="14" y="236"/>
                </a:lnTo>
                <a:lnTo>
                  <a:pt x="20" y="252"/>
                </a:lnTo>
                <a:lnTo>
                  <a:pt x="22" y="268"/>
                </a:lnTo>
                <a:lnTo>
                  <a:pt x="24" y="286"/>
                </a:lnTo>
                <a:lnTo>
                  <a:pt x="22" y="302"/>
                </a:lnTo>
                <a:lnTo>
                  <a:pt x="22" y="310"/>
                </a:lnTo>
                <a:lnTo>
                  <a:pt x="20" y="318"/>
                </a:lnTo>
                <a:lnTo>
                  <a:pt x="22" y="326"/>
                </a:lnTo>
                <a:lnTo>
                  <a:pt x="22" y="332"/>
                </a:lnTo>
                <a:lnTo>
                  <a:pt x="20" y="340"/>
                </a:lnTo>
                <a:lnTo>
                  <a:pt x="16" y="346"/>
                </a:lnTo>
                <a:lnTo>
                  <a:pt x="12" y="350"/>
                </a:lnTo>
                <a:lnTo>
                  <a:pt x="10" y="352"/>
                </a:lnTo>
                <a:lnTo>
                  <a:pt x="10" y="358"/>
                </a:lnTo>
                <a:lnTo>
                  <a:pt x="12" y="362"/>
                </a:lnTo>
                <a:lnTo>
                  <a:pt x="18" y="372"/>
                </a:lnTo>
                <a:lnTo>
                  <a:pt x="22" y="380"/>
                </a:lnTo>
                <a:lnTo>
                  <a:pt x="24" y="388"/>
                </a:lnTo>
                <a:lnTo>
                  <a:pt x="24" y="404"/>
                </a:lnTo>
                <a:lnTo>
                  <a:pt x="26" y="418"/>
                </a:lnTo>
                <a:lnTo>
                  <a:pt x="28" y="436"/>
                </a:lnTo>
                <a:lnTo>
                  <a:pt x="34" y="456"/>
                </a:lnTo>
                <a:lnTo>
                  <a:pt x="36" y="462"/>
                </a:lnTo>
                <a:lnTo>
                  <a:pt x="40" y="462"/>
                </a:lnTo>
                <a:lnTo>
                  <a:pt x="44" y="462"/>
                </a:lnTo>
                <a:lnTo>
                  <a:pt x="46" y="462"/>
                </a:lnTo>
                <a:lnTo>
                  <a:pt x="46" y="460"/>
                </a:lnTo>
                <a:lnTo>
                  <a:pt x="44" y="448"/>
                </a:lnTo>
                <a:lnTo>
                  <a:pt x="40" y="436"/>
                </a:lnTo>
                <a:lnTo>
                  <a:pt x="44" y="434"/>
                </a:lnTo>
                <a:lnTo>
                  <a:pt x="50" y="434"/>
                </a:lnTo>
                <a:lnTo>
                  <a:pt x="52" y="442"/>
                </a:lnTo>
                <a:lnTo>
                  <a:pt x="52" y="456"/>
                </a:lnTo>
                <a:lnTo>
                  <a:pt x="54" y="462"/>
                </a:lnTo>
                <a:lnTo>
                  <a:pt x="56" y="466"/>
                </a:lnTo>
                <a:lnTo>
                  <a:pt x="56" y="480"/>
                </a:lnTo>
                <a:lnTo>
                  <a:pt x="50" y="482"/>
                </a:lnTo>
                <a:lnTo>
                  <a:pt x="44" y="482"/>
                </a:lnTo>
                <a:lnTo>
                  <a:pt x="46" y="486"/>
                </a:lnTo>
                <a:lnTo>
                  <a:pt x="48" y="490"/>
                </a:lnTo>
                <a:lnTo>
                  <a:pt x="50" y="492"/>
                </a:lnTo>
                <a:lnTo>
                  <a:pt x="50" y="496"/>
                </a:lnTo>
                <a:lnTo>
                  <a:pt x="50" y="502"/>
                </a:lnTo>
                <a:lnTo>
                  <a:pt x="46" y="506"/>
                </a:lnTo>
                <a:lnTo>
                  <a:pt x="42" y="512"/>
                </a:lnTo>
                <a:lnTo>
                  <a:pt x="40" y="518"/>
                </a:lnTo>
                <a:lnTo>
                  <a:pt x="42" y="522"/>
                </a:lnTo>
                <a:lnTo>
                  <a:pt x="46" y="524"/>
                </a:lnTo>
                <a:lnTo>
                  <a:pt x="56" y="526"/>
                </a:lnTo>
                <a:lnTo>
                  <a:pt x="54" y="530"/>
                </a:lnTo>
                <a:lnTo>
                  <a:pt x="56" y="534"/>
                </a:lnTo>
                <a:lnTo>
                  <a:pt x="58" y="540"/>
                </a:lnTo>
                <a:lnTo>
                  <a:pt x="58" y="544"/>
                </a:lnTo>
                <a:lnTo>
                  <a:pt x="50" y="544"/>
                </a:lnTo>
                <a:lnTo>
                  <a:pt x="50" y="554"/>
                </a:lnTo>
                <a:lnTo>
                  <a:pt x="54" y="560"/>
                </a:lnTo>
                <a:lnTo>
                  <a:pt x="62" y="568"/>
                </a:lnTo>
                <a:lnTo>
                  <a:pt x="62" y="572"/>
                </a:lnTo>
                <a:lnTo>
                  <a:pt x="62" y="576"/>
                </a:lnTo>
                <a:lnTo>
                  <a:pt x="66" y="582"/>
                </a:lnTo>
                <a:lnTo>
                  <a:pt x="74" y="594"/>
                </a:lnTo>
                <a:lnTo>
                  <a:pt x="80" y="602"/>
                </a:lnTo>
                <a:lnTo>
                  <a:pt x="86" y="606"/>
                </a:lnTo>
                <a:lnTo>
                  <a:pt x="96" y="606"/>
                </a:lnTo>
                <a:lnTo>
                  <a:pt x="94" y="618"/>
                </a:lnTo>
                <a:lnTo>
                  <a:pt x="96" y="622"/>
                </a:lnTo>
                <a:lnTo>
                  <a:pt x="100" y="626"/>
                </a:lnTo>
                <a:lnTo>
                  <a:pt x="96" y="630"/>
                </a:lnTo>
                <a:lnTo>
                  <a:pt x="106" y="640"/>
                </a:lnTo>
                <a:lnTo>
                  <a:pt x="122" y="648"/>
                </a:lnTo>
                <a:lnTo>
                  <a:pt x="154" y="660"/>
                </a:lnTo>
                <a:lnTo>
                  <a:pt x="156" y="664"/>
                </a:lnTo>
                <a:lnTo>
                  <a:pt x="158" y="666"/>
                </a:lnTo>
                <a:lnTo>
                  <a:pt x="160" y="668"/>
                </a:lnTo>
                <a:lnTo>
                  <a:pt x="164" y="670"/>
                </a:lnTo>
                <a:lnTo>
                  <a:pt x="172" y="672"/>
                </a:lnTo>
                <a:lnTo>
                  <a:pt x="178" y="674"/>
                </a:lnTo>
                <a:lnTo>
                  <a:pt x="192" y="678"/>
                </a:lnTo>
                <a:lnTo>
                  <a:pt x="174" y="62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" name="iṩļíḋê">
            <a:extLst>
              <a:ext uri="{FF2B5EF4-FFF2-40B4-BE49-F238E27FC236}">
                <a16:creationId xmlns:a16="http://schemas.microsoft.com/office/drawing/2014/main" id="{26CEB3CC-75DF-424B-98EA-E44112976120}"/>
              </a:ext>
            </a:extLst>
          </p:cNvPr>
          <p:cNvSpPr/>
          <p:nvPr/>
        </p:nvSpPr>
        <p:spPr bwMode="auto">
          <a:xfrm>
            <a:off x="8174399" y="3590574"/>
            <a:ext cx="60429" cy="55508"/>
          </a:xfrm>
          <a:custGeom>
            <a:avLst/>
            <a:gdLst>
              <a:gd name="T0" fmla="*/ 0 w 68"/>
              <a:gd name="T1" fmla="*/ 0 h 56"/>
              <a:gd name="T2" fmla="*/ 2147483647 w 68"/>
              <a:gd name="T3" fmla="*/ 2147483647 h 56"/>
              <a:gd name="T4" fmla="*/ 2147483647 w 68"/>
              <a:gd name="T5" fmla="*/ 2147483647 h 56"/>
              <a:gd name="T6" fmla="*/ 2147483647 w 68"/>
              <a:gd name="T7" fmla="*/ 2147483647 h 56"/>
              <a:gd name="T8" fmla="*/ 2147483647 w 68"/>
              <a:gd name="T9" fmla="*/ 2147483647 h 56"/>
              <a:gd name="T10" fmla="*/ 2147483647 w 68"/>
              <a:gd name="T11" fmla="*/ 2147483647 h 56"/>
              <a:gd name="T12" fmla="*/ 2147483647 w 68"/>
              <a:gd name="T13" fmla="*/ 2147483647 h 56"/>
              <a:gd name="T14" fmla="*/ 2147483647 w 68"/>
              <a:gd name="T15" fmla="*/ 2147483647 h 56"/>
              <a:gd name="T16" fmla="*/ 2147483647 w 68"/>
              <a:gd name="T17" fmla="*/ 2147483647 h 56"/>
              <a:gd name="T18" fmla="*/ 2147483647 w 68"/>
              <a:gd name="T19" fmla="*/ 2147483647 h 56"/>
              <a:gd name="T20" fmla="*/ 2147483647 w 68"/>
              <a:gd name="T21" fmla="*/ 2147483647 h 56"/>
              <a:gd name="T22" fmla="*/ 2147483647 w 68"/>
              <a:gd name="T23" fmla="*/ 2147483647 h 56"/>
              <a:gd name="T24" fmla="*/ 2147483647 w 68"/>
              <a:gd name="T25" fmla="*/ 2147483647 h 56"/>
              <a:gd name="T26" fmla="*/ 0 w 68"/>
              <a:gd name="T27" fmla="*/ 0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68"/>
              <a:gd name="T43" fmla="*/ 0 h 56"/>
              <a:gd name="T44" fmla="*/ 68 w 68"/>
              <a:gd name="T45" fmla="*/ 56 h 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68" h="56">
                <a:moveTo>
                  <a:pt x="0" y="0"/>
                </a:moveTo>
                <a:lnTo>
                  <a:pt x="6" y="6"/>
                </a:lnTo>
                <a:lnTo>
                  <a:pt x="12" y="14"/>
                </a:lnTo>
                <a:lnTo>
                  <a:pt x="28" y="26"/>
                </a:lnTo>
                <a:lnTo>
                  <a:pt x="40" y="30"/>
                </a:lnTo>
                <a:lnTo>
                  <a:pt x="50" y="32"/>
                </a:lnTo>
                <a:lnTo>
                  <a:pt x="62" y="36"/>
                </a:lnTo>
                <a:lnTo>
                  <a:pt x="66" y="38"/>
                </a:lnTo>
                <a:lnTo>
                  <a:pt x="68" y="42"/>
                </a:lnTo>
                <a:lnTo>
                  <a:pt x="48" y="52"/>
                </a:lnTo>
                <a:lnTo>
                  <a:pt x="40" y="54"/>
                </a:lnTo>
                <a:lnTo>
                  <a:pt x="28" y="56"/>
                </a:lnTo>
                <a:lnTo>
                  <a:pt x="18" y="54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íŝ1ïḓê">
            <a:extLst>
              <a:ext uri="{FF2B5EF4-FFF2-40B4-BE49-F238E27FC236}">
                <a16:creationId xmlns:a16="http://schemas.microsoft.com/office/drawing/2014/main" id="{C70812F7-2C14-4115-9F7E-CAE786945EDA}"/>
              </a:ext>
            </a:extLst>
          </p:cNvPr>
          <p:cNvSpPr/>
          <p:nvPr/>
        </p:nvSpPr>
        <p:spPr bwMode="auto">
          <a:xfrm>
            <a:off x="7887009" y="2424068"/>
            <a:ext cx="164424" cy="299912"/>
          </a:xfrm>
          <a:custGeom>
            <a:avLst/>
            <a:gdLst>
              <a:gd name="T0" fmla="*/ 2147483647 w 184"/>
              <a:gd name="T1" fmla="*/ 2147483647 h 304"/>
              <a:gd name="T2" fmla="*/ 2147483647 w 184"/>
              <a:gd name="T3" fmla="*/ 2147483647 h 304"/>
              <a:gd name="T4" fmla="*/ 2147483647 w 184"/>
              <a:gd name="T5" fmla="*/ 2147483647 h 304"/>
              <a:gd name="T6" fmla="*/ 2147483647 w 184"/>
              <a:gd name="T7" fmla="*/ 2147483647 h 304"/>
              <a:gd name="T8" fmla="*/ 2147483647 w 184"/>
              <a:gd name="T9" fmla="*/ 2147483647 h 304"/>
              <a:gd name="T10" fmla="*/ 2147483647 w 184"/>
              <a:gd name="T11" fmla="*/ 2147483647 h 304"/>
              <a:gd name="T12" fmla="*/ 2147483647 w 184"/>
              <a:gd name="T13" fmla="*/ 2147483647 h 304"/>
              <a:gd name="T14" fmla="*/ 2147483647 w 184"/>
              <a:gd name="T15" fmla="*/ 2147483647 h 304"/>
              <a:gd name="T16" fmla="*/ 2147483647 w 184"/>
              <a:gd name="T17" fmla="*/ 2147483647 h 304"/>
              <a:gd name="T18" fmla="*/ 2147483647 w 184"/>
              <a:gd name="T19" fmla="*/ 2147483647 h 304"/>
              <a:gd name="T20" fmla="*/ 2147483647 w 184"/>
              <a:gd name="T21" fmla="*/ 2147483647 h 304"/>
              <a:gd name="T22" fmla="*/ 2147483647 w 184"/>
              <a:gd name="T23" fmla="*/ 2147483647 h 304"/>
              <a:gd name="T24" fmla="*/ 2147483647 w 184"/>
              <a:gd name="T25" fmla="*/ 2147483647 h 304"/>
              <a:gd name="T26" fmla="*/ 2147483647 w 184"/>
              <a:gd name="T27" fmla="*/ 2147483647 h 304"/>
              <a:gd name="T28" fmla="*/ 2147483647 w 184"/>
              <a:gd name="T29" fmla="*/ 2147483647 h 304"/>
              <a:gd name="T30" fmla="*/ 2147483647 w 184"/>
              <a:gd name="T31" fmla="*/ 2147483647 h 304"/>
              <a:gd name="T32" fmla="*/ 2147483647 w 184"/>
              <a:gd name="T33" fmla="*/ 2147483647 h 304"/>
              <a:gd name="T34" fmla="*/ 2147483647 w 184"/>
              <a:gd name="T35" fmla="*/ 2147483647 h 304"/>
              <a:gd name="T36" fmla="*/ 2147483647 w 184"/>
              <a:gd name="T37" fmla="*/ 2147483647 h 304"/>
              <a:gd name="T38" fmla="*/ 2147483647 w 184"/>
              <a:gd name="T39" fmla="*/ 2147483647 h 304"/>
              <a:gd name="T40" fmla="*/ 2147483647 w 184"/>
              <a:gd name="T41" fmla="*/ 2147483647 h 304"/>
              <a:gd name="T42" fmla="*/ 2147483647 w 184"/>
              <a:gd name="T43" fmla="*/ 2147483647 h 304"/>
              <a:gd name="T44" fmla="*/ 2147483647 w 184"/>
              <a:gd name="T45" fmla="*/ 2147483647 h 304"/>
              <a:gd name="T46" fmla="*/ 2147483647 w 184"/>
              <a:gd name="T47" fmla="*/ 2147483647 h 304"/>
              <a:gd name="T48" fmla="*/ 2147483647 w 184"/>
              <a:gd name="T49" fmla="*/ 2147483647 h 304"/>
              <a:gd name="T50" fmla="*/ 2147483647 w 184"/>
              <a:gd name="T51" fmla="*/ 2147483647 h 304"/>
              <a:gd name="T52" fmla="*/ 2147483647 w 184"/>
              <a:gd name="T53" fmla="*/ 2147483647 h 304"/>
              <a:gd name="T54" fmla="*/ 2147483647 w 184"/>
              <a:gd name="T55" fmla="*/ 2147483647 h 304"/>
              <a:gd name="T56" fmla="*/ 2147483647 w 184"/>
              <a:gd name="T57" fmla="*/ 2147483647 h 304"/>
              <a:gd name="T58" fmla="*/ 2147483647 w 184"/>
              <a:gd name="T59" fmla="*/ 2147483647 h 304"/>
              <a:gd name="T60" fmla="*/ 2147483647 w 184"/>
              <a:gd name="T61" fmla="*/ 2147483647 h 304"/>
              <a:gd name="T62" fmla="*/ 2147483647 w 184"/>
              <a:gd name="T63" fmla="*/ 2147483647 h 304"/>
              <a:gd name="T64" fmla="*/ 2147483647 w 184"/>
              <a:gd name="T65" fmla="*/ 2147483647 h 304"/>
              <a:gd name="T66" fmla="*/ 2147483647 w 184"/>
              <a:gd name="T67" fmla="*/ 2147483647 h 304"/>
              <a:gd name="T68" fmla="*/ 2147483647 w 184"/>
              <a:gd name="T69" fmla="*/ 2147483647 h 304"/>
              <a:gd name="T70" fmla="*/ 2147483647 w 184"/>
              <a:gd name="T71" fmla="*/ 2147483647 h 304"/>
              <a:gd name="T72" fmla="*/ 2147483647 w 184"/>
              <a:gd name="T73" fmla="*/ 2147483647 h 304"/>
              <a:gd name="T74" fmla="*/ 2147483647 w 184"/>
              <a:gd name="T75" fmla="*/ 2147483647 h 304"/>
              <a:gd name="T76" fmla="*/ 2147483647 w 184"/>
              <a:gd name="T77" fmla="*/ 2147483647 h 304"/>
              <a:gd name="T78" fmla="*/ 2147483647 w 184"/>
              <a:gd name="T79" fmla="*/ 2147483647 h 304"/>
              <a:gd name="T80" fmla="*/ 2147483647 w 184"/>
              <a:gd name="T81" fmla="*/ 2147483647 h 304"/>
              <a:gd name="T82" fmla="*/ 2147483647 w 184"/>
              <a:gd name="T83" fmla="*/ 2147483647 h 304"/>
              <a:gd name="T84" fmla="*/ 2147483647 w 184"/>
              <a:gd name="T85" fmla="*/ 2147483647 h 304"/>
              <a:gd name="T86" fmla="*/ 2147483647 w 184"/>
              <a:gd name="T87" fmla="*/ 2147483647 h 304"/>
              <a:gd name="T88" fmla="*/ 2147483647 w 184"/>
              <a:gd name="T89" fmla="*/ 2147483647 h 304"/>
              <a:gd name="T90" fmla="*/ 0 w 184"/>
              <a:gd name="T91" fmla="*/ 2147483647 h 3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4"/>
              <a:gd name="T139" fmla="*/ 0 h 304"/>
              <a:gd name="T140" fmla="*/ 184 w 184"/>
              <a:gd name="T141" fmla="*/ 304 h 30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4" h="304">
                <a:moveTo>
                  <a:pt x="2" y="204"/>
                </a:moveTo>
                <a:lnTo>
                  <a:pt x="2" y="194"/>
                </a:lnTo>
                <a:lnTo>
                  <a:pt x="6" y="184"/>
                </a:lnTo>
                <a:lnTo>
                  <a:pt x="8" y="178"/>
                </a:lnTo>
                <a:lnTo>
                  <a:pt x="18" y="176"/>
                </a:lnTo>
                <a:lnTo>
                  <a:pt x="18" y="172"/>
                </a:lnTo>
                <a:lnTo>
                  <a:pt x="22" y="166"/>
                </a:lnTo>
                <a:lnTo>
                  <a:pt x="26" y="162"/>
                </a:lnTo>
                <a:lnTo>
                  <a:pt x="28" y="158"/>
                </a:lnTo>
                <a:lnTo>
                  <a:pt x="26" y="142"/>
                </a:lnTo>
                <a:lnTo>
                  <a:pt x="24" y="124"/>
                </a:lnTo>
                <a:lnTo>
                  <a:pt x="26" y="118"/>
                </a:lnTo>
                <a:lnTo>
                  <a:pt x="28" y="114"/>
                </a:lnTo>
                <a:lnTo>
                  <a:pt x="26" y="106"/>
                </a:lnTo>
                <a:lnTo>
                  <a:pt x="22" y="100"/>
                </a:lnTo>
                <a:lnTo>
                  <a:pt x="18" y="96"/>
                </a:lnTo>
                <a:lnTo>
                  <a:pt x="18" y="90"/>
                </a:lnTo>
                <a:lnTo>
                  <a:pt x="16" y="90"/>
                </a:lnTo>
                <a:lnTo>
                  <a:pt x="22" y="86"/>
                </a:lnTo>
                <a:lnTo>
                  <a:pt x="28" y="82"/>
                </a:lnTo>
                <a:lnTo>
                  <a:pt x="26" y="76"/>
                </a:lnTo>
                <a:lnTo>
                  <a:pt x="26" y="70"/>
                </a:lnTo>
                <a:lnTo>
                  <a:pt x="28" y="68"/>
                </a:lnTo>
                <a:lnTo>
                  <a:pt x="32" y="72"/>
                </a:lnTo>
                <a:lnTo>
                  <a:pt x="40" y="74"/>
                </a:lnTo>
                <a:lnTo>
                  <a:pt x="42" y="64"/>
                </a:lnTo>
                <a:lnTo>
                  <a:pt x="46" y="62"/>
                </a:lnTo>
                <a:lnTo>
                  <a:pt x="48" y="58"/>
                </a:lnTo>
                <a:lnTo>
                  <a:pt x="52" y="58"/>
                </a:lnTo>
                <a:lnTo>
                  <a:pt x="56" y="54"/>
                </a:lnTo>
                <a:lnTo>
                  <a:pt x="58" y="48"/>
                </a:lnTo>
                <a:lnTo>
                  <a:pt x="60" y="42"/>
                </a:lnTo>
                <a:lnTo>
                  <a:pt x="60" y="34"/>
                </a:lnTo>
                <a:lnTo>
                  <a:pt x="62" y="30"/>
                </a:lnTo>
                <a:lnTo>
                  <a:pt x="66" y="26"/>
                </a:lnTo>
                <a:lnTo>
                  <a:pt x="72" y="24"/>
                </a:lnTo>
                <a:lnTo>
                  <a:pt x="80" y="24"/>
                </a:lnTo>
                <a:lnTo>
                  <a:pt x="82" y="20"/>
                </a:lnTo>
                <a:lnTo>
                  <a:pt x="86" y="18"/>
                </a:lnTo>
                <a:lnTo>
                  <a:pt x="98" y="14"/>
                </a:lnTo>
                <a:lnTo>
                  <a:pt x="110" y="10"/>
                </a:lnTo>
                <a:lnTo>
                  <a:pt x="118" y="4"/>
                </a:lnTo>
                <a:lnTo>
                  <a:pt x="124" y="2"/>
                </a:lnTo>
                <a:lnTo>
                  <a:pt x="128" y="0"/>
                </a:lnTo>
                <a:lnTo>
                  <a:pt x="128" y="8"/>
                </a:lnTo>
                <a:lnTo>
                  <a:pt x="124" y="10"/>
                </a:lnTo>
                <a:lnTo>
                  <a:pt x="120" y="14"/>
                </a:lnTo>
                <a:lnTo>
                  <a:pt x="118" y="18"/>
                </a:lnTo>
                <a:lnTo>
                  <a:pt x="110" y="28"/>
                </a:lnTo>
                <a:lnTo>
                  <a:pt x="98" y="40"/>
                </a:lnTo>
                <a:lnTo>
                  <a:pt x="94" y="48"/>
                </a:lnTo>
                <a:lnTo>
                  <a:pt x="92" y="56"/>
                </a:lnTo>
                <a:lnTo>
                  <a:pt x="94" y="62"/>
                </a:lnTo>
                <a:lnTo>
                  <a:pt x="98" y="64"/>
                </a:lnTo>
                <a:lnTo>
                  <a:pt x="100" y="68"/>
                </a:lnTo>
                <a:lnTo>
                  <a:pt x="102" y="72"/>
                </a:lnTo>
                <a:lnTo>
                  <a:pt x="106" y="76"/>
                </a:lnTo>
                <a:lnTo>
                  <a:pt x="108" y="82"/>
                </a:lnTo>
                <a:lnTo>
                  <a:pt x="104" y="88"/>
                </a:lnTo>
                <a:lnTo>
                  <a:pt x="102" y="92"/>
                </a:lnTo>
                <a:lnTo>
                  <a:pt x="104" y="94"/>
                </a:lnTo>
                <a:lnTo>
                  <a:pt x="108" y="98"/>
                </a:lnTo>
                <a:lnTo>
                  <a:pt x="112" y="100"/>
                </a:lnTo>
                <a:lnTo>
                  <a:pt x="116" y="102"/>
                </a:lnTo>
                <a:lnTo>
                  <a:pt x="130" y="104"/>
                </a:lnTo>
                <a:lnTo>
                  <a:pt x="142" y="106"/>
                </a:lnTo>
                <a:lnTo>
                  <a:pt x="142" y="112"/>
                </a:lnTo>
                <a:lnTo>
                  <a:pt x="146" y="116"/>
                </a:lnTo>
                <a:lnTo>
                  <a:pt x="152" y="118"/>
                </a:lnTo>
                <a:lnTo>
                  <a:pt x="158" y="118"/>
                </a:lnTo>
                <a:lnTo>
                  <a:pt x="166" y="118"/>
                </a:lnTo>
                <a:lnTo>
                  <a:pt x="170" y="118"/>
                </a:lnTo>
                <a:lnTo>
                  <a:pt x="176" y="116"/>
                </a:lnTo>
                <a:lnTo>
                  <a:pt x="184" y="116"/>
                </a:lnTo>
                <a:lnTo>
                  <a:pt x="176" y="132"/>
                </a:lnTo>
                <a:lnTo>
                  <a:pt x="174" y="142"/>
                </a:lnTo>
                <a:lnTo>
                  <a:pt x="172" y="148"/>
                </a:lnTo>
                <a:lnTo>
                  <a:pt x="174" y="154"/>
                </a:lnTo>
                <a:lnTo>
                  <a:pt x="178" y="158"/>
                </a:lnTo>
                <a:lnTo>
                  <a:pt x="180" y="162"/>
                </a:lnTo>
                <a:lnTo>
                  <a:pt x="182" y="168"/>
                </a:lnTo>
                <a:lnTo>
                  <a:pt x="182" y="170"/>
                </a:lnTo>
                <a:lnTo>
                  <a:pt x="180" y="174"/>
                </a:lnTo>
                <a:lnTo>
                  <a:pt x="178" y="174"/>
                </a:lnTo>
                <a:lnTo>
                  <a:pt x="178" y="178"/>
                </a:lnTo>
                <a:lnTo>
                  <a:pt x="180" y="182"/>
                </a:lnTo>
                <a:lnTo>
                  <a:pt x="184" y="190"/>
                </a:lnTo>
                <a:lnTo>
                  <a:pt x="170" y="198"/>
                </a:lnTo>
                <a:lnTo>
                  <a:pt x="160" y="200"/>
                </a:lnTo>
                <a:lnTo>
                  <a:pt x="148" y="200"/>
                </a:lnTo>
                <a:lnTo>
                  <a:pt x="142" y="204"/>
                </a:lnTo>
                <a:lnTo>
                  <a:pt x="144" y="204"/>
                </a:lnTo>
                <a:lnTo>
                  <a:pt x="146" y="206"/>
                </a:lnTo>
                <a:lnTo>
                  <a:pt x="148" y="210"/>
                </a:lnTo>
                <a:lnTo>
                  <a:pt x="152" y="212"/>
                </a:lnTo>
                <a:lnTo>
                  <a:pt x="152" y="220"/>
                </a:lnTo>
                <a:lnTo>
                  <a:pt x="146" y="220"/>
                </a:lnTo>
                <a:lnTo>
                  <a:pt x="142" y="222"/>
                </a:lnTo>
                <a:lnTo>
                  <a:pt x="140" y="226"/>
                </a:lnTo>
                <a:lnTo>
                  <a:pt x="138" y="228"/>
                </a:lnTo>
                <a:lnTo>
                  <a:pt x="140" y="234"/>
                </a:lnTo>
                <a:lnTo>
                  <a:pt x="142" y="240"/>
                </a:lnTo>
                <a:lnTo>
                  <a:pt x="146" y="246"/>
                </a:lnTo>
                <a:lnTo>
                  <a:pt x="148" y="252"/>
                </a:lnTo>
                <a:lnTo>
                  <a:pt x="146" y="276"/>
                </a:lnTo>
                <a:lnTo>
                  <a:pt x="142" y="304"/>
                </a:lnTo>
                <a:lnTo>
                  <a:pt x="136" y="300"/>
                </a:lnTo>
                <a:lnTo>
                  <a:pt x="132" y="298"/>
                </a:lnTo>
                <a:lnTo>
                  <a:pt x="130" y="294"/>
                </a:lnTo>
                <a:lnTo>
                  <a:pt x="132" y="290"/>
                </a:lnTo>
                <a:lnTo>
                  <a:pt x="136" y="286"/>
                </a:lnTo>
                <a:lnTo>
                  <a:pt x="138" y="282"/>
                </a:lnTo>
                <a:lnTo>
                  <a:pt x="140" y="278"/>
                </a:lnTo>
                <a:lnTo>
                  <a:pt x="134" y="274"/>
                </a:lnTo>
                <a:lnTo>
                  <a:pt x="126" y="272"/>
                </a:lnTo>
                <a:lnTo>
                  <a:pt x="122" y="274"/>
                </a:lnTo>
                <a:lnTo>
                  <a:pt x="122" y="278"/>
                </a:lnTo>
                <a:lnTo>
                  <a:pt x="118" y="274"/>
                </a:lnTo>
                <a:lnTo>
                  <a:pt x="116" y="272"/>
                </a:lnTo>
                <a:lnTo>
                  <a:pt x="114" y="272"/>
                </a:lnTo>
                <a:lnTo>
                  <a:pt x="110" y="274"/>
                </a:lnTo>
                <a:lnTo>
                  <a:pt x="108" y="276"/>
                </a:lnTo>
                <a:lnTo>
                  <a:pt x="106" y="276"/>
                </a:lnTo>
                <a:lnTo>
                  <a:pt x="90" y="276"/>
                </a:lnTo>
                <a:lnTo>
                  <a:pt x="88" y="268"/>
                </a:lnTo>
                <a:lnTo>
                  <a:pt x="86" y="260"/>
                </a:lnTo>
                <a:lnTo>
                  <a:pt x="82" y="256"/>
                </a:lnTo>
                <a:lnTo>
                  <a:pt x="76" y="248"/>
                </a:lnTo>
                <a:lnTo>
                  <a:pt x="68" y="242"/>
                </a:lnTo>
                <a:lnTo>
                  <a:pt x="62" y="238"/>
                </a:lnTo>
                <a:lnTo>
                  <a:pt x="58" y="234"/>
                </a:lnTo>
                <a:lnTo>
                  <a:pt x="52" y="234"/>
                </a:lnTo>
                <a:lnTo>
                  <a:pt x="50" y="230"/>
                </a:lnTo>
                <a:lnTo>
                  <a:pt x="52" y="228"/>
                </a:lnTo>
                <a:lnTo>
                  <a:pt x="36" y="226"/>
                </a:lnTo>
                <a:lnTo>
                  <a:pt x="22" y="220"/>
                </a:lnTo>
                <a:lnTo>
                  <a:pt x="10" y="212"/>
                </a:lnTo>
                <a:lnTo>
                  <a:pt x="0" y="204"/>
                </a:lnTo>
                <a:lnTo>
                  <a:pt x="2" y="204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8" name="îsļiḓé">
            <a:extLst>
              <a:ext uri="{FF2B5EF4-FFF2-40B4-BE49-F238E27FC236}">
                <a16:creationId xmlns:a16="http://schemas.microsoft.com/office/drawing/2014/main" id="{91814A89-8EC9-4F8F-9442-CA23C87414B2}"/>
              </a:ext>
            </a:extLst>
          </p:cNvPr>
          <p:cNvSpPr/>
          <p:nvPr/>
        </p:nvSpPr>
        <p:spPr bwMode="auto">
          <a:xfrm>
            <a:off x="8350768" y="1213651"/>
            <a:ext cx="558619" cy="339678"/>
          </a:xfrm>
          <a:custGeom>
            <a:avLst/>
            <a:gdLst>
              <a:gd name="T0" fmla="*/ 2147483647 w 628"/>
              <a:gd name="T1" fmla="*/ 2147483647 h 344"/>
              <a:gd name="T2" fmla="*/ 2147483647 w 628"/>
              <a:gd name="T3" fmla="*/ 2147483647 h 344"/>
              <a:gd name="T4" fmla="*/ 2147483647 w 628"/>
              <a:gd name="T5" fmla="*/ 2147483647 h 344"/>
              <a:gd name="T6" fmla="*/ 2147483647 w 628"/>
              <a:gd name="T7" fmla="*/ 2147483647 h 344"/>
              <a:gd name="T8" fmla="*/ 2147483647 w 628"/>
              <a:gd name="T9" fmla="*/ 2147483647 h 344"/>
              <a:gd name="T10" fmla="*/ 2147483647 w 628"/>
              <a:gd name="T11" fmla="*/ 2147483647 h 344"/>
              <a:gd name="T12" fmla="*/ 2147483647 w 628"/>
              <a:gd name="T13" fmla="*/ 2147483647 h 344"/>
              <a:gd name="T14" fmla="*/ 2147483647 w 628"/>
              <a:gd name="T15" fmla="*/ 2147483647 h 344"/>
              <a:gd name="T16" fmla="*/ 2147483647 w 628"/>
              <a:gd name="T17" fmla="*/ 2147483647 h 344"/>
              <a:gd name="T18" fmla="*/ 2147483647 w 628"/>
              <a:gd name="T19" fmla="*/ 2147483647 h 344"/>
              <a:gd name="T20" fmla="*/ 2147483647 w 628"/>
              <a:gd name="T21" fmla="*/ 2147483647 h 344"/>
              <a:gd name="T22" fmla="*/ 2147483647 w 628"/>
              <a:gd name="T23" fmla="*/ 2147483647 h 344"/>
              <a:gd name="T24" fmla="*/ 2147483647 w 628"/>
              <a:gd name="T25" fmla="*/ 2147483647 h 344"/>
              <a:gd name="T26" fmla="*/ 2147483647 w 628"/>
              <a:gd name="T27" fmla="*/ 2147483647 h 344"/>
              <a:gd name="T28" fmla="*/ 2147483647 w 628"/>
              <a:gd name="T29" fmla="*/ 2147483647 h 344"/>
              <a:gd name="T30" fmla="*/ 2147483647 w 628"/>
              <a:gd name="T31" fmla="*/ 2147483647 h 344"/>
              <a:gd name="T32" fmla="*/ 2147483647 w 628"/>
              <a:gd name="T33" fmla="*/ 2147483647 h 344"/>
              <a:gd name="T34" fmla="*/ 2147483647 w 628"/>
              <a:gd name="T35" fmla="*/ 2147483647 h 344"/>
              <a:gd name="T36" fmla="*/ 2147483647 w 628"/>
              <a:gd name="T37" fmla="*/ 2147483647 h 344"/>
              <a:gd name="T38" fmla="*/ 2147483647 w 628"/>
              <a:gd name="T39" fmla="*/ 2147483647 h 344"/>
              <a:gd name="T40" fmla="*/ 2147483647 w 628"/>
              <a:gd name="T41" fmla="*/ 2147483647 h 344"/>
              <a:gd name="T42" fmla="*/ 2147483647 w 628"/>
              <a:gd name="T43" fmla="*/ 2147483647 h 344"/>
              <a:gd name="T44" fmla="*/ 2147483647 w 628"/>
              <a:gd name="T45" fmla="*/ 2147483647 h 344"/>
              <a:gd name="T46" fmla="*/ 2147483647 w 628"/>
              <a:gd name="T47" fmla="*/ 2147483647 h 344"/>
              <a:gd name="T48" fmla="*/ 2147483647 w 628"/>
              <a:gd name="T49" fmla="*/ 2147483647 h 344"/>
              <a:gd name="T50" fmla="*/ 2147483647 w 628"/>
              <a:gd name="T51" fmla="*/ 2147483647 h 344"/>
              <a:gd name="T52" fmla="*/ 2147483647 w 628"/>
              <a:gd name="T53" fmla="*/ 2147483647 h 344"/>
              <a:gd name="T54" fmla="*/ 2147483647 w 628"/>
              <a:gd name="T55" fmla="*/ 2147483647 h 344"/>
              <a:gd name="T56" fmla="*/ 2147483647 w 628"/>
              <a:gd name="T57" fmla="*/ 2147483647 h 344"/>
              <a:gd name="T58" fmla="*/ 2147483647 w 628"/>
              <a:gd name="T59" fmla="*/ 2147483647 h 344"/>
              <a:gd name="T60" fmla="*/ 0 w 628"/>
              <a:gd name="T61" fmla="*/ 2147483647 h 344"/>
              <a:gd name="T62" fmla="*/ 2147483647 w 628"/>
              <a:gd name="T63" fmla="*/ 2147483647 h 344"/>
              <a:gd name="T64" fmla="*/ 2147483647 w 628"/>
              <a:gd name="T65" fmla="*/ 2147483647 h 344"/>
              <a:gd name="T66" fmla="*/ 2147483647 w 628"/>
              <a:gd name="T67" fmla="*/ 2147483647 h 344"/>
              <a:gd name="T68" fmla="*/ 2147483647 w 628"/>
              <a:gd name="T69" fmla="*/ 2147483647 h 344"/>
              <a:gd name="T70" fmla="*/ 2147483647 w 628"/>
              <a:gd name="T71" fmla="*/ 2147483647 h 344"/>
              <a:gd name="T72" fmla="*/ 2147483647 w 628"/>
              <a:gd name="T73" fmla="*/ 2147483647 h 344"/>
              <a:gd name="T74" fmla="*/ 2147483647 w 628"/>
              <a:gd name="T75" fmla="*/ 2147483647 h 344"/>
              <a:gd name="T76" fmla="*/ 2147483647 w 628"/>
              <a:gd name="T77" fmla="*/ 2147483647 h 344"/>
              <a:gd name="T78" fmla="*/ 2147483647 w 628"/>
              <a:gd name="T79" fmla="*/ 2147483647 h 344"/>
              <a:gd name="T80" fmla="*/ 2147483647 w 628"/>
              <a:gd name="T81" fmla="*/ 2147483647 h 344"/>
              <a:gd name="T82" fmla="*/ 2147483647 w 628"/>
              <a:gd name="T83" fmla="*/ 2147483647 h 344"/>
              <a:gd name="T84" fmla="*/ 2147483647 w 628"/>
              <a:gd name="T85" fmla="*/ 2147483647 h 344"/>
              <a:gd name="T86" fmla="*/ 2147483647 w 628"/>
              <a:gd name="T87" fmla="*/ 2147483647 h 344"/>
              <a:gd name="T88" fmla="*/ 2147483647 w 628"/>
              <a:gd name="T89" fmla="*/ 2147483647 h 344"/>
              <a:gd name="T90" fmla="*/ 2147483647 w 628"/>
              <a:gd name="T91" fmla="*/ 2147483647 h 344"/>
              <a:gd name="T92" fmla="*/ 2147483647 w 628"/>
              <a:gd name="T93" fmla="*/ 2147483647 h 344"/>
              <a:gd name="T94" fmla="*/ 2147483647 w 628"/>
              <a:gd name="T95" fmla="*/ 2147483647 h 344"/>
              <a:gd name="T96" fmla="*/ 2147483647 w 628"/>
              <a:gd name="T97" fmla="*/ 2147483647 h 344"/>
              <a:gd name="T98" fmla="*/ 2147483647 w 628"/>
              <a:gd name="T99" fmla="*/ 2147483647 h 344"/>
              <a:gd name="T100" fmla="*/ 2147483647 w 628"/>
              <a:gd name="T101" fmla="*/ 2147483647 h 344"/>
              <a:gd name="T102" fmla="*/ 2147483647 w 628"/>
              <a:gd name="T103" fmla="*/ 2147483647 h 344"/>
              <a:gd name="T104" fmla="*/ 2147483647 w 628"/>
              <a:gd name="T105" fmla="*/ 2147483647 h 344"/>
              <a:gd name="T106" fmla="*/ 2147483647 w 628"/>
              <a:gd name="T107" fmla="*/ 2147483647 h 344"/>
              <a:gd name="T108" fmla="*/ 2147483647 w 628"/>
              <a:gd name="T109" fmla="*/ 2147483647 h 344"/>
              <a:gd name="T110" fmla="*/ 2147483647 w 628"/>
              <a:gd name="T111" fmla="*/ 2147483647 h 344"/>
              <a:gd name="T112" fmla="*/ 2147483647 w 628"/>
              <a:gd name="T113" fmla="*/ 2147483647 h 344"/>
              <a:gd name="T114" fmla="*/ 2147483647 w 628"/>
              <a:gd name="T115" fmla="*/ 2147483647 h 344"/>
              <a:gd name="T116" fmla="*/ 2147483647 w 628"/>
              <a:gd name="T117" fmla="*/ 2147483647 h 34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28"/>
              <a:gd name="T178" fmla="*/ 0 h 344"/>
              <a:gd name="T179" fmla="*/ 628 w 628"/>
              <a:gd name="T180" fmla="*/ 344 h 34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28" h="344">
                <a:moveTo>
                  <a:pt x="488" y="180"/>
                </a:moveTo>
                <a:lnTo>
                  <a:pt x="464" y="192"/>
                </a:lnTo>
                <a:lnTo>
                  <a:pt x="436" y="202"/>
                </a:lnTo>
                <a:lnTo>
                  <a:pt x="406" y="208"/>
                </a:lnTo>
                <a:lnTo>
                  <a:pt x="390" y="210"/>
                </a:lnTo>
                <a:lnTo>
                  <a:pt x="376" y="210"/>
                </a:lnTo>
                <a:lnTo>
                  <a:pt x="372" y="210"/>
                </a:lnTo>
                <a:lnTo>
                  <a:pt x="370" y="208"/>
                </a:lnTo>
                <a:lnTo>
                  <a:pt x="364" y="206"/>
                </a:lnTo>
                <a:lnTo>
                  <a:pt x="360" y="212"/>
                </a:lnTo>
                <a:lnTo>
                  <a:pt x="356" y="220"/>
                </a:lnTo>
                <a:lnTo>
                  <a:pt x="350" y="226"/>
                </a:lnTo>
                <a:lnTo>
                  <a:pt x="340" y="232"/>
                </a:lnTo>
                <a:lnTo>
                  <a:pt x="334" y="236"/>
                </a:lnTo>
                <a:lnTo>
                  <a:pt x="324" y="240"/>
                </a:lnTo>
                <a:lnTo>
                  <a:pt x="314" y="242"/>
                </a:lnTo>
                <a:lnTo>
                  <a:pt x="306" y="244"/>
                </a:lnTo>
                <a:lnTo>
                  <a:pt x="300" y="244"/>
                </a:lnTo>
                <a:lnTo>
                  <a:pt x="296" y="246"/>
                </a:lnTo>
                <a:lnTo>
                  <a:pt x="292" y="250"/>
                </a:lnTo>
                <a:lnTo>
                  <a:pt x="286" y="250"/>
                </a:lnTo>
                <a:lnTo>
                  <a:pt x="274" y="250"/>
                </a:lnTo>
                <a:lnTo>
                  <a:pt x="260" y="252"/>
                </a:lnTo>
                <a:lnTo>
                  <a:pt x="252" y="256"/>
                </a:lnTo>
                <a:lnTo>
                  <a:pt x="252" y="258"/>
                </a:lnTo>
                <a:lnTo>
                  <a:pt x="252" y="260"/>
                </a:lnTo>
                <a:lnTo>
                  <a:pt x="252" y="262"/>
                </a:lnTo>
                <a:lnTo>
                  <a:pt x="256" y="266"/>
                </a:lnTo>
                <a:lnTo>
                  <a:pt x="252" y="270"/>
                </a:lnTo>
                <a:lnTo>
                  <a:pt x="248" y="266"/>
                </a:lnTo>
                <a:lnTo>
                  <a:pt x="248" y="278"/>
                </a:lnTo>
                <a:lnTo>
                  <a:pt x="244" y="282"/>
                </a:lnTo>
                <a:lnTo>
                  <a:pt x="240" y="286"/>
                </a:lnTo>
                <a:lnTo>
                  <a:pt x="230" y="290"/>
                </a:lnTo>
                <a:lnTo>
                  <a:pt x="222" y="298"/>
                </a:lnTo>
                <a:lnTo>
                  <a:pt x="218" y="302"/>
                </a:lnTo>
                <a:lnTo>
                  <a:pt x="214" y="308"/>
                </a:lnTo>
                <a:lnTo>
                  <a:pt x="212" y="312"/>
                </a:lnTo>
                <a:lnTo>
                  <a:pt x="208" y="316"/>
                </a:lnTo>
                <a:lnTo>
                  <a:pt x="206" y="316"/>
                </a:lnTo>
                <a:lnTo>
                  <a:pt x="202" y="318"/>
                </a:lnTo>
                <a:lnTo>
                  <a:pt x="198" y="326"/>
                </a:lnTo>
                <a:lnTo>
                  <a:pt x="196" y="336"/>
                </a:lnTo>
                <a:lnTo>
                  <a:pt x="194" y="340"/>
                </a:lnTo>
                <a:lnTo>
                  <a:pt x="190" y="344"/>
                </a:lnTo>
                <a:lnTo>
                  <a:pt x="184" y="344"/>
                </a:lnTo>
                <a:lnTo>
                  <a:pt x="178" y="344"/>
                </a:lnTo>
                <a:lnTo>
                  <a:pt x="172" y="344"/>
                </a:lnTo>
                <a:lnTo>
                  <a:pt x="170" y="344"/>
                </a:lnTo>
                <a:lnTo>
                  <a:pt x="162" y="338"/>
                </a:lnTo>
                <a:lnTo>
                  <a:pt x="156" y="332"/>
                </a:lnTo>
                <a:lnTo>
                  <a:pt x="152" y="330"/>
                </a:lnTo>
                <a:lnTo>
                  <a:pt x="144" y="330"/>
                </a:lnTo>
                <a:lnTo>
                  <a:pt x="140" y="328"/>
                </a:lnTo>
                <a:lnTo>
                  <a:pt x="136" y="326"/>
                </a:lnTo>
                <a:lnTo>
                  <a:pt x="132" y="320"/>
                </a:lnTo>
                <a:lnTo>
                  <a:pt x="132" y="318"/>
                </a:lnTo>
                <a:lnTo>
                  <a:pt x="130" y="314"/>
                </a:lnTo>
                <a:lnTo>
                  <a:pt x="126" y="310"/>
                </a:lnTo>
                <a:lnTo>
                  <a:pt x="124" y="304"/>
                </a:lnTo>
                <a:lnTo>
                  <a:pt x="122" y="298"/>
                </a:lnTo>
                <a:lnTo>
                  <a:pt x="116" y="296"/>
                </a:lnTo>
                <a:lnTo>
                  <a:pt x="114" y="290"/>
                </a:lnTo>
                <a:lnTo>
                  <a:pt x="112" y="284"/>
                </a:lnTo>
                <a:lnTo>
                  <a:pt x="112" y="278"/>
                </a:lnTo>
                <a:lnTo>
                  <a:pt x="118" y="276"/>
                </a:lnTo>
                <a:lnTo>
                  <a:pt x="124" y="272"/>
                </a:lnTo>
                <a:lnTo>
                  <a:pt x="114" y="272"/>
                </a:lnTo>
                <a:lnTo>
                  <a:pt x="110" y="270"/>
                </a:lnTo>
                <a:lnTo>
                  <a:pt x="108" y="266"/>
                </a:lnTo>
                <a:lnTo>
                  <a:pt x="110" y="262"/>
                </a:lnTo>
                <a:lnTo>
                  <a:pt x="110" y="260"/>
                </a:lnTo>
                <a:lnTo>
                  <a:pt x="108" y="256"/>
                </a:lnTo>
                <a:lnTo>
                  <a:pt x="116" y="256"/>
                </a:lnTo>
                <a:lnTo>
                  <a:pt x="122" y="252"/>
                </a:lnTo>
                <a:lnTo>
                  <a:pt x="116" y="250"/>
                </a:lnTo>
                <a:lnTo>
                  <a:pt x="112" y="248"/>
                </a:lnTo>
                <a:lnTo>
                  <a:pt x="100" y="244"/>
                </a:lnTo>
                <a:lnTo>
                  <a:pt x="114" y="240"/>
                </a:lnTo>
                <a:lnTo>
                  <a:pt x="124" y="236"/>
                </a:lnTo>
                <a:lnTo>
                  <a:pt x="114" y="236"/>
                </a:lnTo>
                <a:lnTo>
                  <a:pt x="106" y="236"/>
                </a:lnTo>
                <a:lnTo>
                  <a:pt x="108" y="230"/>
                </a:lnTo>
                <a:lnTo>
                  <a:pt x="110" y="226"/>
                </a:lnTo>
                <a:lnTo>
                  <a:pt x="114" y="222"/>
                </a:lnTo>
                <a:lnTo>
                  <a:pt x="120" y="218"/>
                </a:lnTo>
                <a:lnTo>
                  <a:pt x="132" y="212"/>
                </a:lnTo>
                <a:lnTo>
                  <a:pt x="142" y="208"/>
                </a:lnTo>
                <a:lnTo>
                  <a:pt x="146" y="204"/>
                </a:lnTo>
                <a:lnTo>
                  <a:pt x="152" y="198"/>
                </a:lnTo>
                <a:lnTo>
                  <a:pt x="158" y="182"/>
                </a:lnTo>
                <a:lnTo>
                  <a:pt x="152" y="180"/>
                </a:lnTo>
                <a:lnTo>
                  <a:pt x="142" y="180"/>
                </a:lnTo>
                <a:lnTo>
                  <a:pt x="138" y="180"/>
                </a:lnTo>
                <a:lnTo>
                  <a:pt x="132" y="180"/>
                </a:lnTo>
                <a:lnTo>
                  <a:pt x="142" y="182"/>
                </a:lnTo>
                <a:lnTo>
                  <a:pt x="140" y="188"/>
                </a:lnTo>
                <a:lnTo>
                  <a:pt x="136" y="190"/>
                </a:lnTo>
                <a:lnTo>
                  <a:pt x="132" y="192"/>
                </a:lnTo>
                <a:lnTo>
                  <a:pt x="126" y="192"/>
                </a:lnTo>
                <a:lnTo>
                  <a:pt x="120" y="192"/>
                </a:lnTo>
                <a:lnTo>
                  <a:pt x="116" y="190"/>
                </a:lnTo>
                <a:lnTo>
                  <a:pt x="114" y="188"/>
                </a:lnTo>
                <a:lnTo>
                  <a:pt x="114" y="182"/>
                </a:lnTo>
                <a:lnTo>
                  <a:pt x="114" y="180"/>
                </a:lnTo>
                <a:lnTo>
                  <a:pt x="118" y="176"/>
                </a:lnTo>
                <a:lnTo>
                  <a:pt x="124" y="174"/>
                </a:lnTo>
                <a:lnTo>
                  <a:pt x="132" y="172"/>
                </a:lnTo>
                <a:lnTo>
                  <a:pt x="146" y="172"/>
                </a:lnTo>
                <a:lnTo>
                  <a:pt x="156" y="170"/>
                </a:lnTo>
                <a:lnTo>
                  <a:pt x="148" y="162"/>
                </a:lnTo>
                <a:lnTo>
                  <a:pt x="144" y="156"/>
                </a:lnTo>
                <a:lnTo>
                  <a:pt x="142" y="154"/>
                </a:lnTo>
                <a:lnTo>
                  <a:pt x="136" y="154"/>
                </a:lnTo>
                <a:lnTo>
                  <a:pt x="134" y="156"/>
                </a:lnTo>
                <a:lnTo>
                  <a:pt x="130" y="160"/>
                </a:lnTo>
                <a:lnTo>
                  <a:pt x="126" y="160"/>
                </a:lnTo>
                <a:lnTo>
                  <a:pt x="120" y="158"/>
                </a:lnTo>
                <a:lnTo>
                  <a:pt x="118" y="154"/>
                </a:lnTo>
                <a:lnTo>
                  <a:pt x="134" y="126"/>
                </a:lnTo>
                <a:lnTo>
                  <a:pt x="130" y="126"/>
                </a:lnTo>
                <a:lnTo>
                  <a:pt x="128" y="120"/>
                </a:lnTo>
                <a:lnTo>
                  <a:pt x="130" y="114"/>
                </a:lnTo>
                <a:lnTo>
                  <a:pt x="132" y="110"/>
                </a:lnTo>
                <a:lnTo>
                  <a:pt x="126" y="110"/>
                </a:lnTo>
                <a:lnTo>
                  <a:pt x="122" y="108"/>
                </a:lnTo>
                <a:lnTo>
                  <a:pt x="118" y="104"/>
                </a:lnTo>
                <a:lnTo>
                  <a:pt x="116" y="98"/>
                </a:lnTo>
                <a:lnTo>
                  <a:pt x="108" y="98"/>
                </a:lnTo>
                <a:lnTo>
                  <a:pt x="98" y="96"/>
                </a:lnTo>
                <a:lnTo>
                  <a:pt x="88" y="92"/>
                </a:lnTo>
                <a:lnTo>
                  <a:pt x="78" y="90"/>
                </a:lnTo>
                <a:lnTo>
                  <a:pt x="62" y="92"/>
                </a:lnTo>
                <a:lnTo>
                  <a:pt x="50" y="94"/>
                </a:lnTo>
                <a:lnTo>
                  <a:pt x="38" y="96"/>
                </a:lnTo>
                <a:lnTo>
                  <a:pt x="28" y="96"/>
                </a:lnTo>
                <a:lnTo>
                  <a:pt x="24" y="96"/>
                </a:lnTo>
                <a:lnTo>
                  <a:pt x="22" y="92"/>
                </a:lnTo>
                <a:lnTo>
                  <a:pt x="16" y="88"/>
                </a:lnTo>
                <a:lnTo>
                  <a:pt x="18" y="88"/>
                </a:lnTo>
                <a:lnTo>
                  <a:pt x="10" y="86"/>
                </a:lnTo>
                <a:lnTo>
                  <a:pt x="8" y="84"/>
                </a:lnTo>
                <a:lnTo>
                  <a:pt x="6" y="80"/>
                </a:lnTo>
                <a:lnTo>
                  <a:pt x="8" y="78"/>
                </a:lnTo>
                <a:lnTo>
                  <a:pt x="12" y="76"/>
                </a:lnTo>
                <a:lnTo>
                  <a:pt x="18" y="74"/>
                </a:lnTo>
                <a:lnTo>
                  <a:pt x="36" y="76"/>
                </a:lnTo>
                <a:lnTo>
                  <a:pt x="46" y="74"/>
                </a:lnTo>
                <a:lnTo>
                  <a:pt x="50" y="72"/>
                </a:lnTo>
                <a:lnTo>
                  <a:pt x="54" y="70"/>
                </a:lnTo>
                <a:lnTo>
                  <a:pt x="22" y="70"/>
                </a:lnTo>
                <a:lnTo>
                  <a:pt x="8" y="72"/>
                </a:lnTo>
                <a:lnTo>
                  <a:pt x="6" y="72"/>
                </a:lnTo>
                <a:lnTo>
                  <a:pt x="2" y="72"/>
                </a:lnTo>
                <a:lnTo>
                  <a:pt x="0" y="68"/>
                </a:lnTo>
                <a:lnTo>
                  <a:pt x="0" y="62"/>
                </a:lnTo>
                <a:lnTo>
                  <a:pt x="0" y="60"/>
                </a:lnTo>
                <a:lnTo>
                  <a:pt x="4" y="58"/>
                </a:lnTo>
                <a:lnTo>
                  <a:pt x="10" y="56"/>
                </a:lnTo>
                <a:lnTo>
                  <a:pt x="24" y="56"/>
                </a:lnTo>
                <a:lnTo>
                  <a:pt x="42" y="56"/>
                </a:lnTo>
                <a:lnTo>
                  <a:pt x="66" y="54"/>
                </a:lnTo>
                <a:lnTo>
                  <a:pt x="88" y="50"/>
                </a:lnTo>
                <a:lnTo>
                  <a:pt x="98" y="48"/>
                </a:lnTo>
                <a:lnTo>
                  <a:pt x="104" y="44"/>
                </a:lnTo>
                <a:lnTo>
                  <a:pt x="92" y="42"/>
                </a:lnTo>
                <a:lnTo>
                  <a:pt x="100" y="38"/>
                </a:lnTo>
                <a:lnTo>
                  <a:pt x="110" y="36"/>
                </a:lnTo>
                <a:lnTo>
                  <a:pt x="130" y="34"/>
                </a:lnTo>
                <a:lnTo>
                  <a:pt x="138" y="34"/>
                </a:lnTo>
                <a:lnTo>
                  <a:pt x="144" y="32"/>
                </a:lnTo>
                <a:lnTo>
                  <a:pt x="158" y="28"/>
                </a:lnTo>
                <a:lnTo>
                  <a:pt x="170" y="22"/>
                </a:lnTo>
                <a:lnTo>
                  <a:pt x="176" y="20"/>
                </a:lnTo>
                <a:lnTo>
                  <a:pt x="184" y="20"/>
                </a:lnTo>
                <a:lnTo>
                  <a:pt x="208" y="16"/>
                </a:lnTo>
                <a:lnTo>
                  <a:pt x="234" y="16"/>
                </a:lnTo>
                <a:lnTo>
                  <a:pt x="232" y="22"/>
                </a:lnTo>
                <a:lnTo>
                  <a:pt x="244" y="22"/>
                </a:lnTo>
                <a:lnTo>
                  <a:pt x="256" y="20"/>
                </a:lnTo>
                <a:lnTo>
                  <a:pt x="270" y="16"/>
                </a:lnTo>
                <a:lnTo>
                  <a:pt x="282" y="16"/>
                </a:lnTo>
                <a:lnTo>
                  <a:pt x="288" y="16"/>
                </a:lnTo>
                <a:lnTo>
                  <a:pt x="294" y="14"/>
                </a:lnTo>
                <a:lnTo>
                  <a:pt x="308" y="6"/>
                </a:lnTo>
                <a:lnTo>
                  <a:pt x="360" y="6"/>
                </a:lnTo>
                <a:lnTo>
                  <a:pt x="364" y="8"/>
                </a:lnTo>
                <a:lnTo>
                  <a:pt x="368" y="10"/>
                </a:lnTo>
                <a:lnTo>
                  <a:pt x="380" y="8"/>
                </a:lnTo>
                <a:lnTo>
                  <a:pt x="392" y="4"/>
                </a:lnTo>
                <a:lnTo>
                  <a:pt x="408" y="2"/>
                </a:lnTo>
                <a:lnTo>
                  <a:pt x="420" y="0"/>
                </a:lnTo>
                <a:lnTo>
                  <a:pt x="426" y="0"/>
                </a:lnTo>
                <a:lnTo>
                  <a:pt x="432" y="2"/>
                </a:lnTo>
                <a:lnTo>
                  <a:pt x="438" y="6"/>
                </a:lnTo>
                <a:lnTo>
                  <a:pt x="440" y="12"/>
                </a:lnTo>
                <a:lnTo>
                  <a:pt x="482" y="12"/>
                </a:lnTo>
                <a:lnTo>
                  <a:pt x="486" y="8"/>
                </a:lnTo>
                <a:lnTo>
                  <a:pt x="492" y="6"/>
                </a:lnTo>
                <a:lnTo>
                  <a:pt x="500" y="6"/>
                </a:lnTo>
                <a:lnTo>
                  <a:pt x="520" y="8"/>
                </a:lnTo>
                <a:lnTo>
                  <a:pt x="538" y="12"/>
                </a:lnTo>
                <a:lnTo>
                  <a:pt x="538" y="16"/>
                </a:lnTo>
                <a:lnTo>
                  <a:pt x="492" y="16"/>
                </a:lnTo>
                <a:lnTo>
                  <a:pt x="492" y="18"/>
                </a:lnTo>
                <a:lnTo>
                  <a:pt x="524" y="18"/>
                </a:lnTo>
                <a:lnTo>
                  <a:pt x="524" y="16"/>
                </a:lnTo>
                <a:lnTo>
                  <a:pt x="532" y="16"/>
                </a:lnTo>
                <a:lnTo>
                  <a:pt x="528" y="20"/>
                </a:lnTo>
                <a:lnTo>
                  <a:pt x="524" y="22"/>
                </a:lnTo>
                <a:lnTo>
                  <a:pt x="628" y="22"/>
                </a:lnTo>
                <a:lnTo>
                  <a:pt x="626" y="26"/>
                </a:lnTo>
                <a:lnTo>
                  <a:pt x="624" y="28"/>
                </a:lnTo>
                <a:lnTo>
                  <a:pt x="622" y="30"/>
                </a:lnTo>
                <a:lnTo>
                  <a:pt x="618" y="30"/>
                </a:lnTo>
                <a:lnTo>
                  <a:pt x="602" y="32"/>
                </a:lnTo>
                <a:lnTo>
                  <a:pt x="590" y="32"/>
                </a:lnTo>
                <a:lnTo>
                  <a:pt x="580" y="34"/>
                </a:lnTo>
                <a:lnTo>
                  <a:pt x="570" y="36"/>
                </a:lnTo>
                <a:lnTo>
                  <a:pt x="556" y="40"/>
                </a:lnTo>
                <a:lnTo>
                  <a:pt x="564" y="40"/>
                </a:lnTo>
                <a:lnTo>
                  <a:pt x="554" y="42"/>
                </a:lnTo>
                <a:lnTo>
                  <a:pt x="550" y="44"/>
                </a:lnTo>
                <a:lnTo>
                  <a:pt x="552" y="46"/>
                </a:lnTo>
                <a:lnTo>
                  <a:pt x="534" y="54"/>
                </a:lnTo>
                <a:lnTo>
                  <a:pt x="526" y="60"/>
                </a:lnTo>
                <a:lnTo>
                  <a:pt x="522" y="68"/>
                </a:lnTo>
                <a:lnTo>
                  <a:pt x="532" y="66"/>
                </a:lnTo>
                <a:lnTo>
                  <a:pt x="544" y="64"/>
                </a:lnTo>
                <a:lnTo>
                  <a:pt x="546" y="68"/>
                </a:lnTo>
                <a:lnTo>
                  <a:pt x="546" y="72"/>
                </a:lnTo>
                <a:lnTo>
                  <a:pt x="552" y="72"/>
                </a:lnTo>
                <a:lnTo>
                  <a:pt x="554" y="74"/>
                </a:lnTo>
                <a:lnTo>
                  <a:pt x="558" y="76"/>
                </a:lnTo>
                <a:lnTo>
                  <a:pt x="552" y="80"/>
                </a:lnTo>
                <a:lnTo>
                  <a:pt x="548" y="80"/>
                </a:lnTo>
                <a:lnTo>
                  <a:pt x="532" y="82"/>
                </a:lnTo>
                <a:lnTo>
                  <a:pt x="520" y="82"/>
                </a:lnTo>
                <a:lnTo>
                  <a:pt x="516" y="84"/>
                </a:lnTo>
                <a:lnTo>
                  <a:pt x="514" y="88"/>
                </a:lnTo>
                <a:lnTo>
                  <a:pt x="524" y="90"/>
                </a:lnTo>
                <a:lnTo>
                  <a:pt x="534" y="90"/>
                </a:lnTo>
                <a:lnTo>
                  <a:pt x="536" y="96"/>
                </a:lnTo>
                <a:lnTo>
                  <a:pt x="540" y="98"/>
                </a:lnTo>
                <a:lnTo>
                  <a:pt x="544" y="100"/>
                </a:lnTo>
                <a:lnTo>
                  <a:pt x="550" y="102"/>
                </a:lnTo>
                <a:lnTo>
                  <a:pt x="542" y="106"/>
                </a:lnTo>
                <a:lnTo>
                  <a:pt x="536" y="108"/>
                </a:lnTo>
                <a:lnTo>
                  <a:pt x="532" y="106"/>
                </a:lnTo>
                <a:lnTo>
                  <a:pt x="522" y="106"/>
                </a:lnTo>
                <a:lnTo>
                  <a:pt x="526" y="108"/>
                </a:lnTo>
                <a:lnTo>
                  <a:pt x="530" y="110"/>
                </a:lnTo>
                <a:lnTo>
                  <a:pt x="524" y="114"/>
                </a:lnTo>
                <a:lnTo>
                  <a:pt x="520" y="116"/>
                </a:lnTo>
                <a:lnTo>
                  <a:pt x="504" y="116"/>
                </a:lnTo>
                <a:lnTo>
                  <a:pt x="514" y="120"/>
                </a:lnTo>
                <a:lnTo>
                  <a:pt x="516" y="124"/>
                </a:lnTo>
                <a:lnTo>
                  <a:pt x="520" y="126"/>
                </a:lnTo>
                <a:lnTo>
                  <a:pt x="476" y="126"/>
                </a:lnTo>
                <a:lnTo>
                  <a:pt x="480" y="128"/>
                </a:lnTo>
                <a:lnTo>
                  <a:pt x="484" y="130"/>
                </a:lnTo>
                <a:lnTo>
                  <a:pt x="492" y="134"/>
                </a:lnTo>
                <a:lnTo>
                  <a:pt x="498" y="138"/>
                </a:lnTo>
                <a:lnTo>
                  <a:pt x="500" y="140"/>
                </a:lnTo>
                <a:lnTo>
                  <a:pt x="502" y="144"/>
                </a:lnTo>
                <a:lnTo>
                  <a:pt x="500" y="148"/>
                </a:lnTo>
                <a:lnTo>
                  <a:pt x="498" y="150"/>
                </a:lnTo>
                <a:lnTo>
                  <a:pt x="490" y="148"/>
                </a:lnTo>
                <a:lnTo>
                  <a:pt x="482" y="144"/>
                </a:lnTo>
                <a:lnTo>
                  <a:pt x="474" y="138"/>
                </a:lnTo>
                <a:lnTo>
                  <a:pt x="470" y="138"/>
                </a:lnTo>
                <a:lnTo>
                  <a:pt x="466" y="138"/>
                </a:lnTo>
                <a:lnTo>
                  <a:pt x="472" y="142"/>
                </a:lnTo>
                <a:lnTo>
                  <a:pt x="486" y="148"/>
                </a:lnTo>
                <a:lnTo>
                  <a:pt x="498" y="154"/>
                </a:lnTo>
                <a:lnTo>
                  <a:pt x="500" y="156"/>
                </a:lnTo>
                <a:lnTo>
                  <a:pt x="502" y="160"/>
                </a:lnTo>
                <a:lnTo>
                  <a:pt x="500" y="168"/>
                </a:lnTo>
                <a:lnTo>
                  <a:pt x="498" y="172"/>
                </a:lnTo>
                <a:lnTo>
                  <a:pt x="492" y="174"/>
                </a:lnTo>
                <a:lnTo>
                  <a:pt x="484" y="176"/>
                </a:lnTo>
                <a:lnTo>
                  <a:pt x="476" y="174"/>
                </a:lnTo>
                <a:lnTo>
                  <a:pt x="470" y="172"/>
                </a:lnTo>
                <a:lnTo>
                  <a:pt x="468" y="168"/>
                </a:lnTo>
                <a:lnTo>
                  <a:pt x="466" y="160"/>
                </a:lnTo>
                <a:lnTo>
                  <a:pt x="448" y="158"/>
                </a:lnTo>
                <a:lnTo>
                  <a:pt x="434" y="154"/>
                </a:lnTo>
                <a:lnTo>
                  <a:pt x="444" y="158"/>
                </a:lnTo>
                <a:lnTo>
                  <a:pt x="454" y="162"/>
                </a:lnTo>
                <a:lnTo>
                  <a:pt x="450" y="166"/>
                </a:lnTo>
                <a:lnTo>
                  <a:pt x="444" y="170"/>
                </a:lnTo>
                <a:lnTo>
                  <a:pt x="446" y="174"/>
                </a:lnTo>
                <a:lnTo>
                  <a:pt x="450" y="178"/>
                </a:lnTo>
                <a:lnTo>
                  <a:pt x="462" y="180"/>
                </a:lnTo>
                <a:lnTo>
                  <a:pt x="474" y="180"/>
                </a:lnTo>
                <a:lnTo>
                  <a:pt x="490" y="180"/>
                </a:lnTo>
                <a:lnTo>
                  <a:pt x="488" y="18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î$ľîdè">
            <a:extLst>
              <a:ext uri="{FF2B5EF4-FFF2-40B4-BE49-F238E27FC236}">
                <a16:creationId xmlns:a16="http://schemas.microsoft.com/office/drawing/2014/main" id="{DD07193E-42F6-4FD3-9E18-CF8466405CCD}"/>
              </a:ext>
            </a:extLst>
          </p:cNvPr>
          <p:cNvSpPr/>
          <p:nvPr/>
        </p:nvSpPr>
        <p:spPr bwMode="auto">
          <a:xfrm>
            <a:off x="8758314" y="1451426"/>
            <a:ext cx="113129" cy="52194"/>
          </a:xfrm>
          <a:custGeom>
            <a:avLst/>
            <a:gdLst>
              <a:gd name="T0" fmla="*/ 0 w 126"/>
              <a:gd name="T1" fmla="*/ 2147483647 h 54"/>
              <a:gd name="T2" fmla="*/ 2147483647 w 126"/>
              <a:gd name="T3" fmla="*/ 2147483647 h 54"/>
              <a:gd name="T4" fmla="*/ 2147483647 w 126"/>
              <a:gd name="T5" fmla="*/ 2147483647 h 54"/>
              <a:gd name="T6" fmla="*/ 2147483647 w 126"/>
              <a:gd name="T7" fmla="*/ 2147483647 h 54"/>
              <a:gd name="T8" fmla="*/ 2147483647 w 126"/>
              <a:gd name="T9" fmla="*/ 2147483647 h 54"/>
              <a:gd name="T10" fmla="*/ 2147483647 w 126"/>
              <a:gd name="T11" fmla="*/ 2147483647 h 54"/>
              <a:gd name="T12" fmla="*/ 2147483647 w 126"/>
              <a:gd name="T13" fmla="*/ 2147483647 h 54"/>
              <a:gd name="T14" fmla="*/ 2147483647 w 126"/>
              <a:gd name="T15" fmla="*/ 2147483647 h 54"/>
              <a:gd name="T16" fmla="*/ 2147483647 w 126"/>
              <a:gd name="T17" fmla="*/ 2147483647 h 54"/>
              <a:gd name="T18" fmla="*/ 2147483647 w 126"/>
              <a:gd name="T19" fmla="*/ 2147483647 h 54"/>
              <a:gd name="T20" fmla="*/ 2147483647 w 126"/>
              <a:gd name="T21" fmla="*/ 2147483647 h 54"/>
              <a:gd name="T22" fmla="*/ 2147483647 w 126"/>
              <a:gd name="T23" fmla="*/ 2147483647 h 54"/>
              <a:gd name="T24" fmla="*/ 2147483647 w 126"/>
              <a:gd name="T25" fmla="*/ 2147483647 h 54"/>
              <a:gd name="T26" fmla="*/ 2147483647 w 126"/>
              <a:gd name="T27" fmla="*/ 2147483647 h 54"/>
              <a:gd name="T28" fmla="*/ 2147483647 w 126"/>
              <a:gd name="T29" fmla="*/ 2147483647 h 54"/>
              <a:gd name="T30" fmla="*/ 2147483647 w 126"/>
              <a:gd name="T31" fmla="*/ 2147483647 h 54"/>
              <a:gd name="T32" fmla="*/ 2147483647 w 126"/>
              <a:gd name="T33" fmla="*/ 2147483647 h 54"/>
              <a:gd name="T34" fmla="*/ 2147483647 w 126"/>
              <a:gd name="T35" fmla="*/ 2147483647 h 54"/>
              <a:gd name="T36" fmla="*/ 2147483647 w 126"/>
              <a:gd name="T37" fmla="*/ 0 h 54"/>
              <a:gd name="T38" fmla="*/ 2147483647 w 126"/>
              <a:gd name="T39" fmla="*/ 2147483647 h 54"/>
              <a:gd name="T40" fmla="*/ 2147483647 w 126"/>
              <a:gd name="T41" fmla="*/ 2147483647 h 54"/>
              <a:gd name="T42" fmla="*/ 2147483647 w 126"/>
              <a:gd name="T43" fmla="*/ 2147483647 h 54"/>
              <a:gd name="T44" fmla="*/ 2147483647 w 126"/>
              <a:gd name="T45" fmla="*/ 2147483647 h 54"/>
              <a:gd name="T46" fmla="*/ 2147483647 w 126"/>
              <a:gd name="T47" fmla="*/ 2147483647 h 54"/>
              <a:gd name="T48" fmla="*/ 2147483647 w 126"/>
              <a:gd name="T49" fmla="*/ 2147483647 h 54"/>
              <a:gd name="T50" fmla="*/ 2147483647 w 126"/>
              <a:gd name="T51" fmla="*/ 2147483647 h 54"/>
              <a:gd name="T52" fmla="*/ 2147483647 w 126"/>
              <a:gd name="T53" fmla="*/ 2147483647 h 54"/>
              <a:gd name="T54" fmla="*/ 2147483647 w 126"/>
              <a:gd name="T55" fmla="*/ 2147483647 h 54"/>
              <a:gd name="T56" fmla="*/ 2147483647 w 126"/>
              <a:gd name="T57" fmla="*/ 2147483647 h 54"/>
              <a:gd name="T58" fmla="*/ 2147483647 w 126"/>
              <a:gd name="T59" fmla="*/ 2147483647 h 54"/>
              <a:gd name="T60" fmla="*/ 2147483647 w 126"/>
              <a:gd name="T61" fmla="*/ 2147483647 h 54"/>
              <a:gd name="T62" fmla="*/ 2147483647 w 126"/>
              <a:gd name="T63" fmla="*/ 2147483647 h 54"/>
              <a:gd name="T64" fmla="*/ 2147483647 w 126"/>
              <a:gd name="T65" fmla="*/ 2147483647 h 54"/>
              <a:gd name="T66" fmla="*/ 2147483647 w 126"/>
              <a:gd name="T67" fmla="*/ 2147483647 h 54"/>
              <a:gd name="T68" fmla="*/ 2147483647 w 126"/>
              <a:gd name="T69" fmla="*/ 2147483647 h 54"/>
              <a:gd name="T70" fmla="*/ 2147483647 w 126"/>
              <a:gd name="T71" fmla="*/ 2147483647 h 54"/>
              <a:gd name="T72" fmla="*/ 2147483647 w 126"/>
              <a:gd name="T73" fmla="*/ 2147483647 h 54"/>
              <a:gd name="T74" fmla="*/ 2147483647 w 126"/>
              <a:gd name="T75" fmla="*/ 2147483647 h 54"/>
              <a:gd name="T76" fmla="*/ 2147483647 w 126"/>
              <a:gd name="T77" fmla="*/ 2147483647 h 54"/>
              <a:gd name="T78" fmla="*/ 2147483647 w 126"/>
              <a:gd name="T79" fmla="*/ 2147483647 h 54"/>
              <a:gd name="T80" fmla="*/ 2147483647 w 126"/>
              <a:gd name="T81" fmla="*/ 2147483647 h 54"/>
              <a:gd name="T82" fmla="*/ 2147483647 w 126"/>
              <a:gd name="T83" fmla="*/ 2147483647 h 54"/>
              <a:gd name="T84" fmla="*/ 0 w 126"/>
              <a:gd name="T85" fmla="*/ 2147483647 h 54"/>
              <a:gd name="T86" fmla="*/ 2147483647 w 126"/>
              <a:gd name="T87" fmla="*/ 2147483647 h 54"/>
              <a:gd name="T88" fmla="*/ 2147483647 w 126"/>
              <a:gd name="T89" fmla="*/ 2147483647 h 54"/>
              <a:gd name="T90" fmla="*/ 2147483647 w 126"/>
              <a:gd name="T91" fmla="*/ 2147483647 h 54"/>
              <a:gd name="T92" fmla="*/ 0 w 126"/>
              <a:gd name="T93" fmla="*/ 2147483647 h 5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26"/>
              <a:gd name="T142" fmla="*/ 0 h 54"/>
              <a:gd name="T143" fmla="*/ 126 w 126"/>
              <a:gd name="T144" fmla="*/ 54 h 5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26" h="54">
                <a:moveTo>
                  <a:pt x="0" y="16"/>
                </a:moveTo>
                <a:lnTo>
                  <a:pt x="6" y="12"/>
                </a:lnTo>
                <a:lnTo>
                  <a:pt x="10" y="8"/>
                </a:lnTo>
                <a:lnTo>
                  <a:pt x="12" y="4"/>
                </a:lnTo>
                <a:lnTo>
                  <a:pt x="18" y="2"/>
                </a:lnTo>
                <a:lnTo>
                  <a:pt x="22" y="2"/>
                </a:lnTo>
                <a:lnTo>
                  <a:pt x="26" y="4"/>
                </a:lnTo>
                <a:lnTo>
                  <a:pt x="30" y="6"/>
                </a:lnTo>
                <a:lnTo>
                  <a:pt x="34" y="8"/>
                </a:lnTo>
                <a:lnTo>
                  <a:pt x="32" y="14"/>
                </a:lnTo>
                <a:lnTo>
                  <a:pt x="30" y="18"/>
                </a:lnTo>
                <a:lnTo>
                  <a:pt x="36" y="18"/>
                </a:lnTo>
                <a:lnTo>
                  <a:pt x="40" y="14"/>
                </a:lnTo>
                <a:lnTo>
                  <a:pt x="48" y="6"/>
                </a:lnTo>
                <a:lnTo>
                  <a:pt x="52" y="12"/>
                </a:lnTo>
                <a:lnTo>
                  <a:pt x="64" y="10"/>
                </a:lnTo>
                <a:lnTo>
                  <a:pt x="76" y="6"/>
                </a:lnTo>
                <a:lnTo>
                  <a:pt x="90" y="2"/>
                </a:lnTo>
                <a:lnTo>
                  <a:pt x="96" y="0"/>
                </a:lnTo>
                <a:lnTo>
                  <a:pt x="106" y="2"/>
                </a:lnTo>
                <a:lnTo>
                  <a:pt x="114" y="8"/>
                </a:lnTo>
                <a:lnTo>
                  <a:pt x="126" y="22"/>
                </a:lnTo>
                <a:lnTo>
                  <a:pt x="126" y="26"/>
                </a:lnTo>
                <a:lnTo>
                  <a:pt x="120" y="28"/>
                </a:lnTo>
                <a:lnTo>
                  <a:pt x="112" y="30"/>
                </a:lnTo>
                <a:lnTo>
                  <a:pt x="102" y="36"/>
                </a:lnTo>
                <a:lnTo>
                  <a:pt x="92" y="44"/>
                </a:lnTo>
                <a:lnTo>
                  <a:pt x="86" y="46"/>
                </a:lnTo>
                <a:lnTo>
                  <a:pt x="78" y="46"/>
                </a:lnTo>
                <a:lnTo>
                  <a:pt x="72" y="46"/>
                </a:lnTo>
                <a:lnTo>
                  <a:pt x="66" y="44"/>
                </a:lnTo>
                <a:lnTo>
                  <a:pt x="74" y="50"/>
                </a:lnTo>
                <a:lnTo>
                  <a:pt x="66" y="52"/>
                </a:lnTo>
                <a:lnTo>
                  <a:pt x="62" y="54"/>
                </a:lnTo>
                <a:lnTo>
                  <a:pt x="52" y="54"/>
                </a:lnTo>
                <a:lnTo>
                  <a:pt x="44" y="54"/>
                </a:lnTo>
                <a:lnTo>
                  <a:pt x="26" y="50"/>
                </a:lnTo>
                <a:lnTo>
                  <a:pt x="10" y="48"/>
                </a:lnTo>
                <a:lnTo>
                  <a:pt x="16" y="44"/>
                </a:lnTo>
                <a:lnTo>
                  <a:pt x="24" y="40"/>
                </a:lnTo>
                <a:lnTo>
                  <a:pt x="16" y="36"/>
                </a:lnTo>
                <a:lnTo>
                  <a:pt x="12" y="34"/>
                </a:lnTo>
                <a:lnTo>
                  <a:pt x="0" y="28"/>
                </a:lnTo>
                <a:lnTo>
                  <a:pt x="8" y="24"/>
                </a:lnTo>
                <a:lnTo>
                  <a:pt x="12" y="22"/>
                </a:lnTo>
                <a:lnTo>
                  <a:pt x="6" y="20"/>
                </a:lnTo>
                <a:lnTo>
                  <a:pt x="0" y="16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îSļîde">
            <a:extLst>
              <a:ext uri="{FF2B5EF4-FFF2-40B4-BE49-F238E27FC236}">
                <a16:creationId xmlns:a16="http://schemas.microsoft.com/office/drawing/2014/main" id="{698E1D79-8A8B-4855-AC5A-322F6011D284}"/>
              </a:ext>
            </a:extLst>
          </p:cNvPr>
          <p:cNvSpPr/>
          <p:nvPr/>
        </p:nvSpPr>
        <p:spPr bwMode="auto">
          <a:xfrm>
            <a:off x="689725" y="1705926"/>
            <a:ext cx="1440000" cy="585000"/>
          </a:xfrm>
          <a:prstGeom prst="wedgeRoundRectCallout">
            <a:avLst>
              <a:gd name="adj1" fmla="val 56778"/>
              <a:gd name="adj2" fmla="val 59867"/>
              <a:gd name="adj3" fmla="val 16667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íṥliḓe">
            <a:extLst>
              <a:ext uri="{FF2B5EF4-FFF2-40B4-BE49-F238E27FC236}">
                <a16:creationId xmlns:a16="http://schemas.microsoft.com/office/drawing/2014/main" id="{6AD647B7-A4A1-41C3-9484-9179161353D4}"/>
              </a:ext>
            </a:extLst>
          </p:cNvPr>
          <p:cNvSpPr/>
          <p:nvPr/>
        </p:nvSpPr>
        <p:spPr bwMode="auto">
          <a:xfrm>
            <a:off x="689725" y="4917662"/>
            <a:ext cx="1440000" cy="585000"/>
          </a:xfrm>
          <a:prstGeom prst="wedgeRoundRectCallout">
            <a:avLst>
              <a:gd name="adj1" fmla="val 54132"/>
              <a:gd name="adj2" fmla="val -61706"/>
              <a:gd name="adj3" fmla="val 1666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Text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28E96190-056E-4856-8E84-D669DD00B96F}"/>
              </a:ext>
            </a:extLst>
          </p:cNvPr>
          <p:cNvCxnSpPr>
            <a:cxnSpLocks/>
          </p:cNvCxnSpPr>
          <p:nvPr/>
        </p:nvCxnSpPr>
        <p:spPr>
          <a:xfrm>
            <a:off x="689725" y="3789000"/>
            <a:ext cx="1083076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ṡļïde">
            <a:extLst>
              <a:ext uri="{FF2B5EF4-FFF2-40B4-BE49-F238E27FC236}">
                <a16:creationId xmlns:a16="http://schemas.microsoft.com/office/drawing/2014/main" id="{98A3484B-CD46-44CC-9F1A-1314AAC28637}"/>
              </a:ext>
            </a:extLst>
          </p:cNvPr>
          <p:cNvSpPr/>
          <p:nvPr/>
        </p:nvSpPr>
        <p:spPr bwMode="auto">
          <a:xfrm>
            <a:off x="2680525" y="1335776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işḻíḋè">
            <a:extLst>
              <a:ext uri="{FF2B5EF4-FFF2-40B4-BE49-F238E27FC236}">
                <a16:creationId xmlns:a16="http://schemas.microsoft.com/office/drawing/2014/main" id="{69F699DC-281D-4A10-9D90-9E2DD65FE8A3}"/>
              </a:ext>
            </a:extLst>
          </p:cNvPr>
          <p:cNvSpPr/>
          <p:nvPr/>
        </p:nvSpPr>
        <p:spPr bwMode="auto">
          <a:xfrm>
            <a:off x="3126000" y="1128300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13" name="iṩlïďé">
            <a:extLst>
              <a:ext uri="{FF2B5EF4-FFF2-40B4-BE49-F238E27FC236}">
                <a16:creationId xmlns:a16="http://schemas.microsoft.com/office/drawing/2014/main" id="{BB5DBDD2-C198-4933-933A-81EE167027EE}"/>
              </a:ext>
            </a:extLst>
          </p:cNvPr>
          <p:cNvSpPr/>
          <p:nvPr/>
        </p:nvSpPr>
        <p:spPr bwMode="auto">
          <a:xfrm>
            <a:off x="2680525" y="2224163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iṩľíḓe">
            <a:extLst>
              <a:ext uri="{FF2B5EF4-FFF2-40B4-BE49-F238E27FC236}">
                <a16:creationId xmlns:a16="http://schemas.microsoft.com/office/drawing/2014/main" id="{811AA719-9FC0-47FA-A5E7-53B340F96F35}"/>
              </a:ext>
            </a:extLst>
          </p:cNvPr>
          <p:cNvSpPr/>
          <p:nvPr/>
        </p:nvSpPr>
        <p:spPr bwMode="auto">
          <a:xfrm>
            <a:off x="3126000" y="2016687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15" name="íşḷiḍe">
            <a:extLst>
              <a:ext uri="{FF2B5EF4-FFF2-40B4-BE49-F238E27FC236}">
                <a16:creationId xmlns:a16="http://schemas.microsoft.com/office/drawing/2014/main" id="{FD9E0720-F269-431F-B945-8E03F5A9B3C3}"/>
              </a:ext>
            </a:extLst>
          </p:cNvPr>
          <p:cNvSpPr/>
          <p:nvPr/>
        </p:nvSpPr>
        <p:spPr bwMode="auto">
          <a:xfrm>
            <a:off x="2680525" y="3112550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3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" name="îṡľíďè">
            <a:extLst>
              <a:ext uri="{FF2B5EF4-FFF2-40B4-BE49-F238E27FC236}">
                <a16:creationId xmlns:a16="http://schemas.microsoft.com/office/drawing/2014/main" id="{437205D2-8EE7-44A1-9934-E50F1CCBFF2C}"/>
              </a:ext>
            </a:extLst>
          </p:cNvPr>
          <p:cNvSpPr/>
          <p:nvPr/>
        </p:nvSpPr>
        <p:spPr bwMode="auto">
          <a:xfrm>
            <a:off x="3126000" y="2905074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373A76CF-FF11-4A46-A16B-EEBFE1B31124}"/>
              </a:ext>
            </a:extLst>
          </p:cNvPr>
          <p:cNvCxnSpPr>
            <a:cxnSpLocks/>
          </p:cNvCxnSpPr>
          <p:nvPr/>
        </p:nvCxnSpPr>
        <p:spPr>
          <a:xfrm>
            <a:off x="3213100" y="1965887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24B7B56A-1845-454D-BC3F-D3EE32AB5064}"/>
              </a:ext>
            </a:extLst>
          </p:cNvPr>
          <p:cNvCxnSpPr>
            <a:cxnSpLocks/>
          </p:cNvCxnSpPr>
          <p:nvPr/>
        </p:nvCxnSpPr>
        <p:spPr>
          <a:xfrm>
            <a:off x="3213100" y="2867587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iş1iḓe">
            <a:extLst>
              <a:ext uri="{FF2B5EF4-FFF2-40B4-BE49-F238E27FC236}">
                <a16:creationId xmlns:a16="http://schemas.microsoft.com/office/drawing/2014/main" id="{025C2E40-D84F-4179-AFE2-F8AD98232FBF}"/>
              </a:ext>
            </a:extLst>
          </p:cNvPr>
          <p:cNvSpPr/>
          <p:nvPr/>
        </p:nvSpPr>
        <p:spPr bwMode="auto">
          <a:xfrm>
            <a:off x="2680525" y="4397438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1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0" name="ísḻiḍé">
            <a:extLst>
              <a:ext uri="{FF2B5EF4-FFF2-40B4-BE49-F238E27FC236}">
                <a16:creationId xmlns:a16="http://schemas.microsoft.com/office/drawing/2014/main" id="{8F39E092-DDF9-44C8-8799-DABBAD52F620}"/>
              </a:ext>
            </a:extLst>
          </p:cNvPr>
          <p:cNvSpPr/>
          <p:nvPr/>
        </p:nvSpPr>
        <p:spPr bwMode="auto">
          <a:xfrm>
            <a:off x="3126000" y="4189962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sp>
        <p:nvSpPr>
          <p:cNvPr id="21" name="ïṩļïďe">
            <a:extLst>
              <a:ext uri="{FF2B5EF4-FFF2-40B4-BE49-F238E27FC236}">
                <a16:creationId xmlns:a16="http://schemas.microsoft.com/office/drawing/2014/main" id="{FEE02703-4E47-49F1-A547-058821903133}"/>
              </a:ext>
            </a:extLst>
          </p:cNvPr>
          <p:cNvSpPr/>
          <p:nvPr/>
        </p:nvSpPr>
        <p:spPr bwMode="auto">
          <a:xfrm>
            <a:off x="2680525" y="5285825"/>
            <a:ext cx="316452" cy="316450"/>
          </a:xfrm>
          <a:prstGeom prst="ellipse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2" name="ïŝļíḍe">
            <a:extLst>
              <a:ext uri="{FF2B5EF4-FFF2-40B4-BE49-F238E27FC236}">
                <a16:creationId xmlns:a16="http://schemas.microsoft.com/office/drawing/2014/main" id="{B0EC8C9C-C234-42AE-8B71-F478C2DFFACE}"/>
              </a:ext>
            </a:extLst>
          </p:cNvPr>
          <p:cNvSpPr/>
          <p:nvPr/>
        </p:nvSpPr>
        <p:spPr bwMode="auto">
          <a:xfrm>
            <a:off x="3126000" y="5078349"/>
            <a:ext cx="8394488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200" dirty="0"/>
              <a:t>You can use the icon library in </a:t>
            </a:r>
            <a:r>
              <a:rPr lang="en-US" altLang="zh-CN" sz="1200" dirty="0" err="1"/>
              <a:t>iSlide</a:t>
            </a:r>
            <a:r>
              <a:rPr lang="en-US" altLang="zh-CN" sz="1200" dirty="0"/>
              <a:t>  (www.islide.cc) to filter and replace existing icon elements with one click.</a:t>
            </a: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8A63CE8-F56E-46FE-A68D-C7D1ADF7F551}"/>
              </a:ext>
            </a:extLst>
          </p:cNvPr>
          <p:cNvCxnSpPr>
            <a:cxnSpLocks/>
          </p:cNvCxnSpPr>
          <p:nvPr/>
        </p:nvCxnSpPr>
        <p:spPr>
          <a:xfrm>
            <a:off x="3213100" y="5027549"/>
            <a:ext cx="830738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742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856156" y="2215056"/>
            <a:ext cx="712088" cy="8688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0 4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144" y="1989438"/>
            <a:ext cx="1320112" cy="132011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5176268" y="1840142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5176268" y="269858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9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8" name="iṡļîḓê"/>
          <p:cNvSpPr/>
          <p:nvPr/>
        </p:nvSpPr>
        <p:spPr>
          <a:xfrm rot="878204">
            <a:off x="4179643" y="4264127"/>
            <a:ext cx="3518330" cy="121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ís1iḍe"/>
          <p:cNvSpPr/>
          <p:nvPr/>
        </p:nvSpPr>
        <p:spPr>
          <a:xfrm rot="878204">
            <a:off x="4316588" y="3470418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íŝḷíḋé"/>
          <p:cNvSpPr/>
          <p:nvPr/>
        </p:nvSpPr>
        <p:spPr>
          <a:xfrm rot="878204">
            <a:off x="4441350" y="2992708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îṣḻîḓè"/>
          <p:cNvSpPr/>
          <p:nvPr/>
        </p:nvSpPr>
        <p:spPr>
          <a:xfrm rot="878204">
            <a:off x="6465697" y="403168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šlîdê"/>
          <p:cNvSpPr/>
          <p:nvPr/>
        </p:nvSpPr>
        <p:spPr>
          <a:xfrm rot="878204">
            <a:off x="6590460" y="355397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ïsḷïḓé"/>
          <p:cNvSpPr/>
          <p:nvPr/>
        </p:nvSpPr>
        <p:spPr>
          <a:xfrm rot="878204">
            <a:off x="6715221" y="3076267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ïšlïḋe"/>
          <p:cNvSpPr/>
          <p:nvPr/>
        </p:nvSpPr>
        <p:spPr>
          <a:xfrm>
            <a:off x="5545225" y="4453135"/>
            <a:ext cx="712215" cy="61397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ïṥḷiḑè"/>
          <p:cNvSpPr/>
          <p:nvPr/>
        </p:nvSpPr>
        <p:spPr>
          <a:xfrm>
            <a:off x="4441349" y="2132855"/>
            <a:ext cx="1297137" cy="432377"/>
          </a:xfrm>
          <a:prstGeom prst="round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sp>
        <p:nvSpPr>
          <p:cNvPr id="36" name="ï$ḷiḍè"/>
          <p:cNvSpPr/>
          <p:nvPr/>
        </p:nvSpPr>
        <p:spPr>
          <a:xfrm>
            <a:off x="6715220" y="2132855"/>
            <a:ext cx="1297137" cy="432377"/>
          </a:xfrm>
          <a:prstGeom prst="round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 defTabSz="914378">
              <a:defRPr/>
            </a:pPr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5089918" y="5067124"/>
            <a:ext cx="1625301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ṩļiďê"/>
          <p:cNvSpPr txBox="1"/>
          <p:nvPr/>
        </p:nvSpPr>
        <p:spPr>
          <a:xfrm>
            <a:off x="8152812" y="266702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5" name="îṧ1íḋè"/>
          <p:cNvSpPr/>
          <p:nvPr/>
        </p:nvSpPr>
        <p:spPr>
          <a:xfrm>
            <a:off x="8152812" y="235924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2" name="íṥ1iḑè"/>
          <p:cNvSpPr txBox="1"/>
          <p:nvPr/>
        </p:nvSpPr>
        <p:spPr>
          <a:xfrm>
            <a:off x="8152812" y="399093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3" name="íṣľïďe"/>
          <p:cNvSpPr/>
          <p:nvPr/>
        </p:nvSpPr>
        <p:spPr>
          <a:xfrm>
            <a:off x="8152812" y="368315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8454262" y="337207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îṣliḓê"/>
          <p:cNvSpPr txBox="1"/>
          <p:nvPr/>
        </p:nvSpPr>
        <p:spPr>
          <a:xfrm>
            <a:off x="1392008" y="266702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ïṣļiďe"/>
          <p:cNvSpPr/>
          <p:nvPr/>
        </p:nvSpPr>
        <p:spPr>
          <a:xfrm>
            <a:off x="1392008" y="235924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4" name="iṥ1íḍè"/>
          <p:cNvSpPr txBox="1"/>
          <p:nvPr/>
        </p:nvSpPr>
        <p:spPr>
          <a:xfrm>
            <a:off x="1392008" y="399093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5" name="ïṡlíḓe"/>
          <p:cNvSpPr/>
          <p:nvPr/>
        </p:nvSpPr>
        <p:spPr>
          <a:xfrm>
            <a:off x="1392008" y="368315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289466" y="3372074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617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25" name="îŝľiḑe"/>
          <p:cNvSpPr/>
          <p:nvPr/>
        </p:nvSpPr>
        <p:spPr>
          <a:xfrm>
            <a:off x="8880080" y="3585230"/>
            <a:ext cx="945082" cy="945082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ṧľïḓé"/>
          <p:cNvSpPr/>
          <p:nvPr/>
        </p:nvSpPr>
        <p:spPr>
          <a:xfrm>
            <a:off x="7326862" y="3113489"/>
            <a:ext cx="1887418" cy="18874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ṣliďé"/>
          <p:cNvSpPr/>
          <p:nvPr/>
        </p:nvSpPr>
        <p:spPr>
          <a:xfrm>
            <a:off x="6108182" y="3245637"/>
            <a:ext cx="1623445" cy="1623444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iSļîḍê"/>
          <p:cNvSpPr/>
          <p:nvPr/>
        </p:nvSpPr>
        <p:spPr>
          <a:xfrm>
            <a:off x="2876906" y="3245637"/>
            <a:ext cx="1623445" cy="1623444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ṥḷïďe"/>
          <p:cNvSpPr/>
          <p:nvPr/>
        </p:nvSpPr>
        <p:spPr>
          <a:xfrm>
            <a:off x="2028128" y="3436076"/>
            <a:ext cx="1243026" cy="1243026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0" name="直接连接符 29"/>
          <p:cNvCxnSpPr/>
          <p:nvPr/>
        </p:nvCxnSpPr>
        <p:spPr>
          <a:xfrm flipV="1">
            <a:off x="9395917" y="2797844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îṡḷîde"/>
          <p:cNvSpPr txBox="1"/>
          <p:nvPr/>
        </p:nvSpPr>
        <p:spPr>
          <a:xfrm>
            <a:off x="8847422" y="2356177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2020| 47 %</a:t>
            </a:r>
          </a:p>
        </p:txBody>
      </p:sp>
      <p:sp>
        <p:nvSpPr>
          <p:cNvPr id="32" name="íš1íďe"/>
          <p:cNvSpPr/>
          <p:nvPr/>
        </p:nvSpPr>
        <p:spPr>
          <a:xfrm>
            <a:off x="9321896" y="1989795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8284757" y="2228355"/>
            <a:ext cx="0" cy="447794"/>
          </a:xfrm>
          <a:prstGeom prst="line">
            <a:avLst/>
          </a:prstGeom>
          <a:ln w="12700" cap="flat" cmpd="sng" algn="ctr">
            <a:solidFill>
              <a:schemeClr val="accent3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îṥľïḓè"/>
          <p:cNvSpPr txBox="1"/>
          <p:nvPr/>
        </p:nvSpPr>
        <p:spPr>
          <a:xfrm>
            <a:off x="7736262" y="1786689"/>
            <a:ext cx="1099283" cy="30777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2019 | 65 %</a:t>
            </a:r>
          </a:p>
        </p:txBody>
      </p:sp>
      <p:sp>
        <p:nvSpPr>
          <p:cNvPr id="35" name="íṡlïde"/>
          <p:cNvSpPr/>
          <p:nvPr/>
        </p:nvSpPr>
        <p:spPr>
          <a:xfrm>
            <a:off x="8210736" y="1420306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6" name="直接连接符 35"/>
          <p:cNvCxnSpPr/>
          <p:nvPr/>
        </p:nvCxnSpPr>
        <p:spPr>
          <a:xfrm flipV="1">
            <a:off x="6876837" y="2417316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íşľîḓe"/>
          <p:cNvSpPr txBox="1"/>
          <p:nvPr/>
        </p:nvSpPr>
        <p:spPr>
          <a:xfrm>
            <a:off x="6328341" y="1975650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2018| 56 %</a:t>
            </a:r>
          </a:p>
        </p:txBody>
      </p:sp>
      <p:sp>
        <p:nvSpPr>
          <p:cNvPr id="38" name="îšḻíḋè"/>
          <p:cNvSpPr/>
          <p:nvPr/>
        </p:nvSpPr>
        <p:spPr>
          <a:xfrm>
            <a:off x="6802815" y="1609267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5330573" y="1903664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ïşľïḑe"/>
          <p:cNvSpPr txBox="1"/>
          <p:nvPr/>
        </p:nvSpPr>
        <p:spPr>
          <a:xfrm>
            <a:off x="4782077" y="1461996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1"/>
                </a:solidFill>
                <a:latin typeface="Impact" panose="020B0806030902050204" pitchFamily="34" charset="0"/>
              </a:rPr>
              <a:t>2017 | 85 %</a:t>
            </a:r>
          </a:p>
        </p:txBody>
      </p:sp>
      <p:sp>
        <p:nvSpPr>
          <p:cNvPr id="41" name="îṧ1îdê"/>
          <p:cNvSpPr/>
          <p:nvPr/>
        </p:nvSpPr>
        <p:spPr>
          <a:xfrm>
            <a:off x="5256551" y="1095615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3638557" y="2499812"/>
            <a:ext cx="0" cy="447794"/>
          </a:xfrm>
          <a:prstGeom prst="line">
            <a:avLst/>
          </a:prstGeom>
          <a:ln w="12700" cap="flat" cmpd="sng" algn="ctr">
            <a:solidFill>
              <a:schemeClr val="accent2">
                <a:lumMod val="100000"/>
              </a:schemeClr>
            </a:solidFill>
            <a:prstDash val="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îṥḷíḍé"/>
          <p:cNvSpPr txBox="1"/>
          <p:nvPr/>
        </p:nvSpPr>
        <p:spPr>
          <a:xfrm>
            <a:off x="3090062" y="2058144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2016 | 67 %</a:t>
            </a:r>
          </a:p>
        </p:txBody>
      </p:sp>
      <p:sp>
        <p:nvSpPr>
          <p:cNvPr id="44" name="iṧlîḋe"/>
          <p:cNvSpPr/>
          <p:nvPr/>
        </p:nvSpPr>
        <p:spPr>
          <a:xfrm>
            <a:off x="3564536" y="1691763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586630" y="2690658"/>
            <a:ext cx="0" cy="447794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ïšlïḓe"/>
          <p:cNvSpPr txBox="1"/>
          <p:nvPr/>
        </p:nvSpPr>
        <p:spPr>
          <a:xfrm>
            <a:off x="2038134" y="2248990"/>
            <a:ext cx="1099283" cy="30777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de-DE" sz="1400">
                <a:solidFill>
                  <a:schemeClr val="tx2"/>
                </a:solidFill>
                <a:latin typeface="Impact" panose="020B0806030902050204" pitchFamily="34" charset="0"/>
              </a:rPr>
              <a:t>2015 | 57 %</a:t>
            </a:r>
          </a:p>
        </p:txBody>
      </p:sp>
      <p:sp>
        <p:nvSpPr>
          <p:cNvPr id="47" name="iślïdê"/>
          <p:cNvSpPr/>
          <p:nvPr/>
        </p:nvSpPr>
        <p:spPr>
          <a:xfrm>
            <a:off x="2512608" y="1882609"/>
            <a:ext cx="215580" cy="2889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9802"/>
                </a:moveTo>
                <a:lnTo>
                  <a:pt x="60000" y="119802"/>
                </a:lnTo>
                <a:cubicBezTo>
                  <a:pt x="60000" y="119802"/>
                  <a:pt x="0" y="69753"/>
                  <a:pt x="0" y="44532"/>
                </a:cubicBezTo>
                <a:cubicBezTo>
                  <a:pt x="0" y="20886"/>
                  <a:pt x="26167" y="0"/>
                  <a:pt x="60000" y="0"/>
                </a:cubicBezTo>
                <a:cubicBezTo>
                  <a:pt x="91718" y="0"/>
                  <a:pt x="119735" y="20886"/>
                  <a:pt x="119735" y="44532"/>
                </a:cubicBezTo>
                <a:cubicBezTo>
                  <a:pt x="119735" y="69753"/>
                  <a:pt x="60000" y="119802"/>
                  <a:pt x="60000" y="119802"/>
                </a:cubicBezTo>
                <a:close/>
                <a:moveTo>
                  <a:pt x="60000" y="15369"/>
                </a:moveTo>
                <a:lnTo>
                  <a:pt x="60000" y="15369"/>
                </a:lnTo>
                <a:cubicBezTo>
                  <a:pt x="37533" y="15369"/>
                  <a:pt x="18766" y="29359"/>
                  <a:pt x="18766" y="44532"/>
                </a:cubicBezTo>
                <a:cubicBezTo>
                  <a:pt x="18766" y="61280"/>
                  <a:pt x="37533" y="75270"/>
                  <a:pt x="60000" y="75270"/>
                </a:cubicBezTo>
                <a:cubicBezTo>
                  <a:pt x="80352" y="75270"/>
                  <a:pt x="99118" y="61280"/>
                  <a:pt x="99118" y="44532"/>
                </a:cubicBezTo>
                <a:cubicBezTo>
                  <a:pt x="99118" y="29359"/>
                  <a:pt x="80352" y="15369"/>
                  <a:pt x="60000" y="15369"/>
                </a:cubicBezTo>
                <a:close/>
                <a:moveTo>
                  <a:pt x="60000" y="59901"/>
                </a:moveTo>
                <a:lnTo>
                  <a:pt x="60000" y="59901"/>
                </a:lnTo>
                <a:cubicBezTo>
                  <a:pt x="48634" y="59901"/>
                  <a:pt x="39383" y="53004"/>
                  <a:pt x="39383" y="44532"/>
                </a:cubicBezTo>
                <a:cubicBezTo>
                  <a:pt x="39383" y="36256"/>
                  <a:pt x="48634" y="30738"/>
                  <a:pt x="60000" y="30738"/>
                </a:cubicBezTo>
                <a:cubicBezTo>
                  <a:pt x="71101" y="30738"/>
                  <a:pt x="78502" y="36256"/>
                  <a:pt x="78502" y="44532"/>
                </a:cubicBezTo>
                <a:cubicBezTo>
                  <a:pt x="78502" y="53004"/>
                  <a:pt x="71101" y="59901"/>
                  <a:pt x="60000" y="599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ṥḷiḋè"/>
          <p:cNvSpPr/>
          <p:nvPr/>
        </p:nvSpPr>
        <p:spPr>
          <a:xfrm>
            <a:off x="3844002" y="2627097"/>
            <a:ext cx="2862495" cy="2862494"/>
          </a:xfrm>
          <a:prstGeom prst="ellipse">
            <a:avLst/>
          </a:prstGeom>
          <a:noFill/>
          <a:ln>
            <a:solidFill>
              <a:schemeClr val="accent1">
                <a:alpha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iṧḻíďe"/>
          <p:cNvSpPr/>
          <p:nvPr/>
        </p:nvSpPr>
        <p:spPr>
          <a:xfrm>
            <a:off x="4083119" y="2837523"/>
            <a:ext cx="2438680" cy="24386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8100" dist="38100" algn="ctr" rotWithShape="0">
              <a:srgbClr val="000000">
                <a:alpha val="2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$ľíḋè"/>
          <p:cNvSpPr/>
          <p:nvPr/>
        </p:nvSpPr>
        <p:spPr>
          <a:xfrm>
            <a:off x="3175" y="4017761"/>
            <a:ext cx="12188825" cy="2814348"/>
          </a:xfrm>
          <a:prstGeom prst="rect">
            <a:avLst/>
          </a:prstGeom>
          <a:solidFill>
            <a:schemeClr val="bg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$ḷídê"/>
          <p:cNvSpPr/>
          <p:nvPr/>
        </p:nvSpPr>
        <p:spPr>
          <a:xfrm>
            <a:off x="5965833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ṣ1ïḍê"/>
          <p:cNvSpPr/>
          <p:nvPr/>
        </p:nvSpPr>
        <p:spPr>
          <a:xfrm>
            <a:off x="6087063" y="446117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ṥľïḍê"/>
          <p:cNvSpPr txBox="1"/>
          <p:nvPr/>
        </p:nvSpPr>
        <p:spPr>
          <a:xfrm>
            <a:off x="4982177" y="4953831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2" name="ïšļïḑè"/>
          <p:cNvSpPr txBox="1"/>
          <p:nvPr/>
        </p:nvSpPr>
        <p:spPr>
          <a:xfrm>
            <a:off x="5115223" y="5230171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5" name="íṡḻiḑé"/>
          <p:cNvSpPr txBox="1"/>
          <p:nvPr/>
        </p:nvSpPr>
        <p:spPr>
          <a:xfrm>
            <a:off x="2162615" y="4917788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6" name="îṧ1îďê"/>
          <p:cNvSpPr txBox="1"/>
          <p:nvPr/>
        </p:nvSpPr>
        <p:spPr>
          <a:xfrm>
            <a:off x="2295661" y="5194127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8" name="iṣľïḋé"/>
          <p:cNvSpPr/>
          <p:nvPr/>
        </p:nvSpPr>
        <p:spPr>
          <a:xfrm>
            <a:off x="3146271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ísliḓè"/>
          <p:cNvSpPr/>
          <p:nvPr/>
        </p:nvSpPr>
        <p:spPr>
          <a:xfrm>
            <a:off x="3267497" y="4467474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ṡḷíḑè"/>
          <p:cNvSpPr txBox="1"/>
          <p:nvPr/>
        </p:nvSpPr>
        <p:spPr>
          <a:xfrm>
            <a:off x="7801739" y="4887657"/>
            <a:ext cx="2382414" cy="3231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200" b="1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ïśļídé"/>
          <p:cNvSpPr txBox="1"/>
          <p:nvPr/>
        </p:nvSpPr>
        <p:spPr>
          <a:xfrm>
            <a:off x="7934785" y="5163997"/>
            <a:ext cx="2116322" cy="5909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3" name="ïšḻíḋé"/>
          <p:cNvSpPr/>
          <p:nvPr/>
        </p:nvSpPr>
        <p:spPr>
          <a:xfrm>
            <a:off x="8785395" y="4335557"/>
            <a:ext cx="415102" cy="415102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ïşḷîďê"/>
          <p:cNvSpPr/>
          <p:nvPr/>
        </p:nvSpPr>
        <p:spPr>
          <a:xfrm>
            <a:off x="8923003" y="4457391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545924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26" name="ïśľïḑê"/>
          <p:cNvSpPr/>
          <p:nvPr/>
        </p:nvSpPr>
        <p:spPr>
          <a:xfrm>
            <a:off x="2490654" y="1887730"/>
            <a:ext cx="3484815" cy="3484814"/>
          </a:xfrm>
          <a:prstGeom prst="pie">
            <a:avLst>
              <a:gd name="adj1" fmla="val 12481958"/>
              <a:gd name="adj2" fmla="val 7892662"/>
            </a:avLst>
          </a:prstGeom>
          <a:solidFill>
            <a:schemeClr val="accent2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şlíďe"/>
          <p:cNvSpPr/>
          <p:nvPr/>
        </p:nvSpPr>
        <p:spPr>
          <a:xfrm>
            <a:off x="2316414" y="1713489"/>
            <a:ext cx="3833297" cy="3833296"/>
          </a:xfrm>
          <a:prstGeom prst="pie">
            <a:avLst>
              <a:gd name="adj1" fmla="val 5445651"/>
              <a:gd name="adj2" fmla="val 1107851"/>
            </a:avLst>
          </a:prstGeom>
          <a:solidFill>
            <a:schemeClr val="accent4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ïşliḑê"/>
          <p:cNvSpPr/>
          <p:nvPr/>
        </p:nvSpPr>
        <p:spPr>
          <a:xfrm>
            <a:off x="2124748" y="1521824"/>
            <a:ext cx="4216626" cy="4216625"/>
          </a:xfrm>
          <a:prstGeom prst="pie">
            <a:avLst>
              <a:gd name="adj1" fmla="val 5445651"/>
              <a:gd name="adj2" fmla="val 20236783"/>
            </a:avLst>
          </a:prstGeom>
          <a:solidFill>
            <a:schemeClr val="accent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îŝ1idê"/>
          <p:cNvSpPr/>
          <p:nvPr/>
        </p:nvSpPr>
        <p:spPr>
          <a:xfrm>
            <a:off x="1913918" y="1310994"/>
            <a:ext cx="4638288" cy="4638287"/>
          </a:xfrm>
          <a:prstGeom prst="pie">
            <a:avLst>
              <a:gd name="adj1" fmla="val 3068767"/>
              <a:gd name="adj2" fmla="val 16200000"/>
            </a:avLst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íşḻíďê"/>
          <p:cNvSpPr txBox="1"/>
          <p:nvPr/>
        </p:nvSpPr>
        <p:spPr>
          <a:xfrm>
            <a:off x="2476882" y="3744400"/>
            <a:ext cx="1534370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3600">
                <a:solidFill>
                  <a:srgbClr val="FFFFFF"/>
                </a:solidFill>
              </a:rPr>
              <a:t>57%</a:t>
            </a:r>
          </a:p>
        </p:txBody>
      </p:sp>
      <p:sp>
        <p:nvSpPr>
          <p:cNvPr id="8" name="iṥļíḍe"/>
          <p:cNvSpPr txBox="1"/>
          <p:nvPr/>
        </p:nvSpPr>
        <p:spPr>
          <a:xfrm>
            <a:off x="4516509" y="2184411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700">
                <a:solidFill>
                  <a:srgbClr val="FFFFFF"/>
                </a:solidFill>
              </a:rPr>
              <a:t>35%</a:t>
            </a:r>
          </a:p>
        </p:txBody>
      </p:sp>
      <p:sp>
        <p:nvSpPr>
          <p:cNvPr id="9" name="íšľíḓe"/>
          <p:cNvSpPr txBox="1"/>
          <p:nvPr/>
        </p:nvSpPr>
        <p:spPr>
          <a:xfrm>
            <a:off x="5027771" y="3266221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400">
                <a:solidFill>
                  <a:srgbClr val="FFFFFF"/>
                </a:solidFill>
              </a:rPr>
              <a:t>20%</a:t>
            </a:r>
          </a:p>
        </p:txBody>
      </p:sp>
      <p:sp>
        <p:nvSpPr>
          <p:cNvPr id="10" name="íŝ1ïďè"/>
          <p:cNvSpPr txBox="1"/>
          <p:nvPr/>
        </p:nvSpPr>
        <p:spPr>
          <a:xfrm>
            <a:off x="4776865" y="4039852"/>
            <a:ext cx="1022524" cy="590902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nb-NO" sz="2100">
                <a:solidFill>
                  <a:srgbClr val="FFFFFF"/>
                </a:solidFill>
              </a:rPr>
              <a:t>10%</a:t>
            </a:r>
          </a:p>
        </p:txBody>
      </p:sp>
      <p:cxnSp>
        <p:nvCxnSpPr>
          <p:cNvPr id="11" name="Straight Connector 41"/>
          <p:cNvCxnSpPr/>
          <p:nvPr/>
        </p:nvCxnSpPr>
        <p:spPr>
          <a:xfrm>
            <a:off x="6808787" y="2626903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42"/>
          <p:cNvCxnSpPr/>
          <p:nvPr/>
        </p:nvCxnSpPr>
        <p:spPr>
          <a:xfrm>
            <a:off x="6808787" y="3728435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6808787" y="4826945"/>
            <a:ext cx="346929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ľídè"/>
          <p:cNvSpPr txBox="1"/>
          <p:nvPr/>
        </p:nvSpPr>
        <p:spPr>
          <a:xfrm>
            <a:off x="7564772" y="2149272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5" name="ïṧlîḍé"/>
          <p:cNvSpPr/>
          <p:nvPr/>
        </p:nvSpPr>
        <p:spPr>
          <a:xfrm>
            <a:off x="7564772" y="1779940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2" name="ïṡ1ídè"/>
          <p:cNvSpPr txBox="1"/>
          <p:nvPr/>
        </p:nvSpPr>
        <p:spPr>
          <a:xfrm>
            <a:off x="7564772" y="3247782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3" name="íṩľïḓé"/>
          <p:cNvSpPr/>
          <p:nvPr/>
        </p:nvSpPr>
        <p:spPr>
          <a:xfrm>
            <a:off x="7564772" y="2878450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0" name="í$ḻïḓè"/>
          <p:cNvSpPr txBox="1"/>
          <p:nvPr/>
        </p:nvSpPr>
        <p:spPr>
          <a:xfrm>
            <a:off x="7564772" y="4349314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21" name="îṣ1íḑé"/>
          <p:cNvSpPr/>
          <p:nvPr/>
        </p:nvSpPr>
        <p:spPr>
          <a:xfrm>
            <a:off x="7564772" y="3979982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rgbClr val="5EA3E7"/>
                </a:solidFill>
              </a:rPr>
              <a:t>标题文本预设</a:t>
            </a:r>
          </a:p>
        </p:txBody>
      </p:sp>
      <p:sp>
        <p:nvSpPr>
          <p:cNvPr id="18" name="íšľiḑé"/>
          <p:cNvSpPr txBox="1"/>
          <p:nvPr/>
        </p:nvSpPr>
        <p:spPr>
          <a:xfrm>
            <a:off x="7564772" y="5450845"/>
            <a:ext cx="2125624" cy="4776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</a:p>
        </p:txBody>
      </p:sp>
      <p:sp>
        <p:nvSpPr>
          <p:cNvPr id="19" name="ïṧľïḑè"/>
          <p:cNvSpPr/>
          <p:nvPr/>
        </p:nvSpPr>
        <p:spPr>
          <a:xfrm>
            <a:off x="7564772" y="5081513"/>
            <a:ext cx="2125624" cy="369332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531098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856156" y="2215056"/>
            <a:ext cx="712088" cy="8688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0 5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144" y="1989438"/>
            <a:ext cx="1320112" cy="132011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5176268" y="1840142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5176268" y="269858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867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iş1iḋè">
            <a:extLst>
              <a:ext uri="{FF2B5EF4-FFF2-40B4-BE49-F238E27FC236}">
                <a16:creationId xmlns:a16="http://schemas.microsoft.com/office/drawing/2014/main" id="{904FB1E3-18FD-402F-8E9C-7CF579522D9E}"/>
              </a:ext>
            </a:extLst>
          </p:cNvPr>
          <p:cNvSpPr/>
          <p:nvPr/>
        </p:nvSpPr>
        <p:spPr>
          <a:xfrm>
            <a:off x="0" y="3818589"/>
            <a:ext cx="12191999" cy="1202772"/>
          </a:xfrm>
          <a:prstGeom prst="rect">
            <a:avLst/>
          </a:prstGeom>
          <a:blipFill>
            <a:blip r:embed="rId3"/>
            <a:srcRect/>
            <a:stretch>
              <a:fillRect t="-277458" b="-27829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îṡḻidè">
            <a:extLst>
              <a:ext uri="{FF2B5EF4-FFF2-40B4-BE49-F238E27FC236}">
                <a16:creationId xmlns:a16="http://schemas.microsoft.com/office/drawing/2014/main" id="{FBC86300-3A54-420D-8F19-2E01A34EA065}"/>
              </a:ext>
            </a:extLst>
          </p:cNvPr>
          <p:cNvSpPr>
            <a:spLocks/>
          </p:cNvSpPr>
          <p:nvPr/>
        </p:nvSpPr>
        <p:spPr bwMode="auto">
          <a:xfrm>
            <a:off x="3201006" y="6041858"/>
            <a:ext cx="2954389" cy="130342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îṩḷïḍé">
            <a:extLst>
              <a:ext uri="{FF2B5EF4-FFF2-40B4-BE49-F238E27FC236}">
                <a16:creationId xmlns:a16="http://schemas.microsoft.com/office/drawing/2014/main" id="{F8FE1CD8-B84C-41E4-AFDC-B39E5BF8C1BD}"/>
              </a:ext>
            </a:extLst>
          </p:cNvPr>
          <p:cNvSpPr>
            <a:spLocks/>
          </p:cNvSpPr>
          <p:nvPr/>
        </p:nvSpPr>
        <p:spPr bwMode="auto">
          <a:xfrm>
            <a:off x="6111947" y="6041858"/>
            <a:ext cx="2954389" cy="130342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iSlíḓê">
            <a:extLst>
              <a:ext uri="{FF2B5EF4-FFF2-40B4-BE49-F238E27FC236}">
                <a16:creationId xmlns:a16="http://schemas.microsoft.com/office/drawing/2014/main" id="{DEEDCD7A-CA4A-41E9-B278-14553F185A1C}"/>
              </a:ext>
            </a:extLst>
          </p:cNvPr>
          <p:cNvSpPr>
            <a:spLocks/>
          </p:cNvSpPr>
          <p:nvPr/>
        </p:nvSpPr>
        <p:spPr bwMode="auto">
          <a:xfrm>
            <a:off x="3779183" y="2796704"/>
            <a:ext cx="4752422" cy="3255181"/>
          </a:xfrm>
          <a:custGeom>
            <a:avLst/>
            <a:gdLst>
              <a:gd name="T0" fmla="*/ 1378 w 1423"/>
              <a:gd name="T1" fmla="*/ 0 h 974"/>
              <a:gd name="T2" fmla="*/ 45 w 1423"/>
              <a:gd name="T3" fmla="*/ 0 h 974"/>
              <a:gd name="T4" fmla="*/ 0 w 1423"/>
              <a:gd name="T5" fmla="*/ 45 h 974"/>
              <a:gd name="T6" fmla="*/ 0 w 1423"/>
              <a:gd name="T7" fmla="*/ 218 h 974"/>
              <a:gd name="T8" fmla="*/ 0 w 1423"/>
              <a:gd name="T9" fmla="*/ 929 h 974"/>
              <a:gd name="T10" fmla="*/ 45 w 1423"/>
              <a:gd name="T11" fmla="*/ 974 h 974"/>
              <a:gd name="T12" fmla="*/ 1378 w 1423"/>
              <a:gd name="T13" fmla="*/ 974 h 974"/>
              <a:gd name="T14" fmla="*/ 1423 w 1423"/>
              <a:gd name="T15" fmla="*/ 929 h 974"/>
              <a:gd name="T16" fmla="*/ 1423 w 1423"/>
              <a:gd name="T17" fmla="*/ 45 h 974"/>
              <a:gd name="T18" fmla="*/ 1378 w 1423"/>
              <a:gd name="T19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3" h="974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ïŝliḍe">
            <a:extLst>
              <a:ext uri="{FF2B5EF4-FFF2-40B4-BE49-F238E27FC236}">
                <a16:creationId xmlns:a16="http://schemas.microsoft.com/office/drawing/2014/main" id="{473CD2BD-FA89-4AE2-A7E3-829D136AA0C1}"/>
              </a:ext>
            </a:extLst>
          </p:cNvPr>
          <p:cNvSpPr>
            <a:spLocks/>
          </p:cNvSpPr>
          <p:nvPr/>
        </p:nvSpPr>
        <p:spPr bwMode="auto">
          <a:xfrm>
            <a:off x="3795894" y="2813413"/>
            <a:ext cx="4722344" cy="3221761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ïṩlïḓê">
            <a:extLst>
              <a:ext uri="{FF2B5EF4-FFF2-40B4-BE49-F238E27FC236}">
                <a16:creationId xmlns:a16="http://schemas.microsoft.com/office/drawing/2014/main" id="{4A62C260-2BF4-427B-8AA9-AFF963610A80}"/>
              </a:ext>
            </a:extLst>
          </p:cNvPr>
          <p:cNvSpPr>
            <a:spLocks/>
          </p:cNvSpPr>
          <p:nvPr/>
        </p:nvSpPr>
        <p:spPr bwMode="auto">
          <a:xfrm>
            <a:off x="3795894" y="5898150"/>
            <a:ext cx="4722344" cy="137026"/>
          </a:xfrm>
          <a:custGeom>
            <a:avLst/>
            <a:gdLst>
              <a:gd name="T0" fmla="*/ 1414 w 1414"/>
              <a:gd name="T1" fmla="*/ 0 h 41"/>
              <a:gd name="T2" fmla="*/ 1396 w 1414"/>
              <a:gd name="T3" fmla="*/ 9 h 41"/>
              <a:gd name="T4" fmla="*/ 18 w 1414"/>
              <a:gd name="T5" fmla="*/ 9 h 41"/>
              <a:gd name="T6" fmla="*/ 0 w 1414"/>
              <a:gd name="T7" fmla="*/ 0 h 41"/>
              <a:gd name="T8" fmla="*/ 0 w 1414"/>
              <a:gd name="T9" fmla="*/ 1 h 41"/>
              <a:gd name="T10" fmla="*/ 40 w 1414"/>
              <a:gd name="T11" fmla="*/ 41 h 41"/>
              <a:gd name="T12" fmla="*/ 1373 w 1414"/>
              <a:gd name="T13" fmla="*/ 41 h 41"/>
              <a:gd name="T14" fmla="*/ 1414 w 1414"/>
              <a:gd name="T15" fmla="*/ 1 h 41"/>
              <a:gd name="T16" fmla="*/ 1414 w 141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41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" name="iṧliḑe">
            <a:extLst>
              <a:ext uri="{FF2B5EF4-FFF2-40B4-BE49-F238E27FC236}">
                <a16:creationId xmlns:a16="http://schemas.microsoft.com/office/drawing/2014/main" id="{A304A245-5DAC-49CB-8197-6F75778DBB4B}"/>
              </a:ext>
            </a:extLst>
          </p:cNvPr>
          <p:cNvSpPr>
            <a:spLocks/>
          </p:cNvSpPr>
          <p:nvPr/>
        </p:nvSpPr>
        <p:spPr bwMode="auto">
          <a:xfrm>
            <a:off x="3201006" y="5988385"/>
            <a:ext cx="5865332" cy="106946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ïsḻïḋe">
            <a:extLst>
              <a:ext uri="{FF2B5EF4-FFF2-40B4-BE49-F238E27FC236}">
                <a16:creationId xmlns:a16="http://schemas.microsoft.com/office/drawing/2014/main" id="{7BFBF9D2-D758-4671-A502-17684133E876}"/>
              </a:ext>
            </a:extLst>
          </p:cNvPr>
          <p:cNvSpPr>
            <a:spLocks/>
          </p:cNvSpPr>
          <p:nvPr/>
        </p:nvSpPr>
        <p:spPr bwMode="auto">
          <a:xfrm>
            <a:off x="5710899" y="5988385"/>
            <a:ext cx="842201" cy="60157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íṡļîḓé">
            <a:extLst>
              <a:ext uri="{FF2B5EF4-FFF2-40B4-BE49-F238E27FC236}">
                <a16:creationId xmlns:a16="http://schemas.microsoft.com/office/drawing/2014/main" id="{D7659BAA-ABC7-4EED-BBE2-C2331613968E}"/>
              </a:ext>
            </a:extLst>
          </p:cNvPr>
          <p:cNvSpPr>
            <a:spLocks/>
          </p:cNvSpPr>
          <p:nvPr/>
        </p:nvSpPr>
        <p:spPr bwMode="auto">
          <a:xfrm>
            <a:off x="3952970" y="3017281"/>
            <a:ext cx="4408190" cy="2783950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iṥ1iḋé">
            <a:extLst>
              <a:ext uri="{FF2B5EF4-FFF2-40B4-BE49-F238E27FC236}">
                <a16:creationId xmlns:a16="http://schemas.microsoft.com/office/drawing/2014/main" id="{16CDF590-9FFC-4C7E-820F-42DC30D52EDB}"/>
              </a:ext>
            </a:extLst>
          </p:cNvPr>
          <p:cNvSpPr>
            <a:spLocks/>
          </p:cNvSpPr>
          <p:nvPr/>
        </p:nvSpPr>
        <p:spPr bwMode="auto">
          <a:xfrm>
            <a:off x="3966339" y="3033990"/>
            <a:ext cx="4378110" cy="2753870"/>
          </a:xfrm>
          <a:prstGeom prst="rect">
            <a:avLst/>
          </a:pr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ïṥḻïḋé">
            <a:extLst>
              <a:ext uri="{FF2B5EF4-FFF2-40B4-BE49-F238E27FC236}">
                <a16:creationId xmlns:a16="http://schemas.microsoft.com/office/drawing/2014/main" id="{76CF1FDA-2384-4F7F-BB71-7EB5AF84EA46}"/>
              </a:ext>
            </a:extLst>
          </p:cNvPr>
          <p:cNvSpPr>
            <a:spLocks/>
          </p:cNvSpPr>
          <p:nvPr/>
        </p:nvSpPr>
        <p:spPr bwMode="auto">
          <a:xfrm>
            <a:off x="6128658" y="2900307"/>
            <a:ext cx="50132" cy="50132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" name="işḷiḓé">
            <a:extLst>
              <a:ext uri="{FF2B5EF4-FFF2-40B4-BE49-F238E27FC236}">
                <a16:creationId xmlns:a16="http://schemas.microsoft.com/office/drawing/2014/main" id="{668E18BA-0E69-413E-B7E3-B99D5760A1D8}"/>
              </a:ext>
            </a:extLst>
          </p:cNvPr>
          <p:cNvSpPr>
            <a:spLocks/>
          </p:cNvSpPr>
          <p:nvPr/>
        </p:nvSpPr>
        <p:spPr bwMode="auto">
          <a:xfrm>
            <a:off x="6128658" y="2896966"/>
            <a:ext cx="50132" cy="46789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íşľiḑé">
            <a:extLst>
              <a:ext uri="{FF2B5EF4-FFF2-40B4-BE49-F238E27FC236}">
                <a16:creationId xmlns:a16="http://schemas.microsoft.com/office/drawing/2014/main" id="{74115770-AE12-4AFA-92DD-475D3D93E01A}"/>
              </a:ext>
            </a:extLst>
          </p:cNvPr>
          <p:cNvSpPr>
            <a:spLocks/>
          </p:cNvSpPr>
          <p:nvPr/>
        </p:nvSpPr>
        <p:spPr bwMode="auto">
          <a:xfrm>
            <a:off x="6138684" y="2903650"/>
            <a:ext cx="30080" cy="33421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işľiḑe">
            <a:extLst>
              <a:ext uri="{FF2B5EF4-FFF2-40B4-BE49-F238E27FC236}">
                <a16:creationId xmlns:a16="http://schemas.microsoft.com/office/drawing/2014/main" id="{40CBFA40-EEB8-4163-83C0-026150A011B0}"/>
              </a:ext>
            </a:extLst>
          </p:cNvPr>
          <p:cNvSpPr>
            <a:spLocks/>
          </p:cNvSpPr>
          <p:nvPr/>
        </p:nvSpPr>
        <p:spPr bwMode="auto">
          <a:xfrm>
            <a:off x="6145368" y="2913676"/>
            <a:ext cx="16711" cy="16711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íśļîḑe">
            <a:extLst>
              <a:ext uri="{FF2B5EF4-FFF2-40B4-BE49-F238E27FC236}">
                <a16:creationId xmlns:a16="http://schemas.microsoft.com/office/drawing/2014/main" id="{597CF436-A27B-46B6-B9AA-C96C26836BE3}"/>
              </a:ext>
            </a:extLst>
          </p:cNvPr>
          <p:cNvSpPr>
            <a:spLocks/>
          </p:cNvSpPr>
          <p:nvPr/>
        </p:nvSpPr>
        <p:spPr bwMode="auto">
          <a:xfrm>
            <a:off x="6152052" y="2917019"/>
            <a:ext cx="3343" cy="6684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î$ļîde">
            <a:extLst>
              <a:ext uri="{FF2B5EF4-FFF2-40B4-BE49-F238E27FC236}">
                <a16:creationId xmlns:a16="http://schemas.microsoft.com/office/drawing/2014/main" id="{2AC2B45D-8EBA-4185-BEF5-74E3562FC8BF}"/>
              </a:ext>
            </a:extLst>
          </p:cNvPr>
          <p:cNvSpPr/>
          <p:nvPr/>
        </p:nvSpPr>
        <p:spPr>
          <a:xfrm>
            <a:off x="3966338" y="3030616"/>
            <a:ext cx="4378112" cy="689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" name="isḻíḓè">
            <a:extLst>
              <a:ext uri="{FF2B5EF4-FFF2-40B4-BE49-F238E27FC236}">
                <a16:creationId xmlns:a16="http://schemas.microsoft.com/office/drawing/2014/main" id="{FC6FB148-282B-4A28-AFF2-4119CB4E0D0B}"/>
              </a:ext>
            </a:extLst>
          </p:cNvPr>
          <p:cNvSpPr/>
          <p:nvPr/>
        </p:nvSpPr>
        <p:spPr>
          <a:xfrm>
            <a:off x="3966338" y="3720208"/>
            <a:ext cx="4378112" cy="689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íṩļïdê">
            <a:extLst>
              <a:ext uri="{FF2B5EF4-FFF2-40B4-BE49-F238E27FC236}">
                <a16:creationId xmlns:a16="http://schemas.microsoft.com/office/drawing/2014/main" id="{8C830D75-4DC4-4E1A-955D-325F317B5CDB}"/>
              </a:ext>
            </a:extLst>
          </p:cNvPr>
          <p:cNvSpPr/>
          <p:nvPr/>
        </p:nvSpPr>
        <p:spPr>
          <a:xfrm>
            <a:off x="3966338" y="4408639"/>
            <a:ext cx="4378112" cy="6895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1" name="işḻíďè">
            <a:extLst>
              <a:ext uri="{FF2B5EF4-FFF2-40B4-BE49-F238E27FC236}">
                <a16:creationId xmlns:a16="http://schemas.microsoft.com/office/drawing/2014/main" id="{43DE9EE0-84BE-4B6E-B836-8CBC594ED4DA}"/>
              </a:ext>
            </a:extLst>
          </p:cNvPr>
          <p:cNvSpPr/>
          <p:nvPr/>
        </p:nvSpPr>
        <p:spPr>
          <a:xfrm>
            <a:off x="3966338" y="5098230"/>
            <a:ext cx="4378112" cy="6895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</a:rPr>
              <a:t>关键词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iš1ïḍê">
            <a:extLst>
              <a:ext uri="{FF2B5EF4-FFF2-40B4-BE49-F238E27FC236}">
                <a16:creationId xmlns:a16="http://schemas.microsoft.com/office/drawing/2014/main" id="{B9906111-F9DD-4509-9D1D-4D0BECF38C2F}"/>
              </a:ext>
            </a:extLst>
          </p:cNvPr>
          <p:cNvSpPr txBox="1">
            <a:spLocks/>
          </p:cNvSpPr>
          <p:nvPr/>
        </p:nvSpPr>
        <p:spPr>
          <a:xfrm>
            <a:off x="2959646" y="1650687"/>
            <a:ext cx="6438288" cy="812800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marL="0" indent="0" algn="ctr">
              <a:buNone/>
            </a:pPr>
            <a:r>
              <a:rPr lang="en-US" altLang="zh-CN" sz="1000"/>
              <a:t>1.</a:t>
            </a:r>
            <a:r>
              <a:rPr lang="zh-CN" altLang="en-US" sz="1000"/>
              <a:t>单击要填充的形状；</a:t>
            </a:r>
            <a:r>
              <a:rPr lang="en-US" altLang="zh-CN" sz="1000"/>
              <a:t>2.</a:t>
            </a:r>
            <a:r>
              <a:rPr lang="zh-CN" altLang="en-US" sz="1000"/>
              <a:t>在“格式”选项卡上的“形状样式”组中，单击“形状填充”</a:t>
            </a:r>
            <a:br>
              <a:rPr lang="zh-CN" altLang="en-US" sz="1000"/>
            </a:br>
            <a:r>
              <a:rPr lang="zh-CN" altLang="en-US" sz="1000"/>
              <a:t>旁边的箭头，然后单击「图片或纹理填充」。</a:t>
            </a:r>
            <a:r>
              <a:rPr lang="en-US" altLang="zh-CN" sz="1000"/>
              <a:t>3.</a:t>
            </a:r>
            <a:r>
              <a:rPr lang="zh-CN" altLang="en-US" sz="1000"/>
              <a:t>找到包含需要使用的图片的文件夹，单击该图片，</a:t>
            </a:r>
            <a:br>
              <a:rPr lang="zh-CN" altLang="en-US" sz="1000"/>
            </a:br>
            <a:r>
              <a:rPr lang="zh-CN" altLang="en-US" sz="1000"/>
              <a:t>然后单击“插入”。</a:t>
            </a:r>
            <a:r>
              <a:rPr lang="en-US" altLang="zh-CN" sz="1000"/>
              <a:t>4.</a:t>
            </a:r>
            <a:r>
              <a:rPr lang="zh-CN" altLang="en-US" sz="1000"/>
              <a:t>使用图片工具“裁剪”下拉菜单中的「填充」可对图片进行调整</a:t>
            </a:r>
            <a:endParaRPr lang="zh-CN" altLang="en-US" sz="1000" dirty="0"/>
          </a:p>
        </p:txBody>
      </p:sp>
      <p:sp>
        <p:nvSpPr>
          <p:cNvPr id="13" name="ïṥlíḋé">
            <a:extLst>
              <a:ext uri="{FF2B5EF4-FFF2-40B4-BE49-F238E27FC236}">
                <a16:creationId xmlns:a16="http://schemas.microsoft.com/office/drawing/2014/main" id="{3FC59513-70D8-42E5-B949-5FD7B15304E0}"/>
              </a:ext>
            </a:extLst>
          </p:cNvPr>
          <p:cNvSpPr txBox="1">
            <a:spLocks/>
          </p:cNvSpPr>
          <p:nvPr/>
        </p:nvSpPr>
        <p:spPr>
          <a:xfrm>
            <a:off x="2959646" y="1271989"/>
            <a:ext cx="6438288" cy="2921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indent="0" algn="ctr">
              <a:buNone/>
            </a:pPr>
            <a:r>
              <a:rPr lang="zh-CN" altLang="en-US" sz="1400" b="1"/>
              <a:t>请在形状中填充图片</a:t>
            </a:r>
            <a:endParaRPr lang="zh-CN" altLang="en-US" sz="1400" b="1" dirty="0"/>
          </a:p>
        </p:txBody>
      </p:sp>
      <p:sp>
        <p:nvSpPr>
          <p:cNvPr id="24" name="iŝḻídè">
            <a:extLst>
              <a:ext uri="{FF2B5EF4-FFF2-40B4-BE49-F238E27FC236}">
                <a16:creationId xmlns:a16="http://schemas.microsoft.com/office/drawing/2014/main" id="{5EC97B98-BE5F-4C10-8BA8-3C1E36A79242}"/>
              </a:ext>
            </a:extLst>
          </p:cNvPr>
          <p:cNvSpPr>
            <a:spLocks/>
          </p:cNvSpPr>
          <p:nvPr/>
        </p:nvSpPr>
        <p:spPr bwMode="auto">
          <a:xfrm>
            <a:off x="701367" y="309045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5" name="ïŝliḓe">
            <a:extLst>
              <a:ext uri="{FF2B5EF4-FFF2-40B4-BE49-F238E27FC236}">
                <a16:creationId xmlns:a16="http://schemas.microsoft.com/office/drawing/2014/main" id="{E7D627AA-DB19-40FD-BC76-408CAEE87866}"/>
              </a:ext>
            </a:extLst>
          </p:cNvPr>
          <p:cNvSpPr txBox="1">
            <a:spLocks/>
          </p:cNvSpPr>
          <p:nvPr/>
        </p:nvSpPr>
        <p:spPr bwMode="auto">
          <a:xfrm>
            <a:off x="701367" y="275098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标题文本预设</a:t>
            </a:r>
            <a:endParaRPr lang="zh-CN" altLang="en-US" sz="1800" b="1" dirty="0">
              <a:solidFill>
                <a:schemeClr val="accent1"/>
              </a:solidFill>
            </a:endParaRPr>
          </a:p>
        </p:txBody>
      </p:sp>
      <p:sp>
        <p:nvSpPr>
          <p:cNvPr id="22" name="îṩ1ïḑé">
            <a:extLst>
              <a:ext uri="{FF2B5EF4-FFF2-40B4-BE49-F238E27FC236}">
                <a16:creationId xmlns:a16="http://schemas.microsoft.com/office/drawing/2014/main" id="{B3950858-EF3E-4F9B-B8B5-6F8C074DF6F5}"/>
              </a:ext>
            </a:extLst>
          </p:cNvPr>
          <p:cNvSpPr>
            <a:spLocks/>
          </p:cNvSpPr>
          <p:nvPr/>
        </p:nvSpPr>
        <p:spPr bwMode="auto">
          <a:xfrm>
            <a:off x="683997" y="558636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3" name="í$líḑè">
            <a:extLst>
              <a:ext uri="{FF2B5EF4-FFF2-40B4-BE49-F238E27FC236}">
                <a16:creationId xmlns:a16="http://schemas.microsoft.com/office/drawing/2014/main" id="{78274A06-9697-4F05-90CF-807C458E09B4}"/>
              </a:ext>
            </a:extLst>
          </p:cNvPr>
          <p:cNvSpPr txBox="1">
            <a:spLocks/>
          </p:cNvSpPr>
          <p:nvPr/>
        </p:nvSpPr>
        <p:spPr bwMode="auto">
          <a:xfrm>
            <a:off x="683997" y="524689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3"/>
                </a:solidFill>
              </a:rPr>
              <a:t>标题文本预设</a:t>
            </a:r>
            <a:endParaRPr lang="zh-CN" altLang="en-US" sz="1800" b="1" dirty="0">
              <a:solidFill>
                <a:schemeClr val="accent3"/>
              </a:solidFill>
            </a:endParaRPr>
          </a:p>
        </p:txBody>
      </p:sp>
      <p:sp>
        <p:nvSpPr>
          <p:cNvPr id="20" name="iṡļïḋe">
            <a:extLst>
              <a:ext uri="{FF2B5EF4-FFF2-40B4-BE49-F238E27FC236}">
                <a16:creationId xmlns:a16="http://schemas.microsoft.com/office/drawing/2014/main" id="{69AE88D7-94CF-434A-9DCB-AD04736EAD66}"/>
              </a:ext>
            </a:extLst>
          </p:cNvPr>
          <p:cNvSpPr>
            <a:spLocks/>
          </p:cNvSpPr>
          <p:nvPr/>
        </p:nvSpPr>
        <p:spPr bwMode="auto">
          <a:xfrm>
            <a:off x="8986684" y="309045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21" name="iş1iḓè">
            <a:extLst>
              <a:ext uri="{FF2B5EF4-FFF2-40B4-BE49-F238E27FC236}">
                <a16:creationId xmlns:a16="http://schemas.microsoft.com/office/drawing/2014/main" id="{3480DFCC-73FB-4DE2-BFB2-CB1070D2C418}"/>
              </a:ext>
            </a:extLst>
          </p:cNvPr>
          <p:cNvSpPr txBox="1">
            <a:spLocks/>
          </p:cNvSpPr>
          <p:nvPr/>
        </p:nvSpPr>
        <p:spPr bwMode="auto">
          <a:xfrm>
            <a:off x="8986684" y="275098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2"/>
                </a:solidFill>
              </a:rPr>
              <a:t>标题文本预设</a:t>
            </a:r>
            <a:endParaRPr lang="zh-CN" altLang="en-US" sz="1800" b="1" dirty="0">
              <a:solidFill>
                <a:schemeClr val="accent2"/>
              </a:solidFill>
            </a:endParaRPr>
          </a:p>
        </p:txBody>
      </p:sp>
      <p:sp>
        <p:nvSpPr>
          <p:cNvPr id="18" name="ïŝḻîḑè">
            <a:extLst>
              <a:ext uri="{FF2B5EF4-FFF2-40B4-BE49-F238E27FC236}">
                <a16:creationId xmlns:a16="http://schemas.microsoft.com/office/drawing/2014/main" id="{D4E6BF05-87A1-447E-8091-6A1C43026E3B}"/>
              </a:ext>
            </a:extLst>
          </p:cNvPr>
          <p:cNvSpPr>
            <a:spLocks/>
          </p:cNvSpPr>
          <p:nvPr/>
        </p:nvSpPr>
        <p:spPr bwMode="auto">
          <a:xfrm>
            <a:off x="8986684" y="5586360"/>
            <a:ext cx="2412416" cy="48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algn="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 （建议使用主题字体）</a:t>
            </a:r>
            <a:endParaRPr lang="zh-CN" altLang="en-US" sz="1000" dirty="0"/>
          </a:p>
        </p:txBody>
      </p:sp>
      <p:sp>
        <p:nvSpPr>
          <p:cNvPr id="19" name="islïḋe">
            <a:extLst>
              <a:ext uri="{FF2B5EF4-FFF2-40B4-BE49-F238E27FC236}">
                <a16:creationId xmlns:a16="http://schemas.microsoft.com/office/drawing/2014/main" id="{0AD22709-0C57-4A2E-AD8F-2866FAA6F619}"/>
              </a:ext>
            </a:extLst>
          </p:cNvPr>
          <p:cNvSpPr txBox="1">
            <a:spLocks/>
          </p:cNvSpPr>
          <p:nvPr/>
        </p:nvSpPr>
        <p:spPr bwMode="auto">
          <a:xfrm>
            <a:off x="8986684" y="5246894"/>
            <a:ext cx="2412416" cy="33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800" b="1">
                <a:solidFill>
                  <a:schemeClr val="accent4"/>
                </a:solidFill>
              </a:rPr>
              <a:t>标题文本预设</a:t>
            </a:r>
            <a:endParaRPr lang="zh-CN" altLang="en-US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45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796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40" name="í$ļíḋe"/>
          <p:cNvSpPr/>
          <p:nvPr/>
        </p:nvSpPr>
        <p:spPr>
          <a:xfrm>
            <a:off x="5462688" y="3242261"/>
            <a:ext cx="1266628" cy="546400"/>
          </a:xfrm>
          <a:custGeom>
            <a:avLst/>
            <a:gdLst>
              <a:gd name="connsiteX0" fmla="*/ 0 w 1326897"/>
              <a:gd name="connsiteY0" fmla="*/ 0 h 572399"/>
              <a:gd name="connsiteX1" fmla="*/ 1326897 w 1326897"/>
              <a:gd name="connsiteY1" fmla="*/ 0 h 572399"/>
              <a:gd name="connsiteX2" fmla="*/ 997567 w 1326897"/>
              <a:gd name="connsiteY2" fmla="*/ 572399 h 572399"/>
              <a:gd name="connsiteX3" fmla="*/ 329330 w 1326897"/>
              <a:gd name="connsiteY3" fmla="*/ 572399 h 572399"/>
              <a:gd name="connsiteX4" fmla="*/ 0 w 1326897"/>
              <a:gd name="connsiteY4" fmla="*/ 0 h 57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6897" h="572399">
                <a:moveTo>
                  <a:pt x="0" y="0"/>
                </a:moveTo>
                <a:lnTo>
                  <a:pt x="1326897" y="0"/>
                </a:lnTo>
                <a:lnTo>
                  <a:pt x="997567" y="572399"/>
                </a:lnTo>
                <a:lnTo>
                  <a:pt x="329330" y="5723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ïṣľiḑê"/>
          <p:cNvSpPr/>
          <p:nvPr/>
        </p:nvSpPr>
        <p:spPr>
          <a:xfrm>
            <a:off x="5777060" y="3788661"/>
            <a:ext cx="637885" cy="554343"/>
          </a:xfrm>
          <a:custGeom>
            <a:avLst/>
            <a:gdLst>
              <a:gd name="connsiteX0" fmla="*/ 0 w 668237"/>
              <a:gd name="connsiteY0" fmla="*/ 0 h 580720"/>
              <a:gd name="connsiteX1" fmla="*/ 668237 w 668237"/>
              <a:gd name="connsiteY1" fmla="*/ 0 h 580720"/>
              <a:gd name="connsiteX2" fmla="*/ 334118 w 668237"/>
              <a:gd name="connsiteY2" fmla="*/ 580720 h 580720"/>
              <a:gd name="connsiteX3" fmla="*/ 0 w 668237"/>
              <a:gd name="connsiteY3" fmla="*/ 0 h 5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237" h="580720">
                <a:moveTo>
                  <a:pt x="0" y="0"/>
                </a:moveTo>
                <a:lnTo>
                  <a:pt x="668237" y="0"/>
                </a:lnTo>
                <a:lnTo>
                  <a:pt x="334118" y="5807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íśļíḑê"/>
          <p:cNvSpPr/>
          <p:nvPr/>
        </p:nvSpPr>
        <p:spPr>
          <a:xfrm>
            <a:off x="4833941" y="2149458"/>
            <a:ext cx="2524119" cy="546401"/>
          </a:xfrm>
          <a:custGeom>
            <a:avLst/>
            <a:gdLst>
              <a:gd name="connsiteX0" fmla="*/ 0 w 2644222"/>
              <a:gd name="connsiteY0" fmla="*/ 0 h 572400"/>
              <a:gd name="connsiteX1" fmla="*/ 2644222 w 2644222"/>
              <a:gd name="connsiteY1" fmla="*/ 0 h 572400"/>
              <a:gd name="connsiteX2" fmla="*/ 2314891 w 2644222"/>
              <a:gd name="connsiteY2" fmla="*/ 572400 h 572400"/>
              <a:gd name="connsiteX3" fmla="*/ 329331 w 2644222"/>
              <a:gd name="connsiteY3" fmla="*/ 572400 h 572400"/>
              <a:gd name="connsiteX4" fmla="*/ 0 w 2644222"/>
              <a:gd name="connsiteY4" fmla="*/ 0 h 5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4222" h="572400">
                <a:moveTo>
                  <a:pt x="0" y="0"/>
                </a:moveTo>
                <a:lnTo>
                  <a:pt x="2644222" y="0"/>
                </a:lnTo>
                <a:lnTo>
                  <a:pt x="2314891" y="572400"/>
                </a:lnTo>
                <a:lnTo>
                  <a:pt x="329331" y="57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slïďe"/>
          <p:cNvSpPr/>
          <p:nvPr/>
        </p:nvSpPr>
        <p:spPr>
          <a:xfrm>
            <a:off x="5148314" y="2695859"/>
            <a:ext cx="1895374" cy="546402"/>
          </a:xfrm>
          <a:custGeom>
            <a:avLst/>
            <a:gdLst>
              <a:gd name="connsiteX0" fmla="*/ 0 w 1985560"/>
              <a:gd name="connsiteY0" fmla="*/ 0 h 572401"/>
              <a:gd name="connsiteX1" fmla="*/ 1985560 w 1985560"/>
              <a:gd name="connsiteY1" fmla="*/ 0 h 572401"/>
              <a:gd name="connsiteX2" fmla="*/ 1656229 w 1985560"/>
              <a:gd name="connsiteY2" fmla="*/ 572401 h 572401"/>
              <a:gd name="connsiteX3" fmla="*/ 329332 w 1985560"/>
              <a:gd name="connsiteY3" fmla="*/ 572401 h 572401"/>
              <a:gd name="connsiteX4" fmla="*/ 0 w 1985560"/>
              <a:gd name="connsiteY4" fmla="*/ 0 h 5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60" h="572401">
                <a:moveTo>
                  <a:pt x="0" y="0"/>
                </a:moveTo>
                <a:lnTo>
                  <a:pt x="1985560" y="0"/>
                </a:lnTo>
                <a:lnTo>
                  <a:pt x="1656229" y="572401"/>
                </a:lnTo>
                <a:lnTo>
                  <a:pt x="329332" y="572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Sļïďé"/>
          <p:cNvSpPr/>
          <p:nvPr/>
        </p:nvSpPr>
        <p:spPr>
          <a:xfrm>
            <a:off x="4519569" y="1603057"/>
            <a:ext cx="3152864" cy="546401"/>
          </a:xfrm>
          <a:custGeom>
            <a:avLst/>
            <a:gdLst>
              <a:gd name="connsiteX0" fmla="*/ 0 w 3302884"/>
              <a:gd name="connsiteY0" fmla="*/ 0 h 572400"/>
              <a:gd name="connsiteX1" fmla="*/ 3302884 w 3302884"/>
              <a:gd name="connsiteY1" fmla="*/ 0 h 572400"/>
              <a:gd name="connsiteX2" fmla="*/ 2973553 w 3302884"/>
              <a:gd name="connsiteY2" fmla="*/ 572400 h 572400"/>
              <a:gd name="connsiteX3" fmla="*/ 329331 w 3302884"/>
              <a:gd name="connsiteY3" fmla="*/ 572400 h 572400"/>
              <a:gd name="connsiteX4" fmla="*/ 0 w 3302884"/>
              <a:gd name="connsiteY4" fmla="*/ 0 h 5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2884" h="572400">
                <a:moveTo>
                  <a:pt x="0" y="0"/>
                </a:moveTo>
                <a:lnTo>
                  <a:pt x="3302884" y="0"/>
                </a:lnTo>
                <a:lnTo>
                  <a:pt x="2973553" y="572400"/>
                </a:lnTo>
                <a:lnTo>
                  <a:pt x="329331" y="572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íṥlïḓê"/>
          <p:cNvSpPr/>
          <p:nvPr/>
        </p:nvSpPr>
        <p:spPr>
          <a:xfrm flipV="1">
            <a:off x="4360242" y="1524040"/>
            <a:ext cx="3471517" cy="2992686"/>
          </a:xfrm>
          <a:custGeom>
            <a:avLst/>
            <a:gdLst>
              <a:gd name="connsiteX0" fmla="*/ 0 w 3636699"/>
              <a:gd name="connsiteY0" fmla="*/ 3135085 h 3135085"/>
              <a:gd name="connsiteX1" fmla="*/ 3636699 w 3636699"/>
              <a:gd name="connsiteY1" fmla="*/ 3135085 h 3135085"/>
              <a:gd name="connsiteX2" fmla="*/ 1818350 w 3636699"/>
              <a:gd name="connsiteY2" fmla="*/ 0 h 3135085"/>
              <a:gd name="connsiteX3" fmla="*/ 0 w 3636699"/>
              <a:gd name="connsiteY3" fmla="*/ 3135085 h 3135085"/>
              <a:gd name="connsiteX4" fmla="*/ 166908 w 3636699"/>
              <a:gd name="connsiteY4" fmla="*/ 3052308 h 3135085"/>
              <a:gd name="connsiteX5" fmla="*/ 1818350 w 3636699"/>
              <a:gd name="connsiteY5" fmla="*/ 181988 h 3135085"/>
              <a:gd name="connsiteX6" fmla="*/ 3469792 w 3636699"/>
              <a:gd name="connsiteY6" fmla="*/ 3052308 h 3135085"/>
              <a:gd name="connsiteX7" fmla="*/ 166908 w 3636699"/>
              <a:gd name="connsiteY7" fmla="*/ 3052308 h 313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36699" h="3135085">
                <a:moveTo>
                  <a:pt x="0" y="3135085"/>
                </a:moveTo>
                <a:lnTo>
                  <a:pt x="3636699" y="3135085"/>
                </a:lnTo>
                <a:lnTo>
                  <a:pt x="1818350" y="0"/>
                </a:lnTo>
                <a:lnTo>
                  <a:pt x="0" y="3135085"/>
                </a:lnTo>
                <a:close/>
                <a:moveTo>
                  <a:pt x="166908" y="3052308"/>
                </a:moveTo>
                <a:lnTo>
                  <a:pt x="1818350" y="181988"/>
                </a:lnTo>
                <a:lnTo>
                  <a:pt x="3469792" y="3052308"/>
                </a:lnTo>
                <a:lnTo>
                  <a:pt x="166908" y="30523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iSḻíḓe"/>
          <p:cNvSpPr/>
          <p:nvPr/>
        </p:nvSpPr>
        <p:spPr>
          <a:xfrm>
            <a:off x="6029323" y="4348629"/>
            <a:ext cx="133355" cy="13517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işḻiḍê"/>
          <p:cNvSpPr/>
          <p:nvPr/>
        </p:nvSpPr>
        <p:spPr>
          <a:xfrm>
            <a:off x="5294472" y="5625454"/>
            <a:ext cx="1603054" cy="359830"/>
          </a:xfrm>
          <a:prstGeom prst="triangle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íṥliḓe"/>
          <p:cNvSpPr>
            <a:spLocks/>
          </p:cNvSpPr>
          <p:nvPr/>
        </p:nvSpPr>
        <p:spPr bwMode="auto">
          <a:xfrm>
            <a:off x="5933879" y="1731075"/>
            <a:ext cx="324240" cy="313583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ṣlídè"/>
          <p:cNvSpPr>
            <a:spLocks/>
          </p:cNvSpPr>
          <p:nvPr/>
        </p:nvSpPr>
        <p:spPr bwMode="auto">
          <a:xfrm>
            <a:off x="5930384" y="2252642"/>
            <a:ext cx="327348" cy="316589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î$ḷïḓe"/>
          <p:cNvSpPr>
            <a:spLocks/>
          </p:cNvSpPr>
          <p:nvPr/>
        </p:nvSpPr>
        <p:spPr bwMode="auto">
          <a:xfrm>
            <a:off x="5914228" y="3332095"/>
            <a:ext cx="348988" cy="337518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ṩļïḋé"/>
          <p:cNvSpPr>
            <a:spLocks/>
          </p:cNvSpPr>
          <p:nvPr/>
        </p:nvSpPr>
        <p:spPr bwMode="auto">
          <a:xfrm>
            <a:off x="5925623" y="2802812"/>
            <a:ext cx="336871" cy="325800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ṡľïḓê"/>
          <p:cNvSpPr>
            <a:spLocks noChangeAspect="1"/>
          </p:cNvSpPr>
          <p:nvPr/>
        </p:nvSpPr>
        <p:spPr bwMode="auto">
          <a:xfrm>
            <a:off x="5980804" y="3836990"/>
            <a:ext cx="230503" cy="222928"/>
          </a:xfrm>
          <a:custGeom>
            <a:avLst/>
            <a:gdLst>
              <a:gd name="connsiteX0" fmla="*/ 70140 w 338138"/>
              <a:gd name="connsiteY0" fmla="*/ 285750 h 327025"/>
              <a:gd name="connsiteX1" fmla="*/ 85221 w 338138"/>
              <a:gd name="connsiteY1" fmla="*/ 285750 h 327025"/>
              <a:gd name="connsiteX2" fmla="*/ 92076 w 338138"/>
              <a:gd name="connsiteY2" fmla="*/ 293544 h 327025"/>
              <a:gd name="connsiteX3" fmla="*/ 85221 w 338138"/>
              <a:gd name="connsiteY3" fmla="*/ 300038 h 327025"/>
              <a:gd name="connsiteX4" fmla="*/ 70140 w 338138"/>
              <a:gd name="connsiteY4" fmla="*/ 300038 h 327025"/>
              <a:gd name="connsiteX5" fmla="*/ 61913 w 338138"/>
              <a:gd name="connsiteY5" fmla="*/ 293544 h 327025"/>
              <a:gd name="connsiteX6" fmla="*/ 70140 w 338138"/>
              <a:gd name="connsiteY6" fmla="*/ 285750 h 327025"/>
              <a:gd name="connsiteX7" fmla="*/ 22225 w 338138"/>
              <a:gd name="connsiteY7" fmla="*/ 277812 h 327025"/>
              <a:gd name="connsiteX8" fmla="*/ 22225 w 338138"/>
              <a:gd name="connsiteY8" fmla="*/ 304800 h 327025"/>
              <a:gd name="connsiteX9" fmla="*/ 23529 w 338138"/>
              <a:gd name="connsiteY9" fmla="*/ 304800 h 327025"/>
              <a:gd name="connsiteX10" fmla="*/ 131763 w 338138"/>
              <a:gd name="connsiteY10" fmla="*/ 304800 h 327025"/>
              <a:gd name="connsiteX11" fmla="*/ 131763 w 338138"/>
              <a:gd name="connsiteY11" fmla="*/ 277812 h 327025"/>
              <a:gd name="connsiteX12" fmla="*/ 22225 w 338138"/>
              <a:gd name="connsiteY12" fmla="*/ 277812 h 327025"/>
              <a:gd name="connsiteX13" fmla="*/ 155575 w 338138"/>
              <a:gd name="connsiteY13" fmla="*/ 244475 h 327025"/>
              <a:gd name="connsiteX14" fmla="*/ 155575 w 338138"/>
              <a:gd name="connsiteY14" fmla="*/ 266700 h 327025"/>
              <a:gd name="connsiteX15" fmla="*/ 211138 w 338138"/>
              <a:gd name="connsiteY15" fmla="*/ 266700 h 327025"/>
              <a:gd name="connsiteX16" fmla="*/ 211138 w 338138"/>
              <a:gd name="connsiteY16" fmla="*/ 244475 h 327025"/>
              <a:gd name="connsiteX17" fmla="*/ 22225 w 338138"/>
              <a:gd name="connsiteY17" fmla="*/ 120650 h 327025"/>
              <a:gd name="connsiteX18" fmla="*/ 22225 w 338138"/>
              <a:gd name="connsiteY18" fmla="*/ 263525 h 327025"/>
              <a:gd name="connsiteX19" fmla="*/ 131763 w 338138"/>
              <a:gd name="connsiteY19" fmla="*/ 263525 h 327025"/>
              <a:gd name="connsiteX20" fmla="*/ 131763 w 338138"/>
              <a:gd name="connsiteY20" fmla="*/ 120650 h 327025"/>
              <a:gd name="connsiteX21" fmla="*/ 23529 w 338138"/>
              <a:gd name="connsiteY21" fmla="*/ 120650 h 327025"/>
              <a:gd name="connsiteX22" fmla="*/ 22225 w 338138"/>
              <a:gd name="connsiteY22" fmla="*/ 120650 h 327025"/>
              <a:gd name="connsiteX23" fmla="*/ 62683 w 338138"/>
              <a:gd name="connsiteY23" fmla="*/ 22225 h 327025"/>
              <a:gd name="connsiteX24" fmla="*/ 50800 w 338138"/>
              <a:gd name="connsiteY24" fmla="*/ 32767 h 327025"/>
              <a:gd name="connsiteX25" fmla="*/ 50800 w 338138"/>
              <a:gd name="connsiteY25" fmla="*/ 97336 h 327025"/>
              <a:gd name="connsiteX26" fmla="*/ 132659 w 338138"/>
              <a:gd name="connsiteY26" fmla="*/ 97336 h 327025"/>
              <a:gd name="connsiteX27" fmla="*/ 155104 w 338138"/>
              <a:gd name="connsiteY27" fmla="*/ 119737 h 327025"/>
              <a:gd name="connsiteX28" fmla="*/ 155104 w 338138"/>
              <a:gd name="connsiteY28" fmla="*/ 223838 h 327025"/>
              <a:gd name="connsiteX29" fmla="*/ 305618 w 338138"/>
              <a:gd name="connsiteY29" fmla="*/ 223838 h 327025"/>
              <a:gd name="connsiteX30" fmla="*/ 317500 w 338138"/>
              <a:gd name="connsiteY30" fmla="*/ 213296 h 327025"/>
              <a:gd name="connsiteX31" fmla="*/ 317500 w 338138"/>
              <a:gd name="connsiteY31" fmla="*/ 32767 h 327025"/>
              <a:gd name="connsiteX32" fmla="*/ 305618 w 338138"/>
              <a:gd name="connsiteY32" fmla="*/ 22225 h 327025"/>
              <a:gd name="connsiteX33" fmla="*/ 62683 w 338138"/>
              <a:gd name="connsiteY33" fmla="*/ 22225 h 327025"/>
              <a:gd name="connsiteX34" fmla="*/ 62080 w 338138"/>
              <a:gd name="connsiteY34" fmla="*/ 0 h 327025"/>
              <a:gd name="connsiteX35" fmla="*/ 305117 w 338138"/>
              <a:gd name="connsiteY35" fmla="*/ 0 h 327025"/>
              <a:gd name="connsiteX36" fmla="*/ 338138 w 338138"/>
              <a:gd name="connsiteY36" fmla="*/ 32966 h 327025"/>
              <a:gd name="connsiteX37" fmla="*/ 338138 w 338138"/>
              <a:gd name="connsiteY37" fmla="*/ 213621 h 327025"/>
              <a:gd name="connsiteX38" fmla="*/ 305117 w 338138"/>
              <a:gd name="connsiteY38" fmla="*/ 245269 h 327025"/>
              <a:gd name="connsiteX39" fmla="*/ 233791 w 338138"/>
              <a:gd name="connsiteY39" fmla="*/ 245269 h 327025"/>
              <a:gd name="connsiteX40" fmla="*/ 233791 w 338138"/>
              <a:gd name="connsiteY40" fmla="*/ 266367 h 327025"/>
              <a:gd name="connsiteX41" fmla="*/ 265491 w 338138"/>
              <a:gd name="connsiteY41" fmla="*/ 266367 h 327025"/>
              <a:gd name="connsiteX42" fmla="*/ 276058 w 338138"/>
              <a:gd name="connsiteY42" fmla="*/ 276916 h 327025"/>
              <a:gd name="connsiteX43" fmla="*/ 265491 w 338138"/>
              <a:gd name="connsiteY43" fmla="*/ 288784 h 327025"/>
              <a:gd name="connsiteX44" fmla="*/ 154540 w 338138"/>
              <a:gd name="connsiteY44" fmla="*/ 288784 h 327025"/>
              <a:gd name="connsiteX45" fmla="*/ 154540 w 338138"/>
              <a:gd name="connsiteY45" fmla="*/ 304608 h 327025"/>
              <a:gd name="connsiteX46" fmla="*/ 132085 w 338138"/>
              <a:gd name="connsiteY46" fmla="*/ 327025 h 327025"/>
              <a:gd name="connsiteX47" fmla="*/ 22454 w 338138"/>
              <a:gd name="connsiteY47" fmla="*/ 327025 h 327025"/>
              <a:gd name="connsiteX48" fmla="*/ 0 w 338138"/>
              <a:gd name="connsiteY48" fmla="*/ 304608 h 327025"/>
              <a:gd name="connsiteX49" fmla="*/ 0 w 338138"/>
              <a:gd name="connsiteY49" fmla="*/ 119997 h 327025"/>
              <a:gd name="connsiteX50" fmla="*/ 22454 w 338138"/>
              <a:gd name="connsiteY50" fmla="*/ 97580 h 327025"/>
              <a:gd name="connsiteX51" fmla="*/ 29058 w 338138"/>
              <a:gd name="connsiteY51" fmla="*/ 97580 h 327025"/>
              <a:gd name="connsiteX52" fmla="*/ 29058 w 338138"/>
              <a:gd name="connsiteY52" fmla="*/ 32966 h 327025"/>
              <a:gd name="connsiteX53" fmla="*/ 62080 w 338138"/>
              <a:gd name="connsiteY53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8138" h="327025">
                <a:moveTo>
                  <a:pt x="70140" y="285750"/>
                </a:moveTo>
                <a:cubicBezTo>
                  <a:pt x="70140" y="285750"/>
                  <a:pt x="70140" y="285750"/>
                  <a:pt x="85221" y="285750"/>
                </a:cubicBezTo>
                <a:cubicBezTo>
                  <a:pt x="89334" y="285750"/>
                  <a:pt x="92076" y="289647"/>
                  <a:pt x="92076" y="293544"/>
                </a:cubicBezTo>
                <a:cubicBezTo>
                  <a:pt x="92076" y="297440"/>
                  <a:pt x="89334" y="300038"/>
                  <a:pt x="85221" y="300038"/>
                </a:cubicBezTo>
                <a:cubicBezTo>
                  <a:pt x="85221" y="300038"/>
                  <a:pt x="85221" y="300038"/>
                  <a:pt x="70140" y="300038"/>
                </a:cubicBezTo>
                <a:cubicBezTo>
                  <a:pt x="66026" y="300038"/>
                  <a:pt x="61913" y="297440"/>
                  <a:pt x="61913" y="293544"/>
                </a:cubicBezTo>
                <a:cubicBezTo>
                  <a:pt x="61913" y="289647"/>
                  <a:pt x="66026" y="285750"/>
                  <a:pt x="70140" y="285750"/>
                </a:cubicBezTo>
                <a:close/>
                <a:moveTo>
                  <a:pt x="22225" y="277812"/>
                </a:moveTo>
                <a:cubicBezTo>
                  <a:pt x="22225" y="277812"/>
                  <a:pt x="22225" y="277812"/>
                  <a:pt x="22225" y="304800"/>
                </a:cubicBezTo>
                <a:cubicBezTo>
                  <a:pt x="22225" y="304800"/>
                  <a:pt x="23529" y="304800"/>
                  <a:pt x="23529" y="304800"/>
                </a:cubicBezTo>
                <a:cubicBezTo>
                  <a:pt x="23529" y="304800"/>
                  <a:pt x="23529" y="304800"/>
                  <a:pt x="131763" y="304800"/>
                </a:cubicBezTo>
                <a:cubicBezTo>
                  <a:pt x="131763" y="304800"/>
                  <a:pt x="131763" y="304800"/>
                  <a:pt x="131763" y="277812"/>
                </a:cubicBezTo>
                <a:cubicBezTo>
                  <a:pt x="131763" y="277812"/>
                  <a:pt x="131763" y="277812"/>
                  <a:pt x="22225" y="277812"/>
                </a:cubicBezTo>
                <a:close/>
                <a:moveTo>
                  <a:pt x="155575" y="244475"/>
                </a:moveTo>
                <a:lnTo>
                  <a:pt x="155575" y="266700"/>
                </a:lnTo>
                <a:lnTo>
                  <a:pt x="211138" y="266700"/>
                </a:lnTo>
                <a:lnTo>
                  <a:pt x="211138" y="244475"/>
                </a:lnTo>
                <a:close/>
                <a:moveTo>
                  <a:pt x="22225" y="120650"/>
                </a:moveTo>
                <a:cubicBezTo>
                  <a:pt x="22225" y="120650"/>
                  <a:pt x="22225" y="120650"/>
                  <a:pt x="22225" y="263525"/>
                </a:cubicBezTo>
                <a:cubicBezTo>
                  <a:pt x="22225" y="263525"/>
                  <a:pt x="22225" y="263525"/>
                  <a:pt x="131763" y="263525"/>
                </a:cubicBezTo>
                <a:cubicBezTo>
                  <a:pt x="131763" y="263525"/>
                  <a:pt x="131763" y="263525"/>
                  <a:pt x="131763" y="120650"/>
                </a:cubicBezTo>
                <a:cubicBezTo>
                  <a:pt x="131763" y="120650"/>
                  <a:pt x="131763" y="120650"/>
                  <a:pt x="23529" y="120650"/>
                </a:cubicBezTo>
                <a:cubicBezTo>
                  <a:pt x="23529" y="120650"/>
                  <a:pt x="22225" y="120650"/>
                  <a:pt x="22225" y="120650"/>
                </a:cubicBezTo>
                <a:close/>
                <a:moveTo>
                  <a:pt x="62683" y="22225"/>
                </a:moveTo>
                <a:cubicBezTo>
                  <a:pt x="56081" y="22225"/>
                  <a:pt x="50800" y="26178"/>
                  <a:pt x="50800" y="32767"/>
                </a:cubicBezTo>
                <a:cubicBezTo>
                  <a:pt x="50800" y="32767"/>
                  <a:pt x="50800" y="32767"/>
                  <a:pt x="50800" y="97336"/>
                </a:cubicBezTo>
                <a:cubicBezTo>
                  <a:pt x="50800" y="97336"/>
                  <a:pt x="50800" y="97336"/>
                  <a:pt x="132659" y="97336"/>
                </a:cubicBezTo>
                <a:cubicBezTo>
                  <a:pt x="144541" y="97336"/>
                  <a:pt x="155104" y="107878"/>
                  <a:pt x="155104" y="119737"/>
                </a:cubicBezTo>
                <a:cubicBezTo>
                  <a:pt x="155104" y="119737"/>
                  <a:pt x="155104" y="119737"/>
                  <a:pt x="155104" y="223838"/>
                </a:cubicBezTo>
                <a:cubicBezTo>
                  <a:pt x="155104" y="223838"/>
                  <a:pt x="155104" y="223838"/>
                  <a:pt x="305618" y="223838"/>
                </a:cubicBezTo>
                <a:cubicBezTo>
                  <a:pt x="312219" y="223838"/>
                  <a:pt x="317500" y="218567"/>
                  <a:pt x="317500" y="213296"/>
                </a:cubicBezTo>
                <a:lnTo>
                  <a:pt x="317500" y="32767"/>
                </a:lnTo>
                <a:cubicBezTo>
                  <a:pt x="317500" y="26178"/>
                  <a:pt x="312219" y="22225"/>
                  <a:pt x="305618" y="22225"/>
                </a:cubicBezTo>
                <a:cubicBezTo>
                  <a:pt x="305618" y="22225"/>
                  <a:pt x="305618" y="22225"/>
                  <a:pt x="62683" y="22225"/>
                </a:cubicBezTo>
                <a:close/>
                <a:moveTo>
                  <a:pt x="62080" y="0"/>
                </a:moveTo>
                <a:cubicBezTo>
                  <a:pt x="62080" y="0"/>
                  <a:pt x="62080" y="0"/>
                  <a:pt x="305117" y="0"/>
                </a:cubicBezTo>
                <a:cubicBezTo>
                  <a:pt x="323609" y="0"/>
                  <a:pt x="338138" y="14505"/>
                  <a:pt x="338138" y="32966"/>
                </a:cubicBezTo>
                <a:cubicBezTo>
                  <a:pt x="338138" y="32966"/>
                  <a:pt x="338138" y="32966"/>
                  <a:pt x="338138" y="213621"/>
                </a:cubicBezTo>
                <a:cubicBezTo>
                  <a:pt x="338138" y="230764"/>
                  <a:pt x="323609" y="245269"/>
                  <a:pt x="305117" y="245269"/>
                </a:cubicBezTo>
                <a:cubicBezTo>
                  <a:pt x="305117" y="245269"/>
                  <a:pt x="305117" y="245269"/>
                  <a:pt x="233791" y="245269"/>
                </a:cubicBezTo>
                <a:cubicBezTo>
                  <a:pt x="233791" y="245269"/>
                  <a:pt x="233791" y="245269"/>
                  <a:pt x="233791" y="266367"/>
                </a:cubicBezTo>
                <a:cubicBezTo>
                  <a:pt x="233791" y="266367"/>
                  <a:pt x="233791" y="266367"/>
                  <a:pt x="265491" y="266367"/>
                </a:cubicBezTo>
                <a:cubicBezTo>
                  <a:pt x="270775" y="266367"/>
                  <a:pt x="276058" y="271642"/>
                  <a:pt x="276058" y="276916"/>
                </a:cubicBezTo>
                <a:cubicBezTo>
                  <a:pt x="276058" y="283510"/>
                  <a:pt x="270775" y="288784"/>
                  <a:pt x="265491" y="288784"/>
                </a:cubicBezTo>
                <a:cubicBezTo>
                  <a:pt x="265491" y="288784"/>
                  <a:pt x="265491" y="288784"/>
                  <a:pt x="154540" y="288784"/>
                </a:cubicBezTo>
                <a:cubicBezTo>
                  <a:pt x="154540" y="288784"/>
                  <a:pt x="154540" y="288784"/>
                  <a:pt x="154540" y="304608"/>
                </a:cubicBezTo>
                <a:cubicBezTo>
                  <a:pt x="154540" y="316476"/>
                  <a:pt x="143973" y="327025"/>
                  <a:pt x="132085" y="327025"/>
                </a:cubicBezTo>
                <a:cubicBezTo>
                  <a:pt x="132085" y="327025"/>
                  <a:pt x="132085" y="327025"/>
                  <a:pt x="22454" y="327025"/>
                </a:cubicBezTo>
                <a:cubicBezTo>
                  <a:pt x="10567" y="327025"/>
                  <a:pt x="0" y="316476"/>
                  <a:pt x="0" y="304608"/>
                </a:cubicBezTo>
                <a:cubicBezTo>
                  <a:pt x="0" y="304608"/>
                  <a:pt x="0" y="304608"/>
                  <a:pt x="0" y="119997"/>
                </a:cubicBezTo>
                <a:cubicBezTo>
                  <a:pt x="0" y="108129"/>
                  <a:pt x="10567" y="97580"/>
                  <a:pt x="22454" y="97580"/>
                </a:cubicBezTo>
                <a:cubicBezTo>
                  <a:pt x="22454" y="97580"/>
                  <a:pt x="22454" y="97580"/>
                  <a:pt x="29058" y="97580"/>
                </a:cubicBezTo>
                <a:cubicBezTo>
                  <a:pt x="29058" y="97580"/>
                  <a:pt x="29058" y="97580"/>
                  <a:pt x="29058" y="32966"/>
                </a:cubicBezTo>
                <a:cubicBezTo>
                  <a:pt x="29058" y="14505"/>
                  <a:pt x="43588" y="0"/>
                  <a:pt x="62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$ļîḍè"/>
          <p:cNvSpPr txBox="1"/>
          <p:nvPr/>
        </p:nvSpPr>
        <p:spPr>
          <a:xfrm>
            <a:off x="8170814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3" name="íśḷiďe"/>
          <p:cNvSpPr/>
          <p:nvPr/>
        </p:nvSpPr>
        <p:spPr>
          <a:xfrm>
            <a:off x="8170814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30" name="îṣḻîḑé"/>
          <p:cNvSpPr txBox="1"/>
          <p:nvPr/>
        </p:nvSpPr>
        <p:spPr>
          <a:xfrm>
            <a:off x="8170814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31" name="íślïḑê"/>
          <p:cNvSpPr/>
          <p:nvPr/>
        </p:nvSpPr>
        <p:spPr>
          <a:xfrm>
            <a:off x="8170814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ṣlîḋè"/>
          <p:cNvSpPr txBox="1"/>
          <p:nvPr/>
        </p:nvSpPr>
        <p:spPr>
          <a:xfrm>
            <a:off x="8170814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9" name="îşḻíḍê"/>
          <p:cNvSpPr/>
          <p:nvPr/>
        </p:nvSpPr>
        <p:spPr>
          <a:xfrm>
            <a:off x="8170814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8472264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8472264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îSḷíḑè"/>
          <p:cNvSpPr txBox="1"/>
          <p:nvPr/>
        </p:nvSpPr>
        <p:spPr>
          <a:xfrm>
            <a:off x="1410010" y="2005065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21" name="íṣļîḋé"/>
          <p:cNvSpPr/>
          <p:nvPr/>
        </p:nvSpPr>
        <p:spPr>
          <a:xfrm>
            <a:off x="1410010" y="1697288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8" name="îsḷïḍè"/>
          <p:cNvSpPr txBox="1"/>
          <p:nvPr/>
        </p:nvSpPr>
        <p:spPr>
          <a:xfrm>
            <a:off x="1410010" y="3328973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9" name="î$ḷîḋê"/>
          <p:cNvSpPr/>
          <p:nvPr/>
        </p:nvSpPr>
        <p:spPr>
          <a:xfrm>
            <a:off x="1410010" y="3021196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6" name="iṣḻiḋe"/>
          <p:cNvSpPr txBox="1"/>
          <p:nvPr/>
        </p:nvSpPr>
        <p:spPr>
          <a:xfrm>
            <a:off x="1410010" y="4652881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</a:p>
        </p:txBody>
      </p:sp>
      <p:sp>
        <p:nvSpPr>
          <p:cNvPr id="17" name="i$lidé"/>
          <p:cNvSpPr/>
          <p:nvPr/>
        </p:nvSpPr>
        <p:spPr>
          <a:xfrm>
            <a:off x="1410010" y="4345104"/>
            <a:ext cx="2611177" cy="3077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307468" y="2710116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07468" y="4048863"/>
            <a:ext cx="2448272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677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9">
            <a:extLst>
              <a:ext uri="{FF2B5EF4-FFF2-40B4-BE49-F238E27FC236}">
                <a16:creationId xmlns:a16="http://schemas.microsoft.com/office/drawing/2014/main" id="{214D196B-0DA0-4F3C-85CD-1C4A89FB1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6799" y="1174232"/>
            <a:ext cx="5397333" cy="1383710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</a:rPr>
              <a:t>Thanks</a:t>
            </a:r>
            <a:br>
              <a:rPr lang="en-US" altLang="zh-CN" sz="3600" dirty="0">
                <a:solidFill>
                  <a:schemeClr val="bg1"/>
                </a:solidFill>
              </a:rPr>
            </a:br>
            <a:r>
              <a:rPr lang="en-US" altLang="zh-CN" sz="3200" b="0" dirty="0">
                <a:solidFill>
                  <a:schemeClr val="bg1"/>
                </a:solidFill>
              </a:rPr>
              <a:t>And Your Slogan Here.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4294967295"/>
          </p:nvPr>
        </p:nvSpPr>
        <p:spPr>
          <a:xfrm>
            <a:off x="4103399" y="2325791"/>
            <a:ext cx="3985202" cy="3108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</a:rPr>
              <a:t>Speaker name and title</a:t>
            </a:r>
          </a:p>
        </p:txBody>
      </p:sp>
      <p:sp>
        <p:nvSpPr>
          <p:cNvPr id="9" name="文本占位符 6"/>
          <p:cNvSpPr>
            <a:spLocks noGrp="1"/>
          </p:cNvSpPr>
          <p:nvPr>
            <p:ph type="body" sz="quarter" idx="4294967295"/>
          </p:nvPr>
        </p:nvSpPr>
        <p:spPr>
          <a:xfrm>
            <a:off x="4103399" y="2641425"/>
            <a:ext cx="3985202" cy="3108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zh-CN" sz="1600" dirty="0">
                <a:solidFill>
                  <a:schemeClr val="bg1"/>
                </a:solidFill>
              </a:rPr>
              <a:t>mba.guet.edu.cn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856156" y="2215056"/>
            <a:ext cx="712088" cy="8688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0 1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144" y="1989438"/>
            <a:ext cx="1320112" cy="132011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5176268" y="1840142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5176268" y="269858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$lîḍe"/>
          <p:cNvSpPr/>
          <p:nvPr/>
        </p:nvSpPr>
        <p:spPr>
          <a:xfrm>
            <a:off x="870121" y="2185614"/>
            <a:ext cx="2512890" cy="2486773"/>
          </a:xfrm>
          <a:prstGeom prst="ellipse">
            <a:avLst/>
          </a:prstGeom>
          <a:blipFill>
            <a:blip r:embed="rId3"/>
            <a:srcRect/>
            <a:stretch>
              <a:fillRect l="-26445" t="449" r="-26527" b="-4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ṡļïḑê"/>
          <p:cNvSpPr/>
          <p:nvPr/>
        </p:nvSpPr>
        <p:spPr>
          <a:xfrm>
            <a:off x="6173291" y="2185614"/>
            <a:ext cx="2512890" cy="2486773"/>
          </a:xfrm>
          <a:prstGeom prst="ellipse">
            <a:avLst/>
          </a:prstGeom>
          <a:blipFill>
            <a:blip r:embed="rId4"/>
            <a:srcRect/>
            <a:stretch>
              <a:fillRect l="-25378" t="449" r="-27594" b="-44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ṡļídé"/>
          <p:cNvSpPr>
            <a:spLocks/>
          </p:cNvSpPr>
          <p:nvPr/>
        </p:nvSpPr>
        <p:spPr bwMode="auto">
          <a:xfrm>
            <a:off x="2557698" y="2206999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ṧḻidé"/>
          <p:cNvSpPr>
            <a:spLocks/>
          </p:cNvSpPr>
          <p:nvPr/>
        </p:nvSpPr>
        <p:spPr bwMode="auto">
          <a:xfrm>
            <a:off x="2945048" y="2757068"/>
            <a:ext cx="611982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ṡḷiḓe"/>
          <p:cNvSpPr>
            <a:spLocks/>
          </p:cNvSpPr>
          <p:nvPr/>
        </p:nvSpPr>
        <p:spPr bwMode="auto">
          <a:xfrm>
            <a:off x="2978386" y="344366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ŝļîďè"/>
          <p:cNvSpPr>
            <a:spLocks/>
          </p:cNvSpPr>
          <p:nvPr/>
        </p:nvSpPr>
        <p:spPr bwMode="auto">
          <a:xfrm>
            <a:off x="2594211" y="4059612"/>
            <a:ext cx="612775" cy="612775"/>
          </a:xfrm>
          <a:custGeom>
            <a:avLst/>
            <a:gdLst>
              <a:gd name="T0" fmla="*/ 34767889 w 21600"/>
              <a:gd name="T1" fmla="*/ 34767889 h 21600"/>
              <a:gd name="T2" fmla="*/ 34767889 w 21600"/>
              <a:gd name="T3" fmla="*/ 34767889 h 21600"/>
              <a:gd name="T4" fmla="*/ 34767889 w 21600"/>
              <a:gd name="T5" fmla="*/ 34767889 h 21600"/>
              <a:gd name="T6" fmla="*/ 34767889 w 21600"/>
              <a:gd name="T7" fmla="*/ 347678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ṥľïḑé"/>
          <p:cNvSpPr>
            <a:spLocks/>
          </p:cNvSpPr>
          <p:nvPr/>
        </p:nvSpPr>
        <p:spPr bwMode="auto">
          <a:xfrm>
            <a:off x="3721724" y="2998801"/>
            <a:ext cx="2278856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normAutofit/>
          </a:bodyPr>
          <a:lstStyle/>
          <a:p>
            <a:pPr defTabSz="323850">
              <a:defRPr/>
            </a:pPr>
            <a:r>
              <a:rPr lang="zh-CN" altLang="en-US" sz="125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ïṩľîḓé"/>
          <p:cNvSpPr>
            <a:spLocks/>
          </p:cNvSpPr>
          <p:nvPr/>
        </p:nvSpPr>
        <p:spPr bwMode="auto">
          <a:xfrm>
            <a:off x="3721724" y="3189301"/>
            <a:ext cx="2278856" cy="7801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323850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9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14" name="îṧlîdé"/>
          <p:cNvSpPr>
            <a:spLocks/>
          </p:cNvSpPr>
          <p:nvPr/>
        </p:nvSpPr>
        <p:spPr bwMode="auto">
          <a:xfrm>
            <a:off x="7878998" y="2206999"/>
            <a:ext cx="612775" cy="612775"/>
          </a:xfrm>
          <a:custGeom>
            <a:avLst/>
            <a:gdLst>
              <a:gd name="T0" fmla="*/ 34767889 w 21600"/>
              <a:gd name="T1" fmla="*/ 34767889 h 21600"/>
              <a:gd name="T2" fmla="*/ 34767889 w 21600"/>
              <a:gd name="T3" fmla="*/ 34767889 h 21600"/>
              <a:gd name="T4" fmla="*/ 34767889 w 21600"/>
              <a:gd name="T5" fmla="*/ 34767889 h 21600"/>
              <a:gd name="T6" fmla="*/ 34767889 w 21600"/>
              <a:gd name="T7" fmla="*/ 3476788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lnTo>
                  <a:pt x="21600" y="108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ṩlïḑê"/>
          <p:cNvSpPr>
            <a:spLocks/>
          </p:cNvSpPr>
          <p:nvPr/>
        </p:nvSpPr>
        <p:spPr bwMode="auto">
          <a:xfrm>
            <a:off x="8266348" y="2757068"/>
            <a:ext cx="611982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íSļíḍê"/>
          <p:cNvSpPr>
            <a:spLocks/>
          </p:cNvSpPr>
          <p:nvPr/>
        </p:nvSpPr>
        <p:spPr bwMode="auto">
          <a:xfrm>
            <a:off x="8299686" y="344366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išļiḑé"/>
          <p:cNvSpPr>
            <a:spLocks/>
          </p:cNvSpPr>
          <p:nvPr/>
        </p:nvSpPr>
        <p:spPr bwMode="auto">
          <a:xfrm>
            <a:off x="7915511" y="4059612"/>
            <a:ext cx="612775" cy="612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10800"/>
                </a:moveTo>
                <a:cubicBezTo>
                  <a:pt x="21600" y="16764"/>
                  <a:pt x="16764" y="21600"/>
                  <a:pt x="10800" y="21600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799" y="0"/>
                </a:cubicBezTo>
                <a:cubicBezTo>
                  <a:pt x="16764" y="0"/>
                  <a:pt x="21600" y="4835"/>
                  <a:pt x="21600" y="1079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ş1íḋé"/>
          <p:cNvSpPr>
            <a:spLocks/>
          </p:cNvSpPr>
          <p:nvPr/>
        </p:nvSpPr>
        <p:spPr bwMode="auto">
          <a:xfrm>
            <a:off x="9043024" y="2998801"/>
            <a:ext cx="2278856" cy="190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normAutofit/>
          </a:bodyPr>
          <a:lstStyle/>
          <a:p>
            <a:pPr defTabSz="323850">
              <a:defRPr/>
            </a:pPr>
            <a:r>
              <a:rPr lang="zh-CN" altLang="en-US" sz="1250" b="1">
                <a:solidFill>
                  <a:schemeClr val="accent5"/>
                </a:solidFill>
              </a:rPr>
              <a:t>标题文本预设</a:t>
            </a:r>
          </a:p>
        </p:txBody>
      </p:sp>
      <p:sp>
        <p:nvSpPr>
          <p:cNvPr id="19" name="iṥļiḍê"/>
          <p:cNvSpPr>
            <a:spLocks/>
          </p:cNvSpPr>
          <p:nvPr/>
        </p:nvSpPr>
        <p:spPr bwMode="auto">
          <a:xfrm>
            <a:off x="9043024" y="3189301"/>
            <a:ext cx="2278856" cy="7801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dgm="http://schemas.openxmlformats.org/drawingml/2006/diagram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normAutofit/>
          </a:bodyPr>
          <a:lstStyle/>
          <a:p>
            <a:pPr defTabSz="323850">
              <a:lnSpc>
                <a:spcPct val="120000"/>
              </a:lnSpc>
              <a:defRPr/>
            </a:pP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9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9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0" name="ïŝļiḑè"/>
          <p:cNvSpPr>
            <a:spLocks noChangeAspect="1"/>
          </p:cNvSpPr>
          <p:nvPr/>
        </p:nvSpPr>
        <p:spPr bwMode="auto">
          <a:xfrm>
            <a:off x="2728216" y="4179600"/>
            <a:ext cx="344764" cy="381053"/>
          </a:xfrm>
          <a:custGeom>
            <a:avLst/>
            <a:gdLst>
              <a:gd name="connsiteX0" fmla="*/ 67813 w 459621"/>
              <a:gd name="connsiteY0" fmla="*/ 117929 h 508000"/>
              <a:gd name="connsiteX1" fmla="*/ 113021 w 459621"/>
              <a:gd name="connsiteY1" fmla="*/ 162937 h 508000"/>
              <a:gd name="connsiteX2" fmla="*/ 67813 w 459621"/>
              <a:gd name="connsiteY2" fmla="*/ 282959 h 508000"/>
              <a:gd name="connsiteX3" fmla="*/ 233578 w 459621"/>
              <a:gd name="connsiteY3" fmla="*/ 447989 h 508000"/>
              <a:gd name="connsiteX4" fmla="*/ 391808 w 459621"/>
              <a:gd name="connsiteY4" fmla="*/ 282959 h 508000"/>
              <a:gd name="connsiteX5" fmla="*/ 339065 w 459621"/>
              <a:gd name="connsiteY5" fmla="*/ 170439 h 508000"/>
              <a:gd name="connsiteX6" fmla="*/ 384274 w 459621"/>
              <a:gd name="connsiteY6" fmla="*/ 117929 h 508000"/>
              <a:gd name="connsiteX7" fmla="*/ 459621 w 459621"/>
              <a:gd name="connsiteY7" fmla="*/ 282959 h 508000"/>
              <a:gd name="connsiteX8" fmla="*/ 233578 w 459621"/>
              <a:gd name="connsiteY8" fmla="*/ 508000 h 508000"/>
              <a:gd name="connsiteX9" fmla="*/ 0 w 459621"/>
              <a:gd name="connsiteY9" fmla="*/ 282959 h 508000"/>
              <a:gd name="connsiteX10" fmla="*/ 67813 w 459621"/>
              <a:gd name="connsiteY10" fmla="*/ 117929 h 508000"/>
              <a:gd name="connsiteX11" fmla="*/ 226787 w 459621"/>
              <a:gd name="connsiteY11" fmla="*/ 0 h 508000"/>
              <a:gd name="connsiteX12" fmla="*/ 263073 w 459621"/>
              <a:gd name="connsiteY12" fmla="*/ 37438 h 508000"/>
              <a:gd name="connsiteX13" fmla="*/ 263073 w 459621"/>
              <a:gd name="connsiteY13" fmla="*/ 284526 h 508000"/>
              <a:gd name="connsiteX14" fmla="*/ 226787 w 459621"/>
              <a:gd name="connsiteY14" fmla="*/ 314476 h 508000"/>
              <a:gd name="connsiteX15" fmla="*/ 190501 w 459621"/>
              <a:gd name="connsiteY15" fmla="*/ 284526 h 508000"/>
              <a:gd name="connsiteX16" fmla="*/ 190501 w 459621"/>
              <a:gd name="connsiteY16" fmla="*/ 37438 h 508000"/>
              <a:gd name="connsiteX17" fmla="*/ 226787 w 459621"/>
              <a:gd name="connsiteY1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9621" h="508000">
                <a:moveTo>
                  <a:pt x="67813" y="117929"/>
                </a:moveTo>
                <a:cubicBezTo>
                  <a:pt x="67813" y="117929"/>
                  <a:pt x="67813" y="117929"/>
                  <a:pt x="113021" y="162937"/>
                </a:cubicBezTo>
                <a:cubicBezTo>
                  <a:pt x="82882" y="200444"/>
                  <a:pt x="67813" y="237951"/>
                  <a:pt x="67813" y="282959"/>
                </a:cubicBezTo>
                <a:cubicBezTo>
                  <a:pt x="67813" y="372975"/>
                  <a:pt x="135626" y="447989"/>
                  <a:pt x="233578" y="447989"/>
                </a:cubicBezTo>
                <a:cubicBezTo>
                  <a:pt x="323995" y="447989"/>
                  <a:pt x="391808" y="372975"/>
                  <a:pt x="391808" y="282959"/>
                </a:cubicBezTo>
                <a:cubicBezTo>
                  <a:pt x="391808" y="237951"/>
                  <a:pt x="376739" y="200444"/>
                  <a:pt x="339065" y="170439"/>
                </a:cubicBezTo>
                <a:lnTo>
                  <a:pt x="384274" y="117929"/>
                </a:lnTo>
                <a:cubicBezTo>
                  <a:pt x="429482" y="162937"/>
                  <a:pt x="459621" y="215447"/>
                  <a:pt x="459621" y="282959"/>
                </a:cubicBezTo>
                <a:cubicBezTo>
                  <a:pt x="459621" y="410482"/>
                  <a:pt x="354134" y="508000"/>
                  <a:pt x="233578" y="508000"/>
                </a:cubicBezTo>
                <a:cubicBezTo>
                  <a:pt x="105487" y="508000"/>
                  <a:pt x="0" y="410482"/>
                  <a:pt x="0" y="282959"/>
                </a:cubicBezTo>
                <a:cubicBezTo>
                  <a:pt x="0" y="222948"/>
                  <a:pt x="22604" y="162937"/>
                  <a:pt x="67813" y="117929"/>
                </a:cubicBezTo>
                <a:close/>
                <a:moveTo>
                  <a:pt x="226787" y="0"/>
                </a:moveTo>
                <a:cubicBezTo>
                  <a:pt x="248559" y="0"/>
                  <a:pt x="263073" y="14975"/>
                  <a:pt x="263073" y="37438"/>
                </a:cubicBezTo>
                <a:lnTo>
                  <a:pt x="263073" y="284526"/>
                </a:lnTo>
                <a:cubicBezTo>
                  <a:pt x="263073" y="299501"/>
                  <a:pt x="248559" y="314476"/>
                  <a:pt x="226787" y="314476"/>
                </a:cubicBezTo>
                <a:cubicBezTo>
                  <a:pt x="205016" y="314476"/>
                  <a:pt x="190501" y="299501"/>
                  <a:pt x="190501" y="284526"/>
                </a:cubicBezTo>
                <a:cubicBezTo>
                  <a:pt x="190501" y="37438"/>
                  <a:pt x="190501" y="37438"/>
                  <a:pt x="190501" y="37438"/>
                </a:cubicBezTo>
                <a:cubicBezTo>
                  <a:pt x="190501" y="14975"/>
                  <a:pt x="205016" y="0"/>
                  <a:pt x="226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sḻíḍé"/>
          <p:cNvSpPr>
            <a:spLocks noChangeAspect="1"/>
          </p:cNvSpPr>
          <p:nvPr/>
        </p:nvSpPr>
        <p:spPr bwMode="auto">
          <a:xfrm>
            <a:off x="7994858" y="2329128"/>
            <a:ext cx="381053" cy="374784"/>
          </a:xfrm>
          <a:custGeom>
            <a:avLst/>
            <a:gdLst>
              <a:gd name="connsiteX0" fmla="*/ 325978 w 508000"/>
              <a:gd name="connsiteY0" fmla="*/ 396807 h 499642"/>
              <a:gd name="connsiteX1" fmla="*/ 332870 w 508000"/>
              <a:gd name="connsiteY1" fmla="*/ 401128 h 499642"/>
              <a:gd name="connsiteX2" fmla="*/ 368194 w 508000"/>
              <a:gd name="connsiteY2" fmla="*/ 462483 h 499642"/>
              <a:gd name="connsiteX3" fmla="*/ 369055 w 508000"/>
              <a:gd name="connsiteY3" fmla="*/ 469396 h 499642"/>
              <a:gd name="connsiteX4" fmla="*/ 364748 w 508000"/>
              <a:gd name="connsiteY4" fmla="*/ 474581 h 499642"/>
              <a:gd name="connsiteX5" fmla="*/ 271700 w 508000"/>
              <a:gd name="connsiteY5" fmla="*/ 499642 h 499642"/>
              <a:gd name="connsiteX6" fmla="*/ 265669 w 508000"/>
              <a:gd name="connsiteY6" fmla="*/ 497050 h 499642"/>
              <a:gd name="connsiteX7" fmla="*/ 263084 w 508000"/>
              <a:gd name="connsiteY7" fmla="*/ 491000 h 499642"/>
              <a:gd name="connsiteX8" fmla="*/ 263084 w 508000"/>
              <a:gd name="connsiteY8" fmla="*/ 419275 h 499642"/>
              <a:gd name="connsiteX9" fmla="*/ 270838 w 508000"/>
              <a:gd name="connsiteY9" fmla="*/ 411498 h 499642"/>
              <a:gd name="connsiteX10" fmla="*/ 322531 w 508000"/>
              <a:gd name="connsiteY10" fmla="*/ 397671 h 499642"/>
              <a:gd name="connsiteX11" fmla="*/ 325978 w 508000"/>
              <a:gd name="connsiteY11" fmla="*/ 396807 h 499642"/>
              <a:gd name="connsiteX12" fmla="*/ 181809 w 508000"/>
              <a:gd name="connsiteY12" fmla="*/ 396080 h 499642"/>
              <a:gd name="connsiteX13" fmla="*/ 185267 w 508000"/>
              <a:gd name="connsiteY13" fmla="*/ 396943 h 499642"/>
              <a:gd name="connsiteX14" fmla="*/ 237136 w 508000"/>
              <a:gd name="connsiteY14" fmla="*/ 411614 h 499642"/>
              <a:gd name="connsiteX15" fmla="*/ 244916 w 508000"/>
              <a:gd name="connsiteY15" fmla="*/ 419381 h 499642"/>
              <a:gd name="connsiteX16" fmla="*/ 244916 w 508000"/>
              <a:gd name="connsiteY16" fmla="*/ 491012 h 499642"/>
              <a:gd name="connsiteX17" fmla="*/ 241458 w 508000"/>
              <a:gd name="connsiteY17" fmla="*/ 497053 h 499642"/>
              <a:gd name="connsiteX18" fmla="*/ 236271 w 508000"/>
              <a:gd name="connsiteY18" fmla="*/ 499642 h 499642"/>
              <a:gd name="connsiteX19" fmla="*/ 235407 w 508000"/>
              <a:gd name="connsiteY19" fmla="*/ 499642 h 499642"/>
              <a:gd name="connsiteX20" fmla="*/ 142042 w 508000"/>
              <a:gd name="connsiteY20" fmla="*/ 474615 h 499642"/>
              <a:gd name="connsiteX21" fmla="*/ 137720 w 508000"/>
              <a:gd name="connsiteY21" fmla="*/ 469436 h 499642"/>
              <a:gd name="connsiteX22" fmla="*/ 138584 w 508000"/>
              <a:gd name="connsiteY22" fmla="*/ 462532 h 499642"/>
              <a:gd name="connsiteX23" fmla="*/ 174893 w 508000"/>
              <a:gd name="connsiteY23" fmla="*/ 400395 h 499642"/>
              <a:gd name="connsiteX24" fmla="*/ 181809 w 508000"/>
              <a:gd name="connsiteY24" fmla="*/ 396080 h 499642"/>
              <a:gd name="connsiteX25" fmla="*/ 395834 w 508000"/>
              <a:gd name="connsiteY25" fmla="*/ 339030 h 499642"/>
              <a:gd name="connsiteX26" fmla="*/ 400148 w 508000"/>
              <a:gd name="connsiteY26" fmla="*/ 340754 h 499642"/>
              <a:gd name="connsiteX27" fmla="*/ 461399 w 508000"/>
              <a:gd name="connsiteY27" fmla="*/ 376097 h 499642"/>
              <a:gd name="connsiteX28" fmla="*/ 465712 w 508000"/>
              <a:gd name="connsiteY28" fmla="*/ 381269 h 499642"/>
              <a:gd name="connsiteX29" fmla="*/ 464850 w 508000"/>
              <a:gd name="connsiteY29" fmla="*/ 388165 h 499642"/>
              <a:gd name="connsiteX30" fmla="*/ 396697 w 508000"/>
              <a:gd name="connsiteY30" fmla="*/ 456265 h 499642"/>
              <a:gd name="connsiteX31" fmla="*/ 391521 w 508000"/>
              <a:gd name="connsiteY31" fmla="*/ 457127 h 499642"/>
              <a:gd name="connsiteX32" fmla="*/ 389796 w 508000"/>
              <a:gd name="connsiteY32" fmla="*/ 457127 h 499642"/>
              <a:gd name="connsiteX33" fmla="*/ 384619 w 508000"/>
              <a:gd name="connsiteY33" fmla="*/ 452817 h 499642"/>
              <a:gd name="connsiteX34" fmla="*/ 349249 w 508000"/>
              <a:gd name="connsiteY34" fmla="*/ 391613 h 499642"/>
              <a:gd name="connsiteX35" fmla="*/ 350974 w 508000"/>
              <a:gd name="connsiteY35" fmla="*/ 380407 h 499642"/>
              <a:gd name="connsiteX36" fmla="*/ 388933 w 508000"/>
              <a:gd name="connsiteY36" fmla="*/ 342478 h 499642"/>
              <a:gd name="connsiteX37" fmla="*/ 395834 w 508000"/>
              <a:gd name="connsiteY37" fmla="*/ 339030 h 499642"/>
              <a:gd name="connsiteX38" fmla="*/ 112165 w 508000"/>
              <a:gd name="connsiteY38" fmla="*/ 339030 h 499642"/>
              <a:gd name="connsiteX39" fmla="*/ 118204 w 508000"/>
              <a:gd name="connsiteY39" fmla="*/ 342478 h 499642"/>
              <a:gd name="connsiteX40" fmla="*/ 156163 w 508000"/>
              <a:gd name="connsiteY40" fmla="*/ 380407 h 499642"/>
              <a:gd name="connsiteX41" fmla="*/ 158751 w 508000"/>
              <a:gd name="connsiteY41" fmla="*/ 391613 h 499642"/>
              <a:gd name="connsiteX42" fmla="*/ 123380 w 508000"/>
              <a:gd name="connsiteY42" fmla="*/ 452817 h 499642"/>
              <a:gd name="connsiteX43" fmla="*/ 118204 w 508000"/>
              <a:gd name="connsiteY43" fmla="*/ 457127 h 499642"/>
              <a:gd name="connsiteX44" fmla="*/ 115616 w 508000"/>
              <a:gd name="connsiteY44" fmla="*/ 457127 h 499642"/>
              <a:gd name="connsiteX45" fmla="*/ 111303 w 508000"/>
              <a:gd name="connsiteY45" fmla="*/ 455403 h 499642"/>
              <a:gd name="connsiteX46" fmla="*/ 43150 w 508000"/>
              <a:gd name="connsiteY46" fmla="*/ 388165 h 499642"/>
              <a:gd name="connsiteX47" fmla="*/ 42287 w 508000"/>
              <a:gd name="connsiteY47" fmla="*/ 381269 h 499642"/>
              <a:gd name="connsiteX48" fmla="*/ 45738 w 508000"/>
              <a:gd name="connsiteY48" fmla="*/ 376097 h 499642"/>
              <a:gd name="connsiteX49" fmla="*/ 107852 w 508000"/>
              <a:gd name="connsiteY49" fmla="*/ 340754 h 499642"/>
              <a:gd name="connsiteX50" fmla="*/ 112165 w 508000"/>
              <a:gd name="connsiteY50" fmla="*/ 339030 h 499642"/>
              <a:gd name="connsiteX51" fmla="*/ 427844 w 508000"/>
              <a:gd name="connsiteY51" fmla="*/ 254363 h 499642"/>
              <a:gd name="connsiteX52" fmla="*/ 499381 w 508000"/>
              <a:gd name="connsiteY52" fmla="*/ 254363 h 499642"/>
              <a:gd name="connsiteX53" fmla="*/ 505414 w 508000"/>
              <a:gd name="connsiteY53" fmla="*/ 256956 h 499642"/>
              <a:gd name="connsiteX54" fmla="*/ 508000 w 508000"/>
              <a:gd name="connsiteY54" fmla="*/ 263008 h 499642"/>
              <a:gd name="connsiteX55" fmla="*/ 483005 w 508000"/>
              <a:gd name="connsiteY55" fmla="*/ 356372 h 499642"/>
              <a:gd name="connsiteX56" fmla="*/ 477834 w 508000"/>
              <a:gd name="connsiteY56" fmla="*/ 360695 h 499642"/>
              <a:gd name="connsiteX57" fmla="*/ 475248 w 508000"/>
              <a:gd name="connsiteY57" fmla="*/ 361559 h 499642"/>
              <a:gd name="connsiteX58" fmla="*/ 470939 w 508000"/>
              <a:gd name="connsiteY58" fmla="*/ 359830 h 499642"/>
              <a:gd name="connsiteX59" fmla="*/ 408882 w 508000"/>
              <a:gd name="connsiteY59" fmla="*/ 324386 h 499642"/>
              <a:gd name="connsiteX60" fmla="*/ 405435 w 508000"/>
              <a:gd name="connsiteY60" fmla="*/ 313148 h 499642"/>
              <a:gd name="connsiteX61" fmla="*/ 420087 w 508000"/>
              <a:gd name="connsiteY61" fmla="*/ 262143 h 499642"/>
              <a:gd name="connsiteX62" fmla="*/ 427844 w 508000"/>
              <a:gd name="connsiteY62" fmla="*/ 254363 h 499642"/>
              <a:gd name="connsiteX63" fmla="*/ 8600 w 508000"/>
              <a:gd name="connsiteY63" fmla="*/ 254363 h 499642"/>
              <a:gd name="connsiteX64" fmla="*/ 79119 w 508000"/>
              <a:gd name="connsiteY64" fmla="*/ 254363 h 499642"/>
              <a:gd name="connsiteX65" fmla="*/ 87719 w 508000"/>
              <a:gd name="connsiteY65" fmla="*/ 262143 h 499642"/>
              <a:gd name="connsiteX66" fmla="*/ 101479 w 508000"/>
              <a:gd name="connsiteY66" fmla="*/ 314012 h 499642"/>
              <a:gd name="connsiteX67" fmla="*/ 98039 w 508000"/>
              <a:gd name="connsiteY67" fmla="*/ 324386 h 499642"/>
              <a:gd name="connsiteX68" fmla="*/ 36119 w 508000"/>
              <a:gd name="connsiteY68" fmla="*/ 359830 h 499642"/>
              <a:gd name="connsiteX69" fmla="*/ 32679 w 508000"/>
              <a:gd name="connsiteY69" fmla="*/ 361559 h 499642"/>
              <a:gd name="connsiteX70" fmla="*/ 30099 w 508000"/>
              <a:gd name="connsiteY70" fmla="*/ 360695 h 499642"/>
              <a:gd name="connsiteX71" fmla="*/ 24940 w 508000"/>
              <a:gd name="connsiteY71" fmla="*/ 356372 h 499642"/>
              <a:gd name="connsiteX72" fmla="*/ 0 w 508000"/>
              <a:gd name="connsiteY72" fmla="*/ 263008 h 499642"/>
              <a:gd name="connsiteX73" fmla="*/ 2580 w 508000"/>
              <a:gd name="connsiteY73" fmla="*/ 256956 h 499642"/>
              <a:gd name="connsiteX74" fmla="*/ 8600 w 508000"/>
              <a:gd name="connsiteY74" fmla="*/ 254363 h 499642"/>
              <a:gd name="connsiteX75" fmla="*/ 475205 w 508000"/>
              <a:gd name="connsiteY75" fmla="*/ 129362 h 499642"/>
              <a:gd name="connsiteX76" fmla="*/ 477794 w 508000"/>
              <a:gd name="connsiteY76" fmla="*/ 129362 h 499642"/>
              <a:gd name="connsiteX77" fmla="*/ 482973 w 508000"/>
              <a:gd name="connsiteY77" fmla="*/ 133675 h 499642"/>
              <a:gd name="connsiteX78" fmla="*/ 507137 w 508000"/>
              <a:gd name="connsiteY78" fmla="*/ 226842 h 499642"/>
              <a:gd name="connsiteX79" fmla="*/ 505411 w 508000"/>
              <a:gd name="connsiteY79" fmla="*/ 232880 h 499642"/>
              <a:gd name="connsiteX80" fmla="*/ 499370 w 508000"/>
              <a:gd name="connsiteY80" fmla="*/ 235468 h 499642"/>
              <a:gd name="connsiteX81" fmla="*/ 428602 w 508000"/>
              <a:gd name="connsiteY81" fmla="*/ 235468 h 499642"/>
              <a:gd name="connsiteX82" fmla="*/ 420835 w 508000"/>
              <a:gd name="connsiteY82" fmla="*/ 228567 h 499642"/>
              <a:gd name="connsiteX83" fmla="*/ 406164 w 508000"/>
              <a:gd name="connsiteY83" fmla="*/ 176808 h 499642"/>
              <a:gd name="connsiteX84" fmla="*/ 409616 w 508000"/>
              <a:gd name="connsiteY84" fmla="*/ 165593 h 499642"/>
              <a:gd name="connsiteX85" fmla="*/ 470890 w 508000"/>
              <a:gd name="connsiteY85" fmla="*/ 130225 h 499642"/>
              <a:gd name="connsiteX86" fmla="*/ 475205 w 508000"/>
              <a:gd name="connsiteY86" fmla="*/ 129362 h 499642"/>
              <a:gd name="connsiteX87" fmla="*/ 389708 w 508000"/>
              <a:gd name="connsiteY87" fmla="*/ 32704 h 499642"/>
              <a:gd name="connsiteX88" fmla="*/ 392299 w 508000"/>
              <a:gd name="connsiteY88" fmla="*/ 32704 h 499642"/>
              <a:gd name="connsiteX89" fmla="*/ 396617 w 508000"/>
              <a:gd name="connsiteY89" fmla="*/ 34428 h 499642"/>
              <a:gd name="connsiteX90" fmla="*/ 464848 w 508000"/>
              <a:gd name="connsiteY90" fmla="*/ 102528 h 499642"/>
              <a:gd name="connsiteX91" fmla="*/ 465711 w 508000"/>
              <a:gd name="connsiteY91" fmla="*/ 108562 h 499642"/>
              <a:gd name="connsiteX92" fmla="*/ 462257 w 508000"/>
              <a:gd name="connsiteY92" fmla="*/ 114596 h 499642"/>
              <a:gd name="connsiteX93" fmla="*/ 400072 w 508000"/>
              <a:gd name="connsiteY93" fmla="*/ 149939 h 499642"/>
              <a:gd name="connsiteX94" fmla="*/ 395754 w 508000"/>
              <a:gd name="connsiteY94" fmla="*/ 150801 h 499642"/>
              <a:gd name="connsiteX95" fmla="*/ 389708 w 508000"/>
              <a:gd name="connsiteY95" fmla="*/ 147353 h 499642"/>
              <a:gd name="connsiteX96" fmla="*/ 351706 w 508000"/>
              <a:gd name="connsiteY96" fmla="*/ 109424 h 499642"/>
              <a:gd name="connsiteX97" fmla="*/ 349115 w 508000"/>
              <a:gd name="connsiteY97" fmla="*/ 98218 h 499642"/>
              <a:gd name="connsiteX98" fmla="*/ 384526 w 508000"/>
              <a:gd name="connsiteY98" fmla="*/ 37014 h 499642"/>
              <a:gd name="connsiteX99" fmla="*/ 389708 w 508000"/>
              <a:gd name="connsiteY99" fmla="*/ 32704 h 499642"/>
              <a:gd name="connsiteX100" fmla="*/ 115448 w 508000"/>
              <a:gd name="connsiteY100" fmla="*/ 32704 h 499642"/>
              <a:gd name="connsiteX101" fmla="*/ 117171 w 508000"/>
              <a:gd name="connsiteY101" fmla="*/ 32704 h 499642"/>
              <a:gd name="connsiteX102" fmla="*/ 122340 w 508000"/>
              <a:gd name="connsiteY102" fmla="*/ 37018 h 499642"/>
              <a:gd name="connsiteX103" fmla="*/ 158526 w 508000"/>
              <a:gd name="connsiteY103" fmla="*/ 98279 h 499642"/>
              <a:gd name="connsiteX104" fmla="*/ 155941 w 508000"/>
              <a:gd name="connsiteY104" fmla="*/ 109496 h 499642"/>
              <a:gd name="connsiteX105" fmla="*/ 87017 w 508000"/>
              <a:gd name="connsiteY105" fmla="*/ 228565 h 499642"/>
              <a:gd name="connsiteX106" fmla="*/ 79263 w 508000"/>
              <a:gd name="connsiteY106" fmla="*/ 235468 h 499642"/>
              <a:gd name="connsiteX107" fmla="*/ 8615 w 508000"/>
              <a:gd name="connsiteY107" fmla="*/ 235468 h 499642"/>
              <a:gd name="connsiteX108" fmla="*/ 2584 w 508000"/>
              <a:gd name="connsiteY108" fmla="*/ 232880 h 499642"/>
              <a:gd name="connsiteX109" fmla="*/ 0 w 508000"/>
              <a:gd name="connsiteY109" fmla="*/ 226840 h 499642"/>
              <a:gd name="connsiteX110" fmla="*/ 34462 w 508000"/>
              <a:gd name="connsiteY110" fmla="*/ 116398 h 499642"/>
              <a:gd name="connsiteX111" fmla="*/ 111140 w 508000"/>
              <a:gd name="connsiteY111" fmla="*/ 34430 h 499642"/>
              <a:gd name="connsiteX112" fmla="*/ 115448 w 508000"/>
              <a:gd name="connsiteY112" fmla="*/ 32704 h 499642"/>
              <a:gd name="connsiteX113" fmla="*/ 219030 w 508000"/>
              <a:gd name="connsiteY113" fmla="*/ 0 h 499642"/>
              <a:gd name="connsiteX114" fmla="*/ 288970 w 508000"/>
              <a:gd name="connsiteY114" fmla="*/ 0 h 499642"/>
              <a:gd name="connsiteX115" fmla="*/ 297605 w 508000"/>
              <a:gd name="connsiteY115" fmla="*/ 8630 h 499642"/>
              <a:gd name="connsiteX116" fmla="*/ 297605 w 508000"/>
              <a:gd name="connsiteY116" fmla="*/ 220070 h 499642"/>
              <a:gd name="connsiteX117" fmla="*/ 288970 w 508000"/>
              <a:gd name="connsiteY117" fmla="*/ 227837 h 499642"/>
              <a:gd name="connsiteX118" fmla="*/ 219030 w 508000"/>
              <a:gd name="connsiteY118" fmla="*/ 227837 h 499642"/>
              <a:gd name="connsiteX119" fmla="*/ 210395 w 508000"/>
              <a:gd name="connsiteY119" fmla="*/ 220070 h 499642"/>
              <a:gd name="connsiteX120" fmla="*/ 210395 w 508000"/>
              <a:gd name="connsiteY120" fmla="*/ 8630 h 499642"/>
              <a:gd name="connsiteX121" fmla="*/ 219030 w 508000"/>
              <a:gd name="connsiteY121" fmla="*/ 0 h 4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08000" h="499642">
                <a:moveTo>
                  <a:pt x="325978" y="396807"/>
                </a:moveTo>
                <a:cubicBezTo>
                  <a:pt x="328562" y="396807"/>
                  <a:pt x="331147" y="398535"/>
                  <a:pt x="332870" y="401128"/>
                </a:cubicBezTo>
                <a:lnTo>
                  <a:pt x="368194" y="462483"/>
                </a:lnTo>
                <a:cubicBezTo>
                  <a:pt x="369917" y="465076"/>
                  <a:pt x="369917" y="466804"/>
                  <a:pt x="369055" y="469396"/>
                </a:cubicBezTo>
                <a:cubicBezTo>
                  <a:pt x="369055" y="471125"/>
                  <a:pt x="367332" y="473717"/>
                  <a:pt x="364748" y="474581"/>
                </a:cubicBezTo>
                <a:cubicBezTo>
                  <a:pt x="336316" y="488408"/>
                  <a:pt x="304439" y="497050"/>
                  <a:pt x="271700" y="499642"/>
                </a:cubicBezTo>
                <a:cubicBezTo>
                  <a:pt x="269115" y="499642"/>
                  <a:pt x="267392" y="498778"/>
                  <a:pt x="265669" y="497050"/>
                </a:cubicBezTo>
                <a:cubicBezTo>
                  <a:pt x="263946" y="495321"/>
                  <a:pt x="263084" y="493593"/>
                  <a:pt x="263084" y="491000"/>
                </a:cubicBezTo>
                <a:cubicBezTo>
                  <a:pt x="263084" y="491000"/>
                  <a:pt x="263084" y="491000"/>
                  <a:pt x="263084" y="419275"/>
                </a:cubicBezTo>
                <a:cubicBezTo>
                  <a:pt x="263084" y="415819"/>
                  <a:pt x="266530" y="411498"/>
                  <a:pt x="270838" y="411498"/>
                </a:cubicBezTo>
                <a:cubicBezTo>
                  <a:pt x="288931" y="409769"/>
                  <a:pt x="306162" y="404584"/>
                  <a:pt x="322531" y="397671"/>
                </a:cubicBezTo>
                <a:cubicBezTo>
                  <a:pt x="323393" y="396807"/>
                  <a:pt x="324255" y="396807"/>
                  <a:pt x="325978" y="396807"/>
                </a:cubicBezTo>
                <a:close/>
                <a:moveTo>
                  <a:pt x="181809" y="396080"/>
                </a:moveTo>
                <a:cubicBezTo>
                  <a:pt x="183538" y="396080"/>
                  <a:pt x="184402" y="396943"/>
                  <a:pt x="185267" y="396943"/>
                </a:cubicBezTo>
                <a:cubicBezTo>
                  <a:pt x="203421" y="404710"/>
                  <a:pt x="219846" y="409888"/>
                  <a:pt x="237136" y="411614"/>
                </a:cubicBezTo>
                <a:cubicBezTo>
                  <a:pt x="241458" y="411614"/>
                  <a:pt x="244916" y="415066"/>
                  <a:pt x="244916" y="419381"/>
                </a:cubicBezTo>
                <a:cubicBezTo>
                  <a:pt x="244916" y="419381"/>
                  <a:pt x="244916" y="419381"/>
                  <a:pt x="244916" y="491012"/>
                </a:cubicBezTo>
                <a:cubicBezTo>
                  <a:pt x="244916" y="493601"/>
                  <a:pt x="243187" y="495327"/>
                  <a:pt x="241458" y="497053"/>
                </a:cubicBezTo>
                <a:cubicBezTo>
                  <a:pt x="240594" y="498779"/>
                  <a:pt x="238000" y="499642"/>
                  <a:pt x="236271" y="499642"/>
                </a:cubicBezTo>
                <a:cubicBezTo>
                  <a:pt x="236271" y="499642"/>
                  <a:pt x="235407" y="499642"/>
                  <a:pt x="235407" y="499642"/>
                </a:cubicBezTo>
                <a:cubicBezTo>
                  <a:pt x="203421" y="497053"/>
                  <a:pt x="171435" y="488423"/>
                  <a:pt x="142042" y="474615"/>
                </a:cubicBezTo>
                <a:cubicBezTo>
                  <a:pt x="140313" y="473752"/>
                  <a:pt x="138584" y="472026"/>
                  <a:pt x="137720" y="469436"/>
                </a:cubicBezTo>
                <a:cubicBezTo>
                  <a:pt x="137720" y="466847"/>
                  <a:pt x="137720" y="465121"/>
                  <a:pt x="138584" y="462532"/>
                </a:cubicBezTo>
                <a:cubicBezTo>
                  <a:pt x="138584" y="462532"/>
                  <a:pt x="138584" y="462532"/>
                  <a:pt x="174893" y="400395"/>
                </a:cubicBezTo>
                <a:cubicBezTo>
                  <a:pt x="176622" y="397806"/>
                  <a:pt x="179215" y="396080"/>
                  <a:pt x="181809" y="396080"/>
                </a:cubicBezTo>
                <a:close/>
                <a:moveTo>
                  <a:pt x="395834" y="339030"/>
                </a:moveTo>
                <a:cubicBezTo>
                  <a:pt x="397560" y="339030"/>
                  <a:pt x="398422" y="339892"/>
                  <a:pt x="400148" y="340754"/>
                </a:cubicBezTo>
                <a:cubicBezTo>
                  <a:pt x="400148" y="340754"/>
                  <a:pt x="400148" y="340754"/>
                  <a:pt x="461399" y="376097"/>
                </a:cubicBezTo>
                <a:cubicBezTo>
                  <a:pt x="463987" y="376959"/>
                  <a:pt x="464850" y="378683"/>
                  <a:pt x="465712" y="381269"/>
                </a:cubicBezTo>
                <a:cubicBezTo>
                  <a:pt x="466575" y="383855"/>
                  <a:pt x="465712" y="385579"/>
                  <a:pt x="464850" y="388165"/>
                </a:cubicBezTo>
                <a:cubicBezTo>
                  <a:pt x="445870" y="414888"/>
                  <a:pt x="423440" y="438163"/>
                  <a:pt x="396697" y="456265"/>
                </a:cubicBezTo>
                <a:cubicBezTo>
                  <a:pt x="394972" y="457127"/>
                  <a:pt x="393246" y="457127"/>
                  <a:pt x="391521" y="457127"/>
                </a:cubicBezTo>
                <a:cubicBezTo>
                  <a:pt x="391521" y="457127"/>
                  <a:pt x="390658" y="457127"/>
                  <a:pt x="389796" y="457127"/>
                </a:cubicBezTo>
                <a:cubicBezTo>
                  <a:pt x="388070" y="456265"/>
                  <a:pt x="385482" y="455403"/>
                  <a:pt x="384619" y="452817"/>
                </a:cubicBezTo>
                <a:cubicBezTo>
                  <a:pt x="384619" y="452817"/>
                  <a:pt x="384619" y="452817"/>
                  <a:pt x="349249" y="391613"/>
                </a:cubicBezTo>
                <a:cubicBezTo>
                  <a:pt x="346661" y="387303"/>
                  <a:pt x="347524" y="382993"/>
                  <a:pt x="350974" y="380407"/>
                </a:cubicBezTo>
                <a:cubicBezTo>
                  <a:pt x="366503" y="369201"/>
                  <a:pt x="378581" y="357132"/>
                  <a:pt x="388933" y="342478"/>
                </a:cubicBezTo>
                <a:cubicBezTo>
                  <a:pt x="390658" y="340754"/>
                  <a:pt x="393246" y="339030"/>
                  <a:pt x="395834" y="339030"/>
                </a:cubicBezTo>
                <a:close/>
                <a:moveTo>
                  <a:pt x="112165" y="339030"/>
                </a:moveTo>
                <a:cubicBezTo>
                  <a:pt x="114753" y="339030"/>
                  <a:pt x="117342" y="340754"/>
                  <a:pt x="118204" y="342478"/>
                </a:cubicBezTo>
                <a:cubicBezTo>
                  <a:pt x="129419" y="357995"/>
                  <a:pt x="142360" y="370063"/>
                  <a:pt x="156163" y="380407"/>
                </a:cubicBezTo>
                <a:cubicBezTo>
                  <a:pt x="159614" y="382993"/>
                  <a:pt x="161339" y="387303"/>
                  <a:pt x="158751" y="391613"/>
                </a:cubicBezTo>
                <a:cubicBezTo>
                  <a:pt x="158751" y="391613"/>
                  <a:pt x="158751" y="391613"/>
                  <a:pt x="123380" y="452817"/>
                </a:cubicBezTo>
                <a:cubicBezTo>
                  <a:pt x="121655" y="455403"/>
                  <a:pt x="119930" y="456265"/>
                  <a:pt x="118204" y="457127"/>
                </a:cubicBezTo>
                <a:cubicBezTo>
                  <a:pt x="117342" y="457127"/>
                  <a:pt x="116479" y="457127"/>
                  <a:pt x="115616" y="457127"/>
                </a:cubicBezTo>
                <a:cubicBezTo>
                  <a:pt x="114753" y="457127"/>
                  <a:pt x="113028" y="457127"/>
                  <a:pt x="111303" y="455403"/>
                </a:cubicBezTo>
                <a:cubicBezTo>
                  <a:pt x="84559" y="437301"/>
                  <a:pt x="61267" y="414888"/>
                  <a:pt x="43150" y="388165"/>
                </a:cubicBezTo>
                <a:cubicBezTo>
                  <a:pt x="42287" y="385579"/>
                  <a:pt x="41425" y="383855"/>
                  <a:pt x="42287" y="381269"/>
                </a:cubicBezTo>
                <a:cubicBezTo>
                  <a:pt x="42287" y="379545"/>
                  <a:pt x="44013" y="376959"/>
                  <a:pt x="45738" y="376097"/>
                </a:cubicBezTo>
                <a:cubicBezTo>
                  <a:pt x="45738" y="376097"/>
                  <a:pt x="45738" y="376097"/>
                  <a:pt x="107852" y="340754"/>
                </a:cubicBezTo>
                <a:cubicBezTo>
                  <a:pt x="108715" y="339892"/>
                  <a:pt x="110440" y="339030"/>
                  <a:pt x="112165" y="339030"/>
                </a:cubicBezTo>
                <a:close/>
                <a:moveTo>
                  <a:pt x="427844" y="254363"/>
                </a:moveTo>
                <a:cubicBezTo>
                  <a:pt x="427844" y="254363"/>
                  <a:pt x="427844" y="254363"/>
                  <a:pt x="499381" y="254363"/>
                </a:cubicBezTo>
                <a:cubicBezTo>
                  <a:pt x="501967" y="254363"/>
                  <a:pt x="503691" y="255228"/>
                  <a:pt x="505414" y="256956"/>
                </a:cubicBezTo>
                <a:cubicBezTo>
                  <a:pt x="507138" y="258685"/>
                  <a:pt x="508000" y="261279"/>
                  <a:pt x="508000" y="263008"/>
                </a:cubicBezTo>
                <a:cubicBezTo>
                  <a:pt x="505414" y="295858"/>
                  <a:pt x="496795" y="326980"/>
                  <a:pt x="483005" y="356372"/>
                </a:cubicBezTo>
                <a:cubicBezTo>
                  <a:pt x="482143" y="358966"/>
                  <a:pt x="480419" y="359830"/>
                  <a:pt x="477834" y="360695"/>
                </a:cubicBezTo>
                <a:cubicBezTo>
                  <a:pt x="476972" y="360695"/>
                  <a:pt x="476110" y="361559"/>
                  <a:pt x="475248" y="361559"/>
                </a:cubicBezTo>
                <a:cubicBezTo>
                  <a:pt x="474386" y="361559"/>
                  <a:pt x="472662" y="360695"/>
                  <a:pt x="470939" y="359830"/>
                </a:cubicBezTo>
                <a:cubicBezTo>
                  <a:pt x="470939" y="359830"/>
                  <a:pt x="470939" y="359830"/>
                  <a:pt x="408882" y="324386"/>
                </a:cubicBezTo>
                <a:cubicBezTo>
                  <a:pt x="405435" y="321793"/>
                  <a:pt x="403711" y="317470"/>
                  <a:pt x="405435" y="313148"/>
                </a:cubicBezTo>
                <a:cubicBezTo>
                  <a:pt x="413192" y="295858"/>
                  <a:pt x="418363" y="278569"/>
                  <a:pt x="420087" y="262143"/>
                </a:cubicBezTo>
                <a:cubicBezTo>
                  <a:pt x="420087" y="257821"/>
                  <a:pt x="423535" y="254363"/>
                  <a:pt x="427844" y="254363"/>
                </a:cubicBezTo>
                <a:close/>
                <a:moveTo>
                  <a:pt x="8600" y="254363"/>
                </a:moveTo>
                <a:cubicBezTo>
                  <a:pt x="8600" y="254363"/>
                  <a:pt x="8600" y="254363"/>
                  <a:pt x="79119" y="254363"/>
                </a:cubicBezTo>
                <a:cubicBezTo>
                  <a:pt x="83419" y="254363"/>
                  <a:pt x="86859" y="257821"/>
                  <a:pt x="87719" y="262143"/>
                </a:cubicBezTo>
                <a:cubicBezTo>
                  <a:pt x="89439" y="280298"/>
                  <a:pt x="93739" y="297587"/>
                  <a:pt x="101479" y="314012"/>
                </a:cubicBezTo>
                <a:cubicBezTo>
                  <a:pt x="103199" y="317470"/>
                  <a:pt x="101479" y="322657"/>
                  <a:pt x="98039" y="324386"/>
                </a:cubicBezTo>
                <a:cubicBezTo>
                  <a:pt x="98039" y="324386"/>
                  <a:pt x="98039" y="324386"/>
                  <a:pt x="36119" y="359830"/>
                </a:cubicBezTo>
                <a:cubicBezTo>
                  <a:pt x="35259" y="360695"/>
                  <a:pt x="33539" y="361559"/>
                  <a:pt x="32679" y="361559"/>
                </a:cubicBezTo>
                <a:cubicBezTo>
                  <a:pt x="31819" y="361559"/>
                  <a:pt x="30959" y="360695"/>
                  <a:pt x="30099" y="360695"/>
                </a:cubicBezTo>
                <a:cubicBezTo>
                  <a:pt x="27519" y="359830"/>
                  <a:pt x="25800" y="358966"/>
                  <a:pt x="24940" y="356372"/>
                </a:cubicBezTo>
                <a:cubicBezTo>
                  <a:pt x="10320" y="326980"/>
                  <a:pt x="2580" y="295858"/>
                  <a:pt x="0" y="263008"/>
                </a:cubicBezTo>
                <a:cubicBezTo>
                  <a:pt x="0" y="261279"/>
                  <a:pt x="860" y="258685"/>
                  <a:pt x="2580" y="256956"/>
                </a:cubicBezTo>
                <a:cubicBezTo>
                  <a:pt x="3440" y="255228"/>
                  <a:pt x="6020" y="254363"/>
                  <a:pt x="8600" y="254363"/>
                </a:cubicBezTo>
                <a:close/>
                <a:moveTo>
                  <a:pt x="475205" y="129362"/>
                </a:moveTo>
                <a:cubicBezTo>
                  <a:pt x="476068" y="129362"/>
                  <a:pt x="476931" y="129362"/>
                  <a:pt x="477794" y="129362"/>
                </a:cubicBezTo>
                <a:cubicBezTo>
                  <a:pt x="479520" y="130225"/>
                  <a:pt x="481246" y="131950"/>
                  <a:pt x="482973" y="133675"/>
                </a:cubicBezTo>
                <a:cubicBezTo>
                  <a:pt x="496781" y="163005"/>
                  <a:pt x="505411" y="194061"/>
                  <a:pt x="507137" y="226842"/>
                </a:cubicBezTo>
                <a:cubicBezTo>
                  <a:pt x="508000" y="229429"/>
                  <a:pt x="507137" y="231155"/>
                  <a:pt x="505411" y="232880"/>
                </a:cubicBezTo>
                <a:cubicBezTo>
                  <a:pt x="503685" y="234605"/>
                  <a:pt x="501959" y="235468"/>
                  <a:pt x="499370" y="235468"/>
                </a:cubicBezTo>
                <a:cubicBezTo>
                  <a:pt x="499370" y="235468"/>
                  <a:pt x="499370" y="235468"/>
                  <a:pt x="428602" y="235468"/>
                </a:cubicBezTo>
                <a:cubicBezTo>
                  <a:pt x="424287" y="235468"/>
                  <a:pt x="420835" y="232880"/>
                  <a:pt x="420835" y="228567"/>
                </a:cubicBezTo>
                <a:cubicBezTo>
                  <a:pt x="419109" y="210451"/>
                  <a:pt x="413931" y="193198"/>
                  <a:pt x="406164" y="176808"/>
                </a:cubicBezTo>
                <a:cubicBezTo>
                  <a:pt x="404438" y="172495"/>
                  <a:pt x="406164" y="168181"/>
                  <a:pt x="409616" y="165593"/>
                </a:cubicBezTo>
                <a:cubicBezTo>
                  <a:pt x="409616" y="165593"/>
                  <a:pt x="409616" y="165593"/>
                  <a:pt x="470890" y="130225"/>
                </a:cubicBezTo>
                <a:cubicBezTo>
                  <a:pt x="472616" y="129362"/>
                  <a:pt x="473479" y="129362"/>
                  <a:pt x="475205" y="129362"/>
                </a:cubicBezTo>
                <a:close/>
                <a:moveTo>
                  <a:pt x="389708" y="32704"/>
                </a:moveTo>
                <a:cubicBezTo>
                  <a:pt x="390572" y="32704"/>
                  <a:pt x="391435" y="32704"/>
                  <a:pt x="392299" y="32704"/>
                </a:cubicBezTo>
                <a:cubicBezTo>
                  <a:pt x="393163" y="32704"/>
                  <a:pt x="394890" y="33566"/>
                  <a:pt x="396617" y="34428"/>
                </a:cubicBezTo>
                <a:cubicBezTo>
                  <a:pt x="423391" y="52531"/>
                  <a:pt x="445847" y="74943"/>
                  <a:pt x="464848" y="102528"/>
                </a:cubicBezTo>
                <a:cubicBezTo>
                  <a:pt x="465711" y="104252"/>
                  <a:pt x="466575" y="106838"/>
                  <a:pt x="465711" y="108562"/>
                </a:cubicBezTo>
                <a:cubicBezTo>
                  <a:pt x="465711" y="111148"/>
                  <a:pt x="463984" y="112872"/>
                  <a:pt x="462257" y="114596"/>
                </a:cubicBezTo>
                <a:cubicBezTo>
                  <a:pt x="462257" y="114596"/>
                  <a:pt x="462257" y="114596"/>
                  <a:pt x="400072" y="149939"/>
                </a:cubicBezTo>
                <a:cubicBezTo>
                  <a:pt x="399208" y="150801"/>
                  <a:pt x="397481" y="150801"/>
                  <a:pt x="395754" y="150801"/>
                </a:cubicBezTo>
                <a:cubicBezTo>
                  <a:pt x="393163" y="150801"/>
                  <a:pt x="391435" y="149939"/>
                  <a:pt x="389708" y="147353"/>
                </a:cubicBezTo>
                <a:cubicBezTo>
                  <a:pt x="378480" y="132699"/>
                  <a:pt x="365525" y="119768"/>
                  <a:pt x="351706" y="109424"/>
                </a:cubicBezTo>
                <a:cubicBezTo>
                  <a:pt x="348252" y="106838"/>
                  <a:pt x="347388" y="102528"/>
                  <a:pt x="349115" y="98218"/>
                </a:cubicBezTo>
                <a:cubicBezTo>
                  <a:pt x="349115" y="98218"/>
                  <a:pt x="349115" y="98218"/>
                  <a:pt x="384526" y="37014"/>
                </a:cubicBezTo>
                <a:cubicBezTo>
                  <a:pt x="386253" y="35290"/>
                  <a:pt x="387981" y="33566"/>
                  <a:pt x="389708" y="32704"/>
                </a:cubicBezTo>
                <a:close/>
                <a:moveTo>
                  <a:pt x="115448" y="32704"/>
                </a:moveTo>
                <a:cubicBezTo>
                  <a:pt x="116310" y="32704"/>
                  <a:pt x="117171" y="32704"/>
                  <a:pt x="117171" y="32704"/>
                </a:cubicBezTo>
                <a:cubicBezTo>
                  <a:pt x="119756" y="33567"/>
                  <a:pt x="121479" y="35292"/>
                  <a:pt x="122340" y="37018"/>
                </a:cubicBezTo>
                <a:cubicBezTo>
                  <a:pt x="122340" y="37018"/>
                  <a:pt x="122340" y="37018"/>
                  <a:pt x="158526" y="98279"/>
                </a:cubicBezTo>
                <a:cubicBezTo>
                  <a:pt x="160249" y="102593"/>
                  <a:pt x="159387" y="106907"/>
                  <a:pt x="155941" y="109496"/>
                </a:cubicBezTo>
                <a:cubicBezTo>
                  <a:pt x="117171" y="137969"/>
                  <a:pt x="92186" y="181110"/>
                  <a:pt x="87017" y="228565"/>
                </a:cubicBezTo>
                <a:cubicBezTo>
                  <a:pt x="87017" y="232880"/>
                  <a:pt x="82709" y="235468"/>
                  <a:pt x="79263" y="235468"/>
                </a:cubicBezTo>
                <a:cubicBezTo>
                  <a:pt x="79263" y="235468"/>
                  <a:pt x="79263" y="235468"/>
                  <a:pt x="8615" y="235468"/>
                </a:cubicBezTo>
                <a:cubicBezTo>
                  <a:pt x="6031" y="235468"/>
                  <a:pt x="4308" y="234605"/>
                  <a:pt x="2584" y="232880"/>
                </a:cubicBezTo>
                <a:cubicBezTo>
                  <a:pt x="861" y="231154"/>
                  <a:pt x="0" y="229428"/>
                  <a:pt x="0" y="226840"/>
                </a:cubicBezTo>
                <a:cubicBezTo>
                  <a:pt x="3446" y="188013"/>
                  <a:pt x="14646" y="150048"/>
                  <a:pt x="34462" y="116398"/>
                </a:cubicBezTo>
                <a:cubicBezTo>
                  <a:pt x="53416" y="83611"/>
                  <a:pt x="80124" y="55137"/>
                  <a:pt x="111140" y="34430"/>
                </a:cubicBezTo>
                <a:cubicBezTo>
                  <a:pt x="112002" y="33567"/>
                  <a:pt x="113725" y="32704"/>
                  <a:pt x="115448" y="32704"/>
                </a:cubicBezTo>
                <a:close/>
                <a:moveTo>
                  <a:pt x="219030" y="0"/>
                </a:moveTo>
                <a:cubicBezTo>
                  <a:pt x="219030" y="0"/>
                  <a:pt x="219030" y="0"/>
                  <a:pt x="288970" y="0"/>
                </a:cubicBezTo>
                <a:cubicBezTo>
                  <a:pt x="293288" y="0"/>
                  <a:pt x="297605" y="3452"/>
                  <a:pt x="297605" y="8630"/>
                </a:cubicBezTo>
                <a:cubicBezTo>
                  <a:pt x="297605" y="8630"/>
                  <a:pt x="297605" y="8630"/>
                  <a:pt x="297605" y="220070"/>
                </a:cubicBezTo>
                <a:cubicBezTo>
                  <a:pt x="297605" y="224385"/>
                  <a:pt x="293288" y="227837"/>
                  <a:pt x="288970" y="227837"/>
                </a:cubicBezTo>
                <a:lnTo>
                  <a:pt x="219030" y="227837"/>
                </a:lnTo>
                <a:cubicBezTo>
                  <a:pt x="213849" y="227837"/>
                  <a:pt x="210395" y="224385"/>
                  <a:pt x="210395" y="220070"/>
                </a:cubicBezTo>
                <a:cubicBezTo>
                  <a:pt x="210395" y="220070"/>
                  <a:pt x="210395" y="220070"/>
                  <a:pt x="210395" y="8630"/>
                </a:cubicBezTo>
                <a:cubicBezTo>
                  <a:pt x="210395" y="3452"/>
                  <a:pt x="213849" y="0"/>
                  <a:pt x="219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ṥ1îḍê"/>
          <p:cNvSpPr>
            <a:spLocks noChangeAspect="1"/>
          </p:cNvSpPr>
          <p:nvPr/>
        </p:nvSpPr>
        <p:spPr bwMode="auto">
          <a:xfrm>
            <a:off x="2673559" y="2322859"/>
            <a:ext cx="381052" cy="381053"/>
          </a:xfrm>
          <a:custGeom>
            <a:avLst/>
            <a:gdLst>
              <a:gd name="connsiteX0" fmla="*/ 223907 w 462559"/>
              <a:gd name="connsiteY0" fmla="*/ 108144 h 462560"/>
              <a:gd name="connsiteX1" fmla="*/ 306623 w 462559"/>
              <a:gd name="connsiteY1" fmla="*/ 133641 h 462560"/>
              <a:gd name="connsiteX2" fmla="*/ 275556 w 462559"/>
              <a:gd name="connsiteY2" fmla="*/ 163226 h 462560"/>
              <a:gd name="connsiteX3" fmla="*/ 298856 w 462559"/>
              <a:gd name="connsiteY3" fmla="*/ 186582 h 462560"/>
              <a:gd name="connsiteX4" fmla="*/ 329923 w 462559"/>
              <a:gd name="connsiteY4" fmla="*/ 156997 h 462560"/>
              <a:gd name="connsiteX5" fmla="*/ 319049 w 462559"/>
              <a:gd name="connsiteY5" fmla="*/ 318934 h 462560"/>
              <a:gd name="connsiteX6" fmla="*/ 143521 w 462559"/>
              <a:gd name="connsiteY6" fmla="*/ 318934 h 462560"/>
              <a:gd name="connsiteX7" fmla="*/ 143521 w 462559"/>
              <a:gd name="connsiteY7" fmla="*/ 144541 h 462560"/>
              <a:gd name="connsiteX8" fmla="*/ 223907 w 462559"/>
              <a:gd name="connsiteY8" fmla="*/ 108144 h 462560"/>
              <a:gd name="connsiteX9" fmla="*/ 223318 w 462559"/>
              <a:gd name="connsiteY9" fmla="*/ 66607 h 462560"/>
              <a:gd name="connsiteX10" fmla="*/ 115348 w 462559"/>
              <a:gd name="connsiteY10" fmla="*/ 115349 h 462560"/>
              <a:gd name="connsiteX11" fmla="*/ 115348 w 462559"/>
              <a:gd name="connsiteY11" fmla="*/ 348377 h 462560"/>
              <a:gd name="connsiteX12" fmla="*/ 348376 w 462559"/>
              <a:gd name="connsiteY12" fmla="*/ 348377 h 462560"/>
              <a:gd name="connsiteX13" fmla="*/ 359250 w 462559"/>
              <a:gd name="connsiteY13" fmla="*/ 127777 h 462560"/>
              <a:gd name="connsiteX14" fmla="*/ 381000 w 462559"/>
              <a:gd name="connsiteY14" fmla="*/ 106028 h 462560"/>
              <a:gd name="connsiteX15" fmla="*/ 357697 w 462559"/>
              <a:gd name="connsiteY15" fmla="*/ 82725 h 462560"/>
              <a:gd name="connsiteX16" fmla="*/ 335948 w 462559"/>
              <a:gd name="connsiteY16" fmla="*/ 102921 h 462560"/>
              <a:gd name="connsiteX17" fmla="*/ 223318 w 462559"/>
              <a:gd name="connsiteY17" fmla="*/ 66607 h 462560"/>
              <a:gd name="connsiteX18" fmla="*/ 231862 w 462559"/>
              <a:gd name="connsiteY18" fmla="*/ 0 h 462560"/>
              <a:gd name="connsiteX19" fmla="*/ 394981 w 462559"/>
              <a:gd name="connsiteY19" fmla="*/ 68743 h 462560"/>
              <a:gd name="connsiteX20" fmla="*/ 394981 w 462559"/>
              <a:gd name="connsiteY20" fmla="*/ 394982 h 462560"/>
              <a:gd name="connsiteX21" fmla="*/ 68742 w 462559"/>
              <a:gd name="connsiteY21" fmla="*/ 394982 h 462560"/>
              <a:gd name="connsiteX22" fmla="*/ 68742 w 462559"/>
              <a:gd name="connsiteY22" fmla="*/ 68743 h 462560"/>
              <a:gd name="connsiteX23" fmla="*/ 231862 w 462559"/>
              <a:gd name="connsiteY23" fmla="*/ 0 h 4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62559" h="462560">
                <a:moveTo>
                  <a:pt x="223907" y="108144"/>
                </a:moveTo>
                <a:cubicBezTo>
                  <a:pt x="253032" y="106392"/>
                  <a:pt x="282546" y="114956"/>
                  <a:pt x="306623" y="133641"/>
                </a:cubicBezTo>
                <a:cubicBezTo>
                  <a:pt x="306623" y="133641"/>
                  <a:pt x="306623" y="133641"/>
                  <a:pt x="275556" y="163226"/>
                </a:cubicBezTo>
                <a:cubicBezTo>
                  <a:pt x="275556" y="163226"/>
                  <a:pt x="275556" y="163226"/>
                  <a:pt x="298856" y="186582"/>
                </a:cubicBezTo>
                <a:lnTo>
                  <a:pt x="329923" y="156997"/>
                </a:lnTo>
                <a:cubicBezTo>
                  <a:pt x="367203" y="205267"/>
                  <a:pt x="362543" y="273779"/>
                  <a:pt x="319049" y="318934"/>
                </a:cubicBezTo>
                <a:cubicBezTo>
                  <a:pt x="270896" y="367204"/>
                  <a:pt x="193229" y="367204"/>
                  <a:pt x="143521" y="318934"/>
                </a:cubicBezTo>
                <a:cubicBezTo>
                  <a:pt x="96921" y="270665"/>
                  <a:pt x="96921" y="192810"/>
                  <a:pt x="143521" y="144541"/>
                </a:cubicBezTo>
                <a:cubicBezTo>
                  <a:pt x="166045" y="121963"/>
                  <a:pt x="194782" y="109896"/>
                  <a:pt x="223907" y="108144"/>
                </a:cubicBezTo>
                <a:close/>
                <a:moveTo>
                  <a:pt x="223318" y="66607"/>
                </a:moveTo>
                <a:cubicBezTo>
                  <a:pt x="183703" y="68743"/>
                  <a:pt x="144865" y="85055"/>
                  <a:pt x="115348" y="115349"/>
                </a:cubicBezTo>
                <a:cubicBezTo>
                  <a:pt x="50100" y="179043"/>
                  <a:pt x="50100" y="283129"/>
                  <a:pt x="115348" y="348377"/>
                </a:cubicBezTo>
                <a:cubicBezTo>
                  <a:pt x="179042" y="412071"/>
                  <a:pt x="283128" y="412071"/>
                  <a:pt x="348376" y="348377"/>
                </a:cubicBezTo>
                <a:cubicBezTo>
                  <a:pt x="408963" y="287789"/>
                  <a:pt x="412070" y="191471"/>
                  <a:pt x="359250" y="127777"/>
                </a:cubicBezTo>
                <a:cubicBezTo>
                  <a:pt x="359250" y="127777"/>
                  <a:pt x="359250" y="127777"/>
                  <a:pt x="381000" y="106028"/>
                </a:cubicBezTo>
                <a:cubicBezTo>
                  <a:pt x="381000" y="106028"/>
                  <a:pt x="381000" y="106028"/>
                  <a:pt x="357697" y="82725"/>
                </a:cubicBezTo>
                <a:cubicBezTo>
                  <a:pt x="357697" y="82725"/>
                  <a:pt x="357697" y="82725"/>
                  <a:pt x="335948" y="102921"/>
                </a:cubicBezTo>
                <a:cubicBezTo>
                  <a:pt x="303324" y="76511"/>
                  <a:pt x="262932" y="64471"/>
                  <a:pt x="223318" y="66607"/>
                </a:cubicBezTo>
                <a:close/>
                <a:moveTo>
                  <a:pt x="231862" y="0"/>
                </a:moveTo>
                <a:cubicBezTo>
                  <a:pt x="290896" y="0"/>
                  <a:pt x="349929" y="22915"/>
                  <a:pt x="394981" y="68743"/>
                </a:cubicBezTo>
                <a:cubicBezTo>
                  <a:pt x="485085" y="158848"/>
                  <a:pt x="485085" y="304878"/>
                  <a:pt x="394981" y="394982"/>
                </a:cubicBezTo>
                <a:cubicBezTo>
                  <a:pt x="304877" y="485086"/>
                  <a:pt x="158847" y="485086"/>
                  <a:pt x="68742" y="394982"/>
                </a:cubicBezTo>
                <a:cubicBezTo>
                  <a:pt x="-22915" y="304878"/>
                  <a:pt x="-22915" y="158848"/>
                  <a:pt x="68742" y="68743"/>
                </a:cubicBezTo>
                <a:cubicBezTo>
                  <a:pt x="113795" y="22915"/>
                  <a:pt x="172828" y="0"/>
                  <a:pt x="231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" name="iṡlïḋe"/>
          <p:cNvSpPr>
            <a:spLocks noChangeAspect="1"/>
          </p:cNvSpPr>
          <p:nvPr/>
        </p:nvSpPr>
        <p:spPr bwMode="auto">
          <a:xfrm>
            <a:off x="3075611" y="2868113"/>
            <a:ext cx="357131" cy="381053"/>
          </a:xfrm>
          <a:custGeom>
            <a:avLst/>
            <a:gdLst>
              <a:gd name="T0" fmla="*/ 42 w 85"/>
              <a:gd name="T1" fmla="*/ 91 h 91"/>
              <a:gd name="T2" fmla="*/ 12 w 85"/>
              <a:gd name="T3" fmla="*/ 79 h 91"/>
              <a:gd name="T4" fmla="*/ 0 w 85"/>
              <a:gd name="T5" fmla="*/ 49 h 91"/>
              <a:gd name="T6" fmla="*/ 12 w 85"/>
              <a:gd name="T7" fmla="*/ 19 h 91"/>
              <a:gd name="T8" fmla="*/ 24 w 85"/>
              <a:gd name="T9" fmla="*/ 19 h 91"/>
              <a:gd name="T10" fmla="*/ 24 w 85"/>
              <a:gd name="T11" fmla="*/ 30 h 91"/>
              <a:gd name="T12" fmla="*/ 16 w 85"/>
              <a:gd name="T13" fmla="*/ 49 h 91"/>
              <a:gd name="T14" fmla="*/ 24 w 85"/>
              <a:gd name="T15" fmla="*/ 67 h 91"/>
              <a:gd name="T16" fmla="*/ 42 w 85"/>
              <a:gd name="T17" fmla="*/ 75 h 91"/>
              <a:gd name="T18" fmla="*/ 61 w 85"/>
              <a:gd name="T19" fmla="*/ 67 h 91"/>
              <a:gd name="T20" fmla="*/ 69 w 85"/>
              <a:gd name="T21" fmla="*/ 49 h 91"/>
              <a:gd name="T22" fmla="*/ 61 w 85"/>
              <a:gd name="T23" fmla="*/ 30 h 91"/>
              <a:gd name="T24" fmla="*/ 61 w 85"/>
              <a:gd name="T25" fmla="*/ 19 h 91"/>
              <a:gd name="T26" fmla="*/ 72 w 85"/>
              <a:gd name="T27" fmla="*/ 19 h 91"/>
              <a:gd name="T28" fmla="*/ 85 w 85"/>
              <a:gd name="T29" fmla="*/ 49 h 91"/>
              <a:gd name="T30" fmla="*/ 72 w 85"/>
              <a:gd name="T31" fmla="*/ 79 h 91"/>
              <a:gd name="T32" fmla="*/ 42 w 85"/>
              <a:gd name="T33" fmla="*/ 91 h 91"/>
              <a:gd name="T34" fmla="*/ 49 w 85"/>
              <a:gd name="T35" fmla="*/ 40 h 91"/>
              <a:gd name="T36" fmla="*/ 49 w 85"/>
              <a:gd name="T37" fmla="*/ 6 h 91"/>
              <a:gd name="T38" fmla="*/ 42 w 85"/>
              <a:gd name="T39" fmla="*/ 0 h 91"/>
              <a:gd name="T40" fmla="*/ 36 w 85"/>
              <a:gd name="T41" fmla="*/ 6 h 91"/>
              <a:gd name="T42" fmla="*/ 36 w 85"/>
              <a:gd name="T43" fmla="*/ 40 h 91"/>
              <a:gd name="T44" fmla="*/ 42 w 85"/>
              <a:gd name="T45" fmla="*/ 46 h 91"/>
              <a:gd name="T46" fmla="*/ 49 w 85"/>
              <a:gd name="T47" fmla="*/ 40 h 91"/>
              <a:gd name="T48" fmla="*/ 49 w 85"/>
              <a:gd name="T49" fmla="*/ 40 h 91"/>
              <a:gd name="T50" fmla="*/ 49 w 85"/>
              <a:gd name="T51" fmla="*/ 4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5" h="91">
                <a:moveTo>
                  <a:pt x="42" y="91"/>
                </a:moveTo>
                <a:cubicBezTo>
                  <a:pt x="31" y="91"/>
                  <a:pt x="21" y="87"/>
                  <a:pt x="12" y="79"/>
                </a:cubicBezTo>
                <a:cubicBezTo>
                  <a:pt x="4" y="71"/>
                  <a:pt x="0" y="60"/>
                  <a:pt x="0" y="49"/>
                </a:cubicBezTo>
                <a:cubicBezTo>
                  <a:pt x="0" y="37"/>
                  <a:pt x="4" y="27"/>
                  <a:pt x="12" y="19"/>
                </a:cubicBezTo>
                <a:cubicBezTo>
                  <a:pt x="16" y="16"/>
                  <a:pt x="21" y="16"/>
                  <a:pt x="24" y="19"/>
                </a:cubicBezTo>
                <a:cubicBezTo>
                  <a:pt x="27" y="22"/>
                  <a:pt x="27" y="27"/>
                  <a:pt x="24" y="30"/>
                </a:cubicBezTo>
                <a:cubicBezTo>
                  <a:pt x="19" y="35"/>
                  <a:pt x="16" y="42"/>
                  <a:pt x="16" y="49"/>
                </a:cubicBezTo>
                <a:cubicBezTo>
                  <a:pt x="16" y="56"/>
                  <a:pt x="19" y="62"/>
                  <a:pt x="24" y="67"/>
                </a:cubicBezTo>
                <a:cubicBezTo>
                  <a:pt x="29" y="72"/>
                  <a:pt x="35" y="75"/>
                  <a:pt x="42" y="75"/>
                </a:cubicBezTo>
                <a:cubicBezTo>
                  <a:pt x="49" y="75"/>
                  <a:pt x="56" y="72"/>
                  <a:pt x="61" y="67"/>
                </a:cubicBezTo>
                <a:cubicBezTo>
                  <a:pt x="66" y="62"/>
                  <a:pt x="69" y="56"/>
                  <a:pt x="69" y="49"/>
                </a:cubicBezTo>
                <a:cubicBezTo>
                  <a:pt x="69" y="42"/>
                  <a:pt x="66" y="35"/>
                  <a:pt x="61" y="30"/>
                </a:cubicBezTo>
                <a:cubicBezTo>
                  <a:pt x="58" y="27"/>
                  <a:pt x="58" y="22"/>
                  <a:pt x="61" y="19"/>
                </a:cubicBezTo>
                <a:cubicBezTo>
                  <a:pt x="64" y="16"/>
                  <a:pt x="69" y="16"/>
                  <a:pt x="72" y="19"/>
                </a:cubicBezTo>
                <a:cubicBezTo>
                  <a:pt x="80" y="27"/>
                  <a:pt x="85" y="37"/>
                  <a:pt x="85" y="49"/>
                </a:cubicBezTo>
                <a:cubicBezTo>
                  <a:pt x="85" y="60"/>
                  <a:pt x="80" y="71"/>
                  <a:pt x="72" y="79"/>
                </a:cubicBezTo>
                <a:cubicBezTo>
                  <a:pt x="64" y="87"/>
                  <a:pt x="53" y="91"/>
                  <a:pt x="42" y="91"/>
                </a:cubicBezTo>
                <a:close/>
                <a:moveTo>
                  <a:pt x="49" y="40"/>
                </a:moveTo>
                <a:cubicBezTo>
                  <a:pt x="49" y="6"/>
                  <a:pt x="49" y="6"/>
                  <a:pt x="49" y="6"/>
                </a:cubicBezTo>
                <a:cubicBezTo>
                  <a:pt x="49" y="3"/>
                  <a:pt x="46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3"/>
                  <a:pt x="39" y="46"/>
                  <a:pt x="42" y="46"/>
                </a:cubicBezTo>
                <a:cubicBezTo>
                  <a:pt x="46" y="46"/>
                  <a:pt x="49" y="43"/>
                  <a:pt x="49" y="40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íṥ1îḑê"/>
          <p:cNvSpPr>
            <a:spLocks noChangeAspect="1"/>
          </p:cNvSpPr>
          <p:nvPr/>
        </p:nvSpPr>
        <p:spPr bwMode="auto">
          <a:xfrm>
            <a:off x="3114031" y="3554659"/>
            <a:ext cx="341484" cy="381053"/>
          </a:xfrm>
          <a:custGeom>
            <a:avLst/>
            <a:gdLst>
              <a:gd name="T0" fmla="*/ 666 w 1331"/>
              <a:gd name="T1" fmla="*/ 614 h 1485"/>
              <a:gd name="T2" fmla="*/ 614 w 1331"/>
              <a:gd name="T3" fmla="*/ 563 h 1485"/>
              <a:gd name="T4" fmla="*/ 614 w 1331"/>
              <a:gd name="T5" fmla="*/ 51 h 1485"/>
              <a:gd name="T6" fmla="*/ 666 w 1331"/>
              <a:gd name="T7" fmla="*/ 0 h 1485"/>
              <a:gd name="T8" fmla="*/ 717 w 1331"/>
              <a:gd name="T9" fmla="*/ 51 h 1485"/>
              <a:gd name="T10" fmla="*/ 717 w 1331"/>
              <a:gd name="T11" fmla="*/ 563 h 1485"/>
              <a:gd name="T12" fmla="*/ 666 w 1331"/>
              <a:gd name="T13" fmla="*/ 614 h 1485"/>
              <a:gd name="T14" fmla="*/ 870 w 1331"/>
              <a:gd name="T15" fmla="*/ 186 h 1485"/>
              <a:gd name="T16" fmla="*/ 870 w 1331"/>
              <a:gd name="T17" fmla="*/ 295 h 1485"/>
              <a:gd name="T18" fmla="*/ 1229 w 1331"/>
              <a:gd name="T19" fmla="*/ 819 h 1485"/>
              <a:gd name="T20" fmla="*/ 666 w 1331"/>
              <a:gd name="T21" fmla="*/ 1382 h 1485"/>
              <a:gd name="T22" fmla="*/ 102 w 1331"/>
              <a:gd name="T23" fmla="*/ 819 h 1485"/>
              <a:gd name="T24" fmla="*/ 461 w 1331"/>
              <a:gd name="T25" fmla="*/ 295 h 1485"/>
              <a:gd name="T26" fmla="*/ 461 w 1331"/>
              <a:gd name="T27" fmla="*/ 186 h 1485"/>
              <a:gd name="T28" fmla="*/ 0 w 1331"/>
              <a:gd name="T29" fmla="*/ 819 h 1485"/>
              <a:gd name="T30" fmla="*/ 666 w 1331"/>
              <a:gd name="T31" fmla="*/ 1485 h 1485"/>
              <a:gd name="T32" fmla="*/ 1331 w 1331"/>
              <a:gd name="T33" fmla="*/ 819 h 1485"/>
              <a:gd name="T34" fmla="*/ 870 w 1331"/>
              <a:gd name="T35" fmla="*/ 186 h 1485"/>
              <a:gd name="T36" fmla="*/ 870 w 1331"/>
              <a:gd name="T37" fmla="*/ 186 h 1485"/>
              <a:gd name="T38" fmla="*/ 870 w 1331"/>
              <a:gd name="T39" fmla="*/ 186 h 1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1" h="1485">
                <a:moveTo>
                  <a:pt x="666" y="614"/>
                </a:moveTo>
                <a:cubicBezTo>
                  <a:pt x="637" y="614"/>
                  <a:pt x="614" y="592"/>
                  <a:pt x="614" y="563"/>
                </a:cubicBezTo>
                <a:cubicBezTo>
                  <a:pt x="614" y="51"/>
                  <a:pt x="614" y="51"/>
                  <a:pt x="614" y="51"/>
                </a:cubicBezTo>
                <a:cubicBezTo>
                  <a:pt x="614" y="23"/>
                  <a:pt x="637" y="0"/>
                  <a:pt x="666" y="0"/>
                </a:cubicBezTo>
                <a:cubicBezTo>
                  <a:pt x="694" y="0"/>
                  <a:pt x="717" y="23"/>
                  <a:pt x="717" y="51"/>
                </a:cubicBezTo>
                <a:cubicBezTo>
                  <a:pt x="717" y="563"/>
                  <a:pt x="717" y="563"/>
                  <a:pt x="717" y="563"/>
                </a:cubicBezTo>
                <a:cubicBezTo>
                  <a:pt x="717" y="592"/>
                  <a:pt x="694" y="614"/>
                  <a:pt x="666" y="614"/>
                </a:cubicBezTo>
                <a:close/>
                <a:moveTo>
                  <a:pt x="870" y="186"/>
                </a:moveTo>
                <a:cubicBezTo>
                  <a:pt x="870" y="295"/>
                  <a:pt x="870" y="295"/>
                  <a:pt x="870" y="295"/>
                </a:cubicBezTo>
                <a:cubicBezTo>
                  <a:pt x="1080" y="377"/>
                  <a:pt x="1229" y="581"/>
                  <a:pt x="1229" y="819"/>
                </a:cubicBezTo>
                <a:cubicBezTo>
                  <a:pt x="1229" y="1130"/>
                  <a:pt x="976" y="1382"/>
                  <a:pt x="666" y="1382"/>
                </a:cubicBezTo>
                <a:cubicBezTo>
                  <a:pt x="355" y="1382"/>
                  <a:pt x="102" y="1130"/>
                  <a:pt x="102" y="819"/>
                </a:cubicBezTo>
                <a:cubicBezTo>
                  <a:pt x="102" y="581"/>
                  <a:pt x="251" y="377"/>
                  <a:pt x="461" y="295"/>
                </a:cubicBezTo>
                <a:cubicBezTo>
                  <a:pt x="461" y="186"/>
                  <a:pt x="461" y="186"/>
                  <a:pt x="461" y="186"/>
                </a:cubicBezTo>
                <a:cubicBezTo>
                  <a:pt x="194" y="273"/>
                  <a:pt x="0" y="524"/>
                  <a:pt x="0" y="819"/>
                </a:cubicBezTo>
                <a:cubicBezTo>
                  <a:pt x="0" y="1186"/>
                  <a:pt x="299" y="1485"/>
                  <a:pt x="666" y="1485"/>
                </a:cubicBezTo>
                <a:cubicBezTo>
                  <a:pt x="1033" y="1485"/>
                  <a:pt x="1331" y="1186"/>
                  <a:pt x="1331" y="819"/>
                </a:cubicBezTo>
                <a:cubicBezTo>
                  <a:pt x="1331" y="524"/>
                  <a:pt x="1137" y="273"/>
                  <a:pt x="870" y="186"/>
                </a:cubicBezTo>
                <a:close/>
                <a:moveTo>
                  <a:pt x="870" y="186"/>
                </a:moveTo>
                <a:cubicBezTo>
                  <a:pt x="870" y="186"/>
                  <a:pt x="870" y="186"/>
                  <a:pt x="870" y="18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śļîḍé"/>
          <p:cNvSpPr>
            <a:spLocks noChangeAspect="1"/>
          </p:cNvSpPr>
          <p:nvPr/>
        </p:nvSpPr>
        <p:spPr bwMode="auto">
          <a:xfrm>
            <a:off x="8402639" y="2890323"/>
            <a:ext cx="339399" cy="381053"/>
          </a:xfrm>
          <a:custGeom>
            <a:avLst/>
            <a:gdLst>
              <a:gd name="T0" fmla="*/ 54 w 90"/>
              <a:gd name="T1" fmla="*/ 14 h 102"/>
              <a:gd name="T2" fmla="*/ 54 w 90"/>
              <a:gd name="T3" fmla="*/ 20 h 102"/>
              <a:gd name="T4" fmla="*/ 83 w 90"/>
              <a:gd name="T5" fmla="*/ 58 h 102"/>
              <a:gd name="T6" fmla="*/ 45 w 90"/>
              <a:gd name="T7" fmla="*/ 96 h 102"/>
              <a:gd name="T8" fmla="*/ 6 w 90"/>
              <a:gd name="T9" fmla="*/ 58 h 102"/>
              <a:gd name="T10" fmla="*/ 35 w 90"/>
              <a:gd name="T11" fmla="*/ 20 h 102"/>
              <a:gd name="T12" fmla="*/ 35 w 90"/>
              <a:gd name="T13" fmla="*/ 14 h 102"/>
              <a:gd name="T14" fmla="*/ 0 w 90"/>
              <a:gd name="T15" fmla="*/ 58 h 102"/>
              <a:gd name="T16" fmla="*/ 45 w 90"/>
              <a:gd name="T17" fmla="*/ 102 h 102"/>
              <a:gd name="T18" fmla="*/ 90 w 90"/>
              <a:gd name="T19" fmla="*/ 58 h 102"/>
              <a:gd name="T20" fmla="*/ 54 w 90"/>
              <a:gd name="T21" fmla="*/ 14 h 102"/>
              <a:gd name="T22" fmla="*/ 48 w 90"/>
              <a:gd name="T23" fmla="*/ 0 h 102"/>
              <a:gd name="T24" fmla="*/ 42 w 90"/>
              <a:gd name="T25" fmla="*/ 0 h 102"/>
              <a:gd name="T26" fmla="*/ 42 w 90"/>
              <a:gd name="T27" fmla="*/ 32 h 102"/>
              <a:gd name="T28" fmla="*/ 48 w 90"/>
              <a:gd name="T29" fmla="*/ 32 h 102"/>
              <a:gd name="T30" fmla="*/ 48 w 90"/>
              <a:gd name="T31" fmla="*/ 0 h 102"/>
              <a:gd name="T32" fmla="*/ 48 w 90"/>
              <a:gd name="T33" fmla="*/ 0 h 102"/>
              <a:gd name="T34" fmla="*/ 48 w 90"/>
              <a:gd name="T35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0" h="102">
                <a:moveTo>
                  <a:pt x="54" y="14"/>
                </a:moveTo>
                <a:cubicBezTo>
                  <a:pt x="54" y="20"/>
                  <a:pt x="54" y="20"/>
                  <a:pt x="54" y="20"/>
                </a:cubicBezTo>
                <a:cubicBezTo>
                  <a:pt x="71" y="25"/>
                  <a:pt x="83" y="40"/>
                  <a:pt x="83" y="58"/>
                </a:cubicBezTo>
                <a:cubicBezTo>
                  <a:pt x="83" y="79"/>
                  <a:pt x="66" y="96"/>
                  <a:pt x="45" y="96"/>
                </a:cubicBezTo>
                <a:cubicBezTo>
                  <a:pt x="24" y="96"/>
                  <a:pt x="6" y="79"/>
                  <a:pt x="6" y="58"/>
                </a:cubicBezTo>
                <a:cubicBezTo>
                  <a:pt x="6" y="40"/>
                  <a:pt x="19" y="25"/>
                  <a:pt x="35" y="20"/>
                </a:cubicBezTo>
                <a:cubicBezTo>
                  <a:pt x="35" y="14"/>
                  <a:pt x="35" y="14"/>
                  <a:pt x="35" y="14"/>
                </a:cubicBezTo>
                <a:cubicBezTo>
                  <a:pt x="15" y="18"/>
                  <a:pt x="0" y="36"/>
                  <a:pt x="0" y="58"/>
                </a:cubicBezTo>
                <a:cubicBezTo>
                  <a:pt x="0" y="82"/>
                  <a:pt x="20" y="102"/>
                  <a:pt x="45" y="102"/>
                </a:cubicBezTo>
                <a:cubicBezTo>
                  <a:pt x="70" y="102"/>
                  <a:pt x="90" y="82"/>
                  <a:pt x="90" y="58"/>
                </a:cubicBezTo>
                <a:cubicBezTo>
                  <a:pt x="90" y="36"/>
                  <a:pt x="75" y="18"/>
                  <a:pt x="54" y="14"/>
                </a:cubicBezTo>
                <a:close/>
                <a:moveTo>
                  <a:pt x="48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32"/>
                  <a:pt x="42" y="32"/>
                  <a:pt x="42" y="32"/>
                </a:cubicBezTo>
                <a:cubicBezTo>
                  <a:pt x="48" y="32"/>
                  <a:pt x="48" y="32"/>
                  <a:pt x="48" y="32"/>
                </a:cubicBezTo>
                <a:lnTo>
                  <a:pt x="48" y="0"/>
                </a:lnTo>
                <a:close/>
                <a:moveTo>
                  <a:pt x="48" y="0"/>
                </a:moveTo>
                <a:cubicBezTo>
                  <a:pt x="48" y="0"/>
                  <a:pt x="48" y="0"/>
                  <a:pt x="4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isľiďè"/>
          <p:cNvSpPr>
            <a:spLocks noChangeAspect="1"/>
          </p:cNvSpPr>
          <p:nvPr/>
        </p:nvSpPr>
        <p:spPr bwMode="auto">
          <a:xfrm>
            <a:off x="8423956" y="3561110"/>
            <a:ext cx="381053" cy="381053"/>
          </a:xfrm>
          <a:custGeom>
            <a:avLst/>
            <a:gdLst>
              <a:gd name="connsiteX0" fmla="*/ 254601 w 508000"/>
              <a:gd name="connsiteY0" fmla="*/ 80867 h 508000"/>
              <a:gd name="connsiteX1" fmla="*/ 312067 w 508000"/>
              <a:gd name="connsiteY1" fmla="*/ 138378 h 508000"/>
              <a:gd name="connsiteX2" fmla="*/ 312067 w 508000"/>
              <a:gd name="connsiteY2" fmla="*/ 369267 h 508000"/>
              <a:gd name="connsiteX3" fmla="*/ 254601 w 508000"/>
              <a:gd name="connsiteY3" fmla="*/ 426777 h 508000"/>
              <a:gd name="connsiteX4" fmla="*/ 196289 w 508000"/>
              <a:gd name="connsiteY4" fmla="*/ 369267 h 508000"/>
              <a:gd name="connsiteX5" fmla="*/ 196289 w 508000"/>
              <a:gd name="connsiteY5" fmla="*/ 138378 h 508000"/>
              <a:gd name="connsiteX6" fmla="*/ 254601 w 508000"/>
              <a:gd name="connsiteY6" fmla="*/ 80867 h 508000"/>
              <a:gd name="connsiteX7" fmla="*/ 254423 w 508000"/>
              <a:gd name="connsiteY7" fmla="*/ 40572 h 508000"/>
              <a:gd name="connsiteX8" fmla="*/ 40572 w 508000"/>
              <a:gd name="connsiteY8" fmla="*/ 254423 h 508000"/>
              <a:gd name="connsiteX9" fmla="*/ 254423 w 508000"/>
              <a:gd name="connsiteY9" fmla="*/ 467428 h 508000"/>
              <a:gd name="connsiteX10" fmla="*/ 467428 w 508000"/>
              <a:gd name="connsiteY10" fmla="*/ 254423 h 508000"/>
              <a:gd name="connsiteX11" fmla="*/ 254423 w 508000"/>
              <a:gd name="connsiteY11" fmla="*/ 40572 h 508000"/>
              <a:gd name="connsiteX12" fmla="*/ 254423 w 508000"/>
              <a:gd name="connsiteY12" fmla="*/ 0 h 508000"/>
              <a:gd name="connsiteX13" fmla="*/ 508000 w 508000"/>
              <a:gd name="connsiteY13" fmla="*/ 254423 h 508000"/>
              <a:gd name="connsiteX14" fmla="*/ 254423 w 508000"/>
              <a:gd name="connsiteY14" fmla="*/ 508000 h 508000"/>
              <a:gd name="connsiteX15" fmla="*/ 0 w 508000"/>
              <a:gd name="connsiteY15" fmla="*/ 254423 h 508000"/>
              <a:gd name="connsiteX16" fmla="*/ 254423 w 508000"/>
              <a:gd name="connsiteY1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8000" h="508000">
                <a:moveTo>
                  <a:pt x="254601" y="80867"/>
                </a:moveTo>
                <a:cubicBezTo>
                  <a:pt x="286714" y="80867"/>
                  <a:pt x="312067" y="106240"/>
                  <a:pt x="312067" y="138378"/>
                </a:cubicBezTo>
                <a:cubicBezTo>
                  <a:pt x="312067" y="138378"/>
                  <a:pt x="312067" y="138378"/>
                  <a:pt x="312067" y="369267"/>
                </a:cubicBezTo>
                <a:cubicBezTo>
                  <a:pt x="312067" y="401405"/>
                  <a:pt x="286714" y="426777"/>
                  <a:pt x="254601" y="426777"/>
                </a:cubicBezTo>
                <a:cubicBezTo>
                  <a:pt x="222487" y="426777"/>
                  <a:pt x="196289" y="401405"/>
                  <a:pt x="196289" y="369267"/>
                </a:cubicBezTo>
                <a:cubicBezTo>
                  <a:pt x="196289" y="369267"/>
                  <a:pt x="196289" y="369267"/>
                  <a:pt x="196289" y="138378"/>
                </a:cubicBezTo>
                <a:cubicBezTo>
                  <a:pt x="196289" y="106240"/>
                  <a:pt x="222487" y="80867"/>
                  <a:pt x="254601" y="80867"/>
                </a:cubicBezTo>
                <a:close/>
                <a:moveTo>
                  <a:pt x="254423" y="40572"/>
                </a:moveTo>
                <a:cubicBezTo>
                  <a:pt x="136086" y="40572"/>
                  <a:pt x="40572" y="136087"/>
                  <a:pt x="40572" y="254423"/>
                </a:cubicBezTo>
                <a:cubicBezTo>
                  <a:pt x="40572" y="371914"/>
                  <a:pt x="136086" y="467428"/>
                  <a:pt x="254423" y="467428"/>
                </a:cubicBezTo>
                <a:cubicBezTo>
                  <a:pt x="371914" y="467428"/>
                  <a:pt x="467428" y="371914"/>
                  <a:pt x="467428" y="254423"/>
                </a:cubicBezTo>
                <a:cubicBezTo>
                  <a:pt x="467428" y="136087"/>
                  <a:pt x="371914" y="40572"/>
                  <a:pt x="254423" y="40572"/>
                </a:cubicBezTo>
                <a:close/>
                <a:moveTo>
                  <a:pt x="254423" y="0"/>
                </a:moveTo>
                <a:cubicBezTo>
                  <a:pt x="393890" y="0"/>
                  <a:pt x="508000" y="114110"/>
                  <a:pt x="508000" y="254423"/>
                </a:cubicBezTo>
                <a:cubicBezTo>
                  <a:pt x="508000" y="393890"/>
                  <a:pt x="393890" y="508000"/>
                  <a:pt x="254423" y="508000"/>
                </a:cubicBezTo>
                <a:cubicBezTo>
                  <a:pt x="114110" y="508000"/>
                  <a:pt x="0" y="393890"/>
                  <a:pt x="0" y="254423"/>
                </a:cubicBezTo>
                <a:cubicBezTo>
                  <a:pt x="0" y="114110"/>
                  <a:pt x="114110" y="0"/>
                  <a:pt x="2544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şļîḍê"/>
          <p:cNvSpPr>
            <a:spLocks noChangeAspect="1"/>
          </p:cNvSpPr>
          <p:nvPr/>
        </p:nvSpPr>
        <p:spPr bwMode="auto">
          <a:xfrm>
            <a:off x="8042903" y="4173885"/>
            <a:ext cx="381053" cy="381053"/>
          </a:xfrm>
          <a:custGeom>
            <a:avLst/>
            <a:gdLst>
              <a:gd name="T0" fmla="*/ 42 w 64"/>
              <a:gd name="T1" fmla="*/ 21 h 64"/>
              <a:gd name="T2" fmla="*/ 47 w 64"/>
              <a:gd name="T3" fmla="*/ 25 h 64"/>
              <a:gd name="T4" fmla="*/ 29 w 64"/>
              <a:gd name="T5" fmla="*/ 43 h 64"/>
              <a:gd name="T6" fmla="*/ 17 w 64"/>
              <a:gd name="T7" fmla="*/ 32 h 64"/>
              <a:gd name="T8" fmla="*/ 22 w 64"/>
              <a:gd name="T9" fmla="*/ 27 h 64"/>
              <a:gd name="T10" fmla="*/ 29 w 64"/>
              <a:gd name="T11" fmla="*/ 34 h 64"/>
              <a:gd name="T12" fmla="*/ 42 w 64"/>
              <a:gd name="T13" fmla="*/ 21 h 64"/>
              <a:gd name="T14" fmla="*/ 64 w 64"/>
              <a:gd name="T15" fmla="*/ 13 h 64"/>
              <a:gd name="T16" fmla="*/ 64 w 64"/>
              <a:gd name="T17" fmla="*/ 51 h 64"/>
              <a:gd name="T18" fmla="*/ 51 w 64"/>
              <a:gd name="T19" fmla="*/ 64 h 64"/>
              <a:gd name="T20" fmla="*/ 13 w 64"/>
              <a:gd name="T21" fmla="*/ 64 h 64"/>
              <a:gd name="T22" fmla="*/ 0 w 64"/>
              <a:gd name="T23" fmla="*/ 51 h 64"/>
              <a:gd name="T24" fmla="*/ 0 w 64"/>
              <a:gd name="T25" fmla="*/ 13 h 64"/>
              <a:gd name="T26" fmla="*/ 13 w 64"/>
              <a:gd name="T27" fmla="*/ 0 h 64"/>
              <a:gd name="T28" fmla="*/ 51 w 64"/>
              <a:gd name="T29" fmla="*/ 0 h 64"/>
              <a:gd name="T30" fmla="*/ 64 w 64"/>
              <a:gd name="T31" fmla="*/ 13 h 64"/>
              <a:gd name="T32" fmla="*/ 56 w 64"/>
              <a:gd name="T33" fmla="*/ 32 h 64"/>
              <a:gd name="T34" fmla="*/ 32 w 64"/>
              <a:gd name="T35" fmla="*/ 8 h 64"/>
              <a:gd name="T36" fmla="*/ 8 w 64"/>
              <a:gd name="T37" fmla="*/ 32 h 64"/>
              <a:gd name="T38" fmla="*/ 32 w 64"/>
              <a:gd name="T39" fmla="*/ 56 h 64"/>
              <a:gd name="T40" fmla="*/ 56 w 64"/>
              <a:gd name="T41" fmla="*/ 32 h 64"/>
              <a:gd name="T42" fmla="*/ 56 w 64"/>
              <a:gd name="T43" fmla="*/ 32 h 64"/>
              <a:gd name="T44" fmla="*/ 56 w 64"/>
              <a:gd name="T45" fmla="*/ 3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" h="64">
                <a:moveTo>
                  <a:pt x="42" y="21"/>
                </a:moveTo>
                <a:cubicBezTo>
                  <a:pt x="47" y="25"/>
                  <a:pt x="47" y="25"/>
                  <a:pt x="47" y="25"/>
                </a:cubicBezTo>
                <a:cubicBezTo>
                  <a:pt x="29" y="43"/>
                  <a:pt x="29" y="43"/>
                  <a:pt x="29" y="43"/>
                </a:cubicBezTo>
                <a:cubicBezTo>
                  <a:pt x="17" y="32"/>
                  <a:pt x="17" y="32"/>
                  <a:pt x="17" y="32"/>
                </a:cubicBezTo>
                <a:cubicBezTo>
                  <a:pt x="22" y="27"/>
                  <a:pt x="22" y="27"/>
                  <a:pt x="22" y="27"/>
                </a:cubicBezTo>
                <a:cubicBezTo>
                  <a:pt x="29" y="34"/>
                  <a:pt x="29" y="34"/>
                  <a:pt x="29" y="34"/>
                </a:cubicBezTo>
                <a:lnTo>
                  <a:pt x="42" y="21"/>
                </a:lnTo>
                <a:close/>
                <a:moveTo>
                  <a:pt x="64" y="13"/>
                </a:moveTo>
                <a:cubicBezTo>
                  <a:pt x="64" y="51"/>
                  <a:pt x="64" y="51"/>
                  <a:pt x="64" y="51"/>
                </a:cubicBezTo>
                <a:cubicBezTo>
                  <a:pt x="64" y="58"/>
                  <a:pt x="58" y="64"/>
                  <a:pt x="51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6" y="64"/>
                  <a:pt x="0" y="58"/>
                  <a:pt x="0" y="5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6"/>
                  <a:pt x="6" y="0"/>
                  <a:pt x="13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8" y="0"/>
                  <a:pt x="64" y="6"/>
                  <a:pt x="64" y="13"/>
                </a:cubicBezTo>
                <a:close/>
                <a:moveTo>
                  <a:pt x="56" y="32"/>
                </a:moveTo>
                <a:cubicBezTo>
                  <a:pt x="56" y="19"/>
                  <a:pt x="45" y="8"/>
                  <a:pt x="32" y="8"/>
                </a:cubicBezTo>
                <a:cubicBezTo>
                  <a:pt x="19" y="8"/>
                  <a:pt x="8" y="19"/>
                  <a:pt x="8" y="32"/>
                </a:cubicBezTo>
                <a:cubicBezTo>
                  <a:pt x="8" y="45"/>
                  <a:pt x="19" y="56"/>
                  <a:pt x="32" y="56"/>
                </a:cubicBezTo>
                <a:cubicBezTo>
                  <a:pt x="45" y="56"/>
                  <a:pt x="56" y="45"/>
                  <a:pt x="56" y="32"/>
                </a:cubicBezTo>
                <a:close/>
                <a:moveTo>
                  <a:pt x="56" y="32"/>
                </a:moveTo>
                <a:cubicBezTo>
                  <a:pt x="56" y="32"/>
                  <a:pt x="56" y="32"/>
                  <a:pt x="56" y="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98664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41" name="iṧḻîďê">
            <a:extLst>
              <a:ext uri="{FF2B5EF4-FFF2-40B4-BE49-F238E27FC236}">
                <a16:creationId xmlns:a16="http://schemas.microsoft.com/office/drawing/2014/main" id="{B1ABD218-A0B7-4F14-BDD3-FE241F6203CB}"/>
              </a:ext>
            </a:extLst>
          </p:cNvPr>
          <p:cNvSpPr txBox="1"/>
          <p:nvPr/>
        </p:nvSpPr>
        <p:spPr>
          <a:xfrm>
            <a:off x="4274720" y="2914288"/>
            <a:ext cx="1482219" cy="478221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zh-CN" altLang="en-US" sz="2000" b="1">
                <a:solidFill>
                  <a:schemeClr val="accent1"/>
                </a:solidFill>
              </a:rPr>
              <a:t>关键词</a:t>
            </a:r>
            <a:endParaRPr lang="zh-CN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42" name="îṥ1íďê">
            <a:extLst>
              <a:ext uri="{FF2B5EF4-FFF2-40B4-BE49-F238E27FC236}">
                <a16:creationId xmlns:a16="http://schemas.microsoft.com/office/drawing/2014/main" id="{0EFBF793-834F-4661-AA9B-5FE5EDE7BCF2}"/>
              </a:ext>
            </a:extLst>
          </p:cNvPr>
          <p:cNvSpPr/>
          <p:nvPr/>
        </p:nvSpPr>
        <p:spPr bwMode="auto">
          <a:xfrm>
            <a:off x="3652027" y="1789597"/>
            <a:ext cx="2727604" cy="2727602"/>
          </a:xfrm>
          <a:custGeom>
            <a:avLst/>
            <a:gdLst>
              <a:gd name="connsiteX0" fmla="*/ 1008112 w 2016224"/>
              <a:gd name="connsiteY0" fmla="*/ 360040 h 2016224"/>
              <a:gd name="connsiteX1" fmla="*/ 360040 w 2016224"/>
              <a:gd name="connsiteY1" fmla="*/ 1008112 h 2016224"/>
              <a:gd name="connsiteX2" fmla="*/ 1008112 w 2016224"/>
              <a:gd name="connsiteY2" fmla="*/ 1656184 h 2016224"/>
              <a:gd name="connsiteX3" fmla="*/ 1656184 w 2016224"/>
              <a:gd name="connsiteY3" fmla="*/ 1008112 h 2016224"/>
              <a:gd name="connsiteX4" fmla="*/ 1008112 w 2016224"/>
              <a:gd name="connsiteY4" fmla="*/ 0 h 2016224"/>
              <a:gd name="connsiteX5" fmla="*/ 2016224 w 2016224"/>
              <a:gd name="connsiteY5" fmla="*/ 1008112 h 2016224"/>
              <a:gd name="connsiteX6" fmla="*/ 1008112 w 2016224"/>
              <a:gd name="connsiteY6" fmla="*/ 2016224 h 2016224"/>
              <a:gd name="connsiteX7" fmla="*/ 0 w 2016224"/>
              <a:gd name="connsiteY7" fmla="*/ 1008112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224" h="2016224">
                <a:moveTo>
                  <a:pt x="1008112" y="360040"/>
                </a:moveTo>
                <a:lnTo>
                  <a:pt x="360040" y="1008112"/>
                </a:lnTo>
                <a:lnTo>
                  <a:pt x="1008112" y="1656184"/>
                </a:lnTo>
                <a:lnTo>
                  <a:pt x="1656184" y="1008112"/>
                </a:lnTo>
                <a:close/>
                <a:moveTo>
                  <a:pt x="1008112" y="0"/>
                </a:moveTo>
                <a:lnTo>
                  <a:pt x="2016224" y="1008112"/>
                </a:lnTo>
                <a:lnTo>
                  <a:pt x="1008112" y="2016224"/>
                </a:lnTo>
                <a:lnTo>
                  <a:pt x="0" y="1008112"/>
                </a:lnTo>
                <a:close/>
              </a:path>
            </a:pathLst>
          </a:custGeom>
          <a:blipFill>
            <a:blip r:embed="rId3"/>
            <a:srcRect/>
            <a:stretch>
              <a:fillRect l="-26793" t="306" r="-27786" b="-306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išḷîďê">
            <a:extLst>
              <a:ext uri="{FF2B5EF4-FFF2-40B4-BE49-F238E27FC236}">
                <a16:creationId xmlns:a16="http://schemas.microsoft.com/office/drawing/2014/main" id="{2C8090CC-8D99-49BD-8A1F-0C47DF01DF90}"/>
              </a:ext>
            </a:extLst>
          </p:cNvPr>
          <p:cNvSpPr txBox="1"/>
          <p:nvPr/>
        </p:nvSpPr>
        <p:spPr>
          <a:xfrm>
            <a:off x="6383807" y="3601672"/>
            <a:ext cx="1482219" cy="478221"/>
          </a:xfrm>
          <a:prstGeom prst="rect">
            <a:avLst/>
          </a:prstGeom>
          <a:noFill/>
        </p:spPr>
        <p:txBody>
          <a:bodyPr wrap="none" anchor="ctr" anchorCtr="0">
            <a:normAutofit/>
          </a:bodyPr>
          <a:lstStyle/>
          <a:p>
            <a:pPr algn="ctr"/>
            <a:r>
              <a:rPr lang="zh-CN" altLang="en-US" sz="2000" b="1">
                <a:solidFill>
                  <a:schemeClr val="accent2"/>
                </a:solidFill>
              </a:rPr>
              <a:t>关键词</a:t>
            </a:r>
            <a:endParaRPr lang="zh-CN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40" name="ïṥḷiďe">
            <a:extLst>
              <a:ext uri="{FF2B5EF4-FFF2-40B4-BE49-F238E27FC236}">
                <a16:creationId xmlns:a16="http://schemas.microsoft.com/office/drawing/2014/main" id="{11425D6D-C082-4823-B29E-7EFE2FC39028}"/>
              </a:ext>
            </a:extLst>
          </p:cNvPr>
          <p:cNvSpPr/>
          <p:nvPr/>
        </p:nvSpPr>
        <p:spPr bwMode="auto">
          <a:xfrm>
            <a:off x="5761114" y="2476981"/>
            <a:ext cx="2727604" cy="2727602"/>
          </a:xfrm>
          <a:custGeom>
            <a:avLst/>
            <a:gdLst>
              <a:gd name="connsiteX0" fmla="*/ 1008112 w 2016224"/>
              <a:gd name="connsiteY0" fmla="*/ 360040 h 2016224"/>
              <a:gd name="connsiteX1" fmla="*/ 360040 w 2016224"/>
              <a:gd name="connsiteY1" fmla="*/ 1008112 h 2016224"/>
              <a:gd name="connsiteX2" fmla="*/ 1008112 w 2016224"/>
              <a:gd name="connsiteY2" fmla="*/ 1656184 h 2016224"/>
              <a:gd name="connsiteX3" fmla="*/ 1656184 w 2016224"/>
              <a:gd name="connsiteY3" fmla="*/ 1008112 h 2016224"/>
              <a:gd name="connsiteX4" fmla="*/ 1008112 w 2016224"/>
              <a:gd name="connsiteY4" fmla="*/ 0 h 2016224"/>
              <a:gd name="connsiteX5" fmla="*/ 2016224 w 2016224"/>
              <a:gd name="connsiteY5" fmla="*/ 1008112 h 2016224"/>
              <a:gd name="connsiteX6" fmla="*/ 1008112 w 2016224"/>
              <a:gd name="connsiteY6" fmla="*/ 2016224 h 2016224"/>
              <a:gd name="connsiteX7" fmla="*/ 0 w 2016224"/>
              <a:gd name="connsiteY7" fmla="*/ 1008112 h 20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224" h="2016224">
                <a:moveTo>
                  <a:pt x="1008112" y="360040"/>
                </a:moveTo>
                <a:lnTo>
                  <a:pt x="360040" y="1008112"/>
                </a:lnTo>
                <a:lnTo>
                  <a:pt x="1008112" y="1656184"/>
                </a:lnTo>
                <a:lnTo>
                  <a:pt x="1656184" y="1008112"/>
                </a:lnTo>
                <a:close/>
                <a:moveTo>
                  <a:pt x="1008112" y="0"/>
                </a:moveTo>
                <a:lnTo>
                  <a:pt x="2016224" y="1008112"/>
                </a:lnTo>
                <a:lnTo>
                  <a:pt x="1008112" y="2016224"/>
                </a:lnTo>
                <a:lnTo>
                  <a:pt x="0" y="1008112"/>
                </a:lnTo>
                <a:close/>
              </a:path>
            </a:pathLst>
          </a:custGeom>
          <a:blipFill>
            <a:blip r:embed="rId4"/>
            <a:srcRect/>
            <a:stretch>
              <a:fillRect l="-26434" t="423" r="-28145" b="-423"/>
            </a:stretch>
          </a:blipFill>
          <a:ln w="9525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$1îḑè">
            <a:extLst>
              <a:ext uri="{FF2B5EF4-FFF2-40B4-BE49-F238E27FC236}">
                <a16:creationId xmlns:a16="http://schemas.microsoft.com/office/drawing/2014/main" id="{2290C2DF-E8C6-4BF7-B04A-EE0C545546AF}"/>
              </a:ext>
            </a:extLst>
          </p:cNvPr>
          <p:cNvSpPr/>
          <p:nvPr/>
        </p:nvSpPr>
        <p:spPr>
          <a:xfrm>
            <a:off x="499569" y="209784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9" name="îs1îḑè">
            <a:extLst>
              <a:ext uri="{FF2B5EF4-FFF2-40B4-BE49-F238E27FC236}">
                <a16:creationId xmlns:a16="http://schemas.microsoft.com/office/drawing/2014/main" id="{1AFFF595-B301-4CB3-A293-653D38A27173}"/>
              </a:ext>
            </a:extLst>
          </p:cNvPr>
          <p:cNvSpPr/>
          <p:nvPr/>
        </p:nvSpPr>
        <p:spPr>
          <a:xfrm>
            <a:off x="1393447" y="178960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37" name="íŝļîde">
            <a:extLst>
              <a:ext uri="{FF2B5EF4-FFF2-40B4-BE49-F238E27FC236}">
                <a16:creationId xmlns:a16="http://schemas.microsoft.com/office/drawing/2014/main" id="{53CE7669-175C-4E18-ACBE-4643A742081A}"/>
              </a:ext>
            </a:extLst>
          </p:cNvPr>
          <p:cNvSpPr/>
          <p:nvPr/>
        </p:nvSpPr>
        <p:spPr bwMode="auto">
          <a:xfrm>
            <a:off x="2903689" y="1954267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ṧḻîḍe">
            <a:extLst>
              <a:ext uri="{FF2B5EF4-FFF2-40B4-BE49-F238E27FC236}">
                <a16:creationId xmlns:a16="http://schemas.microsoft.com/office/drawing/2014/main" id="{A954D6CB-64E0-4E1A-870C-135DC07318AB}"/>
              </a:ext>
            </a:extLst>
          </p:cNvPr>
          <p:cNvSpPr/>
          <p:nvPr/>
        </p:nvSpPr>
        <p:spPr>
          <a:xfrm>
            <a:off x="3038455" y="209342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ślîḋe">
            <a:extLst>
              <a:ext uri="{FF2B5EF4-FFF2-40B4-BE49-F238E27FC236}">
                <a16:creationId xmlns:a16="http://schemas.microsoft.com/office/drawing/2014/main" id="{77467460-4A3E-46FB-AF2A-74441FECD31B}"/>
              </a:ext>
            </a:extLst>
          </p:cNvPr>
          <p:cNvSpPr/>
          <p:nvPr/>
        </p:nvSpPr>
        <p:spPr>
          <a:xfrm>
            <a:off x="499569" y="326836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2" name="ísḻïḑê">
            <a:extLst>
              <a:ext uri="{FF2B5EF4-FFF2-40B4-BE49-F238E27FC236}">
                <a16:creationId xmlns:a16="http://schemas.microsoft.com/office/drawing/2014/main" id="{3C0D20B5-2A2C-4653-8ACF-9C37867A1709}"/>
              </a:ext>
            </a:extLst>
          </p:cNvPr>
          <p:cNvSpPr/>
          <p:nvPr/>
        </p:nvSpPr>
        <p:spPr>
          <a:xfrm>
            <a:off x="1393446" y="296011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îSḻïďê">
            <a:extLst>
              <a:ext uri="{FF2B5EF4-FFF2-40B4-BE49-F238E27FC236}">
                <a16:creationId xmlns:a16="http://schemas.microsoft.com/office/drawing/2014/main" id="{E604D014-B901-4C29-A2DB-E6A8A9D3187D}"/>
              </a:ext>
            </a:extLst>
          </p:cNvPr>
          <p:cNvSpPr/>
          <p:nvPr/>
        </p:nvSpPr>
        <p:spPr>
          <a:xfrm>
            <a:off x="513498" y="454443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4" name="ïṩlíḋè">
            <a:extLst>
              <a:ext uri="{FF2B5EF4-FFF2-40B4-BE49-F238E27FC236}">
                <a16:creationId xmlns:a16="http://schemas.microsoft.com/office/drawing/2014/main" id="{6FC3DB58-B184-4245-A554-64C8ACD2735D}"/>
              </a:ext>
            </a:extLst>
          </p:cNvPr>
          <p:cNvSpPr/>
          <p:nvPr/>
        </p:nvSpPr>
        <p:spPr>
          <a:xfrm>
            <a:off x="1393444" y="423619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EC7639A-BFDF-4E8F-80A2-03BEBAB34D5A}"/>
              </a:ext>
            </a:extLst>
          </p:cNvPr>
          <p:cNvCxnSpPr/>
          <p:nvPr/>
        </p:nvCxnSpPr>
        <p:spPr>
          <a:xfrm>
            <a:off x="380672" y="279096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DC1CDFF-4E92-4195-B530-AC0A7D8E2A92}"/>
              </a:ext>
            </a:extLst>
          </p:cNvPr>
          <p:cNvCxnSpPr/>
          <p:nvPr/>
        </p:nvCxnSpPr>
        <p:spPr>
          <a:xfrm>
            <a:off x="380672" y="401426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ísļîḓe">
            <a:extLst>
              <a:ext uri="{FF2B5EF4-FFF2-40B4-BE49-F238E27FC236}">
                <a16:creationId xmlns:a16="http://schemas.microsoft.com/office/drawing/2014/main" id="{EAD1D2A7-26C2-4C23-AFD4-0248EB4056BE}"/>
              </a:ext>
            </a:extLst>
          </p:cNvPr>
          <p:cNvSpPr/>
          <p:nvPr/>
        </p:nvSpPr>
        <p:spPr>
          <a:xfrm>
            <a:off x="9403709" y="454443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8" name="íṡḷiḓè">
            <a:extLst>
              <a:ext uri="{FF2B5EF4-FFF2-40B4-BE49-F238E27FC236}">
                <a16:creationId xmlns:a16="http://schemas.microsoft.com/office/drawing/2014/main" id="{64FE8B09-AC5D-4F45-8B1C-57B5DF0819BD}"/>
              </a:ext>
            </a:extLst>
          </p:cNvPr>
          <p:cNvSpPr/>
          <p:nvPr/>
        </p:nvSpPr>
        <p:spPr>
          <a:xfrm>
            <a:off x="9399755" y="423619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9" name="išḻiḍé">
            <a:extLst>
              <a:ext uri="{FF2B5EF4-FFF2-40B4-BE49-F238E27FC236}">
                <a16:creationId xmlns:a16="http://schemas.microsoft.com/office/drawing/2014/main" id="{E0E260B9-5732-4716-BA8C-6ED90AF43B0F}"/>
              </a:ext>
            </a:extLst>
          </p:cNvPr>
          <p:cNvSpPr/>
          <p:nvPr/>
        </p:nvSpPr>
        <p:spPr>
          <a:xfrm>
            <a:off x="9389780" y="209784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0" name="îṥ1ïďê">
            <a:extLst>
              <a:ext uri="{FF2B5EF4-FFF2-40B4-BE49-F238E27FC236}">
                <a16:creationId xmlns:a16="http://schemas.microsoft.com/office/drawing/2014/main" id="{747B3F80-8C5D-4DA3-A577-8C759894915C}"/>
              </a:ext>
            </a:extLst>
          </p:cNvPr>
          <p:cNvSpPr/>
          <p:nvPr/>
        </p:nvSpPr>
        <p:spPr>
          <a:xfrm>
            <a:off x="9399752" y="178960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499A4CAC-B6FA-47B0-BA06-3F7FB548166A}"/>
              </a:ext>
            </a:extLst>
          </p:cNvPr>
          <p:cNvCxnSpPr/>
          <p:nvPr/>
        </p:nvCxnSpPr>
        <p:spPr>
          <a:xfrm>
            <a:off x="8865359" y="279096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iṩḻïďê">
            <a:extLst>
              <a:ext uri="{FF2B5EF4-FFF2-40B4-BE49-F238E27FC236}">
                <a16:creationId xmlns:a16="http://schemas.microsoft.com/office/drawing/2014/main" id="{7EEE7758-6B72-4C96-88E9-CE8A1E5655F3}"/>
              </a:ext>
            </a:extLst>
          </p:cNvPr>
          <p:cNvSpPr/>
          <p:nvPr/>
        </p:nvSpPr>
        <p:spPr>
          <a:xfrm>
            <a:off x="9389780" y="326836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3" name="ïṥḻïḋe">
            <a:extLst>
              <a:ext uri="{FF2B5EF4-FFF2-40B4-BE49-F238E27FC236}">
                <a16:creationId xmlns:a16="http://schemas.microsoft.com/office/drawing/2014/main" id="{085212F7-DA30-4A96-8B3C-F1C2B9EEB0BE}"/>
              </a:ext>
            </a:extLst>
          </p:cNvPr>
          <p:cNvSpPr/>
          <p:nvPr/>
        </p:nvSpPr>
        <p:spPr>
          <a:xfrm>
            <a:off x="9399752" y="296011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02D2742C-6885-4740-BCB7-46172BBC3339}"/>
              </a:ext>
            </a:extLst>
          </p:cNvPr>
          <p:cNvCxnSpPr/>
          <p:nvPr/>
        </p:nvCxnSpPr>
        <p:spPr>
          <a:xfrm>
            <a:off x="8865359" y="401426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îṣlîḑe">
            <a:extLst>
              <a:ext uri="{FF2B5EF4-FFF2-40B4-BE49-F238E27FC236}">
                <a16:creationId xmlns:a16="http://schemas.microsoft.com/office/drawing/2014/main" id="{94034324-E47A-4AFD-B250-A83C7FCBCCE5}"/>
              </a:ext>
            </a:extLst>
          </p:cNvPr>
          <p:cNvSpPr/>
          <p:nvPr/>
        </p:nvSpPr>
        <p:spPr>
          <a:xfrm>
            <a:off x="3038455" y="326149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ŝlîḓê">
            <a:extLst>
              <a:ext uri="{FF2B5EF4-FFF2-40B4-BE49-F238E27FC236}">
                <a16:creationId xmlns:a16="http://schemas.microsoft.com/office/drawing/2014/main" id="{9C6D3D4E-5937-4CB8-A11E-F5B90F556DF4}"/>
              </a:ext>
            </a:extLst>
          </p:cNvPr>
          <p:cNvSpPr/>
          <p:nvPr/>
        </p:nvSpPr>
        <p:spPr bwMode="auto">
          <a:xfrm>
            <a:off x="2903689" y="3116034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ṧ1îḓé">
            <a:extLst>
              <a:ext uri="{FF2B5EF4-FFF2-40B4-BE49-F238E27FC236}">
                <a16:creationId xmlns:a16="http://schemas.microsoft.com/office/drawing/2014/main" id="{734FADA3-3C21-4EAD-ACF8-F58E6FBF60FA}"/>
              </a:ext>
            </a:extLst>
          </p:cNvPr>
          <p:cNvSpPr/>
          <p:nvPr/>
        </p:nvSpPr>
        <p:spPr>
          <a:xfrm>
            <a:off x="3054838" y="449961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iṣ1îḑè">
            <a:extLst>
              <a:ext uri="{FF2B5EF4-FFF2-40B4-BE49-F238E27FC236}">
                <a16:creationId xmlns:a16="http://schemas.microsoft.com/office/drawing/2014/main" id="{B2D2C150-29D0-4927-ACF0-A5C82EA9EF0A}"/>
              </a:ext>
            </a:extLst>
          </p:cNvPr>
          <p:cNvSpPr/>
          <p:nvPr/>
        </p:nvSpPr>
        <p:spPr bwMode="auto">
          <a:xfrm>
            <a:off x="2903689" y="4364238"/>
            <a:ext cx="442184" cy="442184"/>
          </a:xfrm>
          <a:prstGeom prst="diamond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iśļïḋè">
            <a:extLst>
              <a:ext uri="{FF2B5EF4-FFF2-40B4-BE49-F238E27FC236}">
                <a16:creationId xmlns:a16="http://schemas.microsoft.com/office/drawing/2014/main" id="{FE108D5C-95ED-4B0C-A5F3-86E73F366B09}"/>
              </a:ext>
            </a:extLst>
          </p:cNvPr>
          <p:cNvSpPr/>
          <p:nvPr/>
        </p:nvSpPr>
        <p:spPr>
          <a:xfrm>
            <a:off x="9001026" y="449961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sļîḍê">
            <a:extLst>
              <a:ext uri="{FF2B5EF4-FFF2-40B4-BE49-F238E27FC236}">
                <a16:creationId xmlns:a16="http://schemas.microsoft.com/office/drawing/2014/main" id="{24551892-3CD5-4286-8B0D-4EB7373A4E77}"/>
              </a:ext>
            </a:extLst>
          </p:cNvPr>
          <p:cNvSpPr/>
          <p:nvPr/>
        </p:nvSpPr>
        <p:spPr bwMode="auto">
          <a:xfrm>
            <a:off x="8849877" y="4364238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iš1ïḓè">
            <a:extLst>
              <a:ext uri="{FF2B5EF4-FFF2-40B4-BE49-F238E27FC236}">
                <a16:creationId xmlns:a16="http://schemas.microsoft.com/office/drawing/2014/main" id="{A451FDC4-C69F-4070-9358-0FDE35C585C7}"/>
              </a:ext>
            </a:extLst>
          </p:cNvPr>
          <p:cNvSpPr/>
          <p:nvPr/>
        </p:nvSpPr>
        <p:spPr>
          <a:xfrm>
            <a:off x="8984643" y="326149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îṩḷïde">
            <a:extLst>
              <a:ext uri="{FF2B5EF4-FFF2-40B4-BE49-F238E27FC236}">
                <a16:creationId xmlns:a16="http://schemas.microsoft.com/office/drawing/2014/main" id="{458D197D-182A-43D6-98D0-AB7752DDC9AE}"/>
              </a:ext>
            </a:extLst>
          </p:cNvPr>
          <p:cNvSpPr/>
          <p:nvPr/>
        </p:nvSpPr>
        <p:spPr bwMode="auto">
          <a:xfrm>
            <a:off x="8849877" y="3116034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sḷíḓé">
            <a:extLst>
              <a:ext uri="{FF2B5EF4-FFF2-40B4-BE49-F238E27FC236}">
                <a16:creationId xmlns:a16="http://schemas.microsoft.com/office/drawing/2014/main" id="{5EB97B68-238D-481E-9867-8501D068A7B5}"/>
              </a:ext>
            </a:extLst>
          </p:cNvPr>
          <p:cNvSpPr/>
          <p:nvPr/>
        </p:nvSpPr>
        <p:spPr>
          <a:xfrm>
            <a:off x="8984643" y="209342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iS1ïḍe">
            <a:extLst>
              <a:ext uri="{FF2B5EF4-FFF2-40B4-BE49-F238E27FC236}">
                <a16:creationId xmlns:a16="http://schemas.microsoft.com/office/drawing/2014/main" id="{04C8910B-B771-4BFC-9ADF-DFA791A7424F}"/>
              </a:ext>
            </a:extLst>
          </p:cNvPr>
          <p:cNvSpPr/>
          <p:nvPr/>
        </p:nvSpPr>
        <p:spPr bwMode="auto">
          <a:xfrm>
            <a:off x="8849877" y="1954267"/>
            <a:ext cx="442184" cy="442184"/>
          </a:xfrm>
          <a:prstGeom prst="diamond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037321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>
            <a:extLst>
              <a:ext uri="{FF2B5EF4-FFF2-40B4-BE49-F238E27FC236}">
                <a16:creationId xmlns:a16="http://schemas.microsoft.com/office/drawing/2014/main" id="{18BE1EAA-DA91-4B9A-837F-78A0ED20EE18}"/>
              </a:ext>
            </a:extLst>
          </p:cNvPr>
          <p:cNvSpPr txBox="1"/>
          <p:nvPr/>
        </p:nvSpPr>
        <p:spPr>
          <a:xfrm>
            <a:off x="3856156" y="2215056"/>
            <a:ext cx="712088" cy="86887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0 2</a:t>
            </a:r>
            <a:endParaRPr lang="zh-CN" altLang="en-US" b="1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52144" y="1989438"/>
            <a:ext cx="1320112" cy="1320112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5176268" y="1840142"/>
            <a:ext cx="4535055" cy="6567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6A9A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b="0" dirty="0">
                <a:solidFill>
                  <a:schemeClr val="bg1"/>
                </a:solidFill>
              </a:rPr>
              <a:t>选题背景和研究意义</a:t>
            </a:r>
            <a:endParaRPr lang="zh-CN" altLang="en-US" b="0" dirty="0">
              <a:solidFill>
                <a:schemeClr val="bg1"/>
              </a:solidFill>
            </a:endParaRPr>
          </a:p>
        </p:txBody>
      </p:sp>
      <p:sp>
        <p:nvSpPr>
          <p:cNvPr id="9" name="文本占位符 5"/>
          <p:cNvSpPr txBox="1">
            <a:spLocks/>
          </p:cNvSpPr>
          <p:nvPr/>
        </p:nvSpPr>
        <p:spPr>
          <a:xfrm>
            <a:off x="5176268" y="2698586"/>
            <a:ext cx="4546600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4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2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8" indent="0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Supporting text here.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bg1"/>
                </a:solidFill>
              </a:rPr>
              <a:t>When you copy &amp; paste, choose "keep text only" option.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4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34" name="îṣ1ïďe">
            <a:extLst>
              <a:ext uri="{FF2B5EF4-FFF2-40B4-BE49-F238E27FC236}">
                <a16:creationId xmlns:a16="http://schemas.microsoft.com/office/drawing/2014/main" id="{CD2674CC-4E44-4127-B305-FA833898BA53}"/>
              </a:ext>
            </a:extLst>
          </p:cNvPr>
          <p:cNvSpPr/>
          <p:nvPr/>
        </p:nvSpPr>
        <p:spPr bwMode="auto">
          <a:xfrm>
            <a:off x="10164502" y="5375511"/>
            <a:ext cx="2027498" cy="1482489"/>
          </a:xfrm>
          <a:custGeom>
            <a:avLst/>
            <a:gdLst>
              <a:gd name="T0" fmla="*/ 1230 w 1276"/>
              <a:gd name="T1" fmla="*/ 748 h 933"/>
              <a:gd name="T2" fmla="*/ 1221 w 1276"/>
              <a:gd name="T3" fmla="*/ 748 h 933"/>
              <a:gd name="T4" fmla="*/ 1206 w 1276"/>
              <a:gd name="T5" fmla="*/ 748 h 933"/>
              <a:gd name="T6" fmla="*/ 1211 w 1276"/>
              <a:gd name="T7" fmla="*/ 216 h 933"/>
              <a:gd name="T8" fmla="*/ 1218 w 1276"/>
              <a:gd name="T9" fmla="*/ 216 h 933"/>
              <a:gd name="T10" fmla="*/ 1221 w 1276"/>
              <a:gd name="T11" fmla="*/ 214 h 933"/>
              <a:gd name="T12" fmla="*/ 1218 w 1276"/>
              <a:gd name="T13" fmla="*/ 185 h 933"/>
              <a:gd name="T14" fmla="*/ 1206 w 1276"/>
              <a:gd name="T15" fmla="*/ 182 h 933"/>
              <a:gd name="T16" fmla="*/ 1192 w 1276"/>
              <a:gd name="T17" fmla="*/ 180 h 933"/>
              <a:gd name="T18" fmla="*/ 1182 w 1276"/>
              <a:gd name="T19" fmla="*/ 0 h 933"/>
              <a:gd name="T20" fmla="*/ 1172 w 1276"/>
              <a:gd name="T21" fmla="*/ 180 h 933"/>
              <a:gd name="T22" fmla="*/ 1158 w 1276"/>
              <a:gd name="T23" fmla="*/ 180 h 933"/>
              <a:gd name="T24" fmla="*/ 1143 w 1276"/>
              <a:gd name="T25" fmla="*/ 182 h 933"/>
              <a:gd name="T26" fmla="*/ 1141 w 1276"/>
              <a:gd name="T27" fmla="*/ 212 h 933"/>
              <a:gd name="T28" fmla="*/ 1143 w 1276"/>
              <a:gd name="T29" fmla="*/ 214 h 933"/>
              <a:gd name="T30" fmla="*/ 1151 w 1276"/>
              <a:gd name="T31" fmla="*/ 214 h 933"/>
              <a:gd name="T32" fmla="*/ 1071 w 1276"/>
              <a:gd name="T33" fmla="*/ 659 h 933"/>
              <a:gd name="T34" fmla="*/ 659 w 1276"/>
              <a:gd name="T35" fmla="*/ 496 h 933"/>
              <a:gd name="T36" fmla="*/ 666 w 1276"/>
              <a:gd name="T37" fmla="*/ 491 h 933"/>
              <a:gd name="T38" fmla="*/ 611 w 1276"/>
              <a:gd name="T39" fmla="*/ 430 h 933"/>
              <a:gd name="T40" fmla="*/ 620 w 1276"/>
              <a:gd name="T41" fmla="*/ 425 h 933"/>
              <a:gd name="T42" fmla="*/ 606 w 1276"/>
              <a:gd name="T43" fmla="*/ 420 h 933"/>
              <a:gd name="T44" fmla="*/ 608 w 1276"/>
              <a:gd name="T45" fmla="*/ 406 h 933"/>
              <a:gd name="T46" fmla="*/ 606 w 1276"/>
              <a:gd name="T47" fmla="*/ 389 h 933"/>
              <a:gd name="T48" fmla="*/ 594 w 1276"/>
              <a:gd name="T49" fmla="*/ 379 h 933"/>
              <a:gd name="T50" fmla="*/ 586 w 1276"/>
              <a:gd name="T51" fmla="*/ 377 h 933"/>
              <a:gd name="T52" fmla="*/ 569 w 1276"/>
              <a:gd name="T53" fmla="*/ 377 h 933"/>
              <a:gd name="T54" fmla="*/ 562 w 1276"/>
              <a:gd name="T55" fmla="*/ 379 h 933"/>
              <a:gd name="T56" fmla="*/ 552 w 1276"/>
              <a:gd name="T57" fmla="*/ 391 h 933"/>
              <a:gd name="T58" fmla="*/ 548 w 1276"/>
              <a:gd name="T59" fmla="*/ 399 h 933"/>
              <a:gd name="T60" fmla="*/ 548 w 1276"/>
              <a:gd name="T61" fmla="*/ 413 h 933"/>
              <a:gd name="T62" fmla="*/ 552 w 1276"/>
              <a:gd name="T63" fmla="*/ 423 h 933"/>
              <a:gd name="T64" fmla="*/ 538 w 1276"/>
              <a:gd name="T65" fmla="*/ 425 h 933"/>
              <a:gd name="T66" fmla="*/ 548 w 1276"/>
              <a:gd name="T67" fmla="*/ 430 h 933"/>
              <a:gd name="T68" fmla="*/ 519 w 1276"/>
              <a:gd name="T69" fmla="*/ 491 h 933"/>
              <a:gd name="T70" fmla="*/ 412 w 1276"/>
              <a:gd name="T71" fmla="*/ 491 h 933"/>
              <a:gd name="T72" fmla="*/ 402 w 1276"/>
              <a:gd name="T73" fmla="*/ 491 h 933"/>
              <a:gd name="T74" fmla="*/ 359 w 1276"/>
              <a:gd name="T75" fmla="*/ 464 h 933"/>
              <a:gd name="T76" fmla="*/ 366 w 1276"/>
              <a:gd name="T77" fmla="*/ 459 h 933"/>
              <a:gd name="T78" fmla="*/ 204 w 1276"/>
              <a:gd name="T79" fmla="*/ 447 h 933"/>
              <a:gd name="T80" fmla="*/ 194 w 1276"/>
              <a:gd name="T81" fmla="*/ 416 h 933"/>
              <a:gd name="T82" fmla="*/ 177 w 1276"/>
              <a:gd name="T83" fmla="*/ 391 h 933"/>
              <a:gd name="T84" fmla="*/ 155 w 1276"/>
              <a:gd name="T85" fmla="*/ 369 h 933"/>
              <a:gd name="T86" fmla="*/ 141 w 1276"/>
              <a:gd name="T87" fmla="*/ 360 h 933"/>
              <a:gd name="T88" fmla="*/ 114 w 1276"/>
              <a:gd name="T89" fmla="*/ 350 h 933"/>
              <a:gd name="T90" fmla="*/ 112 w 1276"/>
              <a:gd name="T91" fmla="*/ 348 h 933"/>
              <a:gd name="T92" fmla="*/ 97 w 1276"/>
              <a:gd name="T93" fmla="*/ 345 h 933"/>
              <a:gd name="T94" fmla="*/ 92 w 1276"/>
              <a:gd name="T95" fmla="*/ 345 h 933"/>
              <a:gd name="T96" fmla="*/ 88 w 1276"/>
              <a:gd name="T97" fmla="*/ 345 h 933"/>
              <a:gd name="T98" fmla="*/ 78 w 1276"/>
              <a:gd name="T99" fmla="*/ 263 h 933"/>
              <a:gd name="T100" fmla="*/ 73 w 1276"/>
              <a:gd name="T101" fmla="*/ 345 h 933"/>
              <a:gd name="T102" fmla="*/ 68 w 1276"/>
              <a:gd name="T103" fmla="*/ 345 h 933"/>
              <a:gd name="T104" fmla="*/ 51 w 1276"/>
              <a:gd name="T105" fmla="*/ 348 h 933"/>
              <a:gd name="T106" fmla="*/ 51 w 1276"/>
              <a:gd name="T107" fmla="*/ 348 h 933"/>
              <a:gd name="T108" fmla="*/ 37 w 1276"/>
              <a:gd name="T109" fmla="*/ 355 h 933"/>
              <a:gd name="T110" fmla="*/ 22 w 1276"/>
              <a:gd name="T111" fmla="*/ 360 h 933"/>
              <a:gd name="T112" fmla="*/ 0 w 1276"/>
              <a:gd name="T113" fmla="*/ 374 h 933"/>
              <a:gd name="T114" fmla="*/ 1276 w 1276"/>
              <a:gd name="T115" fmla="*/ 933 h 933"/>
              <a:gd name="T116" fmla="*/ 1233 w 1276"/>
              <a:gd name="T117" fmla="*/ 739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933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sļíḑê">
            <a:extLst>
              <a:ext uri="{FF2B5EF4-FFF2-40B4-BE49-F238E27FC236}">
                <a16:creationId xmlns:a16="http://schemas.microsoft.com/office/drawing/2014/main" id="{D21F3252-3C14-4246-868A-97F272691CB1}"/>
              </a:ext>
            </a:extLst>
          </p:cNvPr>
          <p:cNvSpPr/>
          <p:nvPr/>
        </p:nvSpPr>
        <p:spPr bwMode="auto">
          <a:xfrm>
            <a:off x="8129058" y="4353817"/>
            <a:ext cx="2035444" cy="2504183"/>
          </a:xfrm>
          <a:custGeom>
            <a:avLst/>
            <a:gdLst>
              <a:gd name="T0" fmla="*/ 1247 w 1281"/>
              <a:gd name="T1" fmla="*/ 1059 h 1576"/>
              <a:gd name="T2" fmla="*/ 1063 w 1281"/>
              <a:gd name="T3" fmla="*/ 1107 h 1576"/>
              <a:gd name="T4" fmla="*/ 1010 w 1281"/>
              <a:gd name="T5" fmla="*/ 634 h 1576"/>
              <a:gd name="T6" fmla="*/ 879 w 1281"/>
              <a:gd name="T7" fmla="*/ 801 h 1576"/>
              <a:gd name="T8" fmla="*/ 831 w 1281"/>
              <a:gd name="T9" fmla="*/ 306 h 1576"/>
              <a:gd name="T10" fmla="*/ 882 w 1281"/>
              <a:gd name="T11" fmla="*/ 296 h 1576"/>
              <a:gd name="T12" fmla="*/ 882 w 1281"/>
              <a:gd name="T13" fmla="*/ 264 h 1576"/>
              <a:gd name="T14" fmla="*/ 884 w 1281"/>
              <a:gd name="T15" fmla="*/ 245 h 1576"/>
              <a:gd name="T16" fmla="*/ 879 w 1281"/>
              <a:gd name="T17" fmla="*/ 89 h 1576"/>
              <a:gd name="T18" fmla="*/ 877 w 1281"/>
              <a:gd name="T19" fmla="*/ 143 h 1576"/>
              <a:gd name="T20" fmla="*/ 795 w 1281"/>
              <a:gd name="T21" fmla="*/ 111 h 1576"/>
              <a:gd name="T22" fmla="*/ 790 w 1281"/>
              <a:gd name="T23" fmla="*/ 145 h 1576"/>
              <a:gd name="T24" fmla="*/ 710 w 1281"/>
              <a:gd name="T25" fmla="*/ 114 h 1576"/>
              <a:gd name="T26" fmla="*/ 703 w 1281"/>
              <a:gd name="T27" fmla="*/ 89 h 1576"/>
              <a:gd name="T28" fmla="*/ 623 w 1281"/>
              <a:gd name="T29" fmla="*/ 153 h 1576"/>
              <a:gd name="T30" fmla="*/ 615 w 1281"/>
              <a:gd name="T31" fmla="*/ 153 h 1576"/>
              <a:gd name="T32" fmla="*/ 615 w 1281"/>
              <a:gd name="T33" fmla="*/ 89 h 1576"/>
              <a:gd name="T34" fmla="*/ 536 w 1281"/>
              <a:gd name="T35" fmla="*/ 153 h 1576"/>
              <a:gd name="T36" fmla="*/ 528 w 1281"/>
              <a:gd name="T37" fmla="*/ 153 h 1576"/>
              <a:gd name="T38" fmla="*/ 526 w 1281"/>
              <a:gd name="T39" fmla="*/ 0 h 1576"/>
              <a:gd name="T40" fmla="*/ 521 w 1281"/>
              <a:gd name="T41" fmla="*/ 145 h 1576"/>
              <a:gd name="T42" fmla="*/ 499 w 1281"/>
              <a:gd name="T43" fmla="*/ 189 h 1576"/>
              <a:gd name="T44" fmla="*/ 468 w 1281"/>
              <a:gd name="T45" fmla="*/ 191 h 1576"/>
              <a:gd name="T46" fmla="*/ 448 w 1281"/>
              <a:gd name="T47" fmla="*/ 191 h 1576"/>
              <a:gd name="T48" fmla="*/ 429 w 1281"/>
              <a:gd name="T49" fmla="*/ 194 h 1576"/>
              <a:gd name="T50" fmla="*/ 412 w 1281"/>
              <a:gd name="T51" fmla="*/ 196 h 1576"/>
              <a:gd name="T52" fmla="*/ 395 w 1281"/>
              <a:gd name="T53" fmla="*/ 199 h 1576"/>
              <a:gd name="T54" fmla="*/ 366 w 1281"/>
              <a:gd name="T55" fmla="*/ 206 h 1576"/>
              <a:gd name="T56" fmla="*/ 354 w 1281"/>
              <a:gd name="T57" fmla="*/ 208 h 1576"/>
              <a:gd name="T58" fmla="*/ 347 w 1281"/>
              <a:gd name="T59" fmla="*/ 213 h 1576"/>
              <a:gd name="T60" fmla="*/ 342 w 1281"/>
              <a:gd name="T61" fmla="*/ 216 h 1576"/>
              <a:gd name="T62" fmla="*/ 342 w 1281"/>
              <a:gd name="T63" fmla="*/ 216 h 1576"/>
              <a:gd name="T64" fmla="*/ 337 w 1281"/>
              <a:gd name="T65" fmla="*/ 221 h 1576"/>
              <a:gd name="T66" fmla="*/ 339 w 1281"/>
              <a:gd name="T67" fmla="*/ 228 h 1576"/>
              <a:gd name="T68" fmla="*/ 337 w 1281"/>
              <a:gd name="T69" fmla="*/ 223 h 1576"/>
              <a:gd name="T70" fmla="*/ 337 w 1281"/>
              <a:gd name="T71" fmla="*/ 228 h 1576"/>
              <a:gd name="T72" fmla="*/ 339 w 1281"/>
              <a:gd name="T73" fmla="*/ 230 h 1576"/>
              <a:gd name="T74" fmla="*/ 342 w 1281"/>
              <a:gd name="T75" fmla="*/ 233 h 1576"/>
              <a:gd name="T76" fmla="*/ 344 w 1281"/>
              <a:gd name="T77" fmla="*/ 238 h 1576"/>
              <a:gd name="T78" fmla="*/ 352 w 1281"/>
              <a:gd name="T79" fmla="*/ 240 h 1576"/>
              <a:gd name="T80" fmla="*/ 359 w 1281"/>
              <a:gd name="T81" fmla="*/ 242 h 1576"/>
              <a:gd name="T82" fmla="*/ 368 w 1281"/>
              <a:gd name="T83" fmla="*/ 245 h 1576"/>
              <a:gd name="T84" fmla="*/ 378 w 1281"/>
              <a:gd name="T85" fmla="*/ 247 h 1576"/>
              <a:gd name="T86" fmla="*/ 390 w 1281"/>
              <a:gd name="T87" fmla="*/ 250 h 1576"/>
              <a:gd name="T88" fmla="*/ 400 w 1281"/>
              <a:gd name="T89" fmla="*/ 252 h 1576"/>
              <a:gd name="T90" fmla="*/ 402 w 1281"/>
              <a:gd name="T91" fmla="*/ 310 h 1576"/>
              <a:gd name="T92" fmla="*/ 402 w 1281"/>
              <a:gd name="T93" fmla="*/ 371 h 1576"/>
              <a:gd name="T94" fmla="*/ 402 w 1281"/>
              <a:gd name="T95" fmla="*/ 400 h 1576"/>
              <a:gd name="T96" fmla="*/ 400 w 1281"/>
              <a:gd name="T97" fmla="*/ 1260 h 1576"/>
              <a:gd name="T98" fmla="*/ 90 w 1281"/>
              <a:gd name="T99" fmla="*/ 383 h 1576"/>
              <a:gd name="T100" fmla="*/ 10 w 1281"/>
              <a:gd name="T101" fmla="*/ 1224 h 1576"/>
              <a:gd name="T102" fmla="*/ 1281 w 1281"/>
              <a:gd name="T103" fmla="*/ 1576 h 1576"/>
              <a:gd name="T104" fmla="*/ 352 w 1281"/>
              <a:gd name="T105" fmla="*/ 228 h 1576"/>
              <a:gd name="T106" fmla="*/ 342 w 1281"/>
              <a:gd name="T107" fmla="*/ 225 h 1576"/>
              <a:gd name="T108" fmla="*/ 342 w 1281"/>
              <a:gd name="T109" fmla="*/ 228 h 1576"/>
              <a:gd name="T110" fmla="*/ 410 w 1281"/>
              <a:gd name="T111" fmla="*/ 199 h 1576"/>
              <a:gd name="T112" fmla="*/ 412 w 1281"/>
              <a:gd name="T113" fmla="*/ 206 h 1576"/>
              <a:gd name="T114" fmla="*/ 419 w 1281"/>
              <a:gd name="T115" fmla="*/ 211 h 1576"/>
              <a:gd name="T116" fmla="*/ 427 w 1281"/>
              <a:gd name="T117" fmla="*/ 196 h 1576"/>
              <a:gd name="T118" fmla="*/ 429 w 1281"/>
              <a:gd name="T119" fmla="*/ 204 h 1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81" h="1576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72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92"/>
                </a:lnTo>
                <a:lnTo>
                  <a:pt x="521" y="145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8" y="191"/>
                </a:lnTo>
                <a:lnTo>
                  <a:pt x="465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2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54" y="208"/>
                </a:lnTo>
                <a:lnTo>
                  <a:pt x="349" y="211"/>
                </a:lnTo>
                <a:lnTo>
                  <a:pt x="349" y="211"/>
                </a:lnTo>
                <a:lnTo>
                  <a:pt x="347" y="213"/>
                </a:lnTo>
                <a:lnTo>
                  <a:pt x="347" y="213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9" y="218"/>
                </a:lnTo>
                <a:lnTo>
                  <a:pt x="342" y="216"/>
                </a:lnTo>
                <a:lnTo>
                  <a:pt x="342" y="216"/>
                </a:lnTo>
                <a:lnTo>
                  <a:pt x="342" y="216"/>
                </a:lnTo>
                <a:lnTo>
                  <a:pt x="339" y="218"/>
                </a:lnTo>
                <a:lnTo>
                  <a:pt x="339" y="218"/>
                </a:lnTo>
                <a:lnTo>
                  <a:pt x="337" y="221"/>
                </a:lnTo>
                <a:lnTo>
                  <a:pt x="337" y="221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5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3"/>
                </a:lnTo>
                <a:lnTo>
                  <a:pt x="337" y="225"/>
                </a:lnTo>
                <a:lnTo>
                  <a:pt x="337" y="225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2" y="235"/>
                </a:lnTo>
                <a:lnTo>
                  <a:pt x="344" y="238"/>
                </a:lnTo>
                <a:lnTo>
                  <a:pt x="344" y="238"/>
                </a:lnTo>
                <a:lnTo>
                  <a:pt x="344" y="238"/>
                </a:lnTo>
                <a:lnTo>
                  <a:pt x="347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78" y="247"/>
                </a:lnTo>
                <a:lnTo>
                  <a:pt x="381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0" y="250"/>
                </a:lnTo>
                <a:lnTo>
                  <a:pt x="393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lnTo>
                  <a:pt x="410" y="199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4"/>
                </a:ln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ļïde">
            <a:extLst>
              <a:ext uri="{FF2B5EF4-FFF2-40B4-BE49-F238E27FC236}">
                <a16:creationId xmlns:a16="http://schemas.microsoft.com/office/drawing/2014/main" id="{5032B64D-51F5-4FAF-B4FE-1D7FD4FFE644}"/>
              </a:ext>
            </a:extLst>
          </p:cNvPr>
          <p:cNvSpPr/>
          <p:nvPr/>
        </p:nvSpPr>
        <p:spPr bwMode="auto">
          <a:xfrm>
            <a:off x="6098382" y="4962385"/>
            <a:ext cx="2030676" cy="1895615"/>
          </a:xfrm>
          <a:custGeom>
            <a:avLst/>
            <a:gdLst>
              <a:gd name="T0" fmla="*/ 1278 w 1278"/>
              <a:gd name="T1" fmla="*/ 836 h 1193"/>
              <a:gd name="T2" fmla="*/ 1271 w 1278"/>
              <a:gd name="T3" fmla="*/ 819 h 1193"/>
              <a:gd name="T4" fmla="*/ 1252 w 1278"/>
              <a:gd name="T5" fmla="*/ 821 h 1193"/>
              <a:gd name="T6" fmla="*/ 1242 w 1278"/>
              <a:gd name="T7" fmla="*/ 807 h 1193"/>
              <a:gd name="T8" fmla="*/ 1206 w 1278"/>
              <a:gd name="T9" fmla="*/ 700 h 1193"/>
              <a:gd name="T10" fmla="*/ 1167 w 1278"/>
              <a:gd name="T11" fmla="*/ 693 h 1193"/>
              <a:gd name="T12" fmla="*/ 1126 w 1278"/>
              <a:gd name="T13" fmla="*/ 651 h 1193"/>
              <a:gd name="T14" fmla="*/ 1075 w 1278"/>
              <a:gd name="T15" fmla="*/ 598 h 1193"/>
              <a:gd name="T16" fmla="*/ 1068 w 1278"/>
              <a:gd name="T17" fmla="*/ 586 h 1193"/>
              <a:gd name="T18" fmla="*/ 1053 w 1278"/>
              <a:gd name="T19" fmla="*/ 566 h 1193"/>
              <a:gd name="T20" fmla="*/ 1048 w 1278"/>
              <a:gd name="T21" fmla="*/ 581 h 1193"/>
              <a:gd name="T22" fmla="*/ 1034 w 1278"/>
              <a:gd name="T23" fmla="*/ 593 h 1193"/>
              <a:gd name="T24" fmla="*/ 1034 w 1278"/>
              <a:gd name="T25" fmla="*/ 625 h 1193"/>
              <a:gd name="T26" fmla="*/ 956 w 1278"/>
              <a:gd name="T27" fmla="*/ 685 h 1193"/>
              <a:gd name="T28" fmla="*/ 925 w 1278"/>
              <a:gd name="T29" fmla="*/ 695 h 1193"/>
              <a:gd name="T30" fmla="*/ 884 w 1278"/>
              <a:gd name="T31" fmla="*/ 824 h 1193"/>
              <a:gd name="T32" fmla="*/ 864 w 1278"/>
              <a:gd name="T33" fmla="*/ 807 h 1193"/>
              <a:gd name="T34" fmla="*/ 850 w 1278"/>
              <a:gd name="T35" fmla="*/ 838 h 1193"/>
              <a:gd name="T36" fmla="*/ 833 w 1278"/>
              <a:gd name="T37" fmla="*/ 819 h 1193"/>
              <a:gd name="T38" fmla="*/ 814 w 1278"/>
              <a:gd name="T39" fmla="*/ 841 h 1193"/>
              <a:gd name="T40" fmla="*/ 751 w 1278"/>
              <a:gd name="T41" fmla="*/ 32 h 1193"/>
              <a:gd name="T42" fmla="*/ 445 w 1278"/>
              <a:gd name="T43" fmla="*/ 855 h 1193"/>
              <a:gd name="T44" fmla="*/ 431 w 1278"/>
              <a:gd name="T45" fmla="*/ 739 h 1193"/>
              <a:gd name="T46" fmla="*/ 404 w 1278"/>
              <a:gd name="T47" fmla="*/ 756 h 1193"/>
              <a:gd name="T48" fmla="*/ 378 w 1278"/>
              <a:gd name="T49" fmla="*/ 561 h 1193"/>
              <a:gd name="T50" fmla="*/ 375 w 1278"/>
              <a:gd name="T51" fmla="*/ 547 h 1193"/>
              <a:gd name="T52" fmla="*/ 368 w 1278"/>
              <a:gd name="T53" fmla="*/ 569 h 1193"/>
              <a:gd name="T54" fmla="*/ 351 w 1278"/>
              <a:gd name="T55" fmla="*/ 479 h 1193"/>
              <a:gd name="T56" fmla="*/ 341 w 1278"/>
              <a:gd name="T57" fmla="*/ 348 h 1193"/>
              <a:gd name="T58" fmla="*/ 324 w 1278"/>
              <a:gd name="T59" fmla="*/ 372 h 1193"/>
              <a:gd name="T60" fmla="*/ 312 w 1278"/>
              <a:gd name="T61" fmla="*/ 479 h 1193"/>
              <a:gd name="T62" fmla="*/ 295 w 1278"/>
              <a:gd name="T63" fmla="*/ 561 h 1193"/>
              <a:gd name="T64" fmla="*/ 290 w 1278"/>
              <a:gd name="T65" fmla="*/ 547 h 1193"/>
              <a:gd name="T66" fmla="*/ 288 w 1278"/>
              <a:gd name="T67" fmla="*/ 569 h 1193"/>
              <a:gd name="T68" fmla="*/ 269 w 1278"/>
              <a:gd name="T69" fmla="*/ 693 h 1193"/>
              <a:gd name="T70" fmla="*/ 269 w 1278"/>
              <a:gd name="T71" fmla="*/ 695 h 1193"/>
              <a:gd name="T72" fmla="*/ 261 w 1278"/>
              <a:gd name="T73" fmla="*/ 758 h 1193"/>
              <a:gd name="T74" fmla="*/ 244 w 1278"/>
              <a:gd name="T75" fmla="*/ 712 h 1193"/>
              <a:gd name="T76" fmla="*/ 232 w 1278"/>
              <a:gd name="T77" fmla="*/ 574 h 1193"/>
              <a:gd name="T78" fmla="*/ 208 w 1278"/>
              <a:gd name="T79" fmla="*/ 710 h 1193"/>
              <a:gd name="T80" fmla="*/ 194 w 1278"/>
              <a:gd name="T81" fmla="*/ 748 h 1193"/>
              <a:gd name="T82" fmla="*/ 174 w 1278"/>
              <a:gd name="T83" fmla="*/ 688 h 1193"/>
              <a:gd name="T84" fmla="*/ 172 w 1278"/>
              <a:gd name="T85" fmla="*/ 685 h 1193"/>
              <a:gd name="T86" fmla="*/ 169 w 1278"/>
              <a:gd name="T87" fmla="*/ 615 h 1193"/>
              <a:gd name="T88" fmla="*/ 167 w 1278"/>
              <a:gd name="T89" fmla="*/ 610 h 1193"/>
              <a:gd name="T90" fmla="*/ 157 w 1278"/>
              <a:gd name="T91" fmla="*/ 557 h 1193"/>
              <a:gd name="T92" fmla="*/ 148 w 1278"/>
              <a:gd name="T93" fmla="*/ 547 h 1193"/>
              <a:gd name="T94" fmla="*/ 123 w 1278"/>
              <a:gd name="T95" fmla="*/ 479 h 1193"/>
              <a:gd name="T96" fmla="*/ 123 w 1278"/>
              <a:gd name="T97" fmla="*/ 464 h 1193"/>
              <a:gd name="T98" fmla="*/ 121 w 1278"/>
              <a:gd name="T99" fmla="*/ 304 h 1193"/>
              <a:gd name="T100" fmla="*/ 97 w 1278"/>
              <a:gd name="T101" fmla="*/ 464 h 1193"/>
              <a:gd name="T102" fmla="*/ 94 w 1278"/>
              <a:gd name="T103" fmla="*/ 476 h 1193"/>
              <a:gd name="T104" fmla="*/ 70 w 1278"/>
              <a:gd name="T105" fmla="*/ 554 h 1193"/>
              <a:gd name="T106" fmla="*/ 60 w 1278"/>
              <a:gd name="T107" fmla="*/ 549 h 1193"/>
              <a:gd name="T108" fmla="*/ 48 w 1278"/>
              <a:gd name="T109" fmla="*/ 610 h 1193"/>
              <a:gd name="T110" fmla="*/ 41 w 1278"/>
              <a:gd name="T111" fmla="*/ 746 h 1193"/>
              <a:gd name="T112" fmla="*/ 17 w 1278"/>
              <a:gd name="T113" fmla="*/ 739 h 1193"/>
              <a:gd name="T114" fmla="*/ 7 w 1278"/>
              <a:gd name="T115" fmla="*/ 848 h 1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78" h="1193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4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3" y="819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75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90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3"/>
                </a:lnTo>
                <a:lnTo>
                  <a:pt x="269" y="693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6"/>
                </a:lnTo>
                <a:lnTo>
                  <a:pt x="261" y="758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8" y="710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4" y="688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72" y="685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5"/>
                </a:lnTo>
                <a:lnTo>
                  <a:pt x="167" y="610"/>
                </a:lnTo>
                <a:lnTo>
                  <a:pt x="167" y="610"/>
                </a:lnTo>
                <a:lnTo>
                  <a:pt x="167" y="610"/>
                </a:lnTo>
                <a:lnTo>
                  <a:pt x="165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8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$1íḍè">
            <a:extLst>
              <a:ext uri="{FF2B5EF4-FFF2-40B4-BE49-F238E27FC236}">
                <a16:creationId xmlns:a16="http://schemas.microsoft.com/office/drawing/2014/main" id="{1D25A67A-0CC4-4D5B-B162-F8979D608055}"/>
              </a:ext>
            </a:extLst>
          </p:cNvPr>
          <p:cNvSpPr/>
          <p:nvPr/>
        </p:nvSpPr>
        <p:spPr bwMode="auto">
          <a:xfrm>
            <a:off x="4070883" y="4596926"/>
            <a:ext cx="2027498" cy="2261074"/>
          </a:xfrm>
          <a:custGeom>
            <a:avLst/>
            <a:gdLst>
              <a:gd name="T0" fmla="*/ 1242 w 1276"/>
              <a:gd name="T1" fmla="*/ 529 h 1423"/>
              <a:gd name="T2" fmla="*/ 1225 w 1276"/>
              <a:gd name="T3" fmla="*/ 527 h 1423"/>
              <a:gd name="T4" fmla="*/ 1196 w 1276"/>
              <a:gd name="T5" fmla="*/ 505 h 1423"/>
              <a:gd name="T6" fmla="*/ 1172 w 1276"/>
              <a:gd name="T7" fmla="*/ 483 h 1423"/>
              <a:gd name="T8" fmla="*/ 1148 w 1276"/>
              <a:gd name="T9" fmla="*/ 461 h 1423"/>
              <a:gd name="T10" fmla="*/ 1126 w 1276"/>
              <a:gd name="T11" fmla="*/ 439 h 1423"/>
              <a:gd name="T12" fmla="*/ 1043 w 1276"/>
              <a:gd name="T13" fmla="*/ 434 h 1423"/>
              <a:gd name="T14" fmla="*/ 1005 w 1276"/>
              <a:gd name="T15" fmla="*/ 447 h 1423"/>
              <a:gd name="T16" fmla="*/ 985 w 1276"/>
              <a:gd name="T17" fmla="*/ 461 h 1423"/>
              <a:gd name="T18" fmla="*/ 981 w 1276"/>
              <a:gd name="T19" fmla="*/ 481 h 1423"/>
              <a:gd name="T20" fmla="*/ 959 w 1276"/>
              <a:gd name="T21" fmla="*/ 495 h 1423"/>
              <a:gd name="T22" fmla="*/ 939 w 1276"/>
              <a:gd name="T23" fmla="*/ 505 h 1423"/>
              <a:gd name="T24" fmla="*/ 937 w 1276"/>
              <a:gd name="T25" fmla="*/ 524 h 1423"/>
              <a:gd name="T26" fmla="*/ 913 w 1276"/>
              <a:gd name="T27" fmla="*/ 529 h 1423"/>
              <a:gd name="T28" fmla="*/ 840 w 1276"/>
              <a:gd name="T29" fmla="*/ 534 h 1423"/>
              <a:gd name="T30" fmla="*/ 840 w 1276"/>
              <a:gd name="T31" fmla="*/ 595 h 1423"/>
              <a:gd name="T32" fmla="*/ 765 w 1276"/>
              <a:gd name="T33" fmla="*/ 876 h 1423"/>
              <a:gd name="T34" fmla="*/ 763 w 1276"/>
              <a:gd name="T35" fmla="*/ 544 h 1423"/>
              <a:gd name="T36" fmla="*/ 690 w 1276"/>
              <a:gd name="T37" fmla="*/ 539 h 1423"/>
              <a:gd name="T38" fmla="*/ 668 w 1276"/>
              <a:gd name="T39" fmla="*/ 534 h 1423"/>
              <a:gd name="T40" fmla="*/ 661 w 1276"/>
              <a:gd name="T41" fmla="*/ 515 h 1423"/>
              <a:gd name="T42" fmla="*/ 646 w 1276"/>
              <a:gd name="T43" fmla="*/ 502 h 1423"/>
              <a:gd name="T44" fmla="*/ 625 w 1276"/>
              <a:gd name="T45" fmla="*/ 490 h 1423"/>
              <a:gd name="T46" fmla="*/ 617 w 1276"/>
              <a:gd name="T47" fmla="*/ 471 h 1423"/>
              <a:gd name="T48" fmla="*/ 600 w 1276"/>
              <a:gd name="T49" fmla="*/ 456 h 1423"/>
              <a:gd name="T50" fmla="*/ 559 w 1276"/>
              <a:gd name="T51" fmla="*/ 444 h 1423"/>
              <a:gd name="T52" fmla="*/ 482 w 1276"/>
              <a:gd name="T53" fmla="*/ 449 h 1423"/>
              <a:gd name="T54" fmla="*/ 460 w 1276"/>
              <a:gd name="T55" fmla="*/ 471 h 1423"/>
              <a:gd name="T56" fmla="*/ 436 w 1276"/>
              <a:gd name="T57" fmla="*/ 493 h 1423"/>
              <a:gd name="T58" fmla="*/ 411 w 1276"/>
              <a:gd name="T59" fmla="*/ 512 h 1423"/>
              <a:gd name="T60" fmla="*/ 385 w 1276"/>
              <a:gd name="T61" fmla="*/ 534 h 1423"/>
              <a:gd name="T62" fmla="*/ 382 w 1276"/>
              <a:gd name="T63" fmla="*/ 536 h 1423"/>
              <a:gd name="T64" fmla="*/ 322 w 1276"/>
              <a:gd name="T65" fmla="*/ 328 h 1423"/>
              <a:gd name="T66" fmla="*/ 264 w 1276"/>
              <a:gd name="T67" fmla="*/ 274 h 1423"/>
              <a:gd name="T68" fmla="*/ 201 w 1276"/>
              <a:gd name="T69" fmla="*/ 233 h 1423"/>
              <a:gd name="T70" fmla="*/ 179 w 1276"/>
              <a:gd name="T71" fmla="*/ 328 h 1423"/>
              <a:gd name="T72" fmla="*/ 181 w 1276"/>
              <a:gd name="T73" fmla="*/ 255 h 1423"/>
              <a:gd name="T74" fmla="*/ 179 w 1276"/>
              <a:gd name="T75" fmla="*/ 252 h 1423"/>
              <a:gd name="T76" fmla="*/ 181 w 1276"/>
              <a:gd name="T77" fmla="*/ 213 h 1423"/>
              <a:gd name="T78" fmla="*/ 179 w 1276"/>
              <a:gd name="T79" fmla="*/ 213 h 1423"/>
              <a:gd name="T80" fmla="*/ 181 w 1276"/>
              <a:gd name="T81" fmla="*/ 174 h 1423"/>
              <a:gd name="T82" fmla="*/ 179 w 1276"/>
              <a:gd name="T83" fmla="*/ 172 h 1423"/>
              <a:gd name="T84" fmla="*/ 116 w 1276"/>
              <a:gd name="T85" fmla="*/ 109 h 1423"/>
              <a:gd name="T86" fmla="*/ 29 w 1276"/>
              <a:gd name="T87" fmla="*/ 104 h 1423"/>
              <a:gd name="T88" fmla="*/ 29 w 1276"/>
              <a:gd name="T89" fmla="*/ 31 h 1423"/>
              <a:gd name="T90" fmla="*/ 29 w 1276"/>
              <a:gd name="T91" fmla="*/ 9 h 1423"/>
              <a:gd name="T92" fmla="*/ 29 w 1276"/>
              <a:gd name="T93" fmla="*/ 0 h 1423"/>
              <a:gd name="T94" fmla="*/ 0 w 1276"/>
              <a:gd name="T95" fmla="*/ 1423 h 1423"/>
              <a:gd name="T96" fmla="*/ 1276 w 1276"/>
              <a:gd name="T97" fmla="*/ 534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76" h="1423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Sľîḋè">
            <a:extLst>
              <a:ext uri="{FF2B5EF4-FFF2-40B4-BE49-F238E27FC236}">
                <a16:creationId xmlns:a16="http://schemas.microsoft.com/office/drawing/2014/main" id="{221A47B5-5546-4D6F-B418-00237174CEB5}"/>
              </a:ext>
            </a:extLst>
          </p:cNvPr>
          <p:cNvSpPr/>
          <p:nvPr/>
        </p:nvSpPr>
        <p:spPr bwMode="auto">
          <a:xfrm>
            <a:off x="2035441" y="4113886"/>
            <a:ext cx="2035444" cy="2744114"/>
          </a:xfrm>
          <a:custGeom>
            <a:avLst/>
            <a:gdLst>
              <a:gd name="T0" fmla="*/ 1281 w 1281"/>
              <a:gd name="T1" fmla="*/ 1727 h 1727"/>
              <a:gd name="T2" fmla="*/ 1194 w 1281"/>
              <a:gd name="T3" fmla="*/ 304 h 1727"/>
              <a:gd name="T4" fmla="*/ 1194 w 1281"/>
              <a:gd name="T5" fmla="*/ 284 h 1727"/>
              <a:gd name="T6" fmla="*/ 1194 w 1281"/>
              <a:gd name="T7" fmla="*/ 265 h 1727"/>
              <a:gd name="T8" fmla="*/ 1080 w 1281"/>
              <a:gd name="T9" fmla="*/ 126 h 1727"/>
              <a:gd name="T10" fmla="*/ 1073 w 1281"/>
              <a:gd name="T11" fmla="*/ 80 h 1727"/>
              <a:gd name="T12" fmla="*/ 1063 w 1281"/>
              <a:gd name="T13" fmla="*/ 92 h 1727"/>
              <a:gd name="T14" fmla="*/ 1063 w 1281"/>
              <a:gd name="T15" fmla="*/ 12 h 1727"/>
              <a:gd name="T16" fmla="*/ 1061 w 1281"/>
              <a:gd name="T17" fmla="*/ 0 h 1727"/>
              <a:gd name="T18" fmla="*/ 1053 w 1281"/>
              <a:gd name="T19" fmla="*/ 92 h 1727"/>
              <a:gd name="T20" fmla="*/ 1053 w 1281"/>
              <a:gd name="T21" fmla="*/ 12 h 1727"/>
              <a:gd name="T22" fmla="*/ 1048 w 1281"/>
              <a:gd name="T23" fmla="*/ 0 h 1727"/>
              <a:gd name="T24" fmla="*/ 1041 w 1281"/>
              <a:gd name="T25" fmla="*/ 92 h 1727"/>
              <a:gd name="T26" fmla="*/ 1041 w 1281"/>
              <a:gd name="T27" fmla="*/ 12 h 1727"/>
              <a:gd name="T28" fmla="*/ 1039 w 1281"/>
              <a:gd name="T29" fmla="*/ 0 h 1727"/>
              <a:gd name="T30" fmla="*/ 1031 w 1281"/>
              <a:gd name="T31" fmla="*/ 92 h 1727"/>
              <a:gd name="T32" fmla="*/ 1031 w 1281"/>
              <a:gd name="T33" fmla="*/ 12 h 1727"/>
              <a:gd name="T34" fmla="*/ 1027 w 1281"/>
              <a:gd name="T35" fmla="*/ 0 h 1727"/>
              <a:gd name="T36" fmla="*/ 1019 w 1281"/>
              <a:gd name="T37" fmla="*/ 92 h 1727"/>
              <a:gd name="T38" fmla="*/ 1019 w 1281"/>
              <a:gd name="T39" fmla="*/ 12 h 1727"/>
              <a:gd name="T40" fmla="*/ 1017 w 1281"/>
              <a:gd name="T41" fmla="*/ 0 h 1727"/>
              <a:gd name="T42" fmla="*/ 1010 w 1281"/>
              <a:gd name="T43" fmla="*/ 92 h 1727"/>
              <a:gd name="T44" fmla="*/ 1000 w 1281"/>
              <a:gd name="T45" fmla="*/ 80 h 1727"/>
              <a:gd name="T46" fmla="*/ 1000 w 1281"/>
              <a:gd name="T47" fmla="*/ 257 h 1727"/>
              <a:gd name="T48" fmla="*/ 1000 w 1281"/>
              <a:gd name="T49" fmla="*/ 282 h 1727"/>
              <a:gd name="T50" fmla="*/ 971 w 1281"/>
              <a:gd name="T51" fmla="*/ 304 h 1727"/>
              <a:gd name="T52" fmla="*/ 971 w 1281"/>
              <a:gd name="T53" fmla="*/ 313 h 1727"/>
              <a:gd name="T54" fmla="*/ 971 w 1281"/>
              <a:gd name="T55" fmla="*/ 335 h 1727"/>
              <a:gd name="T56" fmla="*/ 971 w 1281"/>
              <a:gd name="T57" fmla="*/ 403 h 1727"/>
              <a:gd name="T58" fmla="*/ 968 w 1281"/>
              <a:gd name="T59" fmla="*/ 413 h 1727"/>
              <a:gd name="T60" fmla="*/ 932 w 1281"/>
              <a:gd name="T61" fmla="*/ 738 h 1727"/>
              <a:gd name="T62" fmla="*/ 814 w 1281"/>
              <a:gd name="T63" fmla="*/ 515 h 1727"/>
              <a:gd name="T64" fmla="*/ 746 w 1281"/>
              <a:gd name="T65" fmla="*/ 386 h 1727"/>
              <a:gd name="T66" fmla="*/ 719 w 1281"/>
              <a:gd name="T67" fmla="*/ 515 h 1727"/>
              <a:gd name="T68" fmla="*/ 608 w 1281"/>
              <a:gd name="T69" fmla="*/ 386 h 1727"/>
              <a:gd name="T70" fmla="*/ 557 w 1281"/>
              <a:gd name="T71" fmla="*/ 515 h 1727"/>
              <a:gd name="T72" fmla="*/ 513 w 1281"/>
              <a:gd name="T73" fmla="*/ 1195 h 1727"/>
              <a:gd name="T74" fmla="*/ 458 w 1281"/>
              <a:gd name="T75" fmla="*/ 1200 h 1727"/>
              <a:gd name="T76" fmla="*/ 431 w 1281"/>
              <a:gd name="T77" fmla="*/ 1202 h 1727"/>
              <a:gd name="T78" fmla="*/ 412 w 1281"/>
              <a:gd name="T79" fmla="*/ 1180 h 1727"/>
              <a:gd name="T80" fmla="*/ 370 w 1281"/>
              <a:gd name="T81" fmla="*/ 1207 h 1727"/>
              <a:gd name="T82" fmla="*/ 370 w 1281"/>
              <a:gd name="T83" fmla="*/ 1210 h 1727"/>
              <a:gd name="T84" fmla="*/ 370 w 1281"/>
              <a:gd name="T85" fmla="*/ 1200 h 1727"/>
              <a:gd name="T86" fmla="*/ 322 w 1281"/>
              <a:gd name="T87" fmla="*/ 1188 h 1727"/>
              <a:gd name="T88" fmla="*/ 312 w 1281"/>
              <a:gd name="T89" fmla="*/ 1202 h 1727"/>
              <a:gd name="T90" fmla="*/ 269 w 1281"/>
              <a:gd name="T91" fmla="*/ 1197 h 1727"/>
              <a:gd name="T92" fmla="*/ 140 w 1281"/>
              <a:gd name="T93" fmla="*/ 1193 h 1727"/>
              <a:gd name="T94" fmla="*/ 0 w 1281"/>
              <a:gd name="T95" fmla="*/ 121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281" h="1727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š1ídê">
            <a:extLst>
              <a:ext uri="{FF2B5EF4-FFF2-40B4-BE49-F238E27FC236}">
                <a16:creationId xmlns:a16="http://schemas.microsoft.com/office/drawing/2014/main" id="{F21643F7-FA87-4353-9124-02FF5DF73463}"/>
              </a:ext>
            </a:extLst>
          </p:cNvPr>
          <p:cNvSpPr/>
          <p:nvPr/>
        </p:nvSpPr>
        <p:spPr bwMode="auto">
          <a:xfrm>
            <a:off x="18028" y="4202867"/>
            <a:ext cx="2032266" cy="2655133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ṥľíďè">
            <a:extLst>
              <a:ext uri="{FF2B5EF4-FFF2-40B4-BE49-F238E27FC236}">
                <a16:creationId xmlns:a16="http://schemas.microsoft.com/office/drawing/2014/main" id="{9C6EF04D-D29E-481F-AE86-FB51EAD6FB9F}"/>
              </a:ext>
            </a:extLst>
          </p:cNvPr>
          <p:cNvSpPr/>
          <p:nvPr/>
        </p:nvSpPr>
        <p:spPr bwMode="auto">
          <a:xfrm>
            <a:off x="4473713" y="2619000"/>
            <a:ext cx="3244574" cy="4239000"/>
          </a:xfrm>
          <a:custGeom>
            <a:avLst/>
            <a:gdLst>
              <a:gd name="T0" fmla="*/ 933 w 1279"/>
              <a:gd name="T1" fmla="*/ 988 h 1671"/>
              <a:gd name="T2" fmla="*/ 712 w 1279"/>
              <a:gd name="T3" fmla="*/ 933 h 1671"/>
              <a:gd name="T4" fmla="*/ 577 w 1279"/>
              <a:gd name="T5" fmla="*/ 1207 h 1671"/>
              <a:gd name="T6" fmla="*/ 303 w 1279"/>
              <a:gd name="T7" fmla="*/ 1336 h 1671"/>
              <a:gd name="T8" fmla="*/ 230 w 1279"/>
              <a:gd name="T9" fmla="*/ 517 h 1671"/>
              <a:gd name="T10" fmla="*/ 194 w 1279"/>
              <a:gd name="T11" fmla="*/ 505 h 1671"/>
              <a:gd name="T12" fmla="*/ 240 w 1279"/>
              <a:gd name="T13" fmla="*/ 498 h 1671"/>
              <a:gd name="T14" fmla="*/ 211 w 1279"/>
              <a:gd name="T15" fmla="*/ 486 h 1671"/>
              <a:gd name="T16" fmla="*/ 194 w 1279"/>
              <a:gd name="T17" fmla="*/ 481 h 1671"/>
              <a:gd name="T18" fmla="*/ 192 w 1279"/>
              <a:gd name="T19" fmla="*/ 432 h 1671"/>
              <a:gd name="T20" fmla="*/ 182 w 1279"/>
              <a:gd name="T21" fmla="*/ 427 h 1671"/>
              <a:gd name="T22" fmla="*/ 204 w 1279"/>
              <a:gd name="T23" fmla="*/ 425 h 1671"/>
              <a:gd name="T24" fmla="*/ 218 w 1279"/>
              <a:gd name="T25" fmla="*/ 425 h 1671"/>
              <a:gd name="T26" fmla="*/ 233 w 1279"/>
              <a:gd name="T27" fmla="*/ 418 h 1671"/>
              <a:gd name="T28" fmla="*/ 235 w 1279"/>
              <a:gd name="T29" fmla="*/ 410 h 1671"/>
              <a:gd name="T30" fmla="*/ 189 w 1279"/>
              <a:gd name="T31" fmla="*/ 398 h 1671"/>
              <a:gd name="T32" fmla="*/ 172 w 1279"/>
              <a:gd name="T33" fmla="*/ 379 h 1671"/>
              <a:gd name="T34" fmla="*/ 168 w 1279"/>
              <a:gd name="T35" fmla="*/ 245 h 1671"/>
              <a:gd name="T36" fmla="*/ 163 w 1279"/>
              <a:gd name="T37" fmla="*/ 146 h 1671"/>
              <a:gd name="T38" fmla="*/ 158 w 1279"/>
              <a:gd name="T39" fmla="*/ 63 h 1671"/>
              <a:gd name="T40" fmla="*/ 155 w 1279"/>
              <a:gd name="T41" fmla="*/ 0 h 1671"/>
              <a:gd name="T42" fmla="*/ 153 w 1279"/>
              <a:gd name="T43" fmla="*/ 0 h 1671"/>
              <a:gd name="T44" fmla="*/ 151 w 1279"/>
              <a:gd name="T45" fmla="*/ 65 h 1671"/>
              <a:gd name="T46" fmla="*/ 148 w 1279"/>
              <a:gd name="T47" fmla="*/ 146 h 1671"/>
              <a:gd name="T48" fmla="*/ 146 w 1279"/>
              <a:gd name="T49" fmla="*/ 374 h 1671"/>
              <a:gd name="T50" fmla="*/ 138 w 1279"/>
              <a:gd name="T51" fmla="*/ 386 h 1671"/>
              <a:gd name="T52" fmla="*/ 117 w 1279"/>
              <a:gd name="T53" fmla="*/ 401 h 1671"/>
              <a:gd name="T54" fmla="*/ 80 w 1279"/>
              <a:gd name="T55" fmla="*/ 418 h 1671"/>
              <a:gd name="T56" fmla="*/ 95 w 1279"/>
              <a:gd name="T57" fmla="*/ 425 h 1671"/>
              <a:gd name="T58" fmla="*/ 112 w 1279"/>
              <a:gd name="T59" fmla="*/ 427 h 1671"/>
              <a:gd name="T60" fmla="*/ 129 w 1279"/>
              <a:gd name="T61" fmla="*/ 427 h 1671"/>
              <a:gd name="T62" fmla="*/ 119 w 1279"/>
              <a:gd name="T63" fmla="*/ 439 h 1671"/>
              <a:gd name="T64" fmla="*/ 121 w 1279"/>
              <a:gd name="T65" fmla="*/ 481 h 1671"/>
              <a:gd name="T66" fmla="*/ 100 w 1279"/>
              <a:gd name="T67" fmla="*/ 486 h 1671"/>
              <a:gd name="T68" fmla="*/ 75 w 1279"/>
              <a:gd name="T69" fmla="*/ 498 h 1671"/>
              <a:gd name="T70" fmla="*/ 121 w 1279"/>
              <a:gd name="T71" fmla="*/ 507 h 1671"/>
              <a:gd name="T72" fmla="*/ 85 w 1279"/>
              <a:gd name="T73" fmla="*/ 520 h 1671"/>
              <a:gd name="T74" fmla="*/ 27 w 1279"/>
              <a:gd name="T75" fmla="*/ 1333 h 1671"/>
              <a:gd name="T76" fmla="*/ 126 w 1279"/>
              <a:gd name="T77" fmla="*/ 498 h 1671"/>
              <a:gd name="T78" fmla="*/ 121 w 1279"/>
              <a:gd name="T79" fmla="*/ 498 h 1671"/>
              <a:gd name="T80" fmla="*/ 121 w 1279"/>
              <a:gd name="T81" fmla="*/ 568 h 1671"/>
              <a:gd name="T82" fmla="*/ 119 w 1279"/>
              <a:gd name="T83" fmla="*/ 656 h 1671"/>
              <a:gd name="T84" fmla="*/ 138 w 1279"/>
              <a:gd name="T85" fmla="*/ 799 h 1671"/>
              <a:gd name="T86" fmla="*/ 124 w 1279"/>
              <a:gd name="T87" fmla="*/ 814 h 1671"/>
              <a:gd name="T88" fmla="*/ 119 w 1279"/>
              <a:gd name="T89" fmla="*/ 937 h 1671"/>
              <a:gd name="T90" fmla="*/ 141 w 1279"/>
              <a:gd name="T91" fmla="*/ 1071 h 1671"/>
              <a:gd name="T92" fmla="*/ 121 w 1279"/>
              <a:gd name="T93" fmla="*/ 1188 h 1671"/>
              <a:gd name="T94" fmla="*/ 129 w 1279"/>
              <a:gd name="T95" fmla="*/ 1185 h 1671"/>
              <a:gd name="T96" fmla="*/ 182 w 1279"/>
              <a:gd name="T97" fmla="*/ 656 h 1671"/>
              <a:gd name="T98" fmla="*/ 189 w 1279"/>
              <a:gd name="T99" fmla="*/ 799 h 1671"/>
              <a:gd name="T100" fmla="*/ 199 w 1279"/>
              <a:gd name="T101" fmla="*/ 937 h 1671"/>
              <a:gd name="T102" fmla="*/ 199 w 1279"/>
              <a:gd name="T103" fmla="*/ 957 h 1671"/>
              <a:gd name="T104" fmla="*/ 184 w 1279"/>
              <a:gd name="T105" fmla="*/ 1185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79" h="1671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4" y="425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4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3"/>
                </a:lnTo>
                <a:lnTo>
                  <a:pt x="235" y="410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70" y="374"/>
                </a:lnTo>
                <a:lnTo>
                  <a:pt x="168" y="374"/>
                </a:lnTo>
                <a:lnTo>
                  <a:pt x="168" y="374"/>
                </a:lnTo>
                <a:lnTo>
                  <a:pt x="168" y="245"/>
                </a:lnTo>
                <a:lnTo>
                  <a:pt x="168" y="245"/>
                </a:lnTo>
                <a:lnTo>
                  <a:pt x="165" y="243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3" y="146"/>
                </a:lnTo>
                <a:lnTo>
                  <a:pt x="163" y="146"/>
                </a:lnTo>
                <a:lnTo>
                  <a:pt x="160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63"/>
                </a:lnTo>
                <a:lnTo>
                  <a:pt x="158" y="0"/>
                </a:lnTo>
                <a:lnTo>
                  <a:pt x="158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5" y="0"/>
                </a:lnTo>
                <a:lnTo>
                  <a:pt x="153" y="0"/>
                </a:lnTo>
                <a:lnTo>
                  <a:pt x="153" y="0"/>
                </a:lnTo>
                <a:lnTo>
                  <a:pt x="153" y="0"/>
                </a:lnTo>
                <a:lnTo>
                  <a:pt x="153" y="2"/>
                </a:lnTo>
                <a:lnTo>
                  <a:pt x="153" y="2"/>
                </a:lnTo>
                <a:lnTo>
                  <a:pt x="153" y="63"/>
                </a:lnTo>
                <a:lnTo>
                  <a:pt x="153" y="63"/>
                </a:lnTo>
                <a:lnTo>
                  <a:pt x="153" y="63"/>
                </a:lnTo>
                <a:lnTo>
                  <a:pt x="151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146"/>
                </a:lnTo>
                <a:lnTo>
                  <a:pt x="151" y="146"/>
                </a:lnTo>
                <a:lnTo>
                  <a:pt x="151" y="146"/>
                </a:lnTo>
                <a:lnTo>
                  <a:pt x="148" y="146"/>
                </a:lnTo>
                <a:lnTo>
                  <a:pt x="148" y="146"/>
                </a:lnTo>
                <a:lnTo>
                  <a:pt x="148" y="243"/>
                </a:lnTo>
                <a:lnTo>
                  <a:pt x="148" y="243"/>
                </a:lnTo>
                <a:lnTo>
                  <a:pt x="146" y="245"/>
                </a:lnTo>
                <a:lnTo>
                  <a:pt x="146" y="245"/>
                </a:lnTo>
                <a:lnTo>
                  <a:pt x="146" y="374"/>
                </a:lnTo>
                <a:lnTo>
                  <a:pt x="146" y="374"/>
                </a:lnTo>
                <a:lnTo>
                  <a:pt x="143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3"/>
                </a:lnTo>
                <a:lnTo>
                  <a:pt x="80" y="418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95" y="425"/>
                </a:lnTo>
                <a:lnTo>
                  <a:pt x="95" y="425"/>
                </a:lnTo>
                <a:lnTo>
                  <a:pt x="100" y="425"/>
                </a:lnTo>
                <a:lnTo>
                  <a:pt x="100" y="425"/>
                </a:lnTo>
                <a:lnTo>
                  <a:pt x="102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4" y="427"/>
                </a:lnTo>
                <a:lnTo>
                  <a:pt x="124" y="427"/>
                </a:lnTo>
                <a:lnTo>
                  <a:pt x="129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ṧļíḓè">
            <a:extLst>
              <a:ext uri="{FF2B5EF4-FFF2-40B4-BE49-F238E27FC236}">
                <a16:creationId xmlns:a16="http://schemas.microsoft.com/office/drawing/2014/main" id="{AF2FBA40-5E9E-4CDE-B742-FD24039FF939}"/>
              </a:ext>
            </a:extLst>
          </p:cNvPr>
          <p:cNvSpPr txBox="1"/>
          <p:nvPr/>
        </p:nvSpPr>
        <p:spPr>
          <a:xfrm>
            <a:off x="671513" y="2439000"/>
            <a:ext cx="4209487" cy="198000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100" dirty="0"/>
              <a:t>Adjust the spacing to adapt to Chinese typesetting, use the reference line in PPT.</a:t>
            </a:r>
            <a:endParaRPr lang="en-US" sz="1600" b="1" dirty="0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39E9FE43-D28F-4B1C-B924-B268C4AFF19B}"/>
              </a:ext>
            </a:extLst>
          </p:cNvPr>
          <p:cNvCxnSpPr>
            <a:cxnSpLocks/>
          </p:cNvCxnSpPr>
          <p:nvPr/>
        </p:nvCxnSpPr>
        <p:spPr>
          <a:xfrm>
            <a:off x="4863000" y="1123950"/>
            <a:ext cx="0" cy="501967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ïṣḻíḍe">
            <a:extLst>
              <a:ext uri="{FF2B5EF4-FFF2-40B4-BE49-F238E27FC236}">
                <a16:creationId xmlns:a16="http://schemas.microsoft.com/office/drawing/2014/main" id="{DB66F739-0422-4249-84C9-7C252D07B9A7}"/>
              </a:ext>
            </a:extLst>
          </p:cNvPr>
          <p:cNvSpPr/>
          <p:nvPr/>
        </p:nvSpPr>
        <p:spPr bwMode="auto">
          <a:xfrm>
            <a:off x="6005260" y="1629138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0" name="îślïḋê">
            <a:extLst>
              <a:ext uri="{FF2B5EF4-FFF2-40B4-BE49-F238E27FC236}">
                <a16:creationId xmlns:a16="http://schemas.microsoft.com/office/drawing/2014/main" id="{E1D97F61-EFCE-4D26-9B5A-E7D219F22ADA}"/>
              </a:ext>
            </a:extLst>
          </p:cNvPr>
          <p:cNvSpPr txBox="1"/>
          <p:nvPr/>
        </p:nvSpPr>
        <p:spPr bwMode="auto">
          <a:xfrm>
            <a:off x="6005260" y="1216257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11" name="îşḻiḓé">
            <a:extLst>
              <a:ext uri="{FF2B5EF4-FFF2-40B4-BE49-F238E27FC236}">
                <a16:creationId xmlns:a16="http://schemas.microsoft.com/office/drawing/2014/main" id="{FA4C46AF-3550-4A81-AA9E-188BA926CB98}"/>
              </a:ext>
            </a:extLst>
          </p:cNvPr>
          <p:cNvSpPr/>
          <p:nvPr/>
        </p:nvSpPr>
        <p:spPr bwMode="auto">
          <a:xfrm>
            <a:off x="6005260" y="3369363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2" name="ïşľîdé">
            <a:extLst>
              <a:ext uri="{FF2B5EF4-FFF2-40B4-BE49-F238E27FC236}">
                <a16:creationId xmlns:a16="http://schemas.microsoft.com/office/drawing/2014/main" id="{A9ED45FD-C290-436E-92B1-E34CF2D0CCE7}"/>
              </a:ext>
            </a:extLst>
          </p:cNvPr>
          <p:cNvSpPr txBox="1"/>
          <p:nvPr/>
        </p:nvSpPr>
        <p:spPr bwMode="auto">
          <a:xfrm>
            <a:off x="6005260" y="2956482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13" name="îṥlîdé">
            <a:extLst>
              <a:ext uri="{FF2B5EF4-FFF2-40B4-BE49-F238E27FC236}">
                <a16:creationId xmlns:a16="http://schemas.microsoft.com/office/drawing/2014/main" id="{9ED5D4C3-A9F7-47AB-9D7C-8F72045A7F2D}"/>
              </a:ext>
            </a:extLst>
          </p:cNvPr>
          <p:cNvSpPr/>
          <p:nvPr/>
        </p:nvSpPr>
        <p:spPr bwMode="auto">
          <a:xfrm>
            <a:off x="6005260" y="5109589"/>
            <a:ext cx="5446681" cy="101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Supporting text here.</a:t>
            </a:r>
          </a:p>
          <a:p>
            <a:pPr marL="171450" indent="-1714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zh-CN" sz="1000" dirty="0"/>
              <a:t>You can use the icon library in </a:t>
            </a:r>
            <a:r>
              <a:rPr lang="en-US" altLang="zh-CN" sz="1000" dirty="0" err="1"/>
              <a:t>iSlide</a:t>
            </a:r>
            <a:r>
              <a:rPr lang="en-US" altLang="zh-CN" sz="1000" dirty="0"/>
              <a:t>  (www.islide.cc) to filter and replace existing icon elements with one click.</a:t>
            </a:r>
          </a:p>
        </p:txBody>
      </p:sp>
      <p:sp>
        <p:nvSpPr>
          <p:cNvPr id="14" name="ïsliḓé">
            <a:extLst>
              <a:ext uri="{FF2B5EF4-FFF2-40B4-BE49-F238E27FC236}">
                <a16:creationId xmlns:a16="http://schemas.microsoft.com/office/drawing/2014/main" id="{D0451479-C270-4EDF-8EBA-C015E9CBC4BC}"/>
              </a:ext>
            </a:extLst>
          </p:cNvPr>
          <p:cNvSpPr txBox="1"/>
          <p:nvPr/>
        </p:nvSpPr>
        <p:spPr bwMode="auto">
          <a:xfrm>
            <a:off x="6005260" y="4696708"/>
            <a:ext cx="5446681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2" name="í$ľïḑê">
            <a:extLst>
              <a:ext uri="{FF2B5EF4-FFF2-40B4-BE49-F238E27FC236}">
                <a16:creationId xmlns:a16="http://schemas.microsoft.com/office/drawing/2014/main" id="{091DEC97-5619-41CE-A824-2BDC5F5524A3}"/>
              </a:ext>
            </a:extLst>
          </p:cNvPr>
          <p:cNvSpPr/>
          <p:nvPr/>
        </p:nvSpPr>
        <p:spPr>
          <a:xfrm>
            <a:off x="5256893" y="1267073"/>
            <a:ext cx="591457" cy="591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3" name="îSlîḓê">
            <a:extLst>
              <a:ext uri="{FF2B5EF4-FFF2-40B4-BE49-F238E27FC236}">
                <a16:creationId xmlns:a16="http://schemas.microsoft.com/office/drawing/2014/main" id="{225D1B5B-F3CC-4B44-AF27-CCA3F7E22F72}"/>
              </a:ext>
            </a:extLst>
          </p:cNvPr>
          <p:cNvSpPr/>
          <p:nvPr/>
        </p:nvSpPr>
        <p:spPr bwMode="auto">
          <a:xfrm>
            <a:off x="5401828" y="1414949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BE6B184-79BF-4642-BB18-F1ADF2C8759C}"/>
              </a:ext>
            </a:extLst>
          </p:cNvPr>
          <p:cNvCxnSpPr>
            <a:cxnSpLocks/>
          </p:cNvCxnSpPr>
          <p:nvPr/>
        </p:nvCxnSpPr>
        <p:spPr>
          <a:xfrm>
            <a:off x="6005260" y="2689739"/>
            <a:ext cx="55152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F78F2B1-2810-473B-80B3-821243D5FA67}"/>
              </a:ext>
            </a:extLst>
          </p:cNvPr>
          <p:cNvCxnSpPr>
            <a:cxnSpLocks/>
          </p:cNvCxnSpPr>
          <p:nvPr/>
        </p:nvCxnSpPr>
        <p:spPr>
          <a:xfrm>
            <a:off x="6005260" y="4429964"/>
            <a:ext cx="551522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íSḻïḑê">
            <a:extLst>
              <a:ext uri="{FF2B5EF4-FFF2-40B4-BE49-F238E27FC236}">
                <a16:creationId xmlns:a16="http://schemas.microsoft.com/office/drawing/2014/main" id="{FAB6AB12-3EC9-401C-B225-A1ED7D16AEAC}"/>
              </a:ext>
            </a:extLst>
          </p:cNvPr>
          <p:cNvSpPr/>
          <p:nvPr/>
        </p:nvSpPr>
        <p:spPr>
          <a:xfrm>
            <a:off x="5256893" y="2967362"/>
            <a:ext cx="591457" cy="591462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1" name="ïṡļíḓê">
            <a:extLst>
              <a:ext uri="{FF2B5EF4-FFF2-40B4-BE49-F238E27FC236}">
                <a16:creationId xmlns:a16="http://schemas.microsoft.com/office/drawing/2014/main" id="{97B278A0-10CD-4704-9A5C-2FA0F89192C5}"/>
              </a:ext>
            </a:extLst>
          </p:cNvPr>
          <p:cNvSpPr/>
          <p:nvPr/>
        </p:nvSpPr>
        <p:spPr bwMode="auto">
          <a:xfrm>
            <a:off x="5401828" y="3115238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8" name="ïşlîde">
            <a:extLst>
              <a:ext uri="{FF2B5EF4-FFF2-40B4-BE49-F238E27FC236}">
                <a16:creationId xmlns:a16="http://schemas.microsoft.com/office/drawing/2014/main" id="{418C8B16-731A-4B47-ACB7-AC1E5552C920}"/>
              </a:ext>
            </a:extLst>
          </p:cNvPr>
          <p:cNvSpPr/>
          <p:nvPr/>
        </p:nvSpPr>
        <p:spPr>
          <a:xfrm>
            <a:off x="5256893" y="4667651"/>
            <a:ext cx="591457" cy="59146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9" name="îṣlíḓé">
            <a:extLst>
              <a:ext uri="{FF2B5EF4-FFF2-40B4-BE49-F238E27FC236}">
                <a16:creationId xmlns:a16="http://schemas.microsoft.com/office/drawing/2014/main" id="{029932FC-3B74-4259-8C70-DFE32A7BC5A5}"/>
              </a:ext>
            </a:extLst>
          </p:cNvPr>
          <p:cNvSpPr/>
          <p:nvPr/>
        </p:nvSpPr>
        <p:spPr bwMode="auto">
          <a:xfrm>
            <a:off x="5401828" y="4815527"/>
            <a:ext cx="301586" cy="29570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 sz="7198" dirty="0">
              <a:solidFill>
                <a:schemeClr val="bg1"/>
              </a:solidFill>
            </a:endParaRPr>
          </a:p>
        </p:txBody>
      </p:sp>
      <p:sp>
        <p:nvSpPr>
          <p:cNvPr id="25" name="íšľîďê">
            <a:extLst>
              <a:ext uri="{FF2B5EF4-FFF2-40B4-BE49-F238E27FC236}">
                <a16:creationId xmlns:a16="http://schemas.microsoft.com/office/drawing/2014/main" id="{CEBD7C0F-6D3A-4808-9C7B-ADAE869F626A}"/>
              </a:ext>
            </a:extLst>
          </p:cNvPr>
          <p:cNvSpPr txBox="1"/>
          <p:nvPr/>
        </p:nvSpPr>
        <p:spPr>
          <a:xfrm>
            <a:off x="786001" y="2051299"/>
            <a:ext cx="1079999" cy="22003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REPORT</a:t>
            </a:r>
            <a:endParaRPr kumimoji="0" lang="zh-CN" altLang="en-US" sz="16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" name="íSḷíḋe">
            <a:extLst>
              <a:ext uri="{FF2B5EF4-FFF2-40B4-BE49-F238E27FC236}">
                <a16:creationId xmlns:a16="http://schemas.microsoft.com/office/drawing/2014/main" id="{32359BC5-8017-4FCD-B2D8-7248831D55F5}"/>
              </a:ext>
            </a:extLst>
          </p:cNvPr>
          <p:cNvSpPr txBox="1"/>
          <p:nvPr/>
        </p:nvSpPr>
        <p:spPr>
          <a:xfrm>
            <a:off x="787885" y="1874579"/>
            <a:ext cx="770608" cy="131856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ANNUAL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7" name="îşļídè">
            <a:extLst>
              <a:ext uri="{FF2B5EF4-FFF2-40B4-BE49-F238E27FC236}">
                <a16:creationId xmlns:a16="http://schemas.microsoft.com/office/drawing/2014/main" id="{792942A0-B449-478F-9880-922F0EC8FA0B}"/>
              </a:ext>
            </a:extLst>
          </p:cNvPr>
          <p:cNvSpPr txBox="1"/>
          <p:nvPr/>
        </p:nvSpPr>
        <p:spPr>
          <a:xfrm>
            <a:off x="1193149" y="1629885"/>
            <a:ext cx="481346" cy="197592"/>
          </a:xfrm>
          <a:prstGeom prst="rect">
            <a:avLst/>
          </a:prstGeom>
          <a:noFill/>
        </p:spPr>
        <p:txBody>
          <a:bodyPr wrap="none" numCol="1" rtlCol="0">
            <a:prstTxWarp prst="textPlain">
              <a:avLst/>
            </a:prstTxWarp>
            <a:sp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2017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isľídé">
            <a:extLst>
              <a:ext uri="{FF2B5EF4-FFF2-40B4-BE49-F238E27FC236}">
                <a16:creationId xmlns:a16="http://schemas.microsoft.com/office/drawing/2014/main" id="{8CB01261-DEB3-440E-A64E-E8E507280073}"/>
              </a:ext>
            </a:extLst>
          </p:cNvPr>
          <p:cNvSpPr/>
          <p:nvPr/>
        </p:nvSpPr>
        <p:spPr>
          <a:xfrm>
            <a:off x="786001" y="1629884"/>
            <a:ext cx="357267" cy="184306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îS1ide">
            <a:extLst>
              <a:ext uri="{FF2B5EF4-FFF2-40B4-BE49-F238E27FC236}">
                <a16:creationId xmlns:a16="http://schemas.microsoft.com/office/drawing/2014/main" id="{275EC904-3506-4566-8B64-5C339C5883A6}"/>
              </a:ext>
            </a:extLst>
          </p:cNvPr>
          <p:cNvSpPr/>
          <p:nvPr/>
        </p:nvSpPr>
        <p:spPr>
          <a:xfrm>
            <a:off x="786000" y="1629884"/>
            <a:ext cx="107181" cy="1843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4" name="ï$líḑé">
            <a:extLst>
              <a:ext uri="{FF2B5EF4-FFF2-40B4-BE49-F238E27FC236}">
                <a16:creationId xmlns:a16="http://schemas.microsoft.com/office/drawing/2014/main" id="{6A9A48A5-2416-4059-8682-110B6B981ECC}"/>
              </a:ext>
            </a:extLst>
          </p:cNvPr>
          <p:cNvSpPr/>
          <p:nvPr/>
        </p:nvSpPr>
        <p:spPr>
          <a:xfrm>
            <a:off x="1608375" y="1747474"/>
            <a:ext cx="257625" cy="257236"/>
          </a:xfrm>
          <a:custGeom>
            <a:avLst/>
            <a:gdLst>
              <a:gd name="connsiteX0" fmla="*/ 259984 w 607639"/>
              <a:gd name="connsiteY0" fmla="*/ 430308 h 606722"/>
              <a:gd name="connsiteX1" fmla="*/ 287837 w 607639"/>
              <a:gd name="connsiteY1" fmla="*/ 458126 h 606722"/>
              <a:gd name="connsiteX2" fmla="*/ 139047 w 607639"/>
              <a:gd name="connsiteY2" fmla="*/ 606722 h 606722"/>
              <a:gd name="connsiteX3" fmla="*/ 111282 w 607639"/>
              <a:gd name="connsiteY3" fmla="*/ 578905 h 606722"/>
              <a:gd name="connsiteX4" fmla="*/ 204460 w 607639"/>
              <a:gd name="connsiteY4" fmla="*/ 374844 h 606722"/>
              <a:gd name="connsiteX5" fmla="*/ 232231 w 607639"/>
              <a:gd name="connsiteY5" fmla="*/ 402573 h 606722"/>
              <a:gd name="connsiteX6" fmla="*/ 27771 w 607639"/>
              <a:gd name="connsiteY6" fmla="*/ 606722 h 606722"/>
              <a:gd name="connsiteX7" fmla="*/ 0 w 607639"/>
              <a:gd name="connsiteY7" fmla="*/ 578904 h 606722"/>
              <a:gd name="connsiteX8" fmla="*/ 148791 w 607639"/>
              <a:gd name="connsiteY8" fmla="*/ 319309 h 606722"/>
              <a:gd name="connsiteX9" fmla="*/ 176555 w 607639"/>
              <a:gd name="connsiteY9" fmla="*/ 347040 h 606722"/>
              <a:gd name="connsiteX10" fmla="*/ 27853 w 607639"/>
              <a:gd name="connsiteY10" fmla="*/ 495652 h 606722"/>
              <a:gd name="connsiteX11" fmla="*/ 0 w 607639"/>
              <a:gd name="connsiteY11" fmla="*/ 467921 h 606722"/>
              <a:gd name="connsiteX12" fmla="*/ 482456 w 607639"/>
              <a:gd name="connsiteY12" fmla="*/ 291506 h 606722"/>
              <a:gd name="connsiteX13" fmla="*/ 441354 w 607639"/>
              <a:gd name="connsiteY13" fmla="*/ 444829 h 606722"/>
              <a:gd name="connsiteX14" fmla="*/ 385749 w 607639"/>
              <a:gd name="connsiteY14" fmla="*/ 500380 h 606722"/>
              <a:gd name="connsiteX15" fmla="*/ 329611 w 607639"/>
              <a:gd name="connsiteY15" fmla="*/ 444295 h 606722"/>
              <a:gd name="connsiteX16" fmla="*/ 218312 w 607639"/>
              <a:gd name="connsiteY16" fmla="*/ 277605 h 606722"/>
              <a:gd name="connsiteX17" fmla="*/ 329470 w 607639"/>
              <a:gd name="connsiteY17" fmla="*/ 388739 h 606722"/>
              <a:gd name="connsiteX18" fmla="*/ 301703 w 607639"/>
              <a:gd name="connsiteY18" fmla="*/ 416478 h 606722"/>
              <a:gd name="connsiteX19" fmla="*/ 190456 w 607639"/>
              <a:gd name="connsiteY19" fmla="*/ 305433 h 606722"/>
              <a:gd name="connsiteX20" fmla="*/ 315639 w 607639"/>
              <a:gd name="connsiteY20" fmla="*/ 124971 h 606722"/>
              <a:gd name="connsiteX21" fmla="*/ 162720 w 607639"/>
              <a:gd name="connsiteY21" fmla="*/ 277604 h 606722"/>
              <a:gd name="connsiteX22" fmla="*/ 106554 w 607639"/>
              <a:gd name="connsiteY22" fmla="*/ 221544 h 606722"/>
              <a:gd name="connsiteX23" fmla="*/ 162097 w 607639"/>
              <a:gd name="connsiteY23" fmla="*/ 166016 h 606722"/>
              <a:gd name="connsiteX24" fmla="*/ 459243 w 607639"/>
              <a:gd name="connsiteY24" fmla="*/ 120359 h 606722"/>
              <a:gd name="connsiteX25" fmla="*/ 431471 w 607639"/>
              <a:gd name="connsiteY25" fmla="*/ 148088 h 606722"/>
              <a:gd name="connsiteX26" fmla="*/ 459243 w 607639"/>
              <a:gd name="connsiteY26" fmla="*/ 175905 h 606722"/>
              <a:gd name="connsiteX27" fmla="*/ 487103 w 607639"/>
              <a:gd name="connsiteY27" fmla="*/ 148088 h 606722"/>
              <a:gd name="connsiteX28" fmla="*/ 445357 w 607639"/>
              <a:gd name="connsiteY28" fmla="*/ 50948 h 606722"/>
              <a:gd name="connsiteX29" fmla="*/ 556620 w 607639"/>
              <a:gd name="connsiteY29" fmla="*/ 161952 h 606722"/>
              <a:gd name="connsiteX30" fmla="*/ 357326 w 607639"/>
              <a:gd name="connsiteY30" fmla="*/ 360942 h 606722"/>
              <a:gd name="connsiteX31" fmla="*/ 246062 w 607639"/>
              <a:gd name="connsiteY31" fmla="*/ 249938 h 606722"/>
              <a:gd name="connsiteX32" fmla="*/ 607639 w 607639"/>
              <a:gd name="connsiteY32" fmla="*/ 0 h 606722"/>
              <a:gd name="connsiteX33" fmla="*/ 576136 w 607639"/>
              <a:gd name="connsiteY33" fmla="*/ 125818 h 606722"/>
              <a:gd name="connsiteX34" fmla="*/ 481539 w 607639"/>
              <a:gd name="connsiteY34" fmla="*/ 31454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639" h="606722">
                <a:moveTo>
                  <a:pt x="259984" y="430308"/>
                </a:moveTo>
                <a:lnTo>
                  <a:pt x="287837" y="458126"/>
                </a:lnTo>
                <a:lnTo>
                  <a:pt x="139047" y="606722"/>
                </a:lnTo>
                <a:lnTo>
                  <a:pt x="111282" y="578905"/>
                </a:lnTo>
                <a:close/>
                <a:moveTo>
                  <a:pt x="204460" y="374844"/>
                </a:moveTo>
                <a:lnTo>
                  <a:pt x="232231" y="402573"/>
                </a:lnTo>
                <a:lnTo>
                  <a:pt x="27771" y="606722"/>
                </a:lnTo>
                <a:lnTo>
                  <a:pt x="0" y="578904"/>
                </a:lnTo>
                <a:close/>
                <a:moveTo>
                  <a:pt x="148791" y="319309"/>
                </a:moveTo>
                <a:lnTo>
                  <a:pt x="176555" y="347040"/>
                </a:lnTo>
                <a:lnTo>
                  <a:pt x="27853" y="495652"/>
                </a:lnTo>
                <a:lnTo>
                  <a:pt x="0" y="467921"/>
                </a:lnTo>
                <a:close/>
                <a:moveTo>
                  <a:pt x="482456" y="291506"/>
                </a:moveTo>
                <a:lnTo>
                  <a:pt x="441354" y="444829"/>
                </a:lnTo>
                <a:lnTo>
                  <a:pt x="385749" y="500380"/>
                </a:lnTo>
                <a:lnTo>
                  <a:pt x="329611" y="444295"/>
                </a:lnTo>
                <a:close/>
                <a:moveTo>
                  <a:pt x="218312" y="277605"/>
                </a:moveTo>
                <a:lnTo>
                  <a:pt x="329470" y="388739"/>
                </a:lnTo>
                <a:lnTo>
                  <a:pt x="301703" y="416478"/>
                </a:lnTo>
                <a:lnTo>
                  <a:pt x="190456" y="305433"/>
                </a:lnTo>
                <a:close/>
                <a:moveTo>
                  <a:pt x="315639" y="124971"/>
                </a:moveTo>
                <a:lnTo>
                  <a:pt x="162720" y="277604"/>
                </a:lnTo>
                <a:lnTo>
                  <a:pt x="106554" y="221544"/>
                </a:lnTo>
                <a:lnTo>
                  <a:pt x="162097" y="166016"/>
                </a:lnTo>
                <a:close/>
                <a:moveTo>
                  <a:pt x="459243" y="120359"/>
                </a:moveTo>
                <a:lnTo>
                  <a:pt x="431471" y="148088"/>
                </a:lnTo>
                <a:lnTo>
                  <a:pt x="459243" y="175905"/>
                </a:lnTo>
                <a:lnTo>
                  <a:pt x="487103" y="148088"/>
                </a:lnTo>
                <a:close/>
                <a:moveTo>
                  <a:pt x="445357" y="50948"/>
                </a:moveTo>
                <a:lnTo>
                  <a:pt x="556620" y="161952"/>
                </a:lnTo>
                <a:lnTo>
                  <a:pt x="357326" y="360942"/>
                </a:lnTo>
                <a:lnTo>
                  <a:pt x="246062" y="249938"/>
                </a:lnTo>
                <a:close/>
                <a:moveTo>
                  <a:pt x="607639" y="0"/>
                </a:moveTo>
                <a:lnTo>
                  <a:pt x="576136" y="125818"/>
                </a:lnTo>
                <a:lnTo>
                  <a:pt x="481539" y="31454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93135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ïṡḻïḋé">
            <a:extLst>
              <a:ext uri="{FF2B5EF4-FFF2-40B4-BE49-F238E27FC236}">
                <a16:creationId xmlns:a16="http://schemas.microsoft.com/office/drawing/2014/main" id="{B94158D1-11A5-447B-935B-B33ACC71CF8D}"/>
              </a:ext>
            </a:extLst>
          </p:cNvPr>
          <p:cNvSpPr/>
          <p:nvPr/>
        </p:nvSpPr>
        <p:spPr bwMode="auto">
          <a:xfrm flipH="1">
            <a:off x="9120336" y="-106544"/>
            <a:ext cx="1267851" cy="6962160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śļîdé">
            <a:extLst>
              <a:ext uri="{FF2B5EF4-FFF2-40B4-BE49-F238E27FC236}">
                <a16:creationId xmlns:a16="http://schemas.microsoft.com/office/drawing/2014/main" id="{9D3F0C70-9B34-4819-ABDC-2FC78CE0A7E4}"/>
              </a:ext>
            </a:extLst>
          </p:cNvPr>
          <p:cNvSpPr/>
          <p:nvPr/>
        </p:nvSpPr>
        <p:spPr bwMode="auto">
          <a:xfrm flipH="1">
            <a:off x="9280181" y="-104160"/>
            <a:ext cx="1108007" cy="6962160"/>
          </a:xfrm>
          <a:prstGeom prst="rt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îṡ1îdê">
            <a:extLst>
              <a:ext uri="{FF2B5EF4-FFF2-40B4-BE49-F238E27FC236}">
                <a16:creationId xmlns:a16="http://schemas.microsoft.com/office/drawing/2014/main" id="{EB342252-BC50-4A8A-AD63-E22042844408}"/>
              </a:ext>
            </a:extLst>
          </p:cNvPr>
          <p:cNvSpPr/>
          <p:nvPr/>
        </p:nvSpPr>
        <p:spPr bwMode="auto">
          <a:xfrm>
            <a:off x="9465678" y="0"/>
            <a:ext cx="2726322" cy="6858000"/>
          </a:xfrm>
          <a:custGeom>
            <a:avLst/>
            <a:gdLst>
              <a:gd name="connsiteX0" fmla="*/ 1038007 w 3119234"/>
              <a:gd name="connsiteY0" fmla="*/ 0 h 6858000"/>
              <a:gd name="connsiteX1" fmla="*/ 3119234 w 3119234"/>
              <a:gd name="connsiteY1" fmla="*/ 0 h 6858000"/>
              <a:gd name="connsiteX2" fmla="*/ 3119234 w 3119234"/>
              <a:gd name="connsiteY2" fmla="*/ 6823552 h 6858000"/>
              <a:gd name="connsiteX3" fmla="*/ 3114020 w 3119234"/>
              <a:gd name="connsiteY3" fmla="*/ 6858000 h 6858000"/>
              <a:gd name="connsiteX4" fmla="*/ 0 w 311923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9234" h="6858000">
                <a:moveTo>
                  <a:pt x="1038007" y="0"/>
                </a:moveTo>
                <a:lnTo>
                  <a:pt x="3119234" y="0"/>
                </a:lnTo>
                <a:lnTo>
                  <a:pt x="3119234" y="6823552"/>
                </a:lnTo>
                <a:lnTo>
                  <a:pt x="311402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rcRect/>
            <a:stretch>
              <a:fillRect l="-143474" r="-145365"/>
            </a:stretch>
          </a:blip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ïṩľîḍê">
            <a:extLst>
              <a:ext uri="{FF2B5EF4-FFF2-40B4-BE49-F238E27FC236}">
                <a16:creationId xmlns:a16="http://schemas.microsoft.com/office/drawing/2014/main" id="{EF119514-ACDE-4AD0-9AC3-F97B83DF3C82}"/>
              </a:ext>
            </a:extLst>
          </p:cNvPr>
          <p:cNvSpPr>
            <a:spLocks/>
          </p:cNvSpPr>
          <p:nvPr/>
        </p:nvSpPr>
        <p:spPr bwMode="auto">
          <a:xfrm>
            <a:off x="524816" y="2246817"/>
            <a:ext cx="245468" cy="476018"/>
          </a:xfrm>
          <a:custGeom>
            <a:avLst/>
            <a:gdLst>
              <a:gd name="connsiteX0" fmla="*/ 159127 w 313668"/>
              <a:gd name="connsiteY0" fmla="*/ 411396 h 608274"/>
              <a:gd name="connsiteX1" fmla="*/ 159127 w 313668"/>
              <a:gd name="connsiteY1" fmla="*/ 577440 h 608274"/>
              <a:gd name="connsiteX2" fmla="*/ 128336 w 313668"/>
              <a:gd name="connsiteY2" fmla="*/ 608274 h 608274"/>
              <a:gd name="connsiteX3" fmla="*/ 97453 w 313668"/>
              <a:gd name="connsiteY3" fmla="*/ 577440 h 608274"/>
              <a:gd name="connsiteX4" fmla="*/ 97453 w 313668"/>
              <a:gd name="connsiteY4" fmla="*/ 458706 h 608274"/>
              <a:gd name="connsiteX5" fmla="*/ 128221 w 313668"/>
              <a:gd name="connsiteY5" fmla="*/ 306395 h 608274"/>
              <a:gd name="connsiteX6" fmla="*/ 168122 w 313668"/>
              <a:gd name="connsiteY6" fmla="*/ 358410 h 608274"/>
              <a:gd name="connsiteX7" fmla="*/ 171347 w 313668"/>
              <a:gd name="connsiteY7" fmla="*/ 370377 h 608274"/>
              <a:gd name="connsiteX8" fmla="*/ 165173 w 313668"/>
              <a:gd name="connsiteY8" fmla="*/ 381149 h 608274"/>
              <a:gd name="connsiteX9" fmla="*/ 71917 w 313668"/>
              <a:gd name="connsiteY9" fmla="*/ 452588 h 608274"/>
              <a:gd name="connsiteX10" fmla="*/ 62057 w 313668"/>
              <a:gd name="connsiteY10" fmla="*/ 455994 h 608274"/>
              <a:gd name="connsiteX11" fmla="*/ 49156 w 313668"/>
              <a:gd name="connsiteY11" fmla="*/ 449642 h 608274"/>
              <a:gd name="connsiteX12" fmla="*/ 3357 w 313668"/>
              <a:gd name="connsiteY12" fmla="*/ 390079 h 608274"/>
              <a:gd name="connsiteX13" fmla="*/ 132 w 313668"/>
              <a:gd name="connsiteY13" fmla="*/ 378019 h 608274"/>
              <a:gd name="connsiteX14" fmla="*/ 6398 w 313668"/>
              <a:gd name="connsiteY14" fmla="*/ 367339 h 608274"/>
              <a:gd name="connsiteX15" fmla="*/ 9162 w 313668"/>
              <a:gd name="connsiteY15" fmla="*/ 365130 h 608274"/>
              <a:gd name="connsiteX16" fmla="*/ 43904 w 313668"/>
              <a:gd name="connsiteY16" fmla="*/ 407754 h 608274"/>
              <a:gd name="connsiteX17" fmla="*/ 59661 w 313668"/>
              <a:gd name="connsiteY17" fmla="*/ 410240 h 608274"/>
              <a:gd name="connsiteX18" fmla="*/ 107948 w 313668"/>
              <a:gd name="connsiteY18" fmla="*/ 375165 h 608274"/>
              <a:gd name="connsiteX19" fmla="*/ 126009 w 313668"/>
              <a:gd name="connsiteY19" fmla="*/ 319836 h 608274"/>
              <a:gd name="connsiteX20" fmla="*/ 128221 w 313668"/>
              <a:gd name="connsiteY20" fmla="*/ 306395 h 608274"/>
              <a:gd name="connsiteX21" fmla="*/ 163534 w 313668"/>
              <a:gd name="connsiteY21" fmla="*/ 163741 h 608274"/>
              <a:gd name="connsiteX22" fmla="*/ 160861 w 313668"/>
              <a:gd name="connsiteY22" fmla="*/ 166411 h 608274"/>
              <a:gd name="connsiteX23" fmla="*/ 160861 w 313668"/>
              <a:gd name="connsiteY23" fmla="*/ 185098 h 608274"/>
              <a:gd name="connsiteX24" fmla="*/ 163534 w 313668"/>
              <a:gd name="connsiteY24" fmla="*/ 187767 h 608274"/>
              <a:gd name="connsiteX25" fmla="*/ 179484 w 313668"/>
              <a:gd name="connsiteY25" fmla="*/ 187767 h 608274"/>
              <a:gd name="connsiteX26" fmla="*/ 182157 w 313668"/>
              <a:gd name="connsiteY26" fmla="*/ 185098 h 608274"/>
              <a:gd name="connsiteX27" fmla="*/ 182157 w 313668"/>
              <a:gd name="connsiteY27" fmla="*/ 166411 h 608274"/>
              <a:gd name="connsiteX28" fmla="*/ 179484 w 313668"/>
              <a:gd name="connsiteY28" fmla="*/ 163741 h 608274"/>
              <a:gd name="connsiteX29" fmla="*/ 131358 w 313668"/>
              <a:gd name="connsiteY29" fmla="*/ 155456 h 608274"/>
              <a:gd name="connsiteX30" fmla="*/ 211383 w 313668"/>
              <a:gd name="connsiteY30" fmla="*/ 155456 h 608274"/>
              <a:gd name="connsiteX31" fmla="*/ 260338 w 313668"/>
              <a:gd name="connsiteY31" fmla="*/ 190989 h 608274"/>
              <a:gd name="connsiteX32" fmla="*/ 312151 w 313668"/>
              <a:gd name="connsiteY32" fmla="*/ 350060 h 608274"/>
              <a:gd name="connsiteX33" fmla="*/ 292606 w 313668"/>
              <a:gd name="connsiteY33" fmla="*/ 388447 h 608274"/>
              <a:gd name="connsiteX34" fmla="*/ 283110 w 313668"/>
              <a:gd name="connsiteY34" fmla="*/ 389920 h 608274"/>
              <a:gd name="connsiteX35" fmla="*/ 254069 w 313668"/>
              <a:gd name="connsiteY35" fmla="*/ 368931 h 608274"/>
              <a:gd name="connsiteX36" fmla="*/ 245310 w 313668"/>
              <a:gd name="connsiteY36" fmla="*/ 341867 h 608274"/>
              <a:gd name="connsiteX37" fmla="*/ 245310 w 313668"/>
              <a:gd name="connsiteY37" fmla="*/ 383108 h 608274"/>
              <a:gd name="connsiteX38" fmla="*/ 245310 w 313668"/>
              <a:gd name="connsiteY38" fmla="*/ 577436 h 608274"/>
              <a:gd name="connsiteX39" fmla="*/ 214425 w 313668"/>
              <a:gd name="connsiteY39" fmla="*/ 608274 h 608274"/>
              <a:gd name="connsiteX40" fmla="*/ 183540 w 313668"/>
              <a:gd name="connsiteY40" fmla="*/ 577436 h 608274"/>
              <a:gd name="connsiteX41" fmla="*/ 183540 w 313668"/>
              <a:gd name="connsiteY41" fmla="*/ 391301 h 608274"/>
              <a:gd name="connsiteX42" fmla="*/ 191561 w 313668"/>
              <a:gd name="connsiteY42" fmla="*/ 373074 h 608274"/>
              <a:gd name="connsiteX43" fmla="*/ 184278 w 313668"/>
              <a:gd name="connsiteY43" fmla="*/ 346102 h 608274"/>
              <a:gd name="connsiteX44" fmla="*/ 181789 w 313668"/>
              <a:gd name="connsiteY44" fmla="*/ 342788 h 608274"/>
              <a:gd name="connsiteX45" fmla="*/ 197646 w 313668"/>
              <a:gd name="connsiteY45" fmla="*/ 323825 h 608274"/>
              <a:gd name="connsiteX46" fmla="*/ 201242 w 313668"/>
              <a:gd name="connsiteY46" fmla="*/ 310661 h 608274"/>
              <a:gd name="connsiteX47" fmla="*/ 185015 w 313668"/>
              <a:gd name="connsiteY47" fmla="*/ 216396 h 608274"/>
              <a:gd name="connsiteX48" fmla="*/ 182526 w 313668"/>
              <a:gd name="connsiteY48" fmla="*/ 201760 h 608274"/>
              <a:gd name="connsiteX49" fmla="*/ 179853 w 313668"/>
              <a:gd name="connsiteY49" fmla="*/ 199550 h 608274"/>
              <a:gd name="connsiteX50" fmla="*/ 162797 w 313668"/>
              <a:gd name="connsiteY50" fmla="*/ 199550 h 608274"/>
              <a:gd name="connsiteX51" fmla="*/ 160123 w 313668"/>
              <a:gd name="connsiteY51" fmla="*/ 201760 h 608274"/>
              <a:gd name="connsiteX52" fmla="*/ 157634 w 313668"/>
              <a:gd name="connsiteY52" fmla="*/ 216396 h 608274"/>
              <a:gd name="connsiteX53" fmla="*/ 144266 w 313668"/>
              <a:gd name="connsiteY53" fmla="*/ 293999 h 608274"/>
              <a:gd name="connsiteX54" fmla="*/ 138550 w 313668"/>
              <a:gd name="connsiteY54" fmla="*/ 286450 h 608274"/>
              <a:gd name="connsiteX55" fmla="*/ 119650 w 313668"/>
              <a:gd name="connsiteY55" fmla="*/ 273747 h 608274"/>
              <a:gd name="connsiteX56" fmla="*/ 119189 w 313668"/>
              <a:gd name="connsiteY56" fmla="*/ 275127 h 608274"/>
              <a:gd name="connsiteX57" fmla="*/ 88580 w 313668"/>
              <a:gd name="connsiteY57" fmla="*/ 368931 h 608274"/>
              <a:gd name="connsiteX58" fmla="*/ 50135 w 313668"/>
              <a:gd name="connsiteY58" fmla="*/ 388447 h 608274"/>
              <a:gd name="connsiteX59" fmla="*/ 30590 w 313668"/>
              <a:gd name="connsiteY59" fmla="*/ 350060 h 608274"/>
              <a:gd name="connsiteX60" fmla="*/ 61107 w 313668"/>
              <a:gd name="connsiteY60" fmla="*/ 256256 h 608274"/>
              <a:gd name="connsiteX61" fmla="*/ 82403 w 313668"/>
              <a:gd name="connsiteY61" fmla="*/ 190989 h 608274"/>
              <a:gd name="connsiteX62" fmla="*/ 131358 w 313668"/>
              <a:gd name="connsiteY62" fmla="*/ 155456 h 608274"/>
              <a:gd name="connsiteX63" fmla="*/ 171336 w 313668"/>
              <a:gd name="connsiteY63" fmla="*/ 0 h 608274"/>
              <a:gd name="connsiteX64" fmla="*/ 238585 w 313668"/>
              <a:gd name="connsiteY64" fmla="*/ 67108 h 608274"/>
              <a:gd name="connsiteX65" fmla="*/ 171336 w 313668"/>
              <a:gd name="connsiteY65" fmla="*/ 134216 h 608274"/>
              <a:gd name="connsiteX66" fmla="*/ 104087 w 313668"/>
              <a:gd name="connsiteY66" fmla="*/ 67108 h 608274"/>
              <a:gd name="connsiteX67" fmla="*/ 171336 w 313668"/>
              <a:gd name="connsiteY67" fmla="*/ 0 h 60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13668" h="608274">
                <a:moveTo>
                  <a:pt x="159127" y="411396"/>
                </a:moveTo>
                <a:lnTo>
                  <a:pt x="159127" y="577440"/>
                </a:lnTo>
                <a:cubicBezTo>
                  <a:pt x="159127" y="594468"/>
                  <a:pt x="145391" y="608274"/>
                  <a:pt x="128336" y="608274"/>
                </a:cubicBezTo>
                <a:cubicBezTo>
                  <a:pt x="111282" y="608274"/>
                  <a:pt x="97453" y="594468"/>
                  <a:pt x="97453" y="577440"/>
                </a:cubicBezTo>
                <a:lnTo>
                  <a:pt x="97453" y="458706"/>
                </a:lnTo>
                <a:close/>
                <a:moveTo>
                  <a:pt x="128221" y="306395"/>
                </a:moveTo>
                <a:lnTo>
                  <a:pt x="168122" y="358410"/>
                </a:lnTo>
                <a:cubicBezTo>
                  <a:pt x="170794" y="361816"/>
                  <a:pt x="171900" y="366143"/>
                  <a:pt x="171347" y="370377"/>
                </a:cubicBezTo>
                <a:cubicBezTo>
                  <a:pt x="170794" y="374612"/>
                  <a:pt x="168583" y="378479"/>
                  <a:pt x="165173" y="381149"/>
                </a:cubicBezTo>
                <a:lnTo>
                  <a:pt x="71917" y="452588"/>
                </a:lnTo>
                <a:cubicBezTo>
                  <a:pt x="68968" y="454889"/>
                  <a:pt x="65467" y="455994"/>
                  <a:pt x="62057" y="455994"/>
                </a:cubicBezTo>
                <a:cubicBezTo>
                  <a:pt x="57173" y="455994"/>
                  <a:pt x="52289" y="453785"/>
                  <a:pt x="49156" y="449642"/>
                </a:cubicBezTo>
                <a:lnTo>
                  <a:pt x="3357" y="390079"/>
                </a:lnTo>
                <a:cubicBezTo>
                  <a:pt x="777" y="386672"/>
                  <a:pt x="-421" y="382345"/>
                  <a:pt x="132" y="378019"/>
                </a:cubicBezTo>
                <a:cubicBezTo>
                  <a:pt x="685" y="373784"/>
                  <a:pt x="2988" y="369917"/>
                  <a:pt x="6398" y="367339"/>
                </a:cubicBezTo>
                <a:lnTo>
                  <a:pt x="9162" y="365130"/>
                </a:lnTo>
                <a:cubicBezTo>
                  <a:pt x="11374" y="384279"/>
                  <a:pt x="24367" y="401402"/>
                  <a:pt x="43904" y="407754"/>
                </a:cubicBezTo>
                <a:cubicBezTo>
                  <a:pt x="49064" y="409411"/>
                  <a:pt x="54409" y="410240"/>
                  <a:pt x="59661" y="410240"/>
                </a:cubicBezTo>
                <a:cubicBezTo>
                  <a:pt x="81040" y="410240"/>
                  <a:pt x="100945" y="396615"/>
                  <a:pt x="107948" y="375165"/>
                </a:cubicBezTo>
                <a:lnTo>
                  <a:pt x="126009" y="319836"/>
                </a:lnTo>
                <a:cubicBezTo>
                  <a:pt x="127484" y="315325"/>
                  <a:pt x="128037" y="310906"/>
                  <a:pt x="128221" y="306395"/>
                </a:cubicBezTo>
                <a:close/>
                <a:moveTo>
                  <a:pt x="163534" y="163741"/>
                </a:moveTo>
                <a:cubicBezTo>
                  <a:pt x="162059" y="163741"/>
                  <a:pt x="160861" y="164938"/>
                  <a:pt x="160861" y="166411"/>
                </a:cubicBezTo>
                <a:lnTo>
                  <a:pt x="160861" y="185098"/>
                </a:lnTo>
                <a:cubicBezTo>
                  <a:pt x="160861" y="186571"/>
                  <a:pt x="162059" y="187767"/>
                  <a:pt x="163534" y="187767"/>
                </a:cubicBezTo>
                <a:lnTo>
                  <a:pt x="179484" y="187767"/>
                </a:lnTo>
                <a:cubicBezTo>
                  <a:pt x="180959" y="187767"/>
                  <a:pt x="182157" y="186571"/>
                  <a:pt x="182157" y="185098"/>
                </a:cubicBezTo>
                <a:lnTo>
                  <a:pt x="182157" y="166411"/>
                </a:lnTo>
                <a:cubicBezTo>
                  <a:pt x="182157" y="164938"/>
                  <a:pt x="180959" y="163741"/>
                  <a:pt x="179484" y="163741"/>
                </a:cubicBezTo>
                <a:close/>
                <a:moveTo>
                  <a:pt x="131358" y="155456"/>
                </a:moveTo>
                <a:lnTo>
                  <a:pt x="211383" y="155456"/>
                </a:lnTo>
                <a:cubicBezTo>
                  <a:pt x="233694" y="155456"/>
                  <a:pt x="253424" y="169725"/>
                  <a:pt x="260338" y="190989"/>
                </a:cubicBezTo>
                <a:lnTo>
                  <a:pt x="312151" y="350060"/>
                </a:lnTo>
                <a:cubicBezTo>
                  <a:pt x="317406" y="366078"/>
                  <a:pt x="308556" y="383292"/>
                  <a:pt x="292606" y="388447"/>
                </a:cubicBezTo>
                <a:cubicBezTo>
                  <a:pt x="289471" y="389460"/>
                  <a:pt x="286245" y="389920"/>
                  <a:pt x="283110" y="389920"/>
                </a:cubicBezTo>
                <a:cubicBezTo>
                  <a:pt x="270295" y="389920"/>
                  <a:pt x="258310" y="381819"/>
                  <a:pt x="254069" y="368931"/>
                </a:cubicBezTo>
                <a:lnTo>
                  <a:pt x="245310" y="341867"/>
                </a:lnTo>
                <a:lnTo>
                  <a:pt x="245310" y="383108"/>
                </a:lnTo>
                <a:lnTo>
                  <a:pt x="245310" y="577436"/>
                </a:lnTo>
                <a:cubicBezTo>
                  <a:pt x="245310" y="594466"/>
                  <a:pt x="231481" y="608274"/>
                  <a:pt x="214425" y="608274"/>
                </a:cubicBezTo>
                <a:cubicBezTo>
                  <a:pt x="197369" y="608274"/>
                  <a:pt x="183540" y="594466"/>
                  <a:pt x="183540" y="577436"/>
                </a:cubicBezTo>
                <a:lnTo>
                  <a:pt x="183540" y="391301"/>
                </a:lnTo>
                <a:cubicBezTo>
                  <a:pt x="187873" y="386146"/>
                  <a:pt x="190639" y="379886"/>
                  <a:pt x="191561" y="373074"/>
                </a:cubicBezTo>
                <a:cubicBezTo>
                  <a:pt x="192852" y="363316"/>
                  <a:pt x="190271" y="353742"/>
                  <a:pt x="184278" y="346102"/>
                </a:cubicBezTo>
                <a:lnTo>
                  <a:pt x="181789" y="342788"/>
                </a:lnTo>
                <a:lnTo>
                  <a:pt x="197646" y="323825"/>
                </a:lnTo>
                <a:cubicBezTo>
                  <a:pt x="200688" y="320142"/>
                  <a:pt x="201979" y="315355"/>
                  <a:pt x="201242" y="310661"/>
                </a:cubicBezTo>
                <a:lnTo>
                  <a:pt x="185015" y="216396"/>
                </a:lnTo>
                <a:lnTo>
                  <a:pt x="182526" y="201760"/>
                </a:lnTo>
                <a:cubicBezTo>
                  <a:pt x="182250" y="200471"/>
                  <a:pt x="181143" y="199550"/>
                  <a:pt x="179853" y="199550"/>
                </a:cubicBezTo>
                <a:lnTo>
                  <a:pt x="162797" y="199550"/>
                </a:lnTo>
                <a:cubicBezTo>
                  <a:pt x="161506" y="199550"/>
                  <a:pt x="160400" y="200471"/>
                  <a:pt x="160123" y="201760"/>
                </a:cubicBezTo>
                <a:lnTo>
                  <a:pt x="157634" y="216396"/>
                </a:lnTo>
                <a:lnTo>
                  <a:pt x="144266" y="293999"/>
                </a:lnTo>
                <a:lnTo>
                  <a:pt x="138550" y="286450"/>
                </a:lnTo>
                <a:cubicBezTo>
                  <a:pt x="133663" y="280191"/>
                  <a:pt x="127025" y="275864"/>
                  <a:pt x="119650" y="273747"/>
                </a:cubicBezTo>
                <a:lnTo>
                  <a:pt x="119189" y="275127"/>
                </a:lnTo>
                <a:lnTo>
                  <a:pt x="88580" y="368931"/>
                </a:lnTo>
                <a:cubicBezTo>
                  <a:pt x="83418" y="384949"/>
                  <a:pt x="66177" y="393694"/>
                  <a:pt x="50135" y="388447"/>
                </a:cubicBezTo>
                <a:cubicBezTo>
                  <a:pt x="34094" y="383200"/>
                  <a:pt x="25335" y="366078"/>
                  <a:pt x="30590" y="350060"/>
                </a:cubicBezTo>
                <a:lnTo>
                  <a:pt x="61107" y="256256"/>
                </a:lnTo>
                <a:lnTo>
                  <a:pt x="82403" y="190989"/>
                </a:lnTo>
                <a:cubicBezTo>
                  <a:pt x="89318" y="169725"/>
                  <a:pt x="108955" y="155456"/>
                  <a:pt x="131358" y="155456"/>
                </a:cubicBezTo>
                <a:close/>
                <a:moveTo>
                  <a:pt x="171336" y="0"/>
                </a:moveTo>
                <a:cubicBezTo>
                  <a:pt x="208477" y="0"/>
                  <a:pt x="238585" y="30045"/>
                  <a:pt x="238585" y="67108"/>
                </a:cubicBezTo>
                <a:cubicBezTo>
                  <a:pt x="238585" y="104171"/>
                  <a:pt x="208477" y="134216"/>
                  <a:pt x="171336" y="134216"/>
                </a:cubicBezTo>
                <a:cubicBezTo>
                  <a:pt x="134195" y="134216"/>
                  <a:pt x="104087" y="104171"/>
                  <a:pt x="104087" y="67108"/>
                </a:cubicBezTo>
                <a:cubicBezTo>
                  <a:pt x="104087" y="30045"/>
                  <a:pt x="134195" y="0"/>
                  <a:pt x="1713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iṩlïḍè">
            <a:extLst>
              <a:ext uri="{FF2B5EF4-FFF2-40B4-BE49-F238E27FC236}">
                <a16:creationId xmlns:a16="http://schemas.microsoft.com/office/drawing/2014/main" id="{CDAEA873-1D21-433F-9FB9-1D9C8378FA33}"/>
              </a:ext>
            </a:extLst>
          </p:cNvPr>
          <p:cNvSpPr txBox="1"/>
          <p:nvPr/>
        </p:nvSpPr>
        <p:spPr>
          <a:xfrm>
            <a:off x="1031748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48" name="ïsliḓè">
            <a:extLst>
              <a:ext uri="{FF2B5EF4-FFF2-40B4-BE49-F238E27FC236}">
                <a16:creationId xmlns:a16="http://schemas.microsoft.com/office/drawing/2014/main" id="{94981C09-2C37-41C1-A6E4-D81409677CDB}"/>
              </a:ext>
            </a:extLst>
          </p:cNvPr>
          <p:cNvSpPr txBox="1"/>
          <p:nvPr/>
        </p:nvSpPr>
        <p:spPr>
          <a:xfrm>
            <a:off x="1031748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3" name="îṧ1iḑê">
            <a:extLst>
              <a:ext uri="{FF2B5EF4-FFF2-40B4-BE49-F238E27FC236}">
                <a16:creationId xmlns:a16="http://schemas.microsoft.com/office/drawing/2014/main" id="{C3ABC59A-6FE4-478B-970A-7723DD459B65}"/>
              </a:ext>
            </a:extLst>
          </p:cNvPr>
          <p:cNvSpPr>
            <a:spLocks/>
          </p:cNvSpPr>
          <p:nvPr/>
        </p:nvSpPr>
        <p:spPr bwMode="auto">
          <a:xfrm>
            <a:off x="3605822" y="2257838"/>
            <a:ext cx="476018" cy="453976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$ľiďè">
            <a:extLst>
              <a:ext uri="{FF2B5EF4-FFF2-40B4-BE49-F238E27FC236}">
                <a16:creationId xmlns:a16="http://schemas.microsoft.com/office/drawing/2014/main" id="{6CD3C267-5975-45F1-9DBB-3B189AFD1A08}"/>
              </a:ext>
            </a:extLst>
          </p:cNvPr>
          <p:cNvSpPr txBox="1"/>
          <p:nvPr/>
        </p:nvSpPr>
        <p:spPr>
          <a:xfrm>
            <a:off x="4228029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2"/>
                </a:solidFill>
              </a:rPr>
              <a:t>标题文本预设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45" name="í$ļïde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228029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40" name="ïṡḻiḓê">
            <a:extLst>
              <a:ext uri="{FF2B5EF4-FFF2-40B4-BE49-F238E27FC236}">
                <a16:creationId xmlns:a16="http://schemas.microsoft.com/office/drawing/2014/main" id="{D63E8736-57A6-4FF8-9A1A-00CE24B812B6}"/>
              </a:ext>
            </a:extLst>
          </p:cNvPr>
          <p:cNvSpPr>
            <a:spLocks/>
          </p:cNvSpPr>
          <p:nvPr/>
        </p:nvSpPr>
        <p:spPr bwMode="auto">
          <a:xfrm>
            <a:off x="6830191" y="2246817"/>
            <a:ext cx="419841" cy="476018"/>
          </a:xfrm>
          <a:custGeom>
            <a:avLst/>
            <a:gdLst>
              <a:gd name="T0" fmla="*/ 2125 w 2288"/>
              <a:gd name="T1" fmla="*/ 924 h 2598"/>
              <a:gd name="T2" fmla="*/ 1863 w 2288"/>
              <a:gd name="T3" fmla="*/ 1258 h 2598"/>
              <a:gd name="T4" fmla="*/ 1848 w 2288"/>
              <a:gd name="T5" fmla="*/ 1586 h 2598"/>
              <a:gd name="T6" fmla="*/ 1899 w 2288"/>
              <a:gd name="T7" fmla="*/ 1716 h 2598"/>
              <a:gd name="T8" fmla="*/ 1211 w 2288"/>
              <a:gd name="T9" fmla="*/ 2079 h 2598"/>
              <a:gd name="T10" fmla="*/ 1176 w 2288"/>
              <a:gd name="T11" fmla="*/ 2038 h 2598"/>
              <a:gd name="T12" fmla="*/ 1200 w 2288"/>
              <a:gd name="T13" fmla="*/ 965 h 2598"/>
              <a:gd name="T14" fmla="*/ 1409 w 2288"/>
              <a:gd name="T15" fmla="*/ 1012 h 2598"/>
              <a:gd name="T16" fmla="*/ 1522 w 2288"/>
              <a:gd name="T17" fmla="*/ 978 h 2598"/>
              <a:gd name="T18" fmla="*/ 1526 w 2288"/>
              <a:gd name="T19" fmla="*/ 847 h 2598"/>
              <a:gd name="T20" fmla="*/ 1387 w 2288"/>
              <a:gd name="T21" fmla="*/ 828 h 2598"/>
              <a:gd name="T22" fmla="*/ 1193 w 2288"/>
              <a:gd name="T23" fmla="*/ 584 h 2598"/>
              <a:gd name="T24" fmla="*/ 1375 w 2288"/>
              <a:gd name="T25" fmla="*/ 124 h 2598"/>
              <a:gd name="T26" fmla="*/ 1109 w 2288"/>
              <a:gd name="T27" fmla="*/ 37 h 2598"/>
              <a:gd name="T28" fmla="*/ 1013 w 2288"/>
              <a:gd name="T29" fmla="*/ 570 h 2598"/>
              <a:gd name="T30" fmla="*/ 1056 w 2288"/>
              <a:gd name="T31" fmla="*/ 808 h 2598"/>
              <a:gd name="T32" fmla="*/ 891 w 2288"/>
              <a:gd name="T33" fmla="*/ 784 h 2598"/>
              <a:gd name="T34" fmla="*/ 748 w 2288"/>
              <a:gd name="T35" fmla="*/ 921 h 2598"/>
              <a:gd name="T36" fmla="*/ 899 w 2288"/>
              <a:gd name="T37" fmla="*/ 946 h 2598"/>
              <a:gd name="T38" fmla="*/ 1024 w 2288"/>
              <a:gd name="T39" fmla="*/ 1479 h 2598"/>
              <a:gd name="T40" fmla="*/ 1022 w 2288"/>
              <a:gd name="T41" fmla="*/ 2081 h 2598"/>
              <a:gd name="T42" fmla="*/ 434 w 2288"/>
              <a:gd name="T43" fmla="*/ 1569 h 2598"/>
              <a:gd name="T44" fmla="*/ 395 w 2288"/>
              <a:gd name="T45" fmla="*/ 1470 h 2598"/>
              <a:gd name="T46" fmla="*/ 88 w 2288"/>
              <a:gd name="T47" fmla="*/ 1148 h 2598"/>
              <a:gd name="T48" fmla="*/ 101 w 2288"/>
              <a:gd name="T49" fmla="*/ 1658 h 2598"/>
              <a:gd name="T50" fmla="*/ 906 w 2288"/>
              <a:gd name="T51" fmla="*/ 2228 h 2598"/>
              <a:gd name="T52" fmla="*/ 1177 w 2288"/>
              <a:gd name="T53" fmla="*/ 2500 h 2598"/>
              <a:gd name="T54" fmla="*/ 1223 w 2288"/>
              <a:gd name="T55" fmla="*/ 2405 h 2598"/>
              <a:gd name="T56" fmla="*/ 1273 w 2288"/>
              <a:gd name="T57" fmla="*/ 2328 h 2598"/>
              <a:gd name="T58" fmla="*/ 1280 w 2288"/>
              <a:gd name="T59" fmla="*/ 2234 h 2598"/>
              <a:gd name="T60" fmla="*/ 2094 w 2288"/>
              <a:gd name="T61" fmla="*/ 1624 h 2598"/>
              <a:gd name="T62" fmla="*/ 2274 w 2288"/>
              <a:gd name="T63" fmla="*/ 1517 h 2598"/>
              <a:gd name="T64" fmla="*/ 1065 w 2288"/>
              <a:gd name="T65" fmla="*/ 420 h 2598"/>
              <a:gd name="T66" fmla="*/ 1131 w 2288"/>
              <a:gd name="T67" fmla="*/ 148 h 2598"/>
              <a:gd name="T68" fmla="*/ 1165 w 2288"/>
              <a:gd name="T69" fmla="*/ 430 h 2598"/>
              <a:gd name="T70" fmla="*/ 1065 w 2288"/>
              <a:gd name="T71" fmla="*/ 420 h 2598"/>
              <a:gd name="T72" fmla="*/ 1040 w 2288"/>
              <a:gd name="T73" fmla="*/ 2287 h 2598"/>
              <a:gd name="T74" fmla="*/ 1032 w 2288"/>
              <a:gd name="T75" fmla="*/ 2241 h 2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288" h="2598">
                <a:moveTo>
                  <a:pt x="2281" y="1465"/>
                </a:moveTo>
                <a:cubicBezTo>
                  <a:pt x="2220" y="1286"/>
                  <a:pt x="2159" y="1111"/>
                  <a:pt x="2125" y="924"/>
                </a:cubicBezTo>
                <a:cubicBezTo>
                  <a:pt x="2112" y="850"/>
                  <a:pt x="2015" y="868"/>
                  <a:pt x="1992" y="924"/>
                </a:cubicBezTo>
                <a:cubicBezTo>
                  <a:pt x="1948" y="1035"/>
                  <a:pt x="1904" y="1146"/>
                  <a:pt x="1863" y="1258"/>
                </a:cubicBezTo>
                <a:cubicBezTo>
                  <a:pt x="1840" y="1319"/>
                  <a:pt x="1790" y="1411"/>
                  <a:pt x="1809" y="1480"/>
                </a:cubicBezTo>
                <a:cubicBezTo>
                  <a:pt x="1783" y="1516"/>
                  <a:pt x="1783" y="1565"/>
                  <a:pt x="1848" y="1586"/>
                </a:cubicBezTo>
                <a:cubicBezTo>
                  <a:pt x="1878" y="1596"/>
                  <a:pt x="1908" y="1602"/>
                  <a:pt x="1938" y="1607"/>
                </a:cubicBezTo>
                <a:cubicBezTo>
                  <a:pt x="1927" y="1644"/>
                  <a:pt x="1916" y="1681"/>
                  <a:pt x="1899" y="1716"/>
                </a:cubicBezTo>
                <a:cubicBezTo>
                  <a:pt x="1861" y="1789"/>
                  <a:pt x="1799" y="1850"/>
                  <a:pt x="1734" y="1899"/>
                </a:cubicBezTo>
                <a:cubicBezTo>
                  <a:pt x="1586" y="2012"/>
                  <a:pt x="1393" y="2062"/>
                  <a:pt x="1211" y="2079"/>
                </a:cubicBezTo>
                <a:cubicBezTo>
                  <a:pt x="1201" y="2080"/>
                  <a:pt x="1190" y="2080"/>
                  <a:pt x="1180" y="2081"/>
                </a:cubicBezTo>
                <a:cubicBezTo>
                  <a:pt x="1178" y="2066"/>
                  <a:pt x="1177" y="2052"/>
                  <a:pt x="1176" y="2038"/>
                </a:cubicBezTo>
                <a:cubicBezTo>
                  <a:pt x="1167" y="1852"/>
                  <a:pt x="1173" y="1665"/>
                  <a:pt x="1178" y="1479"/>
                </a:cubicBezTo>
                <a:cubicBezTo>
                  <a:pt x="1183" y="1309"/>
                  <a:pt x="1195" y="1137"/>
                  <a:pt x="1200" y="965"/>
                </a:cubicBezTo>
                <a:cubicBezTo>
                  <a:pt x="1262" y="972"/>
                  <a:pt x="1326" y="981"/>
                  <a:pt x="1388" y="979"/>
                </a:cubicBezTo>
                <a:cubicBezTo>
                  <a:pt x="1391" y="992"/>
                  <a:pt x="1399" y="1003"/>
                  <a:pt x="1409" y="1012"/>
                </a:cubicBezTo>
                <a:cubicBezTo>
                  <a:pt x="1434" y="1041"/>
                  <a:pt x="1476" y="1041"/>
                  <a:pt x="1501" y="1012"/>
                </a:cubicBezTo>
                <a:cubicBezTo>
                  <a:pt x="1511" y="1003"/>
                  <a:pt x="1519" y="991"/>
                  <a:pt x="1522" y="978"/>
                </a:cubicBezTo>
                <a:cubicBezTo>
                  <a:pt x="1528" y="956"/>
                  <a:pt x="1526" y="931"/>
                  <a:pt x="1526" y="908"/>
                </a:cubicBezTo>
                <a:lnTo>
                  <a:pt x="1526" y="847"/>
                </a:lnTo>
                <a:cubicBezTo>
                  <a:pt x="1526" y="809"/>
                  <a:pt x="1493" y="776"/>
                  <a:pt x="1455" y="776"/>
                </a:cubicBezTo>
                <a:cubicBezTo>
                  <a:pt x="1423" y="776"/>
                  <a:pt x="1395" y="799"/>
                  <a:pt x="1387" y="828"/>
                </a:cubicBezTo>
                <a:cubicBezTo>
                  <a:pt x="1327" y="813"/>
                  <a:pt x="1264" y="812"/>
                  <a:pt x="1202" y="810"/>
                </a:cubicBezTo>
                <a:cubicBezTo>
                  <a:pt x="1202" y="735"/>
                  <a:pt x="1199" y="659"/>
                  <a:pt x="1193" y="584"/>
                </a:cubicBezTo>
                <a:cubicBezTo>
                  <a:pt x="1297" y="558"/>
                  <a:pt x="1391" y="480"/>
                  <a:pt x="1431" y="385"/>
                </a:cubicBezTo>
                <a:cubicBezTo>
                  <a:pt x="1470" y="292"/>
                  <a:pt x="1441" y="197"/>
                  <a:pt x="1375" y="124"/>
                </a:cubicBezTo>
                <a:cubicBezTo>
                  <a:pt x="1315" y="57"/>
                  <a:pt x="1196" y="0"/>
                  <a:pt x="1109" y="37"/>
                </a:cubicBezTo>
                <a:cubicBezTo>
                  <a:pt x="1109" y="37"/>
                  <a:pt x="1109" y="37"/>
                  <a:pt x="1109" y="37"/>
                </a:cubicBezTo>
                <a:cubicBezTo>
                  <a:pt x="988" y="48"/>
                  <a:pt x="885" y="127"/>
                  <a:pt x="860" y="255"/>
                </a:cubicBezTo>
                <a:cubicBezTo>
                  <a:pt x="837" y="376"/>
                  <a:pt x="900" y="516"/>
                  <a:pt x="1013" y="570"/>
                </a:cubicBezTo>
                <a:cubicBezTo>
                  <a:pt x="1033" y="580"/>
                  <a:pt x="1055" y="586"/>
                  <a:pt x="1077" y="590"/>
                </a:cubicBezTo>
                <a:cubicBezTo>
                  <a:pt x="1068" y="662"/>
                  <a:pt x="1062" y="735"/>
                  <a:pt x="1056" y="808"/>
                </a:cubicBezTo>
                <a:cubicBezTo>
                  <a:pt x="1001" y="808"/>
                  <a:pt x="947" y="810"/>
                  <a:pt x="892" y="813"/>
                </a:cubicBezTo>
                <a:cubicBezTo>
                  <a:pt x="892" y="803"/>
                  <a:pt x="891" y="793"/>
                  <a:pt x="891" y="784"/>
                </a:cubicBezTo>
                <a:cubicBezTo>
                  <a:pt x="896" y="691"/>
                  <a:pt x="748" y="690"/>
                  <a:pt x="747" y="784"/>
                </a:cubicBezTo>
                <a:cubicBezTo>
                  <a:pt x="747" y="829"/>
                  <a:pt x="742" y="876"/>
                  <a:pt x="748" y="921"/>
                </a:cubicBezTo>
                <a:cubicBezTo>
                  <a:pt x="756" y="983"/>
                  <a:pt x="811" y="1002"/>
                  <a:pt x="851" y="981"/>
                </a:cubicBezTo>
                <a:cubicBezTo>
                  <a:pt x="872" y="980"/>
                  <a:pt x="891" y="967"/>
                  <a:pt x="899" y="946"/>
                </a:cubicBezTo>
                <a:cubicBezTo>
                  <a:pt x="948" y="949"/>
                  <a:pt x="998" y="951"/>
                  <a:pt x="1047" y="954"/>
                </a:cubicBezTo>
                <a:cubicBezTo>
                  <a:pt x="1037" y="1129"/>
                  <a:pt x="1031" y="1305"/>
                  <a:pt x="1024" y="1479"/>
                </a:cubicBezTo>
                <a:cubicBezTo>
                  <a:pt x="1017" y="1665"/>
                  <a:pt x="1014" y="1851"/>
                  <a:pt x="1021" y="2038"/>
                </a:cubicBezTo>
                <a:cubicBezTo>
                  <a:pt x="1022" y="2051"/>
                  <a:pt x="1022" y="2066"/>
                  <a:pt x="1022" y="2081"/>
                </a:cubicBezTo>
                <a:cubicBezTo>
                  <a:pt x="722" y="2061"/>
                  <a:pt x="421" y="1927"/>
                  <a:pt x="289" y="1649"/>
                </a:cubicBezTo>
                <a:cubicBezTo>
                  <a:pt x="342" y="1639"/>
                  <a:pt x="422" y="1633"/>
                  <a:pt x="434" y="1569"/>
                </a:cubicBezTo>
                <a:cubicBezTo>
                  <a:pt x="439" y="1539"/>
                  <a:pt x="429" y="1506"/>
                  <a:pt x="402" y="1492"/>
                </a:cubicBezTo>
                <a:cubicBezTo>
                  <a:pt x="401" y="1485"/>
                  <a:pt x="399" y="1478"/>
                  <a:pt x="395" y="1470"/>
                </a:cubicBezTo>
                <a:cubicBezTo>
                  <a:pt x="338" y="1362"/>
                  <a:pt x="258" y="1263"/>
                  <a:pt x="215" y="1148"/>
                </a:cubicBezTo>
                <a:cubicBezTo>
                  <a:pt x="192" y="1085"/>
                  <a:pt x="111" y="1085"/>
                  <a:pt x="88" y="1148"/>
                </a:cubicBezTo>
                <a:cubicBezTo>
                  <a:pt x="29" y="1306"/>
                  <a:pt x="0" y="1457"/>
                  <a:pt x="39" y="1624"/>
                </a:cubicBezTo>
                <a:cubicBezTo>
                  <a:pt x="45" y="1653"/>
                  <a:pt x="75" y="1663"/>
                  <a:pt x="101" y="1658"/>
                </a:cubicBezTo>
                <a:cubicBezTo>
                  <a:pt x="125" y="1661"/>
                  <a:pt x="149" y="1661"/>
                  <a:pt x="172" y="1661"/>
                </a:cubicBezTo>
                <a:cubicBezTo>
                  <a:pt x="253" y="2008"/>
                  <a:pt x="572" y="2179"/>
                  <a:pt x="906" y="2228"/>
                </a:cubicBezTo>
                <a:cubicBezTo>
                  <a:pt x="931" y="2337"/>
                  <a:pt x="982" y="2443"/>
                  <a:pt x="1043" y="2536"/>
                </a:cubicBezTo>
                <a:cubicBezTo>
                  <a:pt x="1083" y="2598"/>
                  <a:pt x="1172" y="2572"/>
                  <a:pt x="1177" y="2500"/>
                </a:cubicBezTo>
                <a:cubicBezTo>
                  <a:pt x="1177" y="2509"/>
                  <a:pt x="1185" y="2477"/>
                  <a:pt x="1189" y="2468"/>
                </a:cubicBezTo>
                <a:cubicBezTo>
                  <a:pt x="1199" y="2446"/>
                  <a:pt x="1211" y="2426"/>
                  <a:pt x="1223" y="2405"/>
                </a:cubicBezTo>
                <a:cubicBezTo>
                  <a:pt x="1234" y="2386"/>
                  <a:pt x="1247" y="2368"/>
                  <a:pt x="1259" y="2349"/>
                </a:cubicBezTo>
                <a:cubicBezTo>
                  <a:pt x="1264" y="2342"/>
                  <a:pt x="1268" y="2335"/>
                  <a:pt x="1273" y="2328"/>
                </a:cubicBezTo>
                <a:cubicBezTo>
                  <a:pt x="1277" y="2322"/>
                  <a:pt x="1293" y="2305"/>
                  <a:pt x="1277" y="2322"/>
                </a:cubicBezTo>
                <a:cubicBezTo>
                  <a:pt x="1304" y="2294"/>
                  <a:pt x="1300" y="2258"/>
                  <a:pt x="1280" y="2234"/>
                </a:cubicBezTo>
                <a:cubicBezTo>
                  <a:pt x="1483" y="2210"/>
                  <a:pt x="1683" y="2139"/>
                  <a:pt x="1845" y="2015"/>
                </a:cubicBezTo>
                <a:cubicBezTo>
                  <a:pt x="1948" y="1936"/>
                  <a:pt x="2086" y="1773"/>
                  <a:pt x="2094" y="1624"/>
                </a:cubicBezTo>
                <a:cubicBezTo>
                  <a:pt x="2146" y="1628"/>
                  <a:pt x="2201" y="1630"/>
                  <a:pt x="2245" y="1609"/>
                </a:cubicBezTo>
                <a:cubicBezTo>
                  <a:pt x="2278" y="1594"/>
                  <a:pt x="2287" y="1550"/>
                  <a:pt x="2274" y="1517"/>
                </a:cubicBezTo>
                <a:cubicBezTo>
                  <a:pt x="2284" y="1503"/>
                  <a:pt x="2288" y="1485"/>
                  <a:pt x="2281" y="1465"/>
                </a:cubicBezTo>
                <a:close/>
                <a:moveTo>
                  <a:pt x="1065" y="420"/>
                </a:moveTo>
                <a:cubicBezTo>
                  <a:pt x="1019" y="392"/>
                  <a:pt x="1002" y="323"/>
                  <a:pt x="1010" y="274"/>
                </a:cubicBezTo>
                <a:cubicBezTo>
                  <a:pt x="1021" y="207"/>
                  <a:pt x="1073" y="171"/>
                  <a:pt x="1131" y="148"/>
                </a:cubicBezTo>
                <a:cubicBezTo>
                  <a:pt x="1208" y="195"/>
                  <a:pt x="1340" y="234"/>
                  <a:pt x="1280" y="343"/>
                </a:cubicBezTo>
                <a:cubicBezTo>
                  <a:pt x="1258" y="383"/>
                  <a:pt x="1213" y="417"/>
                  <a:pt x="1165" y="430"/>
                </a:cubicBezTo>
                <a:cubicBezTo>
                  <a:pt x="1148" y="418"/>
                  <a:pt x="1121" y="420"/>
                  <a:pt x="1105" y="434"/>
                </a:cubicBezTo>
                <a:cubicBezTo>
                  <a:pt x="1091" y="432"/>
                  <a:pt x="1077" y="428"/>
                  <a:pt x="1065" y="420"/>
                </a:cubicBezTo>
                <a:close/>
                <a:moveTo>
                  <a:pt x="1032" y="2241"/>
                </a:moveTo>
                <a:cubicBezTo>
                  <a:pt x="1034" y="2257"/>
                  <a:pt x="1037" y="2272"/>
                  <a:pt x="1040" y="2287"/>
                </a:cubicBezTo>
                <a:cubicBezTo>
                  <a:pt x="1029" y="2271"/>
                  <a:pt x="1019" y="2255"/>
                  <a:pt x="1010" y="2239"/>
                </a:cubicBezTo>
                <a:cubicBezTo>
                  <a:pt x="1017" y="2240"/>
                  <a:pt x="1025" y="2241"/>
                  <a:pt x="1032" y="224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šḻíḑe">
            <a:extLst>
              <a:ext uri="{FF2B5EF4-FFF2-40B4-BE49-F238E27FC236}">
                <a16:creationId xmlns:a16="http://schemas.microsoft.com/office/drawing/2014/main" id="{460430AF-45B0-4A68-B556-235C894DD87E}"/>
              </a:ext>
            </a:extLst>
          </p:cNvPr>
          <p:cNvSpPr txBox="1"/>
          <p:nvPr/>
        </p:nvSpPr>
        <p:spPr>
          <a:xfrm>
            <a:off x="7424309" y="2106694"/>
            <a:ext cx="2081166" cy="449700"/>
          </a:xfrm>
          <a:prstGeom prst="rect">
            <a:avLst/>
          </a:prstGeom>
          <a:noFill/>
        </p:spPr>
        <p:txBody>
          <a:bodyPr wrap="none" lIns="144000" tIns="0" rIns="0" bIns="0" anchor="ctr" anchorCtr="0">
            <a:normAutofit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  <p:sp>
        <p:nvSpPr>
          <p:cNvPr id="42" name="íṡḷïde">
            <a:extLst>
              <a:ext uri="{FF2B5EF4-FFF2-40B4-BE49-F238E27FC236}">
                <a16:creationId xmlns:a16="http://schemas.microsoft.com/office/drawing/2014/main" id="{39569087-2898-4ECC-8CD6-FD0575207E5C}"/>
              </a:ext>
            </a:extLst>
          </p:cNvPr>
          <p:cNvSpPr txBox="1"/>
          <p:nvPr/>
        </p:nvSpPr>
        <p:spPr>
          <a:xfrm>
            <a:off x="7424309" y="2513815"/>
            <a:ext cx="2352572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6" name="ïšḻîḑe">
            <a:extLst>
              <a:ext uri="{FF2B5EF4-FFF2-40B4-BE49-F238E27FC236}">
                <a16:creationId xmlns:a16="http://schemas.microsoft.com/office/drawing/2014/main" id="{CB5D3C78-5D74-4FDC-AE08-D4C5ACEF3C3F}"/>
              </a:ext>
            </a:extLst>
          </p:cNvPr>
          <p:cNvSpPr/>
          <p:nvPr/>
        </p:nvSpPr>
        <p:spPr>
          <a:xfrm>
            <a:off x="1198157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8" name="íSļïḓe">
            <a:extLst>
              <a:ext uri="{FF2B5EF4-FFF2-40B4-BE49-F238E27FC236}">
                <a16:creationId xmlns:a16="http://schemas.microsoft.com/office/drawing/2014/main" id="{96009ADA-E79C-44D8-8AE7-5B36E0C5FE0D}"/>
              </a:ext>
            </a:extLst>
          </p:cNvPr>
          <p:cNvSpPr/>
          <p:nvPr/>
        </p:nvSpPr>
        <p:spPr>
          <a:xfrm>
            <a:off x="1766948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ïşḻiḋè">
            <a:extLst>
              <a:ext uri="{FF2B5EF4-FFF2-40B4-BE49-F238E27FC236}">
                <a16:creationId xmlns:a16="http://schemas.microsoft.com/office/drawing/2014/main" id="{D9253379-883C-475F-927D-564552103F1D}"/>
              </a:ext>
            </a:extLst>
          </p:cNvPr>
          <p:cNvSpPr/>
          <p:nvPr/>
        </p:nvSpPr>
        <p:spPr>
          <a:xfrm>
            <a:off x="1916249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ṡ1iḓé">
            <a:extLst>
              <a:ext uri="{FF2B5EF4-FFF2-40B4-BE49-F238E27FC236}">
                <a16:creationId xmlns:a16="http://schemas.microsoft.com/office/drawing/2014/main" id="{17A52EE4-705C-4484-9F93-7C67CA1C0C6E}"/>
              </a:ext>
            </a:extLst>
          </p:cNvPr>
          <p:cNvSpPr/>
          <p:nvPr/>
        </p:nvSpPr>
        <p:spPr>
          <a:xfrm>
            <a:off x="3069128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4" name="iṣļíḓé">
            <a:extLst>
              <a:ext uri="{FF2B5EF4-FFF2-40B4-BE49-F238E27FC236}">
                <a16:creationId xmlns:a16="http://schemas.microsoft.com/office/drawing/2014/main" id="{BAB8ED93-9609-4416-A86B-2801BDB22498}"/>
              </a:ext>
            </a:extLst>
          </p:cNvPr>
          <p:cNvSpPr/>
          <p:nvPr/>
        </p:nvSpPr>
        <p:spPr>
          <a:xfrm>
            <a:off x="3637919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îṩ1ídè">
            <a:extLst>
              <a:ext uri="{FF2B5EF4-FFF2-40B4-BE49-F238E27FC236}">
                <a16:creationId xmlns:a16="http://schemas.microsoft.com/office/drawing/2014/main" id="{78C2FA1F-4C3B-4342-AEC4-83AF146610B1}"/>
              </a:ext>
            </a:extLst>
          </p:cNvPr>
          <p:cNvSpPr/>
          <p:nvPr/>
        </p:nvSpPr>
        <p:spPr>
          <a:xfrm>
            <a:off x="3787220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iṡḷïḓé">
            <a:extLst>
              <a:ext uri="{FF2B5EF4-FFF2-40B4-BE49-F238E27FC236}">
                <a16:creationId xmlns:a16="http://schemas.microsoft.com/office/drawing/2014/main" id="{928B9808-D263-400F-AADD-3ACE735282F0}"/>
              </a:ext>
            </a:extLst>
          </p:cNvPr>
          <p:cNvSpPr/>
          <p:nvPr/>
        </p:nvSpPr>
        <p:spPr>
          <a:xfrm>
            <a:off x="4940099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30" name="íślîḍé">
            <a:extLst>
              <a:ext uri="{FF2B5EF4-FFF2-40B4-BE49-F238E27FC236}">
                <a16:creationId xmlns:a16="http://schemas.microsoft.com/office/drawing/2014/main" id="{336C37FD-DEFA-4C7B-8222-C97AD579E0B2}"/>
              </a:ext>
            </a:extLst>
          </p:cNvPr>
          <p:cNvSpPr/>
          <p:nvPr/>
        </p:nvSpPr>
        <p:spPr>
          <a:xfrm>
            <a:off x="5508890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is1íḍê">
            <a:extLst>
              <a:ext uri="{FF2B5EF4-FFF2-40B4-BE49-F238E27FC236}">
                <a16:creationId xmlns:a16="http://schemas.microsoft.com/office/drawing/2014/main" id="{F8AE159F-C96D-4B73-8293-8A22F301AE59}"/>
              </a:ext>
            </a:extLst>
          </p:cNvPr>
          <p:cNvSpPr/>
          <p:nvPr/>
        </p:nvSpPr>
        <p:spPr>
          <a:xfrm>
            <a:off x="5658191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iŝ1iḍê">
            <a:extLst>
              <a:ext uri="{FF2B5EF4-FFF2-40B4-BE49-F238E27FC236}">
                <a16:creationId xmlns:a16="http://schemas.microsoft.com/office/drawing/2014/main" id="{42DB5C30-C83D-4FCB-BC91-A397184150F9}"/>
              </a:ext>
            </a:extLst>
          </p:cNvPr>
          <p:cNvSpPr/>
          <p:nvPr/>
        </p:nvSpPr>
        <p:spPr>
          <a:xfrm>
            <a:off x="6811070" y="4496035"/>
            <a:ext cx="1648817" cy="483483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ctr">
              <a:buSzPct val="25000"/>
            </a:pPr>
            <a:r>
              <a:rPr lang="zh-CN" altLang="en-US" sz="1600"/>
              <a:t>关键词</a:t>
            </a:r>
            <a:endParaRPr lang="zh-CN" altLang="en-US" sz="1600" dirty="0"/>
          </a:p>
        </p:txBody>
      </p:sp>
      <p:sp>
        <p:nvSpPr>
          <p:cNvPr id="26" name="îslïḍe">
            <a:extLst>
              <a:ext uri="{FF2B5EF4-FFF2-40B4-BE49-F238E27FC236}">
                <a16:creationId xmlns:a16="http://schemas.microsoft.com/office/drawing/2014/main" id="{8AE2E8B7-432D-4D85-9392-5E73F427049E}"/>
              </a:ext>
            </a:extLst>
          </p:cNvPr>
          <p:cNvSpPr/>
          <p:nvPr/>
        </p:nvSpPr>
        <p:spPr>
          <a:xfrm>
            <a:off x="7379861" y="3817458"/>
            <a:ext cx="511235" cy="511235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ṥḻîdê">
            <a:extLst>
              <a:ext uri="{FF2B5EF4-FFF2-40B4-BE49-F238E27FC236}">
                <a16:creationId xmlns:a16="http://schemas.microsoft.com/office/drawing/2014/main" id="{416635D2-103B-48FB-8C60-7704A036A6B3}"/>
              </a:ext>
            </a:extLst>
          </p:cNvPr>
          <p:cNvSpPr/>
          <p:nvPr/>
        </p:nvSpPr>
        <p:spPr>
          <a:xfrm>
            <a:off x="7529162" y="3972164"/>
            <a:ext cx="212636" cy="201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EC292EC-C07B-4BE8-8ADD-3D7E5F2583BB}"/>
              </a:ext>
            </a:extLst>
          </p:cNvPr>
          <p:cNvCxnSpPr>
            <a:cxnSpLocks/>
          </p:cNvCxnSpPr>
          <p:nvPr/>
        </p:nvCxnSpPr>
        <p:spPr>
          <a:xfrm>
            <a:off x="2958051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FD71B040-F2A2-477A-87CF-42B8A67EFEE9}"/>
              </a:ext>
            </a:extLst>
          </p:cNvPr>
          <p:cNvCxnSpPr>
            <a:cxnSpLocks/>
          </p:cNvCxnSpPr>
          <p:nvPr/>
        </p:nvCxnSpPr>
        <p:spPr>
          <a:xfrm>
            <a:off x="4829022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B0310A96-128A-48F5-8B14-17D75DBC8CD5}"/>
              </a:ext>
            </a:extLst>
          </p:cNvPr>
          <p:cNvCxnSpPr>
            <a:cxnSpLocks/>
          </p:cNvCxnSpPr>
          <p:nvPr/>
        </p:nvCxnSpPr>
        <p:spPr>
          <a:xfrm>
            <a:off x="6699993" y="3817458"/>
            <a:ext cx="0" cy="103814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îṥḷíďè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100162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4" name="íṩliḋé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292813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5" name="íśḻidè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485464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  <p:sp>
        <p:nvSpPr>
          <p:cNvPr id="16" name="išḻïḋé">
            <a:extLst>
              <a:ext uri="{FF2B5EF4-FFF2-40B4-BE49-F238E27FC236}">
                <a16:creationId xmlns:a16="http://schemas.microsoft.com/office/drawing/2014/main" id="{3979391D-9248-4E3D-A771-8CE1242AC5BC}"/>
              </a:ext>
            </a:extLst>
          </p:cNvPr>
          <p:cNvSpPr txBox="1"/>
          <p:nvPr/>
        </p:nvSpPr>
        <p:spPr>
          <a:xfrm>
            <a:off x="6781157" y="4924305"/>
            <a:ext cx="1956424" cy="693304"/>
          </a:xfrm>
          <a:prstGeom prst="rect">
            <a:avLst/>
          </a:prstGeom>
          <a:noFill/>
        </p:spPr>
        <p:txBody>
          <a:bodyPr wrap="square" lIns="144000" tIns="0" rIns="0" bIns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06008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37" name="îśľïḋé">
            <a:extLst>
              <a:ext uri="{FF2B5EF4-FFF2-40B4-BE49-F238E27FC236}">
                <a16:creationId xmlns:a16="http://schemas.microsoft.com/office/drawing/2014/main" id="{5C4A153C-72D8-45EB-9577-9A673016E5E8}"/>
              </a:ext>
            </a:extLst>
          </p:cNvPr>
          <p:cNvSpPr/>
          <p:nvPr/>
        </p:nvSpPr>
        <p:spPr bwMode="auto">
          <a:xfrm>
            <a:off x="1293422" y="4764440"/>
            <a:ext cx="390170" cy="281247"/>
          </a:xfrm>
          <a:custGeom>
            <a:avLst/>
            <a:gdLst>
              <a:gd name="T0" fmla="*/ 38 w 101"/>
              <a:gd name="T1" fmla="*/ 73 h 73"/>
              <a:gd name="T2" fmla="*/ 38 w 101"/>
              <a:gd name="T3" fmla="*/ 62 h 73"/>
              <a:gd name="T4" fmla="*/ 46 w 101"/>
              <a:gd name="T5" fmla="*/ 50 h 73"/>
              <a:gd name="T6" fmla="*/ 10 w 101"/>
              <a:gd name="T7" fmla="*/ 33 h 73"/>
              <a:gd name="T8" fmla="*/ 3 w 101"/>
              <a:gd name="T9" fmla="*/ 0 h 73"/>
              <a:gd name="T10" fmla="*/ 98 w 101"/>
              <a:gd name="T11" fmla="*/ 2 h 73"/>
              <a:gd name="T12" fmla="*/ 68 w 101"/>
              <a:gd name="T13" fmla="*/ 42 h 73"/>
              <a:gd name="T14" fmla="*/ 56 w 101"/>
              <a:gd name="T15" fmla="*/ 62 h 73"/>
              <a:gd name="T16" fmla="*/ 68 w 101"/>
              <a:gd name="T17" fmla="*/ 68 h 73"/>
              <a:gd name="T18" fmla="*/ 38 w 101"/>
              <a:gd name="T19" fmla="*/ 65 h 73"/>
              <a:gd name="T20" fmla="*/ 38 w 101"/>
              <a:gd name="T21" fmla="*/ 70 h 73"/>
              <a:gd name="T22" fmla="*/ 65 w 101"/>
              <a:gd name="T23" fmla="*/ 68 h 73"/>
              <a:gd name="T24" fmla="*/ 53 w 101"/>
              <a:gd name="T25" fmla="*/ 65 h 73"/>
              <a:gd name="T26" fmla="*/ 54 w 101"/>
              <a:gd name="T27" fmla="*/ 47 h 73"/>
              <a:gd name="T28" fmla="*/ 67 w 101"/>
              <a:gd name="T29" fmla="*/ 39 h 73"/>
              <a:gd name="T30" fmla="*/ 88 w 101"/>
              <a:gd name="T31" fmla="*/ 31 h 73"/>
              <a:gd name="T32" fmla="*/ 5 w 101"/>
              <a:gd name="T33" fmla="*/ 3 h 73"/>
              <a:gd name="T34" fmla="*/ 33 w 101"/>
              <a:gd name="T35" fmla="*/ 39 h 73"/>
              <a:gd name="T36" fmla="*/ 34 w 101"/>
              <a:gd name="T37" fmla="*/ 39 h 73"/>
              <a:gd name="T38" fmla="*/ 49 w 101"/>
              <a:gd name="T39" fmla="*/ 48 h 73"/>
              <a:gd name="T40" fmla="*/ 38 w 101"/>
              <a:gd name="T41" fmla="*/ 65 h 73"/>
              <a:gd name="T42" fmla="*/ 71 w 101"/>
              <a:gd name="T43" fmla="*/ 31 h 73"/>
              <a:gd name="T44" fmla="*/ 78 w 101"/>
              <a:gd name="T45" fmla="*/ 7 h 73"/>
              <a:gd name="T46" fmla="*/ 91 w 101"/>
              <a:gd name="T47" fmla="*/ 8 h 73"/>
              <a:gd name="T48" fmla="*/ 70 w 101"/>
              <a:gd name="T49" fmla="*/ 34 h 73"/>
              <a:gd name="T50" fmla="*/ 75 w 101"/>
              <a:gd name="T51" fmla="*/ 30 h 73"/>
              <a:gd name="T52" fmla="*/ 81 w 101"/>
              <a:gd name="T53" fmla="*/ 10 h 73"/>
              <a:gd name="T54" fmla="*/ 27 w 101"/>
              <a:gd name="T55" fmla="*/ 34 h 73"/>
              <a:gd name="T56" fmla="*/ 9 w 101"/>
              <a:gd name="T57" fmla="*/ 7 h 73"/>
              <a:gd name="T58" fmla="*/ 22 w 101"/>
              <a:gd name="T59" fmla="*/ 9 h 73"/>
              <a:gd name="T60" fmla="*/ 30 w 101"/>
              <a:gd name="T61" fmla="*/ 34 h 73"/>
              <a:gd name="T62" fmla="*/ 25 w 101"/>
              <a:gd name="T63" fmla="*/ 30 h 73"/>
              <a:gd name="T64" fmla="*/ 12 w 101"/>
              <a:gd name="T65" fmla="*/ 1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73">
                <a:moveTo>
                  <a:pt x="62" y="73"/>
                </a:moveTo>
                <a:cubicBezTo>
                  <a:pt x="38" y="73"/>
                  <a:pt x="38" y="73"/>
                  <a:pt x="38" y="73"/>
                </a:cubicBezTo>
                <a:cubicBezTo>
                  <a:pt x="34" y="73"/>
                  <a:pt x="32" y="71"/>
                  <a:pt x="32" y="68"/>
                </a:cubicBezTo>
                <a:cubicBezTo>
                  <a:pt x="32" y="65"/>
                  <a:pt x="34" y="62"/>
                  <a:pt x="38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50"/>
                  <a:pt x="46" y="50"/>
                  <a:pt x="46" y="50"/>
                </a:cubicBezTo>
                <a:cubicBezTo>
                  <a:pt x="41" y="49"/>
                  <a:pt x="36" y="46"/>
                  <a:pt x="32" y="42"/>
                </a:cubicBezTo>
                <a:cubicBezTo>
                  <a:pt x="23" y="42"/>
                  <a:pt x="15" y="39"/>
                  <a:pt x="10" y="33"/>
                </a:cubicBezTo>
                <a:cubicBezTo>
                  <a:pt x="0" y="21"/>
                  <a:pt x="2" y="2"/>
                  <a:pt x="3" y="2"/>
                </a:cubicBezTo>
                <a:cubicBezTo>
                  <a:pt x="3" y="0"/>
                  <a:pt x="3" y="0"/>
                  <a:pt x="3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8" y="2"/>
                  <a:pt x="98" y="2"/>
                  <a:pt x="98" y="2"/>
                </a:cubicBezTo>
                <a:cubicBezTo>
                  <a:pt x="98" y="2"/>
                  <a:pt x="101" y="21"/>
                  <a:pt x="90" y="33"/>
                </a:cubicBezTo>
                <a:cubicBezTo>
                  <a:pt x="85" y="39"/>
                  <a:pt x="78" y="42"/>
                  <a:pt x="68" y="42"/>
                </a:cubicBezTo>
                <a:cubicBezTo>
                  <a:pt x="64" y="46"/>
                  <a:pt x="60" y="49"/>
                  <a:pt x="56" y="50"/>
                </a:cubicBezTo>
                <a:cubicBezTo>
                  <a:pt x="56" y="62"/>
                  <a:pt x="56" y="62"/>
                  <a:pt x="56" y="62"/>
                </a:cubicBezTo>
                <a:cubicBezTo>
                  <a:pt x="62" y="62"/>
                  <a:pt x="62" y="62"/>
                  <a:pt x="62" y="62"/>
                </a:cubicBezTo>
                <a:cubicBezTo>
                  <a:pt x="65" y="62"/>
                  <a:pt x="68" y="65"/>
                  <a:pt x="68" y="68"/>
                </a:cubicBezTo>
                <a:cubicBezTo>
                  <a:pt x="68" y="71"/>
                  <a:pt x="65" y="73"/>
                  <a:pt x="62" y="73"/>
                </a:cubicBezTo>
                <a:close/>
                <a:moveTo>
                  <a:pt x="38" y="65"/>
                </a:moveTo>
                <a:cubicBezTo>
                  <a:pt x="36" y="65"/>
                  <a:pt x="35" y="66"/>
                  <a:pt x="35" y="68"/>
                </a:cubicBezTo>
                <a:cubicBezTo>
                  <a:pt x="35" y="69"/>
                  <a:pt x="36" y="70"/>
                  <a:pt x="38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4" y="70"/>
                  <a:pt x="65" y="69"/>
                  <a:pt x="65" y="68"/>
                </a:cubicBezTo>
                <a:cubicBezTo>
                  <a:pt x="65" y="66"/>
                  <a:pt x="64" y="65"/>
                  <a:pt x="62" y="65"/>
                </a:cubicBezTo>
                <a:cubicBezTo>
                  <a:pt x="53" y="65"/>
                  <a:pt x="53" y="65"/>
                  <a:pt x="53" y="65"/>
                </a:cubicBezTo>
                <a:cubicBezTo>
                  <a:pt x="53" y="48"/>
                  <a:pt x="53" y="48"/>
                  <a:pt x="53" y="48"/>
                </a:cubicBezTo>
                <a:cubicBezTo>
                  <a:pt x="54" y="47"/>
                  <a:pt x="54" y="47"/>
                  <a:pt x="54" y="47"/>
                </a:cubicBezTo>
                <a:cubicBezTo>
                  <a:pt x="58" y="46"/>
                  <a:pt x="63" y="44"/>
                  <a:pt x="6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8" y="39"/>
                  <a:pt x="68" y="39"/>
                  <a:pt x="68" y="39"/>
                </a:cubicBezTo>
                <a:cubicBezTo>
                  <a:pt x="77" y="39"/>
                  <a:pt x="83" y="36"/>
                  <a:pt x="88" y="31"/>
                </a:cubicBezTo>
                <a:cubicBezTo>
                  <a:pt x="96" y="22"/>
                  <a:pt x="96" y="8"/>
                  <a:pt x="9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8"/>
                  <a:pt x="5" y="22"/>
                  <a:pt x="13" y="31"/>
                </a:cubicBezTo>
                <a:cubicBezTo>
                  <a:pt x="17" y="36"/>
                  <a:pt x="24" y="39"/>
                  <a:pt x="33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39"/>
                  <a:pt x="34" y="39"/>
                  <a:pt x="34" y="39"/>
                </a:cubicBezTo>
                <a:cubicBezTo>
                  <a:pt x="38" y="44"/>
                  <a:pt x="43" y="47"/>
                  <a:pt x="47" y="48"/>
                </a:cubicBezTo>
                <a:cubicBezTo>
                  <a:pt x="49" y="48"/>
                  <a:pt x="49" y="48"/>
                  <a:pt x="49" y="48"/>
                </a:cubicBezTo>
                <a:cubicBezTo>
                  <a:pt x="49" y="65"/>
                  <a:pt x="49" y="65"/>
                  <a:pt x="49" y="65"/>
                </a:cubicBezTo>
                <a:lnTo>
                  <a:pt x="38" y="65"/>
                </a:lnTo>
                <a:close/>
                <a:moveTo>
                  <a:pt x="70" y="34"/>
                </a:moveTo>
                <a:cubicBezTo>
                  <a:pt x="71" y="31"/>
                  <a:pt x="71" y="31"/>
                  <a:pt x="71" y="31"/>
                </a:cubicBezTo>
                <a:cubicBezTo>
                  <a:pt x="75" y="25"/>
                  <a:pt x="77" y="17"/>
                  <a:pt x="78" y="9"/>
                </a:cubicBezTo>
                <a:cubicBezTo>
                  <a:pt x="78" y="7"/>
                  <a:pt x="78" y="7"/>
                  <a:pt x="78" y="7"/>
                </a:cubicBezTo>
                <a:cubicBezTo>
                  <a:pt x="91" y="7"/>
                  <a:pt x="91" y="7"/>
                  <a:pt x="91" y="7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28"/>
                  <a:pt x="78" y="33"/>
                  <a:pt x="73" y="34"/>
                </a:cubicBezTo>
                <a:lnTo>
                  <a:pt x="70" y="34"/>
                </a:lnTo>
                <a:close/>
                <a:moveTo>
                  <a:pt x="81" y="10"/>
                </a:moveTo>
                <a:cubicBezTo>
                  <a:pt x="80" y="17"/>
                  <a:pt x="78" y="24"/>
                  <a:pt x="75" y="30"/>
                </a:cubicBezTo>
                <a:cubicBezTo>
                  <a:pt x="81" y="28"/>
                  <a:pt x="88" y="23"/>
                  <a:pt x="88" y="10"/>
                </a:cubicBezTo>
                <a:lnTo>
                  <a:pt x="81" y="10"/>
                </a:lnTo>
                <a:close/>
                <a:moveTo>
                  <a:pt x="30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2" y="32"/>
                  <a:pt x="10" y="28"/>
                  <a:pt x="9" y="8"/>
                </a:cubicBezTo>
                <a:cubicBezTo>
                  <a:pt x="9" y="7"/>
                  <a:pt x="9" y="7"/>
                  <a:pt x="9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7"/>
                  <a:pt x="25" y="25"/>
                  <a:pt x="29" y="31"/>
                </a:cubicBezTo>
                <a:lnTo>
                  <a:pt x="30" y="34"/>
                </a:lnTo>
                <a:close/>
                <a:moveTo>
                  <a:pt x="12" y="10"/>
                </a:moveTo>
                <a:cubicBezTo>
                  <a:pt x="13" y="23"/>
                  <a:pt x="19" y="28"/>
                  <a:pt x="25" y="30"/>
                </a:cubicBezTo>
                <a:cubicBezTo>
                  <a:pt x="22" y="24"/>
                  <a:pt x="20" y="17"/>
                  <a:pt x="19" y="10"/>
                </a:cubicBezTo>
                <a:lnTo>
                  <a:pt x="12" y="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ïŝ1iḑé">
            <a:extLst>
              <a:ext uri="{FF2B5EF4-FFF2-40B4-BE49-F238E27FC236}">
                <a16:creationId xmlns:a16="http://schemas.microsoft.com/office/drawing/2014/main" id="{700ECFC8-A965-41F1-916A-F3504B2AEEFA}"/>
              </a:ext>
            </a:extLst>
          </p:cNvPr>
          <p:cNvSpPr/>
          <p:nvPr/>
        </p:nvSpPr>
        <p:spPr bwMode="auto">
          <a:xfrm>
            <a:off x="2711834" y="4624878"/>
            <a:ext cx="312136" cy="385292"/>
          </a:xfrm>
          <a:custGeom>
            <a:avLst/>
            <a:gdLst>
              <a:gd name="T0" fmla="*/ 190 w 192"/>
              <a:gd name="T1" fmla="*/ 29 h 237"/>
              <a:gd name="T2" fmla="*/ 164 w 192"/>
              <a:gd name="T3" fmla="*/ 67 h 237"/>
              <a:gd name="T4" fmla="*/ 159 w 192"/>
              <a:gd name="T5" fmla="*/ 71 h 237"/>
              <a:gd name="T6" fmla="*/ 69 w 192"/>
              <a:gd name="T7" fmla="*/ 199 h 237"/>
              <a:gd name="T8" fmla="*/ 5 w 192"/>
              <a:gd name="T9" fmla="*/ 230 h 237"/>
              <a:gd name="T10" fmla="*/ 14 w 192"/>
              <a:gd name="T11" fmla="*/ 164 h 237"/>
              <a:gd name="T12" fmla="*/ 109 w 192"/>
              <a:gd name="T13" fmla="*/ 36 h 237"/>
              <a:gd name="T14" fmla="*/ 112 w 192"/>
              <a:gd name="T15" fmla="*/ 34 h 237"/>
              <a:gd name="T16" fmla="*/ 133 w 192"/>
              <a:gd name="T17" fmla="*/ 3 h 237"/>
              <a:gd name="T18" fmla="*/ 128 w 192"/>
              <a:gd name="T19" fmla="*/ 0 h 237"/>
              <a:gd name="T20" fmla="*/ 12 w 192"/>
              <a:gd name="T21" fmla="*/ 161 h 237"/>
              <a:gd name="T22" fmla="*/ 0 w 192"/>
              <a:gd name="T23" fmla="*/ 237 h 237"/>
              <a:gd name="T24" fmla="*/ 71 w 192"/>
              <a:gd name="T25" fmla="*/ 204 h 237"/>
              <a:gd name="T26" fmla="*/ 71 w 192"/>
              <a:gd name="T27" fmla="*/ 204 h 237"/>
              <a:gd name="T28" fmla="*/ 173 w 192"/>
              <a:gd name="T29" fmla="*/ 62 h 237"/>
              <a:gd name="T30" fmla="*/ 192 w 192"/>
              <a:gd name="T31" fmla="*/ 31 h 237"/>
              <a:gd name="T32" fmla="*/ 190 w 192"/>
              <a:gd name="T33" fmla="*/ 29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2" h="237">
                <a:moveTo>
                  <a:pt x="190" y="29"/>
                </a:moveTo>
                <a:lnTo>
                  <a:pt x="164" y="67"/>
                </a:lnTo>
                <a:lnTo>
                  <a:pt x="159" y="71"/>
                </a:lnTo>
                <a:lnTo>
                  <a:pt x="69" y="199"/>
                </a:lnTo>
                <a:lnTo>
                  <a:pt x="5" y="230"/>
                </a:lnTo>
                <a:lnTo>
                  <a:pt x="14" y="164"/>
                </a:lnTo>
                <a:lnTo>
                  <a:pt x="109" y="36"/>
                </a:lnTo>
                <a:lnTo>
                  <a:pt x="112" y="34"/>
                </a:lnTo>
                <a:lnTo>
                  <a:pt x="133" y="3"/>
                </a:lnTo>
                <a:lnTo>
                  <a:pt x="128" y="0"/>
                </a:lnTo>
                <a:lnTo>
                  <a:pt x="12" y="161"/>
                </a:lnTo>
                <a:lnTo>
                  <a:pt x="0" y="237"/>
                </a:lnTo>
                <a:lnTo>
                  <a:pt x="71" y="204"/>
                </a:lnTo>
                <a:lnTo>
                  <a:pt x="71" y="204"/>
                </a:lnTo>
                <a:lnTo>
                  <a:pt x="173" y="62"/>
                </a:lnTo>
                <a:lnTo>
                  <a:pt x="192" y="31"/>
                </a:lnTo>
                <a:lnTo>
                  <a:pt x="19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ïṥļïḑè">
            <a:extLst>
              <a:ext uri="{FF2B5EF4-FFF2-40B4-BE49-F238E27FC236}">
                <a16:creationId xmlns:a16="http://schemas.microsoft.com/office/drawing/2014/main" id="{7A73500A-EDD9-4BDB-AB2F-3EC90529296E}"/>
              </a:ext>
            </a:extLst>
          </p:cNvPr>
          <p:cNvSpPr/>
          <p:nvPr/>
        </p:nvSpPr>
        <p:spPr bwMode="auto">
          <a:xfrm>
            <a:off x="2758981" y="4683405"/>
            <a:ext cx="157695" cy="216218"/>
          </a:xfrm>
          <a:custGeom>
            <a:avLst/>
            <a:gdLst>
              <a:gd name="T0" fmla="*/ 41 w 41"/>
              <a:gd name="T1" fmla="*/ 0 h 56"/>
              <a:gd name="T2" fmla="*/ 40 w 41"/>
              <a:gd name="T3" fmla="*/ 2 h 56"/>
              <a:gd name="T4" fmla="*/ 2 w 41"/>
              <a:gd name="T5" fmla="*/ 56 h 56"/>
              <a:gd name="T6" fmla="*/ 0 w 41"/>
              <a:gd name="T7" fmla="*/ 55 h 56"/>
              <a:gd name="T8" fmla="*/ 38 w 41"/>
              <a:gd name="T9" fmla="*/ 1 h 56"/>
              <a:gd name="T10" fmla="*/ 39 w 41"/>
              <a:gd name="T11" fmla="*/ 0 h 56"/>
              <a:gd name="T12" fmla="*/ 41 w 41"/>
              <a:gd name="T13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56">
                <a:moveTo>
                  <a:pt x="41" y="0"/>
                </a:moveTo>
                <a:cubicBezTo>
                  <a:pt x="40" y="2"/>
                  <a:pt x="40" y="2"/>
                  <a:pt x="40" y="2"/>
                </a:cubicBezTo>
                <a:cubicBezTo>
                  <a:pt x="2" y="56"/>
                  <a:pt x="2" y="56"/>
                  <a:pt x="2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40" y="0"/>
                  <a:pt x="41" y="0"/>
                  <a:pt x="4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$1ïḋe">
            <a:extLst>
              <a:ext uri="{FF2B5EF4-FFF2-40B4-BE49-F238E27FC236}">
                <a16:creationId xmlns:a16="http://schemas.microsoft.com/office/drawing/2014/main" id="{D0F3732F-C90D-418B-9B84-7F925299D7B5}"/>
              </a:ext>
            </a:extLst>
          </p:cNvPr>
          <p:cNvSpPr/>
          <p:nvPr/>
        </p:nvSpPr>
        <p:spPr bwMode="auto">
          <a:xfrm>
            <a:off x="2781740" y="4691532"/>
            <a:ext cx="162571" cy="225972"/>
          </a:xfrm>
          <a:custGeom>
            <a:avLst/>
            <a:gdLst>
              <a:gd name="T0" fmla="*/ 42 w 42"/>
              <a:gd name="T1" fmla="*/ 1 h 59"/>
              <a:gd name="T2" fmla="*/ 41 w 42"/>
              <a:gd name="T3" fmla="*/ 3 h 59"/>
              <a:gd name="T4" fmla="*/ 2 w 42"/>
              <a:gd name="T5" fmla="*/ 59 h 59"/>
              <a:gd name="T6" fmla="*/ 0 w 42"/>
              <a:gd name="T7" fmla="*/ 58 h 59"/>
              <a:gd name="T8" fmla="*/ 39 w 42"/>
              <a:gd name="T9" fmla="*/ 2 h 59"/>
              <a:gd name="T10" fmla="*/ 40 w 42"/>
              <a:gd name="T11" fmla="*/ 0 h 59"/>
              <a:gd name="T12" fmla="*/ 42 w 42"/>
              <a:gd name="T1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9">
                <a:moveTo>
                  <a:pt x="42" y="1"/>
                </a:moveTo>
                <a:cubicBezTo>
                  <a:pt x="41" y="3"/>
                  <a:pt x="41" y="3"/>
                  <a:pt x="41" y="3"/>
                </a:cubicBezTo>
                <a:cubicBezTo>
                  <a:pt x="2" y="59"/>
                  <a:pt x="2" y="59"/>
                  <a:pt x="2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1"/>
                  <a:pt x="41" y="1"/>
                  <a:pt x="42" y="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ïslíḑè">
            <a:extLst>
              <a:ext uri="{FF2B5EF4-FFF2-40B4-BE49-F238E27FC236}">
                <a16:creationId xmlns:a16="http://schemas.microsoft.com/office/drawing/2014/main" id="{7BCB6E94-81A1-4012-8535-4EBF8EA1143E}"/>
              </a:ext>
            </a:extLst>
          </p:cNvPr>
          <p:cNvSpPr/>
          <p:nvPr/>
        </p:nvSpPr>
        <p:spPr bwMode="auto">
          <a:xfrm>
            <a:off x="2804500" y="4709415"/>
            <a:ext cx="162571" cy="224347"/>
          </a:xfrm>
          <a:custGeom>
            <a:avLst/>
            <a:gdLst>
              <a:gd name="T0" fmla="*/ 42 w 42"/>
              <a:gd name="T1" fmla="*/ 2 h 58"/>
              <a:gd name="T2" fmla="*/ 41 w 42"/>
              <a:gd name="T3" fmla="*/ 4 h 58"/>
              <a:gd name="T4" fmla="*/ 2 w 42"/>
              <a:gd name="T5" fmla="*/ 58 h 58"/>
              <a:gd name="T6" fmla="*/ 0 w 42"/>
              <a:gd name="T7" fmla="*/ 57 h 58"/>
              <a:gd name="T8" fmla="*/ 40 w 42"/>
              <a:gd name="T9" fmla="*/ 2 h 58"/>
              <a:gd name="T10" fmla="*/ 41 w 42"/>
              <a:gd name="T11" fmla="*/ 0 h 58"/>
              <a:gd name="T12" fmla="*/ 42 w 42"/>
              <a:gd name="T13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58">
                <a:moveTo>
                  <a:pt x="42" y="2"/>
                </a:moveTo>
                <a:cubicBezTo>
                  <a:pt x="41" y="4"/>
                  <a:pt x="41" y="4"/>
                  <a:pt x="41" y="4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57"/>
                  <a:pt x="0" y="57"/>
                  <a:pt x="0" y="57"/>
                </a:cubicBezTo>
                <a:cubicBezTo>
                  <a:pt x="40" y="2"/>
                  <a:pt x="40" y="2"/>
                  <a:pt x="40" y="2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1"/>
                  <a:pt x="42" y="1"/>
                  <a:pt x="42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śḷïḑe">
            <a:extLst>
              <a:ext uri="{FF2B5EF4-FFF2-40B4-BE49-F238E27FC236}">
                <a16:creationId xmlns:a16="http://schemas.microsoft.com/office/drawing/2014/main" id="{BE15871B-976C-48E7-AF4D-32443BABB5B2}"/>
              </a:ext>
            </a:extLst>
          </p:cNvPr>
          <p:cNvSpPr/>
          <p:nvPr/>
        </p:nvSpPr>
        <p:spPr bwMode="auto">
          <a:xfrm>
            <a:off x="2731343" y="4883365"/>
            <a:ext cx="100794" cy="73156"/>
          </a:xfrm>
          <a:custGeom>
            <a:avLst/>
            <a:gdLst>
              <a:gd name="T0" fmla="*/ 26 w 26"/>
              <a:gd name="T1" fmla="*/ 17 h 19"/>
              <a:gd name="T2" fmla="*/ 22 w 26"/>
              <a:gd name="T3" fmla="*/ 19 h 19"/>
              <a:gd name="T4" fmla="*/ 0 w 26"/>
              <a:gd name="T5" fmla="*/ 4 h 19"/>
              <a:gd name="T6" fmla="*/ 1 w 26"/>
              <a:gd name="T7" fmla="*/ 0 h 19"/>
              <a:gd name="T8" fmla="*/ 26 w 26"/>
              <a:gd name="T9" fmla="*/ 17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9">
                <a:moveTo>
                  <a:pt x="26" y="17"/>
                </a:moveTo>
                <a:cubicBezTo>
                  <a:pt x="22" y="19"/>
                  <a:pt x="22" y="19"/>
                  <a:pt x="22" y="19"/>
                </a:cubicBezTo>
                <a:cubicBezTo>
                  <a:pt x="15" y="5"/>
                  <a:pt x="0" y="4"/>
                  <a:pt x="0" y="4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7" y="2"/>
                  <a:pt x="26" y="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íş1íďe">
            <a:extLst>
              <a:ext uri="{FF2B5EF4-FFF2-40B4-BE49-F238E27FC236}">
                <a16:creationId xmlns:a16="http://schemas.microsoft.com/office/drawing/2014/main" id="{80EAC980-FF8A-495F-90D4-8F828A3DCD94}"/>
              </a:ext>
            </a:extLst>
          </p:cNvPr>
          <p:cNvSpPr/>
          <p:nvPr/>
        </p:nvSpPr>
        <p:spPr bwMode="auto">
          <a:xfrm>
            <a:off x="2719964" y="4953271"/>
            <a:ext cx="42268" cy="34139"/>
          </a:xfrm>
          <a:custGeom>
            <a:avLst/>
            <a:gdLst>
              <a:gd name="T0" fmla="*/ 11 w 11"/>
              <a:gd name="T1" fmla="*/ 8 h 9"/>
              <a:gd name="T2" fmla="*/ 8 w 11"/>
              <a:gd name="T3" fmla="*/ 9 h 9"/>
              <a:gd name="T4" fmla="*/ 0 w 11"/>
              <a:gd name="T5" fmla="*/ 3 h 9"/>
              <a:gd name="T6" fmla="*/ 1 w 11"/>
              <a:gd name="T7" fmla="*/ 0 h 9"/>
              <a:gd name="T8" fmla="*/ 11 w 11"/>
              <a:gd name="T9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9">
                <a:moveTo>
                  <a:pt x="11" y="8"/>
                </a:moveTo>
                <a:cubicBezTo>
                  <a:pt x="8" y="9"/>
                  <a:pt x="8" y="9"/>
                  <a:pt x="8" y="9"/>
                </a:cubicBezTo>
                <a:cubicBezTo>
                  <a:pt x="5" y="5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8" y="2"/>
                  <a:pt x="11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iṩļîḓè">
            <a:extLst>
              <a:ext uri="{FF2B5EF4-FFF2-40B4-BE49-F238E27FC236}">
                <a16:creationId xmlns:a16="http://schemas.microsoft.com/office/drawing/2014/main" id="{846796ED-BCD6-4DA5-A386-E862E9AF3A63}"/>
              </a:ext>
            </a:extLst>
          </p:cNvPr>
          <p:cNvSpPr/>
          <p:nvPr/>
        </p:nvSpPr>
        <p:spPr bwMode="auto">
          <a:xfrm>
            <a:off x="2877657" y="4606995"/>
            <a:ext cx="154443" cy="141436"/>
          </a:xfrm>
          <a:custGeom>
            <a:avLst/>
            <a:gdLst>
              <a:gd name="T0" fmla="*/ 15 w 40"/>
              <a:gd name="T1" fmla="*/ 22 h 37"/>
              <a:gd name="T2" fmla="*/ 10 w 40"/>
              <a:gd name="T3" fmla="*/ 20 h 37"/>
              <a:gd name="T4" fmla="*/ 4 w 40"/>
              <a:gd name="T5" fmla="*/ 19 h 37"/>
              <a:gd name="T6" fmla="*/ 3 w 40"/>
              <a:gd name="T7" fmla="*/ 20 h 37"/>
              <a:gd name="T8" fmla="*/ 9 w 40"/>
              <a:gd name="T9" fmla="*/ 22 h 37"/>
              <a:gd name="T10" fmla="*/ 14 w 40"/>
              <a:gd name="T11" fmla="*/ 24 h 37"/>
              <a:gd name="T12" fmla="*/ 21 w 40"/>
              <a:gd name="T13" fmla="*/ 29 h 37"/>
              <a:gd name="T14" fmla="*/ 17 w 40"/>
              <a:gd name="T15" fmla="*/ 23 h 37"/>
              <a:gd name="T16" fmla="*/ 15 w 40"/>
              <a:gd name="T17" fmla="*/ 22 h 37"/>
              <a:gd name="T18" fmla="*/ 10 w 40"/>
              <a:gd name="T19" fmla="*/ 20 h 37"/>
              <a:gd name="T20" fmla="*/ 4 w 40"/>
              <a:gd name="T21" fmla="*/ 19 h 37"/>
              <a:gd name="T22" fmla="*/ 3 w 40"/>
              <a:gd name="T23" fmla="*/ 20 h 37"/>
              <a:gd name="T24" fmla="*/ 9 w 40"/>
              <a:gd name="T25" fmla="*/ 22 h 37"/>
              <a:gd name="T26" fmla="*/ 14 w 40"/>
              <a:gd name="T27" fmla="*/ 24 h 37"/>
              <a:gd name="T28" fmla="*/ 21 w 40"/>
              <a:gd name="T29" fmla="*/ 29 h 37"/>
              <a:gd name="T30" fmla="*/ 17 w 40"/>
              <a:gd name="T31" fmla="*/ 23 h 37"/>
              <a:gd name="T32" fmla="*/ 29 w 40"/>
              <a:gd name="T33" fmla="*/ 2 h 37"/>
              <a:gd name="T34" fmla="*/ 15 w 40"/>
              <a:gd name="T35" fmla="*/ 1 h 37"/>
              <a:gd name="T36" fmla="*/ 11 w 40"/>
              <a:gd name="T37" fmla="*/ 5 h 37"/>
              <a:gd name="T38" fmla="*/ 2 w 40"/>
              <a:gd name="T39" fmla="*/ 20 h 37"/>
              <a:gd name="T40" fmla="*/ 7 w 40"/>
              <a:gd name="T41" fmla="*/ 21 h 37"/>
              <a:gd name="T42" fmla="*/ 13 w 40"/>
              <a:gd name="T43" fmla="*/ 23 h 37"/>
              <a:gd name="T44" fmla="*/ 16 w 40"/>
              <a:gd name="T45" fmla="*/ 25 h 37"/>
              <a:gd name="T46" fmla="*/ 22 w 40"/>
              <a:gd name="T47" fmla="*/ 31 h 37"/>
              <a:gd name="T48" fmla="*/ 24 w 40"/>
              <a:gd name="T49" fmla="*/ 35 h 37"/>
              <a:gd name="T50" fmla="*/ 30 w 40"/>
              <a:gd name="T51" fmla="*/ 31 h 37"/>
              <a:gd name="T52" fmla="*/ 26 w 40"/>
              <a:gd name="T53" fmla="*/ 33 h 37"/>
              <a:gd name="T54" fmla="*/ 22 w 40"/>
              <a:gd name="T55" fmla="*/ 27 h 37"/>
              <a:gd name="T56" fmla="*/ 15 w 40"/>
              <a:gd name="T57" fmla="*/ 22 h 37"/>
              <a:gd name="T58" fmla="*/ 10 w 40"/>
              <a:gd name="T59" fmla="*/ 20 h 37"/>
              <a:gd name="T60" fmla="*/ 4 w 40"/>
              <a:gd name="T61" fmla="*/ 19 h 37"/>
              <a:gd name="T62" fmla="*/ 13 w 40"/>
              <a:gd name="T63" fmla="*/ 6 h 37"/>
              <a:gd name="T64" fmla="*/ 28 w 40"/>
              <a:gd name="T65" fmla="*/ 4 h 37"/>
              <a:gd name="T66" fmla="*/ 37 w 40"/>
              <a:gd name="T67" fmla="*/ 17 h 37"/>
              <a:gd name="T68" fmla="*/ 17 w 40"/>
              <a:gd name="T69" fmla="*/ 23 h 37"/>
              <a:gd name="T70" fmla="*/ 13 w 40"/>
              <a:gd name="T71" fmla="*/ 22 h 37"/>
              <a:gd name="T72" fmla="*/ 8 w 40"/>
              <a:gd name="T73" fmla="*/ 20 h 37"/>
              <a:gd name="T74" fmla="*/ 4 w 40"/>
              <a:gd name="T75" fmla="*/ 19 h 37"/>
              <a:gd name="T76" fmla="*/ 7 w 40"/>
              <a:gd name="T77" fmla="*/ 21 h 37"/>
              <a:gd name="T78" fmla="*/ 13 w 40"/>
              <a:gd name="T79" fmla="*/ 23 h 37"/>
              <a:gd name="T80" fmla="*/ 16 w 40"/>
              <a:gd name="T81" fmla="*/ 25 h 37"/>
              <a:gd name="T82" fmla="*/ 22 w 40"/>
              <a:gd name="T83" fmla="*/ 27 h 37"/>
              <a:gd name="T84" fmla="*/ 17 w 40"/>
              <a:gd name="T85" fmla="*/ 23 h 37"/>
              <a:gd name="T86" fmla="*/ 13 w 40"/>
              <a:gd name="T87" fmla="*/ 22 h 37"/>
              <a:gd name="T88" fmla="*/ 8 w 40"/>
              <a:gd name="T89" fmla="*/ 20 h 37"/>
              <a:gd name="T90" fmla="*/ 4 w 40"/>
              <a:gd name="T91" fmla="*/ 19 h 37"/>
              <a:gd name="T92" fmla="*/ 7 w 40"/>
              <a:gd name="T93" fmla="*/ 21 h 37"/>
              <a:gd name="T94" fmla="*/ 13 w 40"/>
              <a:gd name="T95" fmla="*/ 23 h 37"/>
              <a:gd name="T96" fmla="*/ 16 w 40"/>
              <a:gd name="T97" fmla="*/ 25 h 37"/>
              <a:gd name="T98" fmla="*/ 22 w 40"/>
              <a:gd name="T99" fmla="*/ 2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" h="37"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40" y="15"/>
                </a:moveTo>
                <a:cubicBezTo>
                  <a:pt x="40" y="15"/>
                  <a:pt x="37" y="6"/>
                  <a:pt x="29" y="2"/>
                </a:cubicBezTo>
                <a:cubicBezTo>
                  <a:pt x="25" y="0"/>
                  <a:pt x="20" y="0"/>
                  <a:pt x="15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1" y="29"/>
                  <a:pt x="22" y="30"/>
                  <a:pt x="22" y="31"/>
                </a:cubicBezTo>
                <a:cubicBezTo>
                  <a:pt x="23" y="32"/>
                  <a:pt x="24" y="33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5" y="37"/>
                  <a:pt x="25" y="37"/>
                  <a:pt x="25" y="37"/>
                </a:cubicBezTo>
                <a:cubicBezTo>
                  <a:pt x="30" y="31"/>
                  <a:pt x="30" y="31"/>
                  <a:pt x="30" y="31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6" y="33"/>
                </a:moveTo>
                <a:cubicBezTo>
                  <a:pt x="25" y="31"/>
                  <a:pt x="24" y="30"/>
                  <a:pt x="23" y="29"/>
                </a:cubicBezTo>
                <a:cubicBezTo>
                  <a:pt x="23" y="28"/>
                  <a:pt x="22" y="28"/>
                  <a:pt x="22" y="27"/>
                </a:cubicBezTo>
                <a:cubicBezTo>
                  <a:pt x="20" y="26"/>
                  <a:pt x="19" y="25"/>
                  <a:pt x="17" y="23"/>
                </a:cubicBez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13" y="6"/>
                  <a:pt x="13" y="6"/>
                  <a:pt x="13" y="6"/>
                </a:cubicBezTo>
                <a:cubicBezTo>
                  <a:pt x="16" y="2"/>
                  <a:pt x="16" y="2"/>
                  <a:pt x="16" y="2"/>
                </a:cubicBezTo>
                <a:cubicBezTo>
                  <a:pt x="20" y="2"/>
                  <a:pt x="24" y="2"/>
                  <a:pt x="28" y="4"/>
                </a:cubicBezTo>
                <a:cubicBezTo>
                  <a:pt x="35" y="7"/>
                  <a:pt x="38" y="13"/>
                  <a:pt x="38" y="15"/>
                </a:cubicBezTo>
                <a:cubicBezTo>
                  <a:pt x="37" y="17"/>
                  <a:pt x="37" y="17"/>
                  <a:pt x="37" y="17"/>
                </a:cubicBezTo>
                <a:lnTo>
                  <a:pt x="26" y="33"/>
                </a:ln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  <a:moveTo>
                  <a:pt x="17" y="23"/>
                </a:moveTo>
                <a:cubicBezTo>
                  <a:pt x="16" y="23"/>
                  <a:pt x="16" y="23"/>
                  <a:pt x="15" y="22"/>
                </a:cubicBezTo>
                <a:cubicBezTo>
                  <a:pt x="15" y="22"/>
                  <a:pt x="14" y="22"/>
                  <a:pt x="13" y="22"/>
                </a:cubicBezTo>
                <a:cubicBezTo>
                  <a:pt x="12" y="21"/>
                  <a:pt x="11" y="21"/>
                  <a:pt x="10" y="20"/>
                </a:cubicBezTo>
                <a:cubicBezTo>
                  <a:pt x="10" y="20"/>
                  <a:pt x="9" y="20"/>
                  <a:pt x="8" y="20"/>
                </a:cubicBezTo>
                <a:cubicBezTo>
                  <a:pt x="7" y="19"/>
                  <a:pt x="5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5" y="21"/>
                  <a:pt x="7" y="21"/>
                </a:cubicBezTo>
                <a:cubicBezTo>
                  <a:pt x="8" y="21"/>
                  <a:pt x="9" y="22"/>
                  <a:pt x="9" y="22"/>
                </a:cubicBezTo>
                <a:cubicBezTo>
                  <a:pt x="10" y="22"/>
                  <a:pt x="11" y="23"/>
                  <a:pt x="13" y="23"/>
                </a:cubicBezTo>
                <a:cubicBezTo>
                  <a:pt x="13" y="23"/>
                  <a:pt x="14" y="24"/>
                  <a:pt x="14" y="24"/>
                </a:cubicBezTo>
                <a:cubicBezTo>
                  <a:pt x="15" y="24"/>
                  <a:pt x="15" y="25"/>
                  <a:pt x="16" y="25"/>
                </a:cubicBezTo>
                <a:cubicBezTo>
                  <a:pt x="18" y="26"/>
                  <a:pt x="19" y="27"/>
                  <a:pt x="21" y="29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6"/>
                  <a:pt x="19" y="25"/>
                  <a:pt x="17" y="2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ṩľiḍè">
            <a:extLst>
              <a:ext uri="{FF2B5EF4-FFF2-40B4-BE49-F238E27FC236}">
                <a16:creationId xmlns:a16="http://schemas.microsoft.com/office/drawing/2014/main" id="{B4DF4A38-F61B-40D1-93CB-FCBB5A0D3DD5}"/>
              </a:ext>
            </a:extLst>
          </p:cNvPr>
          <p:cNvSpPr/>
          <p:nvPr/>
        </p:nvSpPr>
        <p:spPr bwMode="auto">
          <a:xfrm>
            <a:off x="725985" y="2479505"/>
            <a:ext cx="315388" cy="453572"/>
          </a:xfrm>
          <a:custGeom>
            <a:avLst/>
            <a:gdLst>
              <a:gd name="T0" fmla="*/ 82 w 82"/>
              <a:gd name="T1" fmla="*/ 118 h 118"/>
              <a:gd name="T2" fmla="*/ 29 w 82"/>
              <a:gd name="T3" fmla="*/ 116 h 118"/>
              <a:gd name="T4" fmla="*/ 47 w 82"/>
              <a:gd name="T5" fmla="*/ 96 h 118"/>
              <a:gd name="T6" fmla="*/ 30 w 82"/>
              <a:gd name="T7" fmla="*/ 1 h 118"/>
              <a:gd name="T8" fmla="*/ 31 w 82"/>
              <a:gd name="T9" fmla="*/ 0 h 118"/>
              <a:gd name="T10" fmla="*/ 59 w 82"/>
              <a:gd name="T11" fmla="*/ 18 h 118"/>
              <a:gd name="T12" fmla="*/ 58 w 82"/>
              <a:gd name="T13" fmla="*/ 20 h 118"/>
              <a:gd name="T14" fmla="*/ 60 w 82"/>
              <a:gd name="T15" fmla="*/ 86 h 118"/>
              <a:gd name="T16" fmla="*/ 79 w 82"/>
              <a:gd name="T17" fmla="*/ 70 h 118"/>
              <a:gd name="T18" fmla="*/ 82 w 82"/>
              <a:gd name="T19" fmla="*/ 118 h 118"/>
              <a:gd name="T20" fmla="*/ 36 w 82"/>
              <a:gd name="T21" fmla="*/ 113 h 118"/>
              <a:gd name="T22" fmla="*/ 79 w 82"/>
              <a:gd name="T23" fmla="*/ 115 h 118"/>
              <a:gd name="T24" fmla="*/ 76 w 82"/>
              <a:gd name="T25" fmla="*/ 76 h 118"/>
              <a:gd name="T26" fmla="*/ 59 w 82"/>
              <a:gd name="T27" fmla="*/ 90 h 118"/>
              <a:gd name="T28" fmla="*/ 59 w 82"/>
              <a:gd name="T29" fmla="*/ 89 h 118"/>
              <a:gd name="T30" fmla="*/ 55 w 82"/>
              <a:gd name="T31" fmla="*/ 19 h 118"/>
              <a:gd name="T32" fmla="*/ 32 w 82"/>
              <a:gd name="T33" fmla="*/ 4 h 118"/>
              <a:gd name="T34" fmla="*/ 50 w 82"/>
              <a:gd name="T35" fmla="*/ 95 h 118"/>
              <a:gd name="T36" fmla="*/ 52 w 82"/>
              <a:gd name="T37" fmla="*/ 96 h 118"/>
              <a:gd name="T38" fmla="*/ 36 w 82"/>
              <a:gd name="T39" fmla="*/ 113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2" h="118">
                <a:moveTo>
                  <a:pt x="82" y="118"/>
                </a:moveTo>
                <a:cubicBezTo>
                  <a:pt x="29" y="116"/>
                  <a:pt x="29" y="116"/>
                  <a:pt x="29" y="116"/>
                </a:cubicBezTo>
                <a:cubicBezTo>
                  <a:pt x="47" y="96"/>
                  <a:pt x="47" y="96"/>
                  <a:pt x="47" y="96"/>
                </a:cubicBezTo>
                <a:cubicBezTo>
                  <a:pt x="0" y="62"/>
                  <a:pt x="30" y="2"/>
                  <a:pt x="30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59" y="18"/>
                  <a:pt x="59" y="18"/>
                  <a:pt x="59" y="18"/>
                </a:cubicBezTo>
                <a:cubicBezTo>
                  <a:pt x="58" y="20"/>
                  <a:pt x="58" y="20"/>
                  <a:pt x="58" y="20"/>
                </a:cubicBezTo>
                <a:cubicBezTo>
                  <a:pt x="34" y="53"/>
                  <a:pt x="55" y="80"/>
                  <a:pt x="60" y="86"/>
                </a:cubicBezTo>
                <a:cubicBezTo>
                  <a:pt x="79" y="70"/>
                  <a:pt x="79" y="70"/>
                  <a:pt x="79" y="70"/>
                </a:cubicBezTo>
                <a:lnTo>
                  <a:pt x="82" y="118"/>
                </a:lnTo>
                <a:close/>
                <a:moveTo>
                  <a:pt x="36" y="113"/>
                </a:moveTo>
                <a:cubicBezTo>
                  <a:pt x="79" y="115"/>
                  <a:pt x="79" y="115"/>
                  <a:pt x="79" y="115"/>
                </a:cubicBezTo>
                <a:cubicBezTo>
                  <a:pt x="76" y="76"/>
                  <a:pt x="76" y="76"/>
                  <a:pt x="76" y="76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89"/>
                  <a:pt x="59" y="89"/>
                  <a:pt x="59" y="89"/>
                </a:cubicBezTo>
                <a:cubicBezTo>
                  <a:pt x="58" y="88"/>
                  <a:pt x="28" y="58"/>
                  <a:pt x="55" y="19"/>
                </a:cubicBezTo>
                <a:cubicBezTo>
                  <a:pt x="32" y="4"/>
                  <a:pt x="32" y="4"/>
                  <a:pt x="32" y="4"/>
                </a:cubicBezTo>
                <a:cubicBezTo>
                  <a:pt x="28" y="14"/>
                  <a:pt x="7" y="65"/>
                  <a:pt x="50" y="95"/>
                </a:cubicBezTo>
                <a:cubicBezTo>
                  <a:pt x="52" y="96"/>
                  <a:pt x="52" y="96"/>
                  <a:pt x="52" y="96"/>
                </a:cubicBezTo>
                <a:lnTo>
                  <a:pt x="36" y="1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ŝḻiḓe">
            <a:extLst>
              <a:ext uri="{FF2B5EF4-FFF2-40B4-BE49-F238E27FC236}">
                <a16:creationId xmlns:a16="http://schemas.microsoft.com/office/drawing/2014/main" id="{FC7F7EFD-6EFC-4FB0-A487-F016CB992662}"/>
              </a:ext>
            </a:extLst>
          </p:cNvPr>
          <p:cNvSpPr/>
          <p:nvPr/>
        </p:nvSpPr>
        <p:spPr bwMode="auto">
          <a:xfrm>
            <a:off x="721109" y="2482756"/>
            <a:ext cx="204839" cy="442193"/>
          </a:xfrm>
          <a:custGeom>
            <a:avLst/>
            <a:gdLst>
              <a:gd name="T0" fmla="*/ 34 w 53"/>
              <a:gd name="T1" fmla="*/ 115 h 115"/>
              <a:gd name="T2" fmla="*/ 22 w 53"/>
              <a:gd name="T3" fmla="*/ 113 h 115"/>
              <a:gd name="T4" fmla="*/ 37 w 53"/>
              <a:gd name="T5" fmla="*/ 96 h 115"/>
              <a:gd name="T6" fmla="*/ 20 w 53"/>
              <a:gd name="T7" fmla="*/ 10 h 115"/>
              <a:gd name="T8" fmla="*/ 21 w 53"/>
              <a:gd name="T9" fmla="*/ 10 h 115"/>
              <a:gd name="T10" fmla="*/ 31 w 53"/>
              <a:gd name="T11" fmla="*/ 0 h 115"/>
              <a:gd name="T12" fmla="*/ 33 w 53"/>
              <a:gd name="T13" fmla="*/ 2 h 115"/>
              <a:gd name="T14" fmla="*/ 23 w 53"/>
              <a:gd name="T15" fmla="*/ 12 h 115"/>
              <a:gd name="T16" fmla="*/ 40 w 53"/>
              <a:gd name="T17" fmla="*/ 94 h 115"/>
              <a:gd name="T18" fmla="*/ 53 w 53"/>
              <a:gd name="T19" fmla="*/ 94 h 115"/>
              <a:gd name="T20" fmla="*/ 34 w 53"/>
              <a:gd name="T21" fmla="*/ 115 h 115"/>
              <a:gd name="T22" fmla="*/ 28 w 53"/>
              <a:gd name="T23" fmla="*/ 111 h 115"/>
              <a:gd name="T24" fmla="*/ 33 w 53"/>
              <a:gd name="T25" fmla="*/ 112 h 115"/>
              <a:gd name="T26" fmla="*/ 46 w 53"/>
              <a:gd name="T27" fmla="*/ 97 h 115"/>
              <a:gd name="T28" fmla="*/ 40 w 53"/>
              <a:gd name="T29" fmla="*/ 97 h 115"/>
              <a:gd name="T30" fmla="*/ 28 w 53"/>
              <a:gd name="T31" fmla="*/ 111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3" h="115">
                <a:moveTo>
                  <a:pt x="34" y="115"/>
                </a:moveTo>
                <a:cubicBezTo>
                  <a:pt x="22" y="113"/>
                  <a:pt x="22" y="113"/>
                  <a:pt x="22" y="113"/>
                </a:cubicBezTo>
                <a:cubicBezTo>
                  <a:pt x="37" y="96"/>
                  <a:pt x="37" y="96"/>
                  <a:pt x="37" y="96"/>
                </a:cubicBezTo>
                <a:cubicBezTo>
                  <a:pt x="30" y="90"/>
                  <a:pt x="0" y="59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31" y="0"/>
                  <a:pt x="31" y="0"/>
                  <a:pt x="31" y="0"/>
                </a:cubicBezTo>
                <a:cubicBezTo>
                  <a:pt x="33" y="2"/>
                  <a:pt x="33" y="2"/>
                  <a:pt x="33" y="2"/>
                </a:cubicBezTo>
                <a:cubicBezTo>
                  <a:pt x="23" y="12"/>
                  <a:pt x="23" y="12"/>
                  <a:pt x="23" y="12"/>
                </a:cubicBezTo>
                <a:cubicBezTo>
                  <a:pt x="3" y="61"/>
                  <a:pt x="36" y="91"/>
                  <a:pt x="40" y="94"/>
                </a:cubicBezTo>
                <a:cubicBezTo>
                  <a:pt x="53" y="94"/>
                  <a:pt x="53" y="94"/>
                  <a:pt x="53" y="94"/>
                </a:cubicBezTo>
                <a:lnTo>
                  <a:pt x="34" y="115"/>
                </a:lnTo>
                <a:close/>
                <a:moveTo>
                  <a:pt x="28" y="111"/>
                </a:moveTo>
                <a:cubicBezTo>
                  <a:pt x="33" y="112"/>
                  <a:pt x="33" y="112"/>
                  <a:pt x="33" y="112"/>
                </a:cubicBezTo>
                <a:cubicBezTo>
                  <a:pt x="46" y="97"/>
                  <a:pt x="46" y="97"/>
                  <a:pt x="46" y="97"/>
                </a:cubicBezTo>
                <a:cubicBezTo>
                  <a:pt x="40" y="97"/>
                  <a:pt x="40" y="97"/>
                  <a:pt x="40" y="97"/>
                </a:cubicBezTo>
                <a:lnTo>
                  <a:pt x="28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íṡ1îdè">
            <a:extLst>
              <a:ext uri="{FF2B5EF4-FFF2-40B4-BE49-F238E27FC236}">
                <a16:creationId xmlns:a16="http://schemas.microsoft.com/office/drawing/2014/main" id="{83D22329-7888-4645-B378-5F369C56FDA3}"/>
              </a:ext>
            </a:extLst>
          </p:cNvPr>
          <p:cNvSpPr/>
          <p:nvPr/>
        </p:nvSpPr>
        <p:spPr bwMode="auto">
          <a:xfrm>
            <a:off x="934076" y="2752624"/>
            <a:ext cx="92665" cy="45520"/>
          </a:xfrm>
          <a:custGeom>
            <a:avLst/>
            <a:gdLst>
              <a:gd name="T0" fmla="*/ 5 w 57"/>
              <a:gd name="T1" fmla="*/ 28 h 28"/>
              <a:gd name="T2" fmla="*/ 0 w 57"/>
              <a:gd name="T3" fmla="*/ 23 h 28"/>
              <a:gd name="T4" fmla="*/ 24 w 57"/>
              <a:gd name="T5" fmla="*/ 0 h 28"/>
              <a:gd name="T6" fmla="*/ 57 w 57"/>
              <a:gd name="T7" fmla="*/ 0 h 28"/>
              <a:gd name="T8" fmla="*/ 57 w 57"/>
              <a:gd name="T9" fmla="*/ 7 h 28"/>
              <a:gd name="T10" fmla="*/ 28 w 57"/>
              <a:gd name="T11" fmla="*/ 7 h 28"/>
              <a:gd name="T12" fmla="*/ 5 w 57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28">
                <a:moveTo>
                  <a:pt x="5" y="28"/>
                </a:moveTo>
                <a:lnTo>
                  <a:pt x="0" y="23"/>
                </a:lnTo>
                <a:lnTo>
                  <a:pt x="24" y="0"/>
                </a:lnTo>
                <a:lnTo>
                  <a:pt x="57" y="0"/>
                </a:lnTo>
                <a:lnTo>
                  <a:pt x="57" y="7"/>
                </a:lnTo>
                <a:lnTo>
                  <a:pt x="28" y="7"/>
                </a:lnTo>
                <a:lnTo>
                  <a:pt x="5" y="2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işḻíḑé">
            <a:extLst>
              <a:ext uri="{FF2B5EF4-FFF2-40B4-BE49-F238E27FC236}">
                <a16:creationId xmlns:a16="http://schemas.microsoft.com/office/drawing/2014/main" id="{F95D740E-A86C-45EF-A6E9-8AFDAD85502E}"/>
              </a:ext>
            </a:extLst>
          </p:cNvPr>
          <p:cNvSpPr/>
          <p:nvPr/>
        </p:nvSpPr>
        <p:spPr bwMode="auto">
          <a:xfrm>
            <a:off x="1493313" y="5080659"/>
            <a:ext cx="232478" cy="334896"/>
          </a:xfrm>
          <a:custGeom>
            <a:avLst/>
            <a:gdLst>
              <a:gd name="T0" fmla="*/ 0 w 60"/>
              <a:gd name="T1" fmla="*/ 87 h 87"/>
              <a:gd name="T2" fmla="*/ 2 w 60"/>
              <a:gd name="T3" fmla="*/ 50 h 87"/>
              <a:gd name="T4" fmla="*/ 16 w 60"/>
              <a:gd name="T5" fmla="*/ 62 h 87"/>
              <a:gd name="T6" fmla="*/ 17 w 60"/>
              <a:gd name="T7" fmla="*/ 15 h 87"/>
              <a:gd name="T8" fmla="*/ 16 w 60"/>
              <a:gd name="T9" fmla="*/ 14 h 87"/>
              <a:gd name="T10" fmla="*/ 38 w 60"/>
              <a:gd name="T11" fmla="*/ 0 h 87"/>
              <a:gd name="T12" fmla="*/ 38 w 60"/>
              <a:gd name="T13" fmla="*/ 1 h 87"/>
              <a:gd name="T14" fmla="*/ 26 w 60"/>
              <a:gd name="T15" fmla="*/ 70 h 87"/>
              <a:gd name="T16" fmla="*/ 40 w 60"/>
              <a:gd name="T17" fmla="*/ 85 h 87"/>
              <a:gd name="T18" fmla="*/ 0 w 60"/>
              <a:gd name="T19" fmla="*/ 87 h 87"/>
              <a:gd name="T20" fmla="*/ 5 w 60"/>
              <a:gd name="T21" fmla="*/ 56 h 87"/>
              <a:gd name="T22" fmla="*/ 3 w 60"/>
              <a:gd name="T23" fmla="*/ 83 h 87"/>
              <a:gd name="T24" fmla="*/ 33 w 60"/>
              <a:gd name="T25" fmla="*/ 82 h 87"/>
              <a:gd name="T26" fmla="*/ 22 w 60"/>
              <a:gd name="T27" fmla="*/ 70 h 87"/>
              <a:gd name="T28" fmla="*/ 23 w 60"/>
              <a:gd name="T29" fmla="*/ 69 h 87"/>
              <a:gd name="T30" fmla="*/ 36 w 60"/>
              <a:gd name="T31" fmla="*/ 4 h 87"/>
              <a:gd name="T32" fmla="*/ 20 w 60"/>
              <a:gd name="T33" fmla="*/ 14 h 87"/>
              <a:gd name="T34" fmla="*/ 18 w 60"/>
              <a:gd name="T35" fmla="*/ 65 h 87"/>
              <a:gd name="T36" fmla="*/ 17 w 60"/>
              <a:gd name="T37" fmla="*/ 66 h 87"/>
              <a:gd name="T38" fmla="*/ 5 w 60"/>
              <a:gd name="T39" fmla="*/ 56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87">
                <a:moveTo>
                  <a:pt x="0" y="87"/>
                </a:moveTo>
                <a:cubicBezTo>
                  <a:pt x="2" y="50"/>
                  <a:pt x="2" y="50"/>
                  <a:pt x="2" y="50"/>
                </a:cubicBezTo>
                <a:cubicBezTo>
                  <a:pt x="16" y="62"/>
                  <a:pt x="16" y="62"/>
                  <a:pt x="16" y="62"/>
                </a:cubicBezTo>
                <a:cubicBezTo>
                  <a:pt x="20" y="57"/>
                  <a:pt x="35" y="39"/>
                  <a:pt x="17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1"/>
                  <a:pt x="60" y="45"/>
                  <a:pt x="26" y="70"/>
                </a:cubicBezTo>
                <a:cubicBezTo>
                  <a:pt x="40" y="85"/>
                  <a:pt x="40" y="85"/>
                  <a:pt x="40" y="85"/>
                </a:cubicBezTo>
                <a:lnTo>
                  <a:pt x="0" y="87"/>
                </a:lnTo>
                <a:close/>
                <a:moveTo>
                  <a:pt x="5" y="56"/>
                </a:moveTo>
                <a:cubicBezTo>
                  <a:pt x="3" y="83"/>
                  <a:pt x="3" y="83"/>
                  <a:pt x="3" y="83"/>
                </a:cubicBezTo>
                <a:cubicBezTo>
                  <a:pt x="33" y="82"/>
                  <a:pt x="33" y="82"/>
                  <a:pt x="33" y="82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9"/>
                  <a:pt x="23" y="69"/>
                  <a:pt x="23" y="69"/>
                </a:cubicBezTo>
                <a:cubicBezTo>
                  <a:pt x="53" y="48"/>
                  <a:pt x="40" y="12"/>
                  <a:pt x="36" y="4"/>
                </a:cubicBezTo>
                <a:cubicBezTo>
                  <a:pt x="20" y="14"/>
                  <a:pt x="20" y="14"/>
                  <a:pt x="20" y="14"/>
                </a:cubicBezTo>
                <a:cubicBezTo>
                  <a:pt x="40" y="42"/>
                  <a:pt x="18" y="65"/>
                  <a:pt x="18" y="65"/>
                </a:cubicBezTo>
                <a:cubicBezTo>
                  <a:pt x="17" y="66"/>
                  <a:pt x="17" y="66"/>
                  <a:pt x="17" y="66"/>
                </a:cubicBezTo>
                <a:lnTo>
                  <a:pt x="5" y="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ṩlïďê">
            <a:extLst>
              <a:ext uri="{FF2B5EF4-FFF2-40B4-BE49-F238E27FC236}">
                <a16:creationId xmlns:a16="http://schemas.microsoft.com/office/drawing/2014/main" id="{A059EE1A-69D2-48FA-BD5F-D3C10398272F}"/>
              </a:ext>
            </a:extLst>
          </p:cNvPr>
          <p:cNvSpPr/>
          <p:nvPr/>
        </p:nvSpPr>
        <p:spPr bwMode="auto">
          <a:xfrm>
            <a:off x="1574599" y="5083910"/>
            <a:ext cx="154444" cy="323516"/>
          </a:xfrm>
          <a:custGeom>
            <a:avLst/>
            <a:gdLst>
              <a:gd name="T0" fmla="*/ 15 w 40"/>
              <a:gd name="T1" fmla="*/ 84 h 84"/>
              <a:gd name="T2" fmla="*/ 0 w 40"/>
              <a:gd name="T3" fmla="*/ 68 h 84"/>
              <a:gd name="T4" fmla="*/ 11 w 40"/>
              <a:gd name="T5" fmla="*/ 68 h 84"/>
              <a:gd name="T6" fmla="*/ 22 w 40"/>
              <a:gd name="T7" fmla="*/ 9 h 84"/>
              <a:gd name="T8" fmla="*/ 15 w 40"/>
              <a:gd name="T9" fmla="*/ 2 h 84"/>
              <a:gd name="T10" fmla="*/ 17 w 40"/>
              <a:gd name="T11" fmla="*/ 0 h 84"/>
              <a:gd name="T12" fmla="*/ 25 w 40"/>
              <a:gd name="T13" fmla="*/ 7 h 84"/>
              <a:gd name="T14" fmla="*/ 13 w 40"/>
              <a:gd name="T15" fmla="*/ 70 h 84"/>
              <a:gd name="T16" fmla="*/ 24 w 40"/>
              <a:gd name="T17" fmla="*/ 83 h 84"/>
              <a:gd name="T18" fmla="*/ 15 w 40"/>
              <a:gd name="T19" fmla="*/ 84 h 84"/>
              <a:gd name="T20" fmla="*/ 7 w 40"/>
              <a:gd name="T21" fmla="*/ 71 h 84"/>
              <a:gd name="T22" fmla="*/ 16 w 40"/>
              <a:gd name="T23" fmla="*/ 81 h 84"/>
              <a:gd name="T24" fmla="*/ 18 w 40"/>
              <a:gd name="T25" fmla="*/ 80 h 84"/>
              <a:gd name="T26" fmla="*/ 10 w 40"/>
              <a:gd name="T27" fmla="*/ 71 h 84"/>
              <a:gd name="T28" fmla="*/ 7 w 40"/>
              <a:gd name="T29" fmla="*/ 7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84">
                <a:moveTo>
                  <a:pt x="15" y="84"/>
                </a:moveTo>
                <a:cubicBezTo>
                  <a:pt x="0" y="68"/>
                  <a:pt x="0" y="68"/>
                  <a:pt x="0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14" y="65"/>
                  <a:pt x="37" y="44"/>
                  <a:pt x="22" y="9"/>
                </a:cubicBezTo>
                <a:cubicBezTo>
                  <a:pt x="15" y="2"/>
                  <a:pt x="15" y="2"/>
                  <a:pt x="15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43"/>
                  <a:pt x="19" y="65"/>
                  <a:pt x="13" y="70"/>
                </a:cubicBezTo>
                <a:cubicBezTo>
                  <a:pt x="24" y="83"/>
                  <a:pt x="24" y="83"/>
                  <a:pt x="24" y="83"/>
                </a:cubicBezTo>
                <a:lnTo>
                  <a:pt x="15" y="84"/>
                </a:lnTo>
                <a:close/>
                <a:moveTo>
                  <a:pt x="7" y="71"/>
                </a:moveTo>
                <a:cubicBezTo>
                  <a:pt x="16" y="81"/>
                  <a:pt x="16" y="81"/>
                  <a:pt x="16" y="81"/>
                </a:cubicBezTo>
                <a:cubicBezTo>
                  <a:pt x="18" y="80"/>
                  <a:pt x="18" y="80"/>
                  <a:pt x="18" y="80"/>
                </a:cubicBezTo>
                <a:cubicBezTo>
                  <a:pt x="10" y="71"/>
                  <a:pt x="10" y="71"/>
                  <a:pt x="10" y="71"/>
                </a:cubicBezTo>
                <a:lnTo>
                  <a:pt x="7" y="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îṡľïde">
            <a:extLst>
              <a:ext uri="{FF2B5EF4-FFF2-40B4-BE49-F238E27FC236}">
                <a16:creationId xmlns:a16="http://schemas.microsoft.com/office/drawing/2014/main" id="{3215F959-2ED6-469F-8EE9-E54912DEE145}"/>
              </a:ext>
            </a:extLst>
          </p:cNvPr>
          <p:cNvSpPr/>
          <p:nvPr/>
        </p:nvSpPr>
        <p:spPr bwMode="auto">
          <a:xfrm>
            <a:off x="1504694" y="5277368"/>
            <a:ext cx="69906" cy="37391"/>
          </a:xfrm>
          <a:custGeom>
            <a:avLst/>
            <a:gdLst>
              <a:gd name="T0" fmla="*/ 38 w 43"/>
              <a:gd name="T1" fmla="*/ 23 h 23"/>
              <a:gd name="T2" fmla="*/ 22 w 43"/>
              <a:gd name="T3" fmla="*/ 7 h 23"/>
              <a:gd name="T4" fmla="*/ 0 w 43"/>
              <a:gd name="T5" fmla="*/ 7 h 23"/>
              <a:gd name="T6" fmla="*/ 0 w 43"/>
              <a:gd name="T7" fmla="*/ 0 h 23"/>
              <a:gd name="T8" fmla="*/ 24 w 43"/>
              <a:gd name="T9" fmla="*/ 0 h 23"/>
              <a:gd name="T10" fmla="*/ 43 w 43"/>
              <a:gd name="T11" fmla="*/ 18 h 23"/>
              <a:gd name="T12" fmla="*/ 38 w 4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3">
                <a:moveTo>
                  <a:pt x="38" y="23"/>
                </a:moveTo>
                <a:lnTo>
                  <a:pt x="22" y="7"/>
                </a:lnTo>
                <a:lnTo>
                  <a:pt x="0" y="7"/>
                </a:lnTo>
                <a:lnTo>
                  <a:pt x="0" y="0"/>
                </a:lnTo>
                <a:lnTo>
                  <a:pt x="24" y="0"/>
                </a:lnTo>
                <a:lnTo>
                  <a:pt x="43" y="18"/>
                </a:lnTo>
                <a:lnTo>
                  <a:pt x="38" y="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iSḻíḍê">
            <a:extLst>
              <a:ext uri="{FF2B5EF4-FFF2-40B4-BE49-F238E27FC236}">
                <a16:creationId xmlns:a16="http://schemas.microsoft.com/office/drawing/2014/main" id="{9714E0DE-C1EE-416F-B83E-8A29C4175A6A}"/>
              </a:ext>
            </a:extLst>
          </p:cNvPr>
          <p:cNvSpPr/>
          <p:nvPr/>
        </p:nvSpPr>
        <p:spPr bwMode="auto">
          <a:xfrm>
            <a:off x="1290790" y="1956981"/>
            <a:ext cx="328393" cy="404800"/>
          </a:xfrm>
          <a:custGeom>
            <a:avLst/>
            <a:gdLst>
              <a:gd name="T0" fmla="*/ 57 w 85"/>
              <a:gd name="T1" fmla="*/ 105 h 105"/>
              <a:gd name="T2" fmla="*/ 61 w 85"/>
              <a:gd name="T3" fmla="*/ 71 h 105"/>
              <a:gd name="T4" fmla="*/ 75 w 85"/>
              <a:gd name="T5" fmla="*/ 25 h 105"/>
              <a:gd name="T6" fmla="*/ 50 w 85"/>
              <a:gd name="T7" fmla="*/ 8 h 105"/>
              <a:gd name="T8" fmla="*/ 13 w 85"/>
              <a:gd name="T9" fmla="*/ 16 h 105"/>
              <a:gd name="T10" fmla="*/ 18 w 85"/>
              <a:gd name="T11" fmla="*/ 67 h 105"/>
              <a:gd name="T12" fmla="*/ 29 w 85"/>
              <a:gd name="T13" fmla="*/ 104 h 105"/>
              <a:gd name="T14" fmla="*/ 26 w 85"/>
              <a:gd name="T15" fmla="*/ 104 h 105"/>
              <a:gd name="T16" fmla="*/ 15 w 85"/>
              <a:gd name="T17" fmla="*/ 68 h 105"/>
              <a:gd name="T18" fmla="*/ 10 w 85"/>
              <a:gd name="T19" fmla="*/ 15 h 105"/>
              <a:gd name="T20" fmla="*/ 51 w 85"/>
              <a:gd name="T21" fmla="*/ 5 h 105"/>
              <a:gd name="T22" fmla="*/ 77 w 85"/>
              <a:gd name="T23" fmla="*/ 23 h 105"/>
              <a:gd name="T24" fmla="*/ 64 w 85"/>
              <a:gd name="T25" fmla="*/ 72 h 105"/>
              <a:gd name="T26" fmla="*/ 59 w 85"/>
              <a:gd name="T27" fmla="*/ 103 h 105"/>
              <a:gd name="T28" fmla="*/ 57 w 85"/>
              <a:gd name="T29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" h="105">
                <a:moveTo>
                  <a:pt x="57" y="105"/>
                </a:moveTo>
                <a:cubicBezTo>
                  <a:pt x="51" y="100"/>
                  <a:pt x="50" y="86"/>
                  <a:pt x="61" y="71"/>
                </a:cubicBezTo>
                <a:cubicBezTo>
                  <a:pt x="62" y="69"/>
                  <a:pt x="82" y="43"/>
                  <a:pt x="75" y="25"/>
                </a:cubicBezTo>
                <a:cubicBezTo>
                  <a:pt x="71" y="16"/>
                  <a:pt x="63" y="11"/>
                  <a:pt x="50" y="8"/>
                </a:cubicBezTo>
                <a:cubicBezTo>
                  <a:pt x="32" y="4"/>
                  <a:pt x="19" y="7"/>
                  <a:pt x="13" y="16"/>
                </a:cubicBezTo>
                <a:cubicBezTo>
                  <a:pt x="4" y="29"/>
                  <a:pt x="8" y="52"/>
                  <a:pt x="18" y="67"/>
                </a:cubicBezTo>
                <a:cubicBezTo>
                  <a:pt x="29" y="86"/>
                  <a:pt x="29" y="103"/>
                  <a:pt x="29" y="104"/>
                </a:cubicBezTo>
                <a:cubicBezTo>
                  <a:pt x="26" y="104"/>
                  <a:pt x="26" y="104"/>
                  <a:pt x="26" y="104"/>
                </a:cubicBezTo>
                <a:cubicBezTo>
                  <a:pt x="26" y="104"/>
                  <a:pt x="26" y="87"/>
                  <a:pt x="15" y="68"/>
                </a:cubicBezTo>
                <a:cubicBezTo>
                  <a:pt x="5" y="52"/>
                  <a:pt x="0" y="29"/>
                  <a:pt x="10" y="15"/>
                </a:cubicBezTo>
                <a:cubicBezTo>
                  <a:pt x="15" y="7"/>
                  <a:pt x="26" y="0"/>
                  <a:pt x="51" y="5"/>
                </a:cubicBezTo>
                <a:cubicBezTo>
                  <a:pt x="65" y="8"/>
                  <a:pt x="74" y="14"/>
                  <a:pt x="77" y="23"/>
                </a:cubicBezTo>
                <a:cubicBezTo>
                  <a:pt x="85" y="43"/>
                  <a:pt x="66" y="69"/>
                  <a:pt x="64" y="72"/>
                </a:cubicBezTo>
                <a:cubicBezTo>
                  <a:pt x="54" y="85"/>
                  <a:pt x="53" y="98"/>
                  <a:pt x="59" y="103"/>
                </a:cubicBezTo>
                <a:lnTo>
                  <a:pt x="57" y="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i$1iďé">
            <a:extLst>
              <a:ext uri="{FF2B5EF4-FFF2-40B4-BE49-F238E27FC236}">
                <a16:creationId xmlns:a16="http://schemas.microsoft.com/office/drawing/2014/main" id="{2D3EE1A6-006A-47DC-883A-D2CF7F8CD360}"/>
              </a:ext>
            </a:extLst>
          </p:cNvPr>
          <p:cNvSpPr/>
          <p:nvPr/>
        </p:nvSpPr>
        <p:spPr bwMode="auto">
          <a:xfrm>
            <a:off x="1417596" y="2192709"/>
            <a:ext cx="73157" cy="160945"/>
          </a:xfrm>
          <a:custGeom>
            <a:avLst/>
            <a:gdLst>
              <a:gd name="T0" fmla="*/ 16 w 19"/>
              <a:gd name="T1" fmla="*/ 42 h 42"/>
              <a:gd name="T2" fmla="*/ 13 w 19"/>
              <a:gd name="T3" fmla="*/ 42 h 42"/>
              <a:gd name="T4" fmla="*/ 8 w 19"/>
              <a:gd name="T5" fmla="*/ 4 h 42"/>
              <a:gd name="T6" fmla="*/ 7 w 19"/>
              <a:gd name="T7" fmla="*/ 3 h 42"/>
              <a:gd name="T8" fmla="*/ 5 w 19"/>
              <a:gd name="T9" fmla="*/ 42 h 42"/>
              <a:gd name="T10" fmla="*/ 2 w 19"/>
              <a:gd name="T11" fmla="*/ 42 h 42"/>
              <a:gd name="T12" fmla="*/ 6 w 19"/>
              <a:gd name="T13" fmla="*/ 1 h 42"/>
              <a:gd name="T14" fmla="*/ 9 w 19"/>
              <a:gd name="T15" fmla="*/ 1 h 42"/>
              <a:gd name="T16" fmla="*/ 16 w 19"/>
              <a:gd name="T17" fmla="*/ 4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42">
                <a:moveTo>
                  <a:pt x="16" y="42"/>
                </a:moveTo>
                <a:cubicBezTo>
                  <a:pt x="13" y="42"/>
                  <a:pt x="13" y="42"/>
                  <a:pt x="13" y="42"/>
                </a:cubicBezTo>
                <a:cubicBezTo>
                  <a:pt x="14" y="33"/>
                  <a:pt x="14" y="7"/>
                  <a:pt x="8" y="4"/>
                </a:cubicBezTo>
                <a:cubicBezTo>
                  <a:pt x="7" y="3"/>
                  <a:pt x="7" y="3"/>
                  <a:pt x="7" y="3"/>
                </a:cubicBezTo>
                <a:cubicBezTo>
                  <a:pt x="4" y="5"/>
                  <a:pt x="4" y="25"/>
                  <a:pt x="5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33"/>
                  <a:pt x="0" y="5"/>
                  <a:pt x="6" y="1"/>
                </a:cubicBezTo>
                <a:cubicBezTo>
                  <a:pt x="7" y="0"/>
                  <a:pt x="8" y="0"/>
                  <a:pt x="9" y="1"/>
                </a:cubicBezTo>
                <a:cubicBezTo>
                  <a:pt x="19" y="6"/>
                  <a:pt x="16" y="39"/>
                  <a:pt x="16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iṥľíḑê">
            <a:extLst>
              <a:ext uri="{FF2B5EF4-FFF2-40B4-BE49-F238E27FC236}">
                <a16:creationId xmlns:a16="http://schemas.microsoft.com/office/drawing/2014/main" id="{2A79A12F-2318-468A-BF00-27D276B73B29}"/>
              </a:ext>
            </a:extLst>
          </p:cNvPr>
          <p:cNvSpPr/>
          <p:nvPr/>
        </p:nvSpPr>
        <p:spPr bwMode="auto">
          <a:xfrm>
            <a:off x="1394836" y="2134185"/>
            <a:ext cx="112174" cy="112173"/>
          </a:xfrm>
          <a:custGeom>
            <a:avLst/>
            <a:gdLst>
              <a:gd name="T0" fmla="*/ 21 w 29"/>
              <a:gd name="T1" fmla="*/ 29 h 29"/>
              <a:gd name="T2" fmla="*/ 18 w 29"/>
              <a:gd name="T3" fmla="*/ 27 h 29"/>
              <a:gd name="T4" fmla="*/ 26 w 29"/>
              <a:gd name="T5" fmla="*/ 9 h 29"/>
              <a:gd name="T6" fmla="*/ 25 w 29"/>
              <a:gd name="T7" fmla="*/ 7 h 29"/>
              <a:gd name="T8" fmla="*/ 20 w 29"/>
              <a:gd name="T9" fmla="*/ 8 h 29"/>
              <a:gd name="T10" fmla="*/ 10 w 29"/>
              <a:gd name="T11" fmla="*/ 6 h 29"/>
              <a:gd name="T12" fmla="*/ 8 w 29"/>
              <a:gd name="T13" fmla="*/ 4 h 29"/>
              <a:gd name="T14" fmla="*/ 5 w 29"/>
              <a:gd name="T15" fmla="*/ 3 h 29"/>
              <a:gd name="T16" fmla="*/ 3 w 29"/>
              <a:gd name="T17" fmla="*/ 7 h 29"/>
              <a:gd name="T18" fmla="*/ 11 w 29"/>
              <a:gd name="T19" fmla="*/ 26 h 29"/>
              <a:gd name="T20" fmla="*/ 8 w 29"/>
              <a:gd name="T21" fmla="*/ 27 h 29"/>
              <a:gd name="T22" fmla="*/ 0 w 29"/>
              <a:gd name="T23" fmla="*/ 8 h 29"/>
              <a:gd name="T24" fmla="*/ 0 w 29"/>
              <a:gd name="T25" fmla="*/ 7 h 29"/>
              <a:gd name="T26" fmla="*/ 4 w 29"/>
              <a:gd name="T27" fmla="*/ 0 h 29"/>
              <a:gd name="T28" fmla="*/ 9 w 29"/>
              <a:gd name="T29" fmla="*/ 2 h 29"/>
              <a:gd name="T30" fmla="*/ 12 w 29"/>
              <a:gd name="T31" fmla="*/ 5 h 29"/>
              <a:gd name="T32" fmla="*/ 18 w 29"/>
              <a:gd name="T33" fmla="*/ 6 h 29"/>
              <a:gd name="T34" fmla="*/ 27 w 29"/>
              <a:gd name="T35" fmla="*/ 4 h 29"/>
              <a:gd name="T36" fmla="*/ 29 w 29"/>
              <a:gd name="T37" fmla="*/ 9 h 29"/>
              <a:gd name="T38" fmla="*/ 29 w 29"/>
              <a:gd name="T39" fmla="*/ 10 h 29"/>
              <a:gd name="T40" fmla="*/ 21 w 29"/>
              <a:gd name="T4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" h="29">
                <a:moveTo>
                  <a:pt x="21" y="29"/>
                </a:moveTo>
                <a:cubicBezTo>
                  <a:pt x="18" y="27"/>
                  <a:pt x="18" y="27"/>
                  <a:pt x="18" y="2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7"/>
                  <a:pt x="25" y="7"/>
                </a:cubicBezTo>
                <a:cubicBezTo>
                  <a:pt x="24" y="6"/>
                  <a:pt x="22" y="7"/>
                  <a:pt x="20" y="8"/>
                </a:cubicBezTo>
                <a:cubicBezTo>
                  <a:pt x="13" y="12"/>
                  <a:pt x="11" y="9"/>
                  <a:pt x="10" y="6"/>
                </a:cubicBezTo>
                <a:cubicBezTo>
                  <a:pt x="9" y="6"/>
                  <a:pt x="8" y="5"/>
                  <a:pt x="8" y="4"/>
                </a:cubicBezTo>
                <a:cubicBezTo>
                  <a:pt x="7" y="3"/>
                  <a:pt x="6" y="3"/>
                  <a:pt x="5" y="3"/>
                </a:cubicBezTo>
                <a:cubicBezTo>
                  <a:pt x="4" y="4"/>
                  <a:pt x="3" y="6"/>
                  <a:pt x="3" y="7"/>
                </a:cubicBezTo>
                <a:cubicBezTo>
                  <a:pt x="11" y="26"/>
                  <a:pt x="11" y="26"/>
                  <a:pt x="11" y="26"/>
                </a:cubicBezTo>
                <a:cubicBezTo>
                  <a:pt x="8" y="27"/>
                  <a:pt x="8" y="27"/>
                  <a:pt x="8" y="27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1" y="1"/>
                  <a:pt x="4" y="0"/>
                </a:cubicBezTo>
                <a:cubicBezTo>
                  <a:pt x="6" y="0"/>
                  <a:pt x="7" y="0"/>
                  <a:pt x="9" y="2"/>
                </a:cubicBezTo>
                <a:cubicBezTo>
                  <a:pt x="11" y="3"/>
                  <a:pt x="11" y="4"/>
                  <a:pt x="12" y="5"/>
                </a:cubicBezTo>
                <a:cubicBezTo>
                  <a:pt x="14" y="7"/>
                  <a:pt x="14" y="8"/>
                  <a:pt x="18" y="6"/>
                </a:cubicBezTo>
                <a:cubicBezTo>
                  <a:pt x="22" y="4"/>
                  <a:pt x="25" y="3"/>
                  <a:pt x="27" y="4"/>
                </a:cubicBezTo>
                <a:cubicBezTo>
                  <a:pt x="28" y="5"/>
                  <a:pt x="29" y="7"/>
                  <a:pt x="29" y="9"/>
                </a:cubicBezTo>
                <a:cubicBezTo>
                  <a:pt x="29" y="10"/>
                  <a:pt x="29" y="10"/>
                  <a:pt x="29" y="10"/>
                </a:cubicBezTo>
                <a:lnTo>
                  <a:pt x="21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íşḻïďê">
            <a:extLst>
              <a:ext uri="{FF2B5EF4-FFF2-40B4-BE49-F238E27FC236}">
                <a16:creationId xmlns:a16="http://schemas.microsoft.com/office/drawing/2014/main" id="{5DA9AA52-4EA6-48AB-98F7-2F50782B182D}"/>
              </a:ext>
            </a:extLst>
          </p:cNvPr>
          <p:cNvSpPr/>
          <p:nvPr/>
        </p:nvSpPr>
        <p:spPr bwMode="auto">
          <a:xfrm>
            <a:off x="1363947" y="2345527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7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9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6 h 13"/>
              <a:gd name="T20" fmla="*/ 23 w 45"/>
              <a:gd name="T21" fmla="*/ 10 h 13"/>
              <a:gd name="T22" fmla="*/ 42 w 45"/>
              <a:gd name="T23" fmla="*/ 7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3"/>
                  <a:pt x="0" y="7"/>
                </a:cubicBezTo>
                <a:cubicBezTo>
                  <a:pt x="0" y="6"/>
                  <a:pt x="0" y="5"/>
                  <a:pt x="0" y="4"/>
                </a:cubicBezTo>
                <a:cubicBezTo>
                  <a:pt x="1" y="3"/>
                  <a:pt x="4" y="0"/>
                  <a:pt x="19" y="0"/>
                </a:cubicBezTo>
                <a:cubicBezTo>
                  <a:pt x="25" y="0"/>
                  <a:pt x="32" y="1"/>
                  <a:pt x="41" y="1"/>
                </a:cubicBezTo>
                <a:cubicBezTo>
                  <a:pt x="43" y="2"/>
                  <a:pt x="45" y="3"/>
                  <a:pt x="45" y="6"/>
                </a:cubicBezTo>
                <a:cubicBezTo>
                  <a:pt x="45" y="7"/>
                  <a:pt x="45" y="8"/>
                  <a:pt x="44" y="9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6"/>
                  <a:pt x="3" y="6"/>
                </a:cubicBezTo>
                <a:cubicBezTo>
                  <a:pt x="3" y="8"/>
                  <a:pt x="11" y="10"/>
                  <a:pt x="23" y="10"/>
                </a:cubicBezTo>
                <a:cubicBezTo>
                  <a:pt x="32" y="10"/>
                  <a:pt x="40" y="9"/>
                  <a:pt x="42" y="7"/>
                </a:cubicBezTo>
                <a:cubicBezTo>
                  <a:pt x="42" y="7"/>
                  <a:pt x="42" y="6"/>
                  <a:pt x="42" y="6"/>
                </a:cubicBezTo>
                <a:cubicBezTo>
                  <a:pt x="42" y="5"/>
                  <a:pt x="41" y="5"/>
                  <a:pt x="41" y="4"/>
                </a:cubicBezTo>
                <a:cubicBezTo>
                  <a:pt x="32" y="4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iṩḷiḓè">
            <a:extLst>
              <a:ext uri="{FF2B5EF4-FFF2-40B4-BE49-F238E27FC236}">
                <a16:creationId xmlns:a16="http://schemas.microsoft.com/office/drawing/2014/main" id="{3EE2C312-CF48-483A-9E66-43DB0E7BB172}"/>
              </a:ext>
            </a:extLst>
          </p:cNvPr>
          <p:cNvSpPr/>
          <p:nvPr/>
        </p:nvSpPr>
        <p:spPr bwMode="auto">
          <a:xfrm>
            <a:off x="1363947" y="2384543"/>
            <a:ext cx="173951" cy="50396"/>
          </a:xfrm>
          <a:custGeom>
            <a:avLst/>
            <a:gdLst>
              <a:gd name="T0" fmla="*/ 23 w 45"/>
              <a:gd name="T1" fmla="*/ 13 h 13"/>
              <a:gd name="T2" fmla="*/ 0 w 45"/>
              <a:gd name="T3" fmla="*/ 6 h 13"/>
              <a:gd name="T4" fmla="*/ 0 w 45"/>
              <a:gd name="T5" fmla="*/ 4 h 13"/>
              <a:gd name="T6" fmla="*/ 19 w 45"/>
              <a:gd name="T7" fmla="*/ 0 h 13"/>
              <a:gd name="T8" fmla="*/ 41 w 45"/>
              <a:gd name="T9" fmla="*/ 1 h 13"/>
              <a:gd name="T10" fmla="*/ 45 w 45"/>
              <a:gd name="T11" fmla="*/ 6 h 13"/>
              <a:gd name="T12" fmla="*/ 44 w 45"/>
              <a:gd name="T13" fmla="*/ 8 h 13"/>
              <a:gd name="T14" fmla="*/ 23 w 45"/>
              <a:gd name="T15" fmla="*/ 13 h 13"/>
              <a:gd name="T16" fmla="*/ 19 w 45"/>
              <a:gd name="T17" fmla="*/ 3 h 13"/>
              <a:gd name="T18" fmla="*/ 3 w 45"/>
              <a:gd name="T19" fmla="*/ 5 h 13"/>
              <a:gd name="T20" fmla="*/ 23 w 45"/>
              <a:gd name="T21" fmla="*/ 10 h 13"/>
              <a:gd name="T22" fmla="*/ 42 w 45"/>
              <a:gd name="T23" fmla="*/ 6 h 13"/>
              <a:gd name="T24" fmla="*/ 42 w 45"/>
              <a:gd name="T25" fmla="*/ 6 h 13"/>
              <a:gd name="T26" fmla="*/ 41 w 45"/>
              <a:gd name="T27" fmla="*/ 4 h 13"/>
              <a:gd name="T28" fmla="*/ 19 w 45"/>
              <a:gd name="T29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3">
                <a:moveTo>
                  <a:pt x="23" y="13"/>
                </a:moveTo>
                <a:cubicBezTo>
                  <a:pt x="18" y="13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3"/>
                  <a:pt x="45" y="6"/>
                </a:cubicBezTo>
                <a:cubicBezTo>
                  <a:pt x="45" y="7"/>
                  <a:pt x="45" y="8"/>
                  <a:pt x="44" y="8"/>
                </a:cubicBezTo>
                <a:cubicBezTo>
                  <a:pt x="41" y="12"/>
                  <a:pt x="31" y="13"/>
                  <a:pt x="23" y="13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10"/>
                  <a:pt x="23" y="10"/>
                </a:cubicBezTo>
                <a:cubicBezTo>
                  <a:pt x="32" y="10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îśľiḑê">
            <a:extLst>
              <a:ext uri="{FF2B5EF4-FFF2-40B4-BE49-F238E27FC236}">
                <a16:creationId xmlns:a16="http://schemas.microsoft.com/office/drawing/2014/main" id="{3E18B5A8-74B4-455B-8268-5F6D89824BA6}"/>
              </a:ext>
            </a:extLst>
          </p:cNvPr>
          <p:cNvSpPr/>
          <p:nvPr/>
        </p:nvSpPr>
        <p:spPr bwMode="auto">
          <a:xfrm>
            <a:off x="1363947" y="2423560"/>
            <a:ext cx="173951" cy="45520"/>
          </a:xfrm>
          <a:custGeom>
            <a:avLst/>
            <a:gdLst>
              <a:gd name="T0" fmla="*/ 23 w 45"/>
              <a:gd name="T1" fmla="*/ 12 h 12"/>
              <a:gd name="T2" fmla="*/ 0 w 45"/>
              <a:gd name="T3" fmla="*/ 6 h 12"/>
              <a:gd name="T4" fmla="*/ 0 w 45"/>
              <a:gd name="T5" fmla="*/ 4 h 12"/>
              <a:gd name="T6" fmla="*/ 19 w 45"/>
              <a:gd name="T7" fmla="*/ 0 h 12"/>
              <a:gd name="T8" fmla="*/ 41 w 45"/>
              <a:gd name="T9" fmla="*/ 1 h 12"/>
              <a:gd name="T10" fmla="*/ 45 w 45"/>
              <a:gd name="T11" fmla="*/ 6 h 12"/>
              <a:gd name="T12" fmla="*/ 44 w 45"/>
              <a:gd name="T13" fmla="*/ 8 h 12"/>
              <a:gd name="T14" fmla="*/ 23 w 45"/>
              <a:gd name="T15" fmla="*/ 12 h 12"/>
              <a:gd name="T16" fmla="*/ 19 w 45"/>
              <a:gd name="T17" fmla="*/ 3 h 12"/>
              <a:gd name="T18" fmla="*/ 3 w 45"/>
              <a:gd name="T19" fmla="*/ 5 h 12"/>
              <a:gd name="T20" fmla="*/ 23 w 45"/>
              <a:gd name="T21" fmla="*/ 9 h 12"/>
              <a:gd name="T22" fmla="*/ 42 w 45"/>
              <a:gd name="T23" fmla="*/ 6 h 12"/>
              <a:gd name="T24" fmla="*/ 42 w 45"/>
              <a:gd name="T25" fmla="*/ 6 h 12"/>
              <a:gd name="T26" fmla="*/ 41 w 45"/>
              <a:gd name="T27" fmla="*/ 4 h 12"/>
              <a:gd name="T28" fmla="*/ 19 w 45"/>
              <a:gd name="T29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" h="12">
                <a:moveTo>
                  <a:pt x="23" y="12"/>
                </a:moveTo>
                <a:cubicBezTo>
                  <a:pt x="18" y="12"/>
                  <a:pt x="2" y="12"/>
                  <a:pt x="0" y="6"/>
                </a:cubicBezTo>
                <a:cubicBezTo>
                  <a:pt x="0" y="6"/>
                  <a:pt x="0" y="5"/>
                  <a:pt x="0" y="4"/>
                </a:cubicBezTo>
                <a:cubicBezTo>
                  <a:pt x="1" y="2"/>
                  <a:pt x="4" y="0"/>
                  <a:pt x="19" y="0"/>
                </a:cubicBezTo>
                <a:cubicBezTo>
                  <a:pt x="25" y="0"/>
                  <a:pt x="32" y="0"/>
                  <a:pt x="41" y="1"/>
                </a:cubicBezTo>
                <a:cubicBezTo>
                  <a:pt x="43" y="1"/>
                  <a:pt x="45" y="2"/>
                  <a:pt x="45" y="6"/>
                </a:cubicBezTo>
                <a:cubicBezTo>
                  <a:pt x="45" y="6"/>
                  <a:pt x="45" y="7"/>
                  <a:pt x="44" y="8"/>
                </a:cubicBezTo>
                <a:cubicBezTo>
                  <a:pt x="41" y="11"/>
                  <a:pt x="31" y="12"/>
                  <a:pt x="23" y="12"/>
                </a:cubicBezTo>
                <a:close/>
                <a:moveTo>
                  <a:pt x="19" y="3"/>
                </a:moveTo>
                <a:cubicBezTo>
                  <a:pt x="4" y="3"/>
                  <a:pt x="3" y="5"/>
                  <a:pt x="3" y="5"/>
                </a:cubicBezTo>
                <a:cubicBezTo>
                  <a:pt x="3" y="7"/>
                  <a:pt x="11" y="9"/>
                  <a:pt x="23" y="9"/>
                </a:cubicBezTo>
                <a:cubicBezTo>
                  <a:pt x="32" y="9"/>
                  <a:pt x="40" y="8"/>
                  <a:pt x="42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4"/>
                  <a:pt x="41" y="4"/>
                  <a:pt x="41" y="4"/>
                </a:cubicBezTo>
                <a:cubicBezTo>
                  <a:pt x="32" y="3"/>
                  <a:pt x="25" y="3"/>
                  <a:pt x="19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ṧľïḋè">
            <a:extLst>
              <a:ext uri="{FF2B5EF4-FFF2-40B4-BE49-F238E27FC236}">
                <a16:creationId xmlns:a16="http://schemas.microsoft.com/office/drawing/2014/main" id="{66E6069B-1848-43D0-B802-7DF16BA291A0}"/>
              </a:ext>
            </a:extLst>
          </p:cNvPr>
          <p:cNvSpPr/>
          <p:nvPr/>
        </p:nvSpPr>
        <p:spPr bwMode="auto">
          <a:xfrm>
            <a:off x="1422472" y="2460951"/>
            <a:ext cx="73157" cy="50396"/>
          </a:xfrm>
          <a:custGeom>
            <a:avLst/>
            <a:gdLst>
              <a:gd name="T0" fmla="*/ 9 w 19"/>
              <a:gd name="T1" fmla="*/ 13 h 13"/>
              <a:gd name="T2" fmla="*/ 9 w 19"/>
              <a:gd name="T3" fmla="*/ 13 h 13"/>
              <a:gd name="T4" fmla="*/ 0 w 19"/>
              <a:gd name="T5" fmla="*/ 1 h 13"/>
              <a:gd name="T6" fmla="*/ 3 w 19"/>
              <a:gd name="T7" fmla="*/ 0 h 13"/>
              <a:gd name="T8" fmla="*/ 9 w 19"/>
              <a:gd name="T9" fmla="*/ 10 h 13"/>
              <a:gd name="T10" fmla="*/ 9 w 19"/>
              <a:gd name="T11" fmla="*/ 10 h 13"/>
              <a:gd name="T12" fmla="*/ 16 w 19"/>
              <a:gd name="T13" fmla="*/ 0 h 13"/>
              <a:gd name="T14" fmla="*/ 19 w 19"/>
              <a:gd name="T15" fmla="*/ 1 h 13"/>
              <a:gd name="T16" fmla="*/ 9 w 19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13">
                <a:moveTo>
                  <a:pt x="9" y="13"/>
                </a:moveTo>
                <a:cubicBezTo>
                  <a:pt x="9" y="13"/>
                  <a:pt x="9" y="13"/>
                  <a:pt x="9" y="13"/>
                </a:cubicBezTo>
                <a:cubicBezTo>
                  <a:pt x="4" y="12"/>
                  <a:pt x="0" y="2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3" y="9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6" y="9"/>
                  <a:pt x="13" y="13"/>
                  <a:pt x="9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sľîďè">
            <a:extLst>
              <a:ext uri="{FF2B5EF4-FFF2-40B4-BE49-F238E27FC236}">
                <a16:creationId xmlns:a16="http://schemas.microsoft.com/office/drawing/2014/main" id="{2B67E3B5-EAA3-4768-BD46-3AE358D4C657}"/>
              </a:ext>
            </a:extLst>
          </p:cNvPr>
          <p:cNvSpPr/>
          <p:nvPr/>
        </p:nvSpPr>
        <p:spPr bwMode="auto">
          <a:xfrm>
            <a:off x="1248522" y="1864316"/>
            <a:ext cx="92665" cy="100794"/>
          </a:xfrm>
          <a:custGeom>
            <a:avLst/>
            <a:gdLst>
              <a:gd name="T0" fmla="*/ 21 w 24"/>
              <a:gd name="T1" fmla="*/ 26 h 26"/>
              <a:gd name="T2" fmla="*/ 0 w 24"/>
              <a:gd name="T3" fmla="*/ 3 h 26"/>
              <a:gd name="T4" fmla="*/ 1 w 24"/>
              <a:gd name="T5" fmla="*/ 0 h 26"/>
              <a:gd name="T6" fmla="*/ 24 w 24"/>
              <a:gd name="T7" fmla="*/ 24 h 26"/>
              <a:gd name="T8" fmla="*/ 21 w 24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6">
                <a:moveTo>
                  <a:pt x="21" y="26"/>
                </a:moveTo>
                <a:cubicBezTo>
                  <a:pt x="21" y="26"/>
                  <a:pt x="11" y="5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13" y="2"/>
                  <a:pt x="23" y="24"/>
                  <a:pt x="24" y="24"/>
                </a:cubicBezTo>
                <a:lnTo>
                  <a:pt x="21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í$ḷîḑe">
            <a:extLst>
              <a:ext uri="{FF2B5EF4-FFF2-40B4-BE49-F238E27FC236}">
                <a16:creationId xmlns:a16="http://schemas.microsoft.com/office/drawing/2014/main" id="{60E4A56D-1772-4A72-B598-35035032D566}"/>
              </a:ext>
            </a:extLst>
          </p:cNvPr>
          <p:cNvSpPr/>
          <p:nvPr/>
        </p:nvSpPr>
        <p:spPr bwMode="auto">
          <a:xfrm>
            <a:off x="1375328" y="1861065"/>
            <a:ext cx="30889" cy="84536"/>
          </a:xfrm>
          <a:custGeom>
            <a:avLst/>
            <a:gdLst>
              <a:gd name="T0" fmla="*/ 5 w 8"/>
              <a:gd name="T1" fmla="*/ 22 h 22"/>
              <a:gd name="T2" fmla="*/ 0 w 8"/>
              <a:gd name="T3" fmla="*/ 4 h 22"/>
              <a:gd name="T4" fmla="*/ 1 w 8"/>
              <a:gd name="T5" fmla="*/ 4 h 22"/>
              <a:gd name="T6" fmla="*/ 1 w 8"/>
              <a:gd name="T7" fmla="*/ 1 h 22"/>
              <a:gd name="T8" fmla="*/ 8 w 8"/>
              <a:gd name="T9" fmla="*/ 21 h 22"/>
              <a:gd name="T10" fmla="*/ 5 w 8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2">
                <a:moveTo>
                  <a:pt x="5" y="22"/>
                </a:moveTo>
                <a:cubicBezTo>
                  <a:pt x="3" y="14"/>
                  <a:pt x="1" y="5"/>
                  <a:pt x="0" y="4"/>
                </a:cubicBezTo>
                <a:cubicBezTo>
                  <a:pt x="0" y="4"/>
                  <a:pt x="1" y="4"/>
                  <a:pt x="1" y="4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4" y="0"/>
                  <a:pt x="8" y="21"/>
                </a:cubicBezTo>
                <a:lnTo>
                  <a:pt x="5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i$lïde">
            <a:extLst>
              <a:ext uri="{FF2B5EF4-FFF2-40B4-BE49-F238E27FC236}">
                <a16:creationId xmlns:a16="http://schemas.microsoft.com/office/drawing/2014/main" id="{B67856D8-21FA-438E-AB23-60E335D24194}"/>
              </a:ext>
            </a:extLst>
          </p:cNvPr>
          <p:cNvSpPr/>
          <p:nvPr/>
        </p:nvSpPr>
        <p:spPr bwMode="auto">
          <a:xfrm>
            <a:off x="1448484" y="1815545"/>
            <a:ext cx="30889" cy="130057"/>
          </a:xfrm>
          <a:custGeom>
            <a:avLst/>
            <a:gdLst>
              <a:gd name="T0" fmla="*/ 3 w 8"/>
              <a:gd name="T1" fmla="*/ 34 h 34"/>
              <a:gd name="T2" fmla="*/ 6 w 8"/>
              <a:gd name="T3" fmla="*/ 0 h 34"/>
              <a:gd name="T4" fmla="*/ 8 w 8"/>
              <a:gd name="T5" fmla="*/ 1 h 34"/>
              <a:gd name="T6" fmla="*/ 6 w 8"/>
              <a:gd name="T7" fmla="*/ 33 h 34"/>
              <a:gd name="T8" fmla="*/ 3 w 8"/>
              <a:gd name="T9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34">
                <a:moveTo>
                  <a:pt x="3" y="34"/>
                </a:moveTo>
                <a:cubicBezTo>
                  <a:pt x="3" y="31"/>
                  <a:pt x="0" y="6"/>
                  <a:pt x="6" y="0"/>
                </a:cubicBezTo>
                <a:cubicBezTo>
                  <a:pt x="8" y="1"/>
                  <a:pt x="8" y="1"/>
                  <a:pt x="8" y="1"/>
                </a:cubicBezTo>
                <a:cubicBezTo>
                  <a:pt x="4" y="6"/>
                  <a:pt x="5" y="26"/>
                  <a:pt x="6" y="33"/>
                </a:cubicBezTo>
                <a:lnTo>
                  <a:pt x="3" y="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isľîḍé">
            <a:extLst>
              <a:ext uri="{FF2B5EF4-FFF2-40B4-BE49-F238E27FC236}">
                <a16:creationId xmlns:a16="http://schemas.microsoft.com/office/drawing/2014/main" id="{635B5063-0772-4028-ABBE-4AF53298E8C2}"/>
              </a:ext>
            </a:extLst>
          </p:cNvPr>
          <p:cNvSpPr/>
          <p:nvPr/>
        </p:nvSpPr>
        <p:spPr bwMode="auto">
          <a:xfrm>
            <a:off x="1510260" y="1883825"/>
            <a:ext cx="35766" cy="69905"/>
          </a:xfrm>
          <a:custGeom>
            <a:avLst/>
            <a:gdLst>
              <a:gd name="T0" fmla="*/ 3 w 9"/>
              <a:gd name="T1" fmla="*/ 18 h 18"/>
              <a:gd name="T2" fmla="*/ 0 w 9"/>
              <a:gd name="T3" fmla="*/ 18 h 18"/>
              <a:gd name="T4" fmla="*/ 8 w 9"/>
              <a:gd name="T5" fmla="*/ 0 h 18"/>
              <a:gd name="T6" fmla="*/ 9 w 9"/>
              <a:gd name="T7" fmla="*/ 3 h 18"/>
              <a:gd name="T8" fmla="*/ 3 w 9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8">
                <a:moveTo>
                  <a:pt x="3" y="18"/>
                </a:moveTo>
                <a:cubicBezTo>
                  <a:pt x="0" y="18"/>
                  <a:pt x="0" y="18"/>
                  <a:pt x="0" y="18"/>
                </a:cubicBezTo>
                <a:cubicBezTo>
                  <a:pt x="1" y="15"/>
                  <a:pt x="3" y="1"/>
                  <a:pt x="8" y="0"/>
                </a:cubicBezTo>
                <a:cubicBezTo>
                  <a:pt x="9" y="3"/>
                  <a:pt x="9" y="3"/>
                  <a:pt x="9" y="3"/>
                </a:cubicBezTo>
                <a:cubicBezTo>
                  <a:pt x="6" y="4"/>
                  <a:pt x="4" y="12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iSḻíďê">
            <a:extLst>
              <a:ext uri="{FF2B5EF4-FFF2-40B4-BE49-F238E27FC236}">
                <a16:creationId xmlns:a16="http://schemas.microsoft.com/office/drawing/2014/main" id="{8770D0CF-9BDD-4A4A-842B-94148AB1CCF6}"/>
              </a:ext>
            </a:extLst>
          </p:cNvPr>
          <p:cNvSpPr/>
          <p:nvPr/>
        </p:nvSpPr>
        <p:spPr bwMode="auto">
          <a:xfrm>
            <a:off x="1565534" y="1911462"/>
            <a:ext cx="99169" cy="68280"/>
          </a:xfrm>
          <a:custGeom>
            <a:avLst/>
            <a:gdLst>
              <a:gd name="T0" fmla="*/ 3 w 26"/>
              <a:gd name="T1" fmla="*/ 18 h 18"/>
              <a:gd name="T2" fmla="*/ 0 w 26"/>
              <a:gd name="T3" fmla="*/ 16 h 18"/>
              <a:gd name="T4" fmla="*/ 26 w 26"/>
              <a:gd name="T5" fmla="*/ 1 h 18"/>
              <a:gd name="T6" fmla="*/ 25 w 26"/>
              <a:gd name="T7" fmla="*/ 4 h 18"/>
              <a:gd name="T8" fmla="*/ 3 w 26"/>
              <a:gd name="T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8">
                <a:moveTo>
                  <a:pt x="3" y="18"/>
                </a:moveTo>
                <a:cubicBezTo>
                  <a:pt x="0" y="16"/>
                  <a:pt x="0" y="16"/>
                  <a:pt x="0" y="16"/>
                </a:cubicBezTo>
                <a:cubicBezTo>
                  <a:pt x="1" y="15"/>
                  <a:pt x="14" y="0"/>
                  <a:pt x="26" y="1"/>
                </a:cubicBezTo>
                <a:cubicBezTo>
                  <a:pt x="25" y="4"/>
                  <a:pt x="25" y="4"/>
                  <a:pt x="25" y="4"/>
                </a:cubicBezTo>
                <a:cubicBezTo>
                  <a:pt x="16" y="3"/>
                  <a:pt x="3" y="18"/>
                  <a:pt x="3" y="1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ṩļîḍé">
            <a:extLst>
              <a:ext uri="{FF2B5EF4-FFF2-40B4-BE49-F238E27FC236}">
                <a16:creationId xmlns:a16="http://schemas.microsoft.com/office/drawing/2014/main" id="{96CF8A11-0661-42AB-829F-F12F9D095C5F}"/>
              </a:ext>
            </a:extLst>
          </p:cNvPr>
          <p:cNvSpPr/>
          <p:nvPr/>
        </p:nvSpPr>
        <p:spPr bwMode="auto">
          <a:xfrm>
            <a:off x="1599675" y="1992747"/>
            <a:ext cx="45519" cy="22760"/>
          </a:xfrm>
          <a:custGeom>
            <a:avLst/>
            <a:gdLst>
              <a:gd name="T0" fmla="*/ 2 w 12"/>
              <a:gd name="T1" fmla="*/ 6 h 6"/>
              <a:gd name="T2" fmla="*/ 0 w 12"/>
              <a:gd name="T3" fmla="*/ 4 h 6"/>
              <a:gd name="T4" fmla="*/ 12 w 12"/>
              <a:gd name="T5" fmla="*/ 1 h 6"/>
              <a:gd name="T6" fmla="*/ 11 w 12"/>
              <a:gd name="T7" fmla="*/ 4 h 6"/>
              <a:gd name="T8" fmla="*/ 2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2" y="6"/>
                </a:moveTo>
                <a:cubicBezTo>
                  <a:pt x="0" y="4"/>
                  <a:pt x="0" y="4"/>
                  <a:pt x="0" y="4"/>
                </a:cubicBezTo>
                <a:cubicBezTo>
                  <a:pt x="1" y="4"/>
                  <a:pt x="6" y="0"/>
                  <a:pt x="12" y="1"/>
                </a:cubicBezTo>
                <a:cubicBezTo>
                  <a:pt x="11" y="4"/>
                  <a:pt x="11" y="4"/>
                  <a:pt x="11" y="4"/>
                </a:cubicBezTo>
                <a:cubicBezTo>
                  <a:pt x="7" y="4"/>
                  <a:pt x="2" y="6"/>
                  <a:pt x="2" y="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ṩļíḑè">
            <a:extLst>
              <a:ext uri="{FF2B5EF4-FFF2-40B4-BE49-F238E27FC236}">
                <a16:creationId xmlns:a16="http://schemas.microsoft.com/office/drawing/2014/main" id="{59EAE320-6647-4DF4-9953-F272B34F8749}"/>
              </a:ext>
            </a:extLst>
          </p:cNvPr>
          <p:cNvSpPr/>
          <p:nvPr/>
        </p:nvSpPr>
        <p:spPr bwMode="auto">
          <a:xfrm>
            <a:off x="1251773" y="1992747"/>
            <a:ext cx="47146" cy="22760"/>
          </a:xfrm>
          <a:custGeom>
            <a:avLst/>
            <a:gdLst>
              <a:gd name="T0" fmla="*/ 10 w 12"/>
              <a:gd name="T1" fmla="*/ 6 h 6"/>
              <a:gd name="T2" fmla="*/ 0 w 12"/>
              <a:gd name="T3" fmla="*/ 3 h 6"/>
              <a:gd name="T4" fmla="*/ 0 w 12"/>
              <a:gd name="T5" fmla="*/ 0 h 6"/>
              <a:gd name="T6" fmla="*/ 12 w 12"/>
              <a:gd name="T7" fmla="*/ 4 h 6"/>
              <a:gd name="T8" fmla="*/ 10 w 12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10" y="6"/>
                </a:moveTo>
                <a:cubicBezTo>
                  <a:pt x="9" y="6"/>
                  <a:pt x="6" y="3"/>
                  <a:pt x="0" y="3"/>
                </a:cubicBezTo>
                <a:cubicBezTo>
                  <a:pt x="0" y="0"/>
                  <a:pt x="0" y="0"/>
                  <a:pt x="0" y="0"/>
                </a:cubicBezTo>
                <a:cubicBezTo>
                  <a:pt x="7" y="0"/>
                  <a:pt x="11" y="4"/>
                  <a:pt x="12" y="4"/>
                </a:cubicBezTo>
                <a:lnTo>
                  <a:pt x="10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şḷíďè">
            <a:extLst>
              <a:ext uri="{FF2B5EF4-FFF2-40B4-BE49-F238E27FC236}">
                <a16:creationId xmlns:a16="http://schemas.microsoft.com/office/drawing/2014/main" id="{5C27EA90-4DF0-4E01-9B8D-258637854B35}"/>
              </a:ext>
            </a:extLst>
          </p:cNvPr>
          <p:cNvSpPr/>
          <p:nvPr/>
        </p:nvSpPr>
        <p:spPr bwMode="auto">
          <a:xfrm>
            <a:off x="2622419" y="5271660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6 w 32"/>
              <a:gd name="T27" fmla="*/ 2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5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39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6" y="2"/>
                </a:cubicBezTo>
                <a:cubicBezTo>
                  <a:pt x="27" y="3"/>
                  <a:pt x="28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ṥļíḓe">
            <a:extLst>
              <a:ext uri="{FF2B5EF4-FFF2-40B4-BE49-F238E27FC236}">
                <a16:creationId xmlns:a16="http://schemas.microsoft.com/office/drawing/2014/main" id="{193B38FC-C707-4DE3-B0BF-CBE607FAB70B}"/>
              </a:ext>
            </a:extLst>
          </p:cNvPr>
          <p:cNvSpPr/>
          <p:nvPr/>
        </p:nvSpPr>
        <p:spPr bwMode="auto">
          <a:xfrm>
            <a:off x="2653308" y="5279790"/>
            <a:ext cx="138186" cy="154441"/>
          </a:xfrm>
          <a:custGeom>
            <a:avLst/>
            <a:gdLst>
              <a:gd name="T0" fmla="*/ 25 w 36"/>
              <a:gd name="T1" fmla="*/ 1 h 40"/>
              <a:gd name="T2" fmla="*/ 21 w 36"/>
              <a:gd name="T3" fmla="*/ 0 h 40"/>
              <a:gd name="T4" fmla="*/ 20 w 36"/>
              <a:gd name="T5" fmla="*/ 0 h 40"/>
              <a:gd name="T6" fmla="*/ 18 w 36"/>
              <a:gd name="T7" fmla="*/ 0 h 40"/>
              <a:gd name="T8" fmla="*/ 3 w 36"/>
              <a:gd name="T9" fmla="*/ 15 h 40"/>
              <a:gd name="T10" fmla="*/ 4 w 36"/>
              <a:gd name="T11" fmla="*/ 35 h 40"/>
              <a:gd name="T12" fmla="*/ 6 w 36"/>
              <a:gd name="T13" fmla="*/ 38 h 40"/>
              <a:gd name="T14" fmla="*/ 9 w 36"/>
              <a:gd name="T15" fmla="*/ 40 h 40"/>
              <a:gd name="T16" fmla="*/ 14 w 36"/>
              <a:gd name="T17" fmla="*/ 40 h 40"/>
              <a:gd name="T18" fmla="*/ 31 w 36"/>
              <a:gd name="T19" fmla="*/ 26 h 40"/>
              <a:gd name="T20" fmla="*/ 25 w 36"/>
              <a:gd name="T21" fmla="*/ 1 h 40"/>
              <a:gd name="T22" fmla="*/ 29 w 36"/>
              <a:gd name="T23" fmla="*/ 25 h 40"/>
              <a:gd name="T24" fmla="*/ 14 w 36"/>
              <a:gd name="T25" fmla="*/ 38 h 40"/>
              <a:gd name="T26" fmla="*/ 10 w 36"/>
              <a:gd name="T27" fmla="*/ 38 h 40"/>
              <a:gd name="T28" fmla="*/ 10 w 36"/>
              <a:gd name="T29" fmla="*/ 38 h 40"/>
              <a:gd name="T30" fmla="*/ 7 w 36"/>
              <a:gd name="T31" fmla="*/ 36 h 40"/>
              <a:gd name="T32" fmla="*/ 4 w 36"/>
              <a:gd name="T33" fmla="*/ 15 h 40"/>
              <a:gd name="T34" fmla="*/ 20 w 36"/>
              <a:gd name="T35" fmla="*/ 2 h 40"/>
              <a:gd name="T36" fmla="*/ 20 w 36"/>
              <a:gd name="T37" fmla="*/ 2 h 40"/>
              <a:gd name="T38" fmla="*/ 24 w 36"/>
              <a:gd name="T39" fmla="*/ 3 h 40"/>
              <a:gd name="T40" fmla="*/ 24 w 36"/>
              <a:gd name="T41" fmla="*/ 3 h 40"/>
              <a:gd name="T42" fmla="*/ 29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5" y="1"/>
                </a:moveTo>
                <a:cubicBezTo>
                  <a:pt x="24" y="1"/>
                  <a:pt x="22" y="0"/>
                  <a:pt x="21" y="0"/>
                </a:cubicBezTo>
                <a:cubicBezTo>
                  <a:pt x="21" y="0"/>
                  <a:pt x="21" y="0"/>
                  <a:pt x="20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1" y="2"/>
                  <a:pt x="6" y="7"/>
                  <a:pt x="3" y="15"/>
                </a:cubicBezTo>
                <a:cubicBezTo>
                  <a:pt x="0" y="22"/>
                  <a:pt x="0" y="30"/>
                  <a:pt x="4" y="35"/>
                </a:cubicBezTo>
                <a:cubicBezTo>
                  <a:pt x="4" y="36"/>
                  <a:pt x="5" y="37"/>
                  <a:pt x="6" y="38"/>
                </a:cubicBezTo>
                <a:cubicBezTo>
                  <a:pt x="7" y="39"/>
                  <a:pt x="8" y="39"/>
                  <a:pt x="9" y="40"/>
                </a:cubicBezTo>
                <a:cubicBezTo>
                  <a:pt x="11" y="40"/>
                  <a:pt x="12" y="40"/>
                  <a:pt x="14" y="40"/>
                </a:cubicBezTo>
                <a:cubicBezTo>
                  <a:pt x="21" y="40"/>
                  <a:pt x="28" y="35"/>
                  <a:pt x="31" y="26"/>
                </a:cubicBezTo>
                <a:cubicBezTo>
                  <a:pt x="36" y="15"/>
                  <a:pt x="33" y="4"/>
                  <a:pt x="25" y="1"/>
                </a:cubicBezTo>
                <a:close/>
                <a:moveTo>
                  <a:pt x="29" y="25"/>
                </a:moveTo>
                <a:cubicBezTo>
                  <a:pt x="26" y="33"/>
                  <a:pt x="20" y="38"/>
                  <a:pt x="14" y="38"/>
                </a:cubicBezTo>
                <a:cubicBezTo>
                  <a:pt x="12" y="38"/>
                  <a:pt x="11" y="38"/>
                  <a:pt x="10" y="38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7"/>
                  <a:pt x="8" y="37"/>
                  <a:pt x="7" y="36"/>
                </a:cubicBezTo>
                <a:cubicBezTo>
                  <a:pt x="3" y="32"/>
                  <a:pt x="1" y="23"/>
                  <a:pt x="4" y="15"/>
                </a:cubicBezTo>
                <a:cubicBezTo>
                  <a:pt x="8" y="8"/>
                  <a:pt x="14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2" y="2"/>
                  <a:pt x="23" y="3"/>
                  <a:pt x="24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31" y="6"/>
                  <a:pt x="33" y="16"/>
                  <a:pt x="29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ïṧļïḍê">
            <a:extLst>
              <a:ext uri="{FF2B5EF4-FFF2-40B4-BE49-F238E27FC236}">
                <a16:creationId xmlns:a16="http://schemas.microsoft.com/office/drawing/2014/main" id="{458E68B4-11C3-4A28-903C-F526BBC8553D}"/>
              </a:ext>
            </a:extLst>
          </p:cNvPr>
          <p:cNvSpPr/>
          <p:nvPr/>
        </p:nvSpPr>
        <p:spPr bwMode="auto">
          <a:xfrm>
            <a:off x="2773610" y="5522019"/>
            <a:ext cx="123554" cy="154441"/>
          </a:xfrm>
          <a:custGeom>
            <a:avLst/>
            <a:gdLst>
              <a:gd name="T0" fmla="*/ 29 w 32"/>
              <a:gd name="T1" fmla="*/ 2 h 40"/>
              <a:gd name="T2" fmla="*/ 26 w 32"/>
              <a:gd name="T3" fmla="*/ 1 h 40"/>
              <a:gd name="T4" fmla="*/ 22 w 32"/>
              <a:gd name="T5" fmla="*/ 0 h 40"/>
              <a:gd name="T6" fmla="*/ 4 w 32"/>
              <a:gd name="T7" fmla="*/ 14 h 40"/>
              <a:gd name="T8" fmla="*/ 11 w 32"/>
              <a:gd name="T9" fmla="*/ 39 h 40"/>
              <a:gd name="T10" fmla="*/ 14 w 32"/>
              <a:gd name="T11" fmla="*/ 40 h 40"/>
              <a:gd name="T12" fmla="*/ 15 w 32"/>
              <a:gd name="T13" fmla="*/ 40 h 40"/>
              <a:gd name="T14" fmla="*/ 18 w 32"/>
              <a:gd name="T15" fmla="*/ 40 h 40"/>
              <a:gd name="T16" fmla="*/ 15 w 32"/>
              <a:gd name="T17" fmla="*/ 38 h 40"/>
              <a:gd name="T18" fmla="*/ 12 w 32"/>
              <a:gd name="T19" fmla="*/ 37 h 40"/>
              <a:gd name="T20" fmla="*/ 12 w 32"/>
              <a:gd name="T21" fmla="*/ 37 h 40"/>
              <a:gd name="T22" fmla="*/ 6 w 32"/>
              <a:gd name="T23" fmla="*/ 15 h 40"/>
              <a:gd name="T24" fmla="*/ 22 w 32"/>
              <a:gd name="T25" fmla="*/ 2 h 40"/>
              <a:gd name="T26" fmla="*/ 25 w 32"/>
              <a:gd name="T27" fmla="*/ 3 h 40"/>
              <a:gd name="T28" fmla="*/ 28 w 32"/>
              <a:gd name="T29" fmla="*/ 4 h 40"/>
              <a:gd name="T30" fmla="*/ 32 w 32"/>
              <a:gd name="T31" fmla="*/ 5 h 40"/>
              <a:gd name="T32" fmla="*/ 29 w 32"/>
              <a:gd name="T33" fmla="*/ 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" h="40">
                <a:moveTo>
                  <a:pt x="29" y="2"/>
                </a:moveTo>
                <a:cubicBezTo>
                  <a:pt x="28" y="2"/>
                  <a:pt x="27" y="1"/>
                  <a:pt x="26" y="1"/>
                </a:cubicBezTo>
                <a:cubicBezTo>
                  <a:pt x="25" y="0"/>
                  <a:pt x="23" y="0"/>
                  <a:pt x="22" y="0"/>
                </a:cubicBezTo>
                <a:cubicBezTo>
                  <a:pt x="15" y="0"/>
                  <a:pt x="8" y="6"/>
                  <a:pt x="4" y="14"/>
                </a:cubicBezTo>
                <a:cubicBezTo>
                  <a:pt x="0" y="25"/>
                  <a:pt x="3" y="36"/>
                  <a:pt x="11" y="39"/>
                </a:cubicBezTo>
                <a:cubicBezTo>
                  <a:pt x="12" y="40"/>
                  <a:pt x="13" y="40"/>
                  <a:pt x="14" y="40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0"/>
                  <a:pt x="17" y="40"/>
                  <a:pt x="18" y="40"/>
                </a:cubicBezTo>
                <a:cubicBezTo>
                  <a:pt x="17" y="39"/>
                  <a:pt x="16" y="39"/>
                  <a:pt x="15" y="38"/>
                </a:cubicBezTo>
                <a:cubicBezTo>
                  <a:pt x="14" y="38"/>
                  <a:pt x="13" y="38"/>
                  <a:pt x="12" y="37"/>
                </a:cubicBezTo>
                <a:cubicBezTo>
                  <a:pt x="12" y="37"/>
                  <a:pt x="12" y="37"/>
                  <a:pt x="12" y="37"/>
                </a:cubicBezTo>
                <a:cubicBezTo>
                  <a:pt x="5" y="34"/>
                  <a:pt x="2" y="24"/>
                  <a:pt x="6" y="15"/>
                </a:cubicBezTo>
                <a:cubicBezTo>
                  <a:pt x="9" y="7"/>
                  <a:pt x="16" y="2"/>
                  <a:pt x="22" y="2"/>
                </a:cubicBezTo>
                <a:cubicBezTo>
                  <a:pt x="23" y="2"/>
                  <a:pt x="24" y="2"/>
                  <a:pt x="25" y="3"/>
                </a:cubicBezTo>
                <a:cubicBezTo>
                  <a:pt x="27" y="3"/>
                  <a:pt x="27" y="4"/>
                  <a:pt x="28" y="4"/>
                </a:cubicBezTo>
                <a:cubicBezTo>
                  <a:pt x="30" y="4"/>
                  <a:pt x="31" y="5"/>
                  <a:pt x="32" y="5"/>
                </a:cubicBezTo>
                <a:cubicBezTo>
                  <a:pt x="31" y="4"/>
                  <a:pt x="30" y="3"/>
                  <a:pt x="29" y="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íSlïḍe">
            <a:extLst>
              <a:ext uri="{FF2B5EF4-FFF2-40B4-BE49-F238E27FC236}">
                <a16:creationId xmlns:a16="http://schemas.microsoft.com/office/drawing/2014/main" id="{C39E61A7-838B-4302-ACE0-73066647D0FB}"/>
              </a:ext>
            </a:extLst>
          </p:cNvPr>
          <p:cNvSpPr/>
          <p:nvPr/>
        </p:nvSpPr>
        <p:spPr bwMode="auto">
          <a:xfrm>
            <a:off x="2799622" y="5530149"/>
            <a:ext cx="139811" cy="154441"/>
          </a:xfrm>
          <a:custGeom>
            <a:avLst/>
            <a:gdLst>
              <a:gd name="T0" fmla="*/ 26 w 36"/>
              <a:gd name="T1" fmla="*/ 1 h 40"/>
              <a:gd name="T2" fmla="*/ 22 w 36"/>
              <a:gd name="T3" fmla="*/ 0 h 40"/>
              <a:gd name="T4" fmla="*/ 21 w 36"/>
              <a:gd name="T5" fmla="*/ 0 h 40"/>
              <a:gd name="T6" fmla="*/ 18 w 36"/>
              <a:gd name="T7" fmla="*/ 1 h 40"/>
              <a:gd name="T8" fmla="*/ 3 w 36"/>
              <a:gd name="T9" fmla="*/ 15 h 40"/>
              <a:gd name="T10" fmla="*/ 5 w 36"/>
              <a:gd name="T11" fmla="*/ 35 h 40"/>
              <a:gd name="T12" fmla="*/ 7 w 36"/>
              <a:gd name="T13" fmla="*/ 38 h 40"/>
              <a:gd name="T14" fmla="*/ 10 w 36"/>
              <a:gd name="T15" fmla="*/ 40 h 40"/>
              <a:gd name="T16" fmla="*/ 15 w 36"/>
              <a:gd name="T17" fmla="*/ 40 h 40"/>
              <a:gd name="T18" fmla="*/ 32 w 36"/>
              <a:gd name="T19" fmla="*/ 26 h 40"/>
              <a:gd name="T20" fmla="*/ 26 w 36"/>
              <a:gd name="T21" fmla="*/ 1 h 40"/>
              <a:gd name="T22" fmla="*/ 30 w 36"/>
              <a:gd name="T23" fmla="*/ 25 h 40"/>
              <a:gd name="T24" fmla="*/ 15 w 36"/>
              <a:gd name="T25" fmla="*/ 38 h 40"/>
              <a:gd name="T26" fmla="*/ 11 w 36"/>
              <a:gd name="T27" fmla="*/ 38 h 40"/>
              <a:gd name="T28" fmla="*/ 11 w 36"/>
              <a:gd name="T29" fmla="*/ 38 h 40"/>
              <a:gd name="T30" fmla="*/ 8 w 36"/>
              <a:gd name="T31" fmla="*/ 36 h 40"/>
              <a:gd name="T32" fmla="*/ 5 w 36"/>
              <a:gd name="T33" fmla="*/ 15 h 40"/>
              <a:gd name="T34" fmla="*/ 21 w 36"/>
              <a:gd name="T35" fmla="*/ 2 h 40"/>
              <a:gd name="T36" fmla="*/ 21 w 36"/>
              <a:gd name="T37" fmla="*/ 2 h 40"/>
              <a:gd name="T38" fmla="*/ 25 w 36"/>
              <a:gd name="T39" fmla="*/ 3 h 40"/>
              <a:gd name="T40" fmla="*/ 25 w 36"/>
              <a:gd name="T41" fmla="*/ 3 h 40"/>
              <a:gd name="T42" fmla="*/ 30 w 36"/>
              <a:gd name="T43" fmla="*/ 25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" h="40">
                <a:moveTo>
                  <a:pt x="26" y="1"/>
                </a:move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1" y="0"/>
                  <a:pt x="21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2" y="2"/>
                  <a:pt x="6" y="7"/>
                  <a:pt x="3" y="15"/>
                </a:cubicBezTo>
                <a:cubicBezTo>
                  <a:pt x="0" y="22"/>
                  <a:pt x="1" y="30"/>
                  <a:pt x="5" y="35"/>
                </a:cubicBezTo>
                <a:cubicBezTo>
                  <a:pt x="5" y="36"/>
                  <a:pt x="6" y="37"/>
                  <a:pt x="7" y="38"/>
                </a:cubicBezTo>
                <a:cubicBezTo>
                  <a:pt x="8" y="39"/>
                  <a:pt x="9" y="39"/>
                  <a:pt x="10" y="40"/>
                </a:cubicBezTo>
                <a:cubicBezTo>
                  <a:pt x="12" y="40"/>
                  <a:pt x="13" y="40"/>
                  <a:pt x="15" y="40"/>
                </a:cubicBezTo>
                <a:cubicBezTo>
                  <a:pt x="22" y="40"/>
                  <a:pt x="29" y="35"/>
                  <a:pt x="32" y="26"/>
                </a:cubicBezTo>
                <a:cubicBezTo>
                  <a:pt x="36" y="16"/>
                  <a:pt x="33" y="4"/>
                  <a:pt x="26" y="1"/>
                </a:cubicBezTo>
                <a:close/>
                <a:moveTo>
                  <a:pt x="30" y="25"/>
                </a:moveTo>
                <a:cubicBezTo>
                  <a:pt x="27" y="33"/>
                  <a:pt x="21" y="38"/>
                  <a:pt x="15" y="38"/>
                </a:cubicBezTo>
                <a:cubicBezTo>
                  <a:pt x="13" y="38"/>
                  <a:pt x="12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9" y="37"/>
                  <a:pt x="8" y="36"/>
                </a:cubicBezTo>
                <a:cubicBezTo>
                  <a:pt x="3" y="32"/>
                  <a:pt x="2" y="23"/>
                  <a:pt x="5" y="15"/>
                </a:cubicBezTo>
                <a:cubicBezTo>
                  <a:pt x="8" y="8"/>
                  <a:pt x="15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2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32" y="6"/>
                  <a:pt x="34" y="16"/>
                  <a:pt x="30" y="2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íṣḻîḍé">
            <a:extLst>
              <a:ext uri="{FF2B5EF4-FFF2-40B4-BE49-F238E27FC236}">
                <a16:creationId xmlns:a16="http://schemas.microsoft.com/office/drawing/2014/main" id="{2815BBDA-6855-4D76-A4BC-2343B06ABBAC}"/>
              </a:ext>
            </a:extLst>
          </p:cNvPr>
          <p:cNvSpPr/>
          <p:nvPr/>
        </p:nvSpPr>
        <p:spPr bwMode="auto">
          <a:xfrm>
            <a:off x="2650057" y="5279790"/>
            <a:ext cx="281248" cy="404800"/>
          </a:xfrm>
          <a:custGeom>
            <a:avLst/>
            <a:gdLst>
              <a:gd name="T0" fmla="*/ 125 w 173"/>
              <a:gd name="T1" fmla="*/ 0 h 249"/>
              <a:gd name="T2" fmla="*/ 2 w 173"/>
              <a:gd name="T3" fmla="*/ 244 h 249"/>
              <a:gd name="T4" fmla="*/ 0 w 173"/>
              <a:gd name="T5" fmla="*/ 249 h 249"/>
              <a:gd name="T6" fmla="*/ 0 w 173"/>
              <a:gd name="T7" fmla="*/ 249 h 249"/>
              <a:gd name="T8" fmla="*/ 47 w 173"/>
              <a:gd name="T9" fmla="*/ 249 h 249"/>
              <a:gd name="T10" fmla="*/ 173 w 173"/>
              <a:gd name="T11" fmla="*/ 0 h 249"/>
              <a:gd name="T12" fmla="*/ 125 w 173"/>
              <a:gd name="T13" fmla="*/ 0 h 249"/>
              <a:gd name="T14" fmla="*/ 45 w 173"/>
              <a:gd name="T15" fmla="*/ 244 h 249"/>
              <a:gd name="T16" fmla="*/ 7 w 173"/>
              <a:gd name="T17" fmla="*/ 244 h 249"/>
              <a:gd name="T18" fmla="*/ 128 w 173"/>
              <a:gd name="T19" fmla="*/ 5 h 249"/>
              <a:gd name="T20" fmla="*/ 166 w 173"/>
              <a:gd name="T21" fmla="*/ 5 h 249"/>
              <a:gd name="T22" fmla="*/ 130 w 173"/>
              <a:gd name="T23" fmla="*/ 73 h 249"/>
              <a:gd name="T24" fmla="*/ 45 w 173"/>
              <a:gd name="T25" fmla="*/ 24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3" h="249">
                <a:moveTo>
                  <a:pt x="125" y="0"/>
                </a:moveTo>
                <a:lnTo>
                  <a:pt x="2" y="244"/>
                </a:lnTo>
                <a:lnTo>
                  <a:pt x="0" y="249"/>
                </a:lnTo>
                <a:lnTo>
                  <a:pt x="0" y="249"/>
                </a:lnTo>
                <a:lnTo>
                  <a:pt x="47" y="249"/>
                </a:lnTo>
                <a:lnTo>
                  <a:pt x="173" y="0"/>
                </a:lnTo>
                <a:lnTo>
                  <a:pt x="125" y="0"/>
                </a:lnTo>
                <a:close/>
                <a:moveTo>
                  <a:pt x="45" y="244"/>
                </a:moveTo>
                <a:lnTo>
                  <a:pt x="7" y="244"/>
                </a:lnTo>
                <a:lnTo>
                  <a:pt x="128" y="5"/>
                </a:lnTo>
                <a:lnTo>
                  <a:pt x="166" y="5"/>
                </a:lnTo>
                <a:lnTo>
                  <a:pt x="130" y="73"/>
                </a:lnTo>
                <a:lnTo>
                  <a:pt x="45" y="2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íŝľïďé">
            <a:extLst>
              <a:ext uri="{FF2B5EF4-FFF2-40B4-BE49-F238E27FC236}">
                <a16:creationId xmlns:a16="http://schemas.microsoft.com/office/drawing/2014/main" id="{E7BCAFA8-62BA-4FF1-966E-542E0875CC91}"/>
              </a:ext>
            </a:extLst>
          </p:cNvPr>
          <p:cNvSpPr/>
          <p:nvPr/>
        </p:nvSpPr>
        <p:spPr bwMode="auto">
          <a:xfrm>
            <a:off x="2633799" y="5260281"/>
            <a:ext cx="297505" cy="424309"/>
          </a:xfrm>
          <a:custGeom>
            <a:avLst/>
            <a:gdLst>
              <a:gd name="T0" fmla="*/ 166 w 183"/>
              <a:gd name="T1" fmla="*/ 0 h 261"/>
              <a:gd name="T2" fmla="*/ 126 w 183"/>
              <a:gd name="T3" fmla="*/ 0 h 261"/>
              <a:gd name="T4" fmla="*/ 0 w 183"/>
              <a:gd name="T5" fmla="*/ 246 h 261"/>
              <a:gd name="T6" fmla="*/ 0 w 183"/>
              <a:gd name="T7" fmla="*/ 246 h 261"/>
              <a:gd name="T8" fmla="*/ 10 w 183"/>
              <a:gd name="T9" fmla="*/ 261 h 261"/>
              <a:gd name="T10" fmla="*/ 10 w 183"/>
              <a:gd name="T11" fmla="*/ 261 h 261"/>
              <a:gd name="T12" fmla="*/ 40 w 183"/>
              <a:gd name="T13" fmla="*/ 261 h 261"/>
              <a:gd name="T14" fmla="*/ 43 w 183"/>
              <a:gd name="T15" fmla="*/ 256 h 261"/>
              <a:gd name="T16" fmla="*/ 12 w 183"/>
              <a:gd name="T17" fmla="*/ 256 h 261"/>
              <a:gd name="T18" fmla="*/ 12 w 183"/>
              <a:gd name="T19" fmla="*/ 256 h 261"/>
              <a:gd name="T20" fmla="*/ 5 w 183"/>
              <a:gd name="T21" fmla="*/ 246 h 261"/>
              <a:gd name="T22" fmla="*/ 128 w 183"/>
              <a:gd name="T23" fmla="*/ 5 h 261"/>
              <a:gd name="T24" fmla="*/ 164 w 183"/>
              <a:gd name="T25" fmla="*/ 5 h 261"/>
              <a:gd name="T26" fmla="*/ 173 w 183"/>
              <a:gd name="T27" fmla="*/ 12 h 261"/>
              <a:gd name="T28" fmla="*/ 176 w 183"/>
              <a:gd name="T29" fmla="*/ 14 h 261"/>
              <a:gd name="T30" fmla="*/ 173 w 183"/>
              <a:gd name="T31" fmla="*/ 17 h 261"/>
              <a:gd name="T32" fmla="*/ 176 w 183"/>
              <a:gd name="T33" fmla="*/ 17 h 261"/>
              <a:gd name="T34" fmla="*/ 140 w 183"/>
              <a:gd name="T35" fmla="*/ 85 h 261"/>
              <a:gd name="T36" fmla="*/ 183 w 183"/>
              <a:gd name="T37" fmla="*/ 12 h 261"/>
              <a:gd name="T38" fmla="*/ 183 w 183"/>
              <a:gd name="T39" fmla="*/ 12 h 261"/>
              <a:gd name="T40" fmla="*/ 166 w 183"/>
              <a:gd name="T41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3" h="261">
                <a:moveTo>
                  <a:pt x="166" y="0"/>
                </a:moveTo>
                <a:lnTo>
                  <a:pt x="126" y="0"/>
                </a:lnTo>
                <a:lnTo>
                  <a:pt x="0" y="246"/>
                </a:lnTo>
                <a:lnTo>
                  <a:pt x="0" y="246"/>
                </a:lnTo>
                <a:lnTo>
                  <a:pt x="10" y="261"/>
                </a:lnTo>
                <a:lnTo>
                  <a:pt x="10" y="261"/>
                </a:lnTo>
                <a:lnTo>
                  <a:pt x="40" y="261"/>
                </a:lnTo>
                <a:lnTo>
                  <a:pt x="43" y="256"/>
                </a:lnTo>
                <a:lnTo>
                  <a:pt x="12" y="256"/>
                </a:lnTo>
                <a:lnTo>
                  <a:pt x="12" y="256"/>
                </a:lnTo>
                <a:lnTo>
                  <a:pt x="5" y="246"/>
                </a:lnTo>
                <a:lnTo>
                  <a:pt x="128" y="5"/>
                </a:lnTo>
                <a:lnTo>
                  <a:pt x="164" y="5"/>
                </a:lnTo>
                <a:lnTo>
                  <a:pt x="173" y="12"/>
                </a:lnTo>
                <a:lnTo>
                  <a:pt x="176" y="14"/>
                </a:lnTo>
                <a:lnTo>
                  <a:pt x="173" y="17"/>
                </a:lnTo>
                <a:lnTo>
                  <a:pt x="176" y="17"/>
                </a:lnTo>
                <a:lnTo>
                  <a:pt x="140" y="85"/>
                </a:lnTo>
                <a:lnTo>
                  <a:pt x="183" y="12"/>
                </a:lnTo>
                <a:lnTo>
                  <a:pt x="183" y="12"/>
                </a:lnTo>
                <a:lnTo>
                  <a:pt x="16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ïš1îḓè">
            <a:extLst>
              <a:ext uri="{FF2B5EF4-FFF2-40B4-BE49-F238E27FC236}">
                <a16:creationId xmlns:a16="http://schemas.microsoft.com/office/drawing/2014/main" id="{FF9F13CF-B343-4D67-9523-59EF4220C414}"/>
              </a:ext>
            </a:extLst>
          </p:cNvPr>
          <p:cNvSpPr/>
          <p:nvPr/>
        </p:nvSpPr>
        <p:spPr bwMode="auto">
          <a:xfrm>
            <a:off x="1290790" y="3743474"/>
            <a:ext cx="331645" cy="331645"/>
          </a:xfrm>
          <a:custGeom>
            <a:avLst/>
            <a:gdLst>
              <a:gd name="T0" fmla="*/ 43 w 86"/>
              <a:gd name="T1" fmla="*/ 86 h 86"/>
              <a:gd name="T2" fmla="*/ 0 w 86"/>
              <a:gd name="T3" fmla="*/ 43 h 86"/>
              <a:gd name="T4" fmla="*/ 43 w 86"/>
              <a:gd name="T5" fmla="*/ 0 h 86"/>
              <a:gd name="T6" fmla="*/ 86 w 86"/>
              <a:gd name="T7" fmla="*/ 43 h 86"/>
              <a:gd name="T8" fmla="*/ 43 w 86"/>
              <a:gd name="T9" fmla="*/ 86 h 86"/>
              <a:gd name="T10" fmla="*/ 43 w 86"/>
              <a:gd name="T11" fmla="*/ 3 h 86"/>
              <a:gd name="T12" fmla="*/ 3 w 86"/>
              <a:gd name="T13" fmla="*/ 43 h 86"/>
              <a:gd name="T14" fmla="*/ 43 w 86"/>
              <a:gd name="T15" fmla="*/ 83 h 86"/>
              <a:gd name="T16" fmla="*/ 83 w 86"/>
              <a:gd name="T17" fmla="*/ 43 h 86"/>
              <a:gd name="T18" fmla="*/ 43 w 86"/>
              <a:gd name="T19" fmla="*/ 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6">
                <a:moveTo>
                  <a:pt x="43" y="86"/>
                </a:moveTo>
                <a:cubicBezTo>
                  <a:pt x="19" y="86"/>
                  <a:pt x="0" y="67"/>
                  <a:pt x="0" y="43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3"/>
                </a:cubicBezTo>
                <a:cubicBezTo>
                  <a:pt x="86" y="67"/>
                  <a:pt x="67" y="86"/>
                  <a:pt x="43" y="86"/>
                </a:cubicBezTo>
                <a:close/>
                <a:moveTo>
                  <a:pt x="43" y="3"/>
                </a:moveTo>
                <a:cubicBezTo>
                  <a:pt x="21" y="3"/>
                  <a:pt x="3" y="21"/>
                  <a:pt x="3" y="43"/>
                </a:cubicBezTo>
                <a:cubicBezTo>
                  <a:pt x="3" y="65"/>
                  <a:pt x="21" y="83"/>
                  <a:pt x="43" y="83"/>
                </a:cubicBezTo>
                <a:cubicBezTo>
                  <a:pt x="65" y="83"/>
                  <a:pt x="83" y="65"/>
                  <a:pt x="83" y="43"/>
                </a:cubicBezTo>
                <a:cubicBezTo>
                  <a:pt x="83" y="21"/>
                  <a:pt x="65" y="3"/>
                  <a:pt x="43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işḷíḑé">
            <a:extLst>
              <a:ext uri="{FF2B5EF4-FFF2-40B4-BE49-F238E27FC236}">
                <a16:creationId xmlns:a16="http://schemas.microsoft.com/office/drawing/2014/main" id="{236E7160-F3CB-470A-A812-6E435B68E52F}"/>
              </a:ext>
            </a:extLst>
          </p:cNvPr>
          <p:cNvSpPr/>
          <p:nvPr/>
        </p:nvSpPr>
        <p:spPr bwMode="auto">
          <a:xfrm>
            <a:off x="1324931" y="3777613"/>
            <a:ext cx="263364" cy="266616"/>
          </a:xfrm>
          <a:custGeom>
            <a:avLst/>
            <a:gdLst>
              <a:gd name="T0" fmla="*/ 34 w 68"/>
              <a:gd name="T1" fmla="*/ 69 h 69"/>
              <a:gd name="T2" fmla="*/ 0 w 68"/>
              <a:gd name="T3" fmla="*/ 34 h 69"/>
              <a:gd name="T4" fmla="*/ 34 w 68"/>
              <a:gd name="T5" fmla="*/ 0 h 69"/>
              <a:gd name="T6" fmla="*/ 68 w 68"/>
              <a:gd name="T7" fmla="*/ 34 h 69"/>
              <a:gd name="T8" fmla="*/ 34 w 68"/>
              <a:gd name="T9" fmla="*/ 69 h 69"/>
              <a:gd name="T10" fmla="*/ 34 w 68"/>
              <a:gd name="T11" fmla="*/ 3 h 69"/>
              <a:gd name="T12" fmla="*/ 3 w 68"/>
              <a:gd name="T13" fmla="*/ 34 h 69"/>
              <a:gd name="T14" fmla="*/ 34 w 68"/>
              <a:gd name="T15" fmla="*/ 66 h 69"/>
              <a:gd name="T16" fmla="*/ 65 w 68"/>
              <a:gd name="T17" fmla="*/ 34 h 69"/>
              <a:gd name="T18" fmla="*/ 34 w 68"/>
              <a:gd name="T19" fmla="*/ 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69">
                <a:moveTo>
                  <a:pt x="34" y="69"/>
                </a:moveTo>
                <a:cubicBezTo>
                  <a:pt x="15" y="69"/>
                  <a:pt x="0" y="53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ubicBezTo>
                  <a:pt x="68" y="53"/>
                  <a:pt x="53" y="69"/>
                  <a:pt x="34" y="69"/>
                </a:cubicBezTo>
                <a:close/>
                <a:moveTo>
                  <a:pt x="34" y="3"/>
                </a:moveTo>
                <a:cubicBezTo>
                  <a:pt x="17" y="3"/>
                  <a:pt x="3" y="17"/>
                  <a:pt x="3" y="34"/>
                </a:cubicBezTo>
                <a:cubicBezTo>
                  <a:pt x="3" y="51"/>
                  <a:pt x="17" y="66"/>
                  <a:pt x="34" y="66"/>
                </a:cubicBezTo>
                <a:cubicBezTo>
                  <a:pt x="51" y="66"/>
                  <a:pt x="65" y="51"/>
                  <a:pt x="65" y="34"/>
                </a:cubicBezTo>
                <a:cubicBezTo>
                  <a:pt x="65" y="17"/>
                  <a:pt x="51" y="3"/>
                  <a:pt x="34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ṣ1ïdé">
            <a:extLst>
              <a:ext uri="{FF2B5EF4-FFF2-40B4-BE49-F238E27FC236}">
                <a16:creationId xmlns:a16="http://schemas.microsoft.com/office/drawing/2014/main" id="{35655CE2-D48F-4200-9EF6-519526AADE92}"/>
              </a:ext>
            </a:extLst>
          </p:cNvPr>
          <p:cNvSpPr/>
          <p:nvPr/>
        </p:nvSpPr>
        <p:spPr bwMode="auto">
          <a:xfrm>
            <a:off x="1198126" y="4032850"/>
            <a:ext cx="204839" cy="211342"/>
          </a:xfrm>
          <a:custGeom>
            <a:avLst/>
            <a:gdLst>
              <a:gd name="T0" fmla="*/ 8 w 53"/>
              <a:gd name="T1" fmla="*/ 55 h 55"/>
              <a:gd name="T2" fmla="*/ 8 w 53"/>
              <a:gd name="T3" fmla="*/ 55 h 55"/>
              <a:gd name="T4" fmla="*/ 4 w 53"/>
              <a:gd name="T5" fmla="*/ 53 h 55"/>
              <a:gd name="T6" fmla="*/ 40 w 53"/>
              <a:gd name="T7" fmla="*/ 0 h 55"/>
              <a:gd name="T8" fmla="*/ 42 w 53"/>
              <a:gd name="T9" fmla="*/ 2 h 55"/>
              <a:gd name="T10" fmla="*/ 6 w 53"/>
              <a:gd name="T11" fmla="*/ 51 h 55"/>
              <a:gd name="T12" fmla="*/ 8 w 53"/>
              <a:gd name="T13" fmla="*/ 52 h 55"/>
              <a:gd name="T14" fmla="*/ 50 w 53"/>
              <a:gd name="T15" fmla="*/ 6 h 55"/>
              <a:gd name="T16" fmla="*/ 53 w 53"/>
              <a:gd name="T17" fmla="*/ 8 h 55"/>
              <a:gd name="T18" fmla="*/ 8 w 53"/>
              <a:gd name="T19" fmla="*/ 5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5">
                <a:moveTo>
                  <a:pt x="8" y="55"/>
                </a:moveTo>
                <a:cubicBezTo>
                  <a:pt x="8" y="55"/>
                  <a:pt x="8" y="55"/>
                  <a:pt x="8" y="55"/>
                </a:cubicBezTo>
                <a:cubicBezTo>
                  <a:pt x="6" y="55"/>
                  <a:pt x="5" y="54"/>
                  <a:pt x="4" y="53"/>
                </a:cubicBezTo>
                <a:cubicBezTo>
                  <a:pt x="0" y="45"/>
                  <a:pt x="31" y="10"/>
                  <a:pt x="40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3" y="23"/>
                  <a:pt x="4" y="47"/>
                  <a:pt x="6" y="51"/>
                </a:cubicBezTo>
                <a:cubicBezTo>
                  <a:pt x="7" y="52"/>
                  <a:pt x="7" y="52"/>
                  <a:pt x="8" y="52"/>
                </a:cubicBezTo>
                <a:cubicBezTo>
                  <a:pt x="15" y="52"/>
                  <a:pt x="32" y="38"/>
                  <a:pt x="50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35" y="39"/>
                  <a:pt x="17" y="55"/>
                  <a:pt x="8" y="5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iṧļîďe">
            <a:extLst>
              <a:ext uri="{FF2B5EF4-FFF2-40B4-BE49-F238E27FC236}">
                <a16:creationId xmlns:a16="http://schemas.microsoft.com/office/drawing/2014/main" id="{476505BD-599A-4AA2-9A77-B2E5146740DB}"/>
              </a:ext>
            </a:extLst>
          </p:cNvPr>
          <p:cNvSpPr/>
          <p:nvPr/>
        </p:nvSpPr>
        <p:spPr bwMode="auto">
          <a:xfrm>
            <a:off x="1503758" y="3819883"/>
            <a:ext cx="53648" cy="84536"/>
          </a:xfrm>
          <a:custGeom>
            <a:avLst/>
            <a:gdLst>
              <a:gd name="T0" fmla="*/ 11 w 14"/>
              <a:gd name="T1" fmla="*/ 22 h 22"/>
              <a:gd name="T2" fmla="*/ 0 w 14"/>
              <a:gd name="T3" fmla="*/ 3 h 22"/>
              <a:gd name="T4" fmla="*/ 1 w 14"/>
              <a:gd name="T5" fmla="*/ 0 h 22"/>
              <a:gd name="T6" fmla="*/ 14 w 14"/>
              <a:gd name="T7" fmla="*/ 21 h 22"/>
              <a:gd name="T8" fmla="*/ 11 w 14"/>
              <a:gd name="T9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22">
                <a:moveTo>
                  <a:pt x="11" y="22"/>
                </a:moveTo>
                <a:cubicBezTo>
                  <a:pt x="9" y="7"/>
                  <a:pt x="0" y="3"/>
                  <a:pt x="0" y="3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12" y="5"/>
                  <a:pt x="14" y="21"/>
                </a:cubicBezTo>
                <a:lnTo>
                  <a:pt x="11" y="2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î$1iďe">
            <a:extLst>
              <a:ext uri="{FF2B5EF4-FFF2-40B4-BE49-F238E27FC236}">
                <a16:creationId xmlns:a16="http://schemas.microsoft.com/office/drawing/2014/main" id="{30D3D4A3-45B4-4A73-A4B4-79C7FAF28DA5}"/>
              </a:ext>
            </a:extLst>
          </p:cNvPr>
          <p:cNvSpPr/>
          <p:nvPr/>
        </p:nvSpPr>
        <p:spPr bwMode="auto">
          <a:xfrm>
            <a:off x="1962166" y="1484784"/>
            <a:ext cx="347902" cy="346275"/>
          </a:xfrm>
          <a:custGeom>
            <a:avLst/>
            <a:gdLst>
              <a:gd name="T0" fmla="*/ 45 w 90"/>
              <a:gd name="T1" fmla="*/ 90 h 90"/>
              <a:gd name="T2" fmla="*/ 0 w 90"/>
              <a:gd name="T3" fmla="*/ 45 h 90"/>
              <a:gd name="T4" fmla="*/ 45 w 90"/>
              <a:gd name="T5" fmla="*/ 0 h 90"/>
              <a:gd name="T6" fmla="*/ 90 w 90"/>
              <a:gd name="T7" fmla="*/ 45 h 90"/>
              <a:gd name="T8" fmla="*/ 45 w 90"/>
              <a:gd name="T9" fmla="*/ 90 h 90"/>
              <a:gd name="T10" fmla="*/ 45 w 90"/>
              <a:gd name="T11" fmla="*/ 3 h 90"/>
              <a:gd name="T12" fmla="*/ 3 w 90"/>
              <a:gd name="T13" fmla="*/ 45 h 90"/>
              <a:gd name="T14" fmla="*/ 45 w 90"/>
              <a:gd name="T15" fmla="*/ 87 h 90"/>
              <a:gd name="T16" fmla="*/ 87 w 90"/>
              <a:gd name="T17" fmla="*/ 45 h 90"/>
              <a:gd name="T18" fmla="*/ 45 w 90"/>
              <a:gd name="T19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" h="90">
                <a:moveTo>
                  <a:pt x="45" y="90"/>
                </a:moveTo>
                <a:cubicBezTo>
                  <a:pt x="20" y="90"/>
                  <a:pt x="0" y="70"/>
                  <a:pt x="0" y="45"/>
                </a:cubicBezTo>
                <a:cubicBezTo>
                  <a:pt x="0" y="21"/>
                  <a:pt x="20" y="0"/>
                  <a:pt x="45" y="0"/>
                </a:cubicBezTo>
                <a:cubicBezTo>
                  <a:pt x="70" y="0"/>
                  <a:pt x="90" y="21"/>
                  <a:pt x="90" y="45"/>
                </a:cubicBezTo>
                <a:cubicBezTo>
                  <a:pt x="90" y="70"/>
                  <a:pt x="70" y="90"/>
                  <a:pt x="45" y="90"/>
                </a:cubicBezTo>
                <a:close/>
                <a:moveTo>
                  <a:pt x="45" y="3"/>
                </a:moveTo>
                <a:cubicBezTo>
                  <a:pt x="22" y="3"/>
                  <a:pt x="3" y="22"/>
                  <a:pt x="3" y="45"/>
                </a:cubicBezTo>
                <a:cubicBezTo>
                  <a:pt x="3" y="69"/>
                  <a:pt x="22" y="87"/>
                  <a:pt x="45" y="87"/>
                </a:cubicBezTo>
                <a:cubicBezTo>
                  <a:pt x="68" y="87"/>
                  <a:pt x="87" y="69"/>
                  <a:pt x="87" y="45"/>
                </a:cubicBezTo>
                <a:cubicBezTo>
                  <a:pt x="87" y="22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šḷiďé">
            <a:extLst>
              <a:ext uri="{FF2B5EF4-FFF2-40B4-BE49-F238E27FC236}">
                <a16:creationId xmlns:a16="http://schemas.microsoft.com/office/drawing/2014/main" id="{5354E841-E389-4FB6-89BD-AE75E6C4AF6C}"/>
              </a:ext>
            </a:extLst>
          </p:cNvPr>
          <p:cNvSpPr/>
          <p:nvPr/>
        </p:nvSpPr>
        <p:spPr bwMode="auto">
          <a:xfrm>
            <a:off x="1997932" y="1523802"/>
            <a:ext cx="277997" cy="273119"/>
          </a:xfrm>
          <a:custGeom>
            <a:avLst/>
            <a:gdLst>
              <a:gd name="T0" fmla="*/ 36 w 72"/>
              <a:gd name="T1" fmla="*/ 71 h 71"/>
              <a:gd name="T2" fmla="*/ 0 w 72"/>
              <a:gd name="T3" fmla="*/ 35 h 71"/>
              <a:gd name="T4" fmla="*/ 36 w 72"/>
              <a:gd name="T5" fmla="*/ 0 h 71"/>
              <a:gd name="T6" fmla="*/ 72 w 72"/>
              <a:gd name="T7" fmla="*/ 35 h 71"/>
              <a:gd name="T8" fmla="*/ 36 w 72"/>
              <a:gd name="T9" fmla="*/ 71 h 71"/>
              <a:gd name="T10" fmla="*/ 36 w 72"/>
              <a:gd name="T11" fmla="*/ 3 h 71"/>
              <a:gd name="T12" fmla="*/ 3 w 72"/>
              <a:gd name="T13" fmla="*/ 35 h 71"/>
              <a:gd name="T14" fmla="*/ 36 w 72"/>
              <a:gd name="T15" fmla="*/ 68 h 71"/>
              <a:gd name="T16" fmla="*/ 69 w 72"/>
              <a:gd name="T17" fmla="*/ 35 h 71"/>
              <a:gd name="T18" fmla="*/ 36 w 72"/>
              <a:gd name="T19" fmla="*/ 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71">
                <a:moveTo>
                  <a:pt x="36" y="71"/>
                </a:moveTo>
                <a:cubicBezTo>
                  <a:pt x="16" y="71"/>
                  <a:pt x="0" y="55"/>
                  <a:pt x="0" y="35"/>
                </a:cubicBezTo>
                <a:cubicBezTo>
                  <a:pt x="0" y="16"/>
                  <a:pt x="16" y="0"/>
                  <a:pt x="36" y="0"/>
                </a:cubicBezTo>
                <a:cubicBezTo>
                  <a:pt x="56" y="0"/>
                  <a:pt x="72" y="16"/>
                  <a:pt x="72" y="35"/>
                </a:cubicBezTo>
                <a:cubicBezTo>
                  <a:pt x="72" y="55"/>
                  <a:pt x="56" y="71"/>
                  <a:pt x="36" y="71"/>
                </a:cubicBezTo>
                <a:close/>
                <a:moveTo>
                  <a:pt x="36" y="3"/>
                </a:moveTo>
                <a:cubicBezTo>
                  <a:pt x="18" y="3"/>
                  <a:pt x="3" y="17"/>
                  <a:pt x="3" y="35"/>
                </a:cubicBezTo>
                <a:cubicBezTo>
                  <a:pt x="3" y="53"/>
                  <a:pt x="18" y="68"/>
                  <a:pt x="36" y="68"/>
                </a:cubicBezTo>
                <a:cubicBezTo>
                  <a:pt x="54" y="68"/>
                  <a:pt x="69" y="53"/>
                  <a:pt x="69" y="35"/>
                </a:cubicBezTo>
                <a:cubicBezTo>
                  <a:pt x="69" y="17"/>
                  <a:pt x="54" y="3"/>
                  <a:pt x="3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ṧlïḓè">
            <a:extLst>
              <a:ext uri="{FF2B5EF4-FFF2-40B4-BE49-F238E27FC236}">
                <a16:creationId xmlns:a16="http://schemas.microsoft.com/office/drawing/2014/main" id="{86FA8B6D-788C-4179-9F52-16A823CC430C}"/>
              </a:ext>
            </a:extLst>
          </p:cNvPr>
          <p:cNvSpPr/>
          <p:nvPr/>
        </p:nvSpPr>
        <p:spPr bwMode="auto">
          <a:xfrm>
            <a:off x="2113356" y="1639227"/>
            <a:ext cx="42268" cy="42268"/>
          </a:xfrm>
          <a:custGeom>
            <a:avLst/>
            <a:gdLst>
              <a:gd name="T0" fmla="*/ 6 w 11"/>
              <a:gd name="T1" fmla="*/ 11 h 11"/>
              <a:gd name="T2" fmla="*/ 0 w 11"/>
              <a:gd name="T3" fmla="*/ 5 h 11"/>
              <a:gd name="T4" fmla="*/ 6 w 11"/>
              <a:gd name="T5" fmla="*/ 0 h 11"/>
              <a:gd name="T6" fmla="*/ 11 w 11"/>
              <a:gd name="T7" fmla="*/ 5 h 11"/>
              <a:gd name="T8" fmla="*/ 6 w 11"/>
              <a:gd name="T9" fmla="*/ 11 h 11"/>
              <a:gd name="T10" fmla="*/ 6 w 11"/>
              <a:gd name="T11" fmla="*/ 3 h 11"/>
              <a:gd name="T12" fmla="*/ 3 w 11"/>
              <a:gd name="T13" fmla="*/ 5 h 11"/>
              <a:gd name="T14" fmla="*/ 6 w 11"/>
              <a:gd name="T15" fmla="*/ 8 h 11"/>
              <a:gd name="T16" fmla="*/ 8 w 11"/>
              <a:gd name="T17" fmla="*/ 5 h 11"/>
              <a:gd name="T18" fmla="*/ 6 w 11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11"/>
                </a:moveTo>
                <a:cubicBezTo>
                  <a:pt x="3" y="11"/>
                  <a:pt x="0" y="9"/>
                  <a:pt x="0" y="5"/>
                </a:cubicBezTo>
                <a:cubicBezTo>
                  <a:pt x="0" y="2"/>
                  <a:pt x="3" y="0"/>
                  <a:pt x="6" y="0"/>
                </a:cubicBezTo>
                <a:cubicBezTo>
                  <a:pt x="9" y="0"/>
                  <a:pt x="11" y="2"/>
                  <a:pt x="11" y="5"/>
                </a:cubicBezTo>
                <a:cubicBezTo>
                  <a:pt x="11" y="9"/>
                  <a:pt x="9" y="11"/>
                  <a:pt x="6" y="11"/>
                </a:cubicBezTo>
                <a:close/>
                <a:moveTo>
                  <a:pt x="6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"/>
                  <a:pt x="4" y="8"/>
                  <a:pt x="6" y="8"/>
                </a:cubicBezTo>
                <a:cubicBezTo>
                  <a:pt x="7" y="8"/>
                  <a:pt x="8" y="7"/>
                  <a:pt x="8" y="5"/>
                </a:cubicBezTo>
                <a:cubicBezTo>
                  <a:pt x="8" y="4"/>
                  <a:pt x="7" y="3"/>
                  <a:pt x="6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íS1íḍê">
            <a:extLst>
              <a:ext uri="{FF2B5EF4-FFF2-40B4-BE49-F238E27FC236}">
                <a16:creationId xmlns:a16="http://schemas.microsoft.com/office/drawing/2014/main" id="{28BA9821-8457-4141-9AB5-4AAB17C6061A}"/>
              </a:ext>
            </a:extLst>
          </p:cNvPr>
          <p:cNvSpPr/>
          <p:nvPr/>
        </p:nvSpPr>
        <p:spPr bwMode="auto">
          <a:xfrm>
            <a:off x="2121485" y="1549813"/>
            <a:ext cx="30889" cy="100794"/>
          </a:xfrm>
          <a:custGeom>
            <a:avLst/>
            <a:gdLst>
              <a:gd name="T0" fmla="*/ 5 w 8"/>
              <a:gd name="T1" fmla="*/ 26 h 26"/>
              <a:gd name="T2" fmla="*/ 4 w 8"/>
              <a:gd name="T3" fmla="*/ 6 h 26"/>
              <a:gd name="T4" fmla="*/ 3 w 8"/>
              <a:gd name="T5" fmla="*/ 24 h 26"/>
              <a:gd name="T6" fmla="*/ 0 w 8"/>
              <a:gd name="T7" fmla="*/ 24 h 26"/>
              <a:gd name="T8" fmla="*/ 3 w 8"/>
              <a:gd name="T9" fmla="*/ 1 h 26"/>
              <a:gd name="T10" fmla="*/ 5 w 8"/>
              <a:gd name="T11" fmla="*/ 1 h 26"/>
              <a:gd name="T12" fmla="*/ 8 w 8"/>
              <a:gd name="T13" fmla="*/ 26 h 26"/>
              <a:gd name="T14" fmla="*/ 5 w 8"/>
              <a:gd name="T1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" h="26">
                <a:moveTo>
                  <a:pt x="5" y="26"/>
                </a:moveTo>
                <a:cubicBezTo>
                  <a:pt x="5" y="18"/>
                  <a:pt x="5" y="10"/>
                  <a:pt x="4" y="6"/>
                </a:cubicBezTo>
                <a:cubicBezTo>
                  <a:pt x="3" y="10"/>
                  <a:pt x="3" y="17"/>
                  <a:pt x="3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5"/>
                  <a:pt x="0" y="3"/>
                  <a:pt x="3" y="1"/>
                </a:cubicBezTo>
                <a:cubicBezTo>
                  <a:pt x="4" y="0"/>
                  <a:pt x="4" y="0"/>
                  <a:pt x="5" y="1"/>
                </a:cubicBezTo>
                <a:cubicBezTo>
                  <a:pt x="6" y="1"/>
                  <a:pt x="8" y="2"/>
                  <a:pt x="8" y="26"/>
                </a:cubicBezTo>
                <a:lnTo>
                  <a:pt x="5" y="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îŝļïďe">
            <a:extLst>
              <a:ext uri="{FF2B5EF4-FFF2-40B4-BE49-F238E27FC236}">
                <a16:creationId xmlns:a16="http://schemas.microsoft.com/office/drawing/2014/main" id="{FF7617A3-6585-4FDA-A8FA-A7DD1AC6057D}"/>
              </a:ext>
            </a:extLst>
          </p:cNvPr>
          <p:cNvSpPr/>
          <p:nvPr/>
        </p:nvSpPr>
        <p:spPr bwMode="auto">
          <a:xfrm>
            <a:off x="2028819" y="1642479"/>
            <a:ext cx="95917" cy="45519"/>
          </a:xfrm>
          <a:custGeom>
            <a:avLst/>
            <a:gdLst>
              <a:gd name="T0" fmla="*/ 5 w 25"/>
              <a:gd name="T1" fmla="*/ 12 h 12"/>
              <a:gd name="T2" fmla="*/ 1 w 25"/>
              <a:gd name="T3" fmla="*/ 11 h 12"/>
              <a:gd name="T4" fmla="*/ 0 w 25"/>
              <a:gd name="T5" fmla="*/ 9 h 12"/>
              <a:gd name="T6" fmla="*/ 24 w 25"/>
              <a:gd name="T7" fmla="*/ 0 h 12"/>
              <a:gd name="T8" fmla="*/ 25 w 25"/>
              <a:gd name="T9" fmla="*/ 3 h 12"/>
              <a:gd name="T10" fmla="*/ 6 w 25"/>
              <a:gd name="T11" fmla="*/ 9 h 12"/>
              <a:gd name="T12" fmla="*/ 24 w 25"/>
              <a:gd name="T13" fmla="*/ 6 h 12"/>
              <a:gd name="T14" fmla="*/ 24 w 25"/>
              <a:gd name="T15" fmla="*/ 8 h 12"/>
              <a:gd name="T16" fmla="*/ 5 w 25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12">
                <a:moveTo>
                  <a:pt x="5" y="12"/>
                </a:moveTo>
                <a:cubicBezTo>
                  <a:pt x="3" y="12"/>
                  <a:pt x="2" y="11"/>
                  <a:pt x="1" y="11"/>
                </a:cubicBezTo>
                <a:cubicBezTo>
                  <a:pt x="0" y="10"/>
                  <a:pt x="0" y="9"/>
                  <a:pt x="0" y="9"/>
                </a:cubicBezTo>
                <a:cubicBezTo>
                  <a:pt x="1" y="8"/>
                  <a:pt x="1" y="6"/>
                  <a:pt x="24" y="0"/>
                </a:cubicBezTo>
                <a:cubicBezTo>
                  <a:pt x="25" y="3"/>
                  <a:pt x="25" y="3"/>
                  <a:pt x="25" y="3"/>
                </a:cubicBezTo>
                <a:cubicBezTo>
                  <a:pt x="18" y="5"/>
                  <a:pt x="10" y="7"/>
                  <a:pt x="6" y="9"/>
                </a:cubicBezTo>
                <a:cubicBezTo>
                  <a:pt x="10" y="8"/>
                  <a:pt x="17" y="7"/>
                  <a:pt x="24" y="6"/>
                </a:cubicBezTo>
                <a:cubicBezTo>
                  <a:pt x="24" y="8"/>
                  <a:pt x="24" y="8"/>
                  <a:pt x="24" y="8"/>
                </a:cubicBezTo>
                <a:cubicBezTo>
                  <a:pt x="18" y="10"/>
                  <a:pt x="10" y="12"/>
                  <a:pt x="5" y="1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$1ïdé">
            <a:extLst>
              <a:ext uri="{FF2B5EF4-FFF2-40B4-BE49-F238E27FC236}">
                <a16:creationId xmlns:a16="http://schemas.microsoft.com/office/drawing/2014/main" id="{59AC5151-4253-4E7B-9B8C-9DE2776B7E6B}"/>
              </a:ext>
            </a:extLst>
          </p:cNvPr>
          <p:cNvSpPr/>
          <p:nvPr/>
        </p:nvSpPr>
        <p:spPr bwMode="auto">
          <a:xfrm>
            <a:off x="2653050" y="1626644"/>
            <a:ext cx="11380" cy="385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$1îḓé">
            <a:extLst>
              <a:ext uri="{FF2B5EF4-FFF2-40B4-BE49-F238E27FC236}">
                <a16:creationId xmlns:a16="http://schemas.microsoft.com/office/drawing/2014/main" id="{B93F0666-8A64-4FE8-83B6-99F0A87905E8}"/>
              </a:ext>
            </a:extLst>
          </p:cNvPr>
          <p:cNvSpPr/>
          <p:nvPr/>
        </p:nvSpPr>
        <p:spPr bwMode="auto">
          <a:xfrm>
            <a:off x="2622162" y="1599007"/>
            <a:ext cx="61776" cy="84536"/>
          </a:xfrm>
          <a:custGeom>
            <a:avLst/>
            <a:gdLst>
              <a:gd name="T0" fmla="*/ 7 w 38"/>
              <a:gd name="T1" fmla="*/ 52 h 52"/>
              <a:gd name="T2" fmla="*/ 0 w 38"/>
              <a:gd name="T3" fmla="*/ 48 h 52"/>
              <a:gd name="T4" fmla="*/ 21 w 38"/>
              <a:gd name="T5" fmla="*/ 0 h 52"/>
              <a:gd name="T6" fmla="*/ 38 w 38"/>
              <a:gd name="T7" fmla="*/ 45 h 52"/>
              <a:gd name="T8" fmla="*/ 31 w 38"/>
              <a:gd name="T9" fmla="*/ 48 h 52"/>
              <a:gd name="T10" fmla="*/ 21 w 38"/>
              <a:gd name="T11" fmla="*/ 19 h 52"/>
              <a:gd name="T12" fmla="*/ 7 w 3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52">
                <a:moveTo>
                  <a:pt x="7" y="52"/>
                </a:moveTo>
                <a:lnTo>
                  <a:pt x="0" y="48"/>
                </a:lnTo>
                <a:lnTo>
                  <a:pt x="21" y="0"/>
                </a:lnTo>
                <a:lnTo>
                  <a:pt x="38" y="45"/>
                </a:lnTo>
                <a:lnTo>
                  <a:pt x="31" y="48"/>
                </a:lnTo>
                <a:lnTo>
                  <a:pt x="21" y="19"/>
                </a:lnTo>
                <a:lnTo>
                  <a:pt x="7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îšḷídè">
            <a:extLst>
              <a:ext uri="{FF2B5EF4-FFF2-40B4-BE49-F238E27FC236}">
                <a16:creationId xmlns:a16="http://schemas.microsoft.com/office/drawing/2014/main" id="{DA43179C-4071-4B3C-AC18-236D3D0D392D}"/>
              </a:ext>
            </a:extLst>
          </p:cNvPr>
          <p:cNvSpPr/>
          <p:nvPr/>
        </p:nvSpPr>
        <p:spPr bwMode="auto">
          <a:xfrm>
            <a:off x="2653050" y="1998931"/>
            <a:ext cx="378790" cy="130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$1iḋê">
            <a:extLst>
              <a:ext uri="{FF2B5EF4-FFF2-40B4-BE49-F238E27FC236}">
                <a16:creationId xmlns:a16="http://schemas.microsoft.com/office/drawing/2014/main" id="{4B7455DD-33B4-483F-98B9-7C23E52269E5}"/>
              </a:ext>
            </a:extLst>
          </p:cNvPr>
          <p:cNvSpPr/>
          <p:nvPr/>
        </p:nvSpPr>
        <p:spPr bwMode="auto">
          <a:xfrm>
            <a:off x="2976565" y="1972920"/>
            <a:ext cx="81285" cy="61776"/>
          </a:xfrm>
          <a:custGeom>
            <a:avLst/>
            <a:gdLst>
              <a:gd name="T0" fmla="*/ 5 w 50"/>
              <a:gd name="T1" fmla="*/ 38 h 38"/>
              <a:gd name="T2" fmla="*/ 3 w 50"/>
              <a:gd name="T3" fmla="*/ 31 h 38"/>
              <a:gd name="T4" fmla="*/ 31 w 50"/>
              <a:gd name="T5" fmla="*/ 21 h 38"/>
              <a:gd name="T6" fmla="*/ 0 w 50"/>
              <a:gd name="T7" fmla="*/ 7 h 38"/>
              <a:gd name="T8" fmla="*/ 3 w 50"/>
              <a:gd name="T9" fmla="*/ 0 h 38"/>
              <a:gd name="T10" fmla="*/ 50 w 50"/>
              <a:gd name="T11" fmla="*/ 21 h 38"/>
              <a:gd name="T12" fmla="*/ 5 w 50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38">
                <a:moveTo>
                  <a:pt x="5" y="38"/>
                </a:moveTo>
                <a:lnTo>
                  <a:pt x="3" y="31"/>
                </a:lnTo>
                <a:lnTo>
                  <a:pt x="31" y="21"/>
                </a:lnTo>
                <a:lnTo>
                  <a:pt x="0" y="7"/>
                </a:lnTo>
                <a:lnTo>
                  <a:pt x="3" y="0"/>
                </a:lnTo>
                <a:lnTo>
                  <a:pt x="50" y="21"/>
                </a:lnTo>
                <a:lnTo>
                  <a:pt x="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i$ḷíḍe">
            <a:extLst>
              <a:ext uri="{FF2B5EF4-FFF2-40B4-BE49-F238E27FC236}">
                <a16:creationId xmlns:a16="http://schemas.microsoft.com/office/drawing/2014/main" id="{23B1CB67-ACF3-49CD-B612-A824CBF2FE4F}"/>
              </a:ext>
            </a:extLst>
          </p:cNvPr>
          <p:cNvSpPr/>
          <p:nvPr/>
        </p:nvSpPr>
        <p:spPr bwMode="auto">
          <a:xfrm>
            <a:off x="2653050" y="1772957"/>
            <a:ext cx="312136" cy="234102"/>
          </a:xfrm>
          <a:custGeom>
            <a:avLst/>
            <a:gdLst>
              <a:gd name="T0" fmla="*/ 78 w 81"/>
              <a:gd name="T1" fmla="*/ 61 h 61"/>
              <a:gd name="T2" fmla="*/ 63 w 81"/>
              <a:gd name="T3" fmla="*/ 5 h 61"/>
              <a:gd name="T4" fmla="*/ 55 w 81"/>
              <a:gd name="T5" fmla="*/ 4 h 61"/>
              <a:gd name="T6" fmla="*/ 48 w 81"/>
              <a:gd name="T7" fmla="*/ 23 h 61"/>
              <a:gd name="T8" fmla="*/ 39 w 81"/>
              <a:gd name="T9" fmla="*/ 44 h 61"/>
              <a:gd name="T10" fmla="*/ 23 w 81"/>
              <a:gd name="T11" fmla="*/ 37 h 61"/>
              <a:gd name="T12" fmla="*/ 15 w 81"/>
              <a:gd name="T13" fmla="*/ 28 h 61"/>
              <a:gd name="T14" fmla="*/ 13 w 81"/>
              <a:gd name="T15" fmla="*/ 29 h 61"/>
              <a:gd name="T16" fmla="*/ 3 w 81"/>
              <a:gd name="T17" fmla="*/ 59 h 61"/>
              <a:gd name="T18" fmla="*/ 0 w 81"/>
              <a:gd name="T19" fmla="*/ 58 h 61"/>
              <a:gd name="T20" fmla="*/ 11 w 81"/>
              <a:gd name="T21" fmla="*/ 26 h 61"/>
              <a:gd name="T22" fmla="*/ 16 w 81"/>
              <a:gd name="T23" fmla="*/ 26 h 61"/>
              <a:gd name="T24" fmla="*/ 26 w 81"/>
              <a:gd name="T25" fmla="*/ 35 h 61"/>
              <a:gd name="T26" fmla="*/ 38 w 81"/>
              <a:gd name="T27" fmla="*/ 41 h 61"/>
              <a:gd name="T28" fmla="*/ 45 w 81"/>
              <a:gd name="T29" fmla="*/ 23 h 61"/>
              <a:gd name="T30" fmla="*/ 54 w 81"/>
              <a:gd name="T31" fmla="*/ 2 h 61"/>
              <a:gd name="T32" fmla="*/ 64 w 81"/>
              <a:gd name="T33" fmla="*/ 3 h 61"/>
              <a:gd name="T34" fmla="*/ 81 w 81"/>
              <a:gd name="T35" fmla="*/ 61 h 61"/>
              <a:gd name="T36" fmla="*/ 78 w 81"/>
              <a:gd name="T37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1" h="61">
                <a:moveTo>
                  <a:pt x="78" y="61"/>
                </a:moveTo>
                <a:cubicBezTo>
                  <a:pt x="78" y="47"/>
                  <a:pt x="75" y="11"/>
                  <a:pt x="63" y="5"/>
                </a:cubicBezTo>
                <a:cubicBezTo>
                  <a:pt x="60" y="4"/>
                  <a:pt x="57" y="3"/>
                  <a:pt x="55" y="4"/>
                </a:cubicBezTo>
                <a:cubicBezTo>
                  <a:pt x="51" y="7"/>
                  <a:pt x="50" y="15"/>
                  <a:pt x="48" y="23"/>
                </a:cubicBezTo>
                <a:cubicBezTo>
                  <a:pt x="47" y="33"/>
                  <a:pt x="45" y="41"/>
                  <a:pt x="39" y="44"/>
                </a:cubicBezTo>
                <a:cubicBezTo>
                  <a:pt x="31" y="48"/>
                  <a:pt x="27" y="42"/>
                  <a:pt x="23" y="37"/>
                </a:cubicBezTo>
                <a:cubicBezTo>
                  <a:pt x="21" y="33"/>
                  <a:pt x="19" y="30"/>
                  <a:pt x="15" y="28"/>
                </a:cubicBezTo>
                <a:cubicBezTo>
                  <a:pt x="14" y="28"/>
                  <a:pt x="13" y="28"/>
                  <a:pt x="13" y="29"/>
                </a:cubicBezTo>
                <a:cubicBezTo>
                  <a:pt x="7" y="32"/>
                  <a:pt x="4" y="51"/>
                  <a:pt x="3" y="59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5"/>
                  <a:pt x="3" y="30"/>
                  <a:pt x="11" y="26"/>
                </a:cubicBezTo>
                <a:cubicBezTo>
                  <a:pt x="13" y="25"/>
                  <a:pt x="14" y="25"/>
                  <a:pt x="16" y="26"/>
                </a:cubicBezTo>
                <a:cubicBezTo>
                  <a:pt x="21" y="28"/>
                  <a:pt x="23" y="32"/>
                  <a:pt x="26" y="35"/>
                </a:cubicBezTo>
                <a:cubicBezTo>
                  <a:pt x="30" y="41"/>
                  <a:pt x="32" y="44"/>
                  <a:pt x="38" y="41"/>
                </a:cubicBezTo>
                <a:cubicBezTo>
                  <a:pt x="42" y="39"/>
                  <a:pt x="44" y="31"/>
                  <a:pt x="45" y="23"/>
                </a:cubicBezTo>
                <a:cubicBezTo>
                  <a:pt x="47" y="13"/>
                  <a:pt x="48" y="5"/>
                  <a:pt x="54" y="2"/>
                </a:cubicBezTo>
                <a:cubicBezTo>
                  <a:pt x="57" y="0"/>
                  <a:pt x="60" y="1"/>
                  <a:pt x="64" y="3"/>
                </a:cubicBezTo>
                <a:cubicBezTo>
                  <a:pt x="80" y="10"/>
                  <a:pt x="81" y="59"/>
                  <a:pt x="81" y="61"/>
                </a:cubicBezTo>
                <a:lnTo>
                  <a:pt x="78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ṧ1îḋé">
            <a:extLst>
              <a:ext uri="{FF2B5EF4-FFF2-40B4-BE49-F238E27FC236}">
                <a16:creationId xmlns:a16="http://schemas.microsoft.com/office/drawing/2014/main" id="{3046FAFD-F6B0-4742-9F27-28F4D6C0F2BA}"/>
              </a:ext>
            </a:extLst>
          </p:cNvPr>
          <p:cNvSpPr/>
          <p:nvPr/>
        </p:nvSpPr>
        <p:spPr bwMode="auto">
          <a:xfrm>
            <a:off x="3638475" y="2960981"/>
            <a:ext cx="289376" cy="287751"/>
          </a:xfrm>
          <a:custGeom>
            <a:avLst/>
            <a:gdLst>
              <a:gd name="T0" fmla="*/ 72 w 75"/>
              <a:gd name="T1" fmla="*/ 72 h 75"/>
              <a:gd name="T2" fmla="*/ 3 w 75"/>
              <a:gd name="T3" fmla="*/ 72 h 75"/>
              <a:gd name="T4" fmla="*/ 3 w 75"/>
              <a:gd name="T5" fmla="*/ 3 h 75"/>
              <a:gd name="T6" fmla="*/ 16 w 75"/>
              <a:gd name="T7" fmla="*/ 3 h 75"/>
              <a:gd name="T8" fmla="*/ 15 w 75"/>
              <a:gd name="T9" fmla="*/ 0 h 75"/>
              <a:gd name="T10" fmla="*/ 0 w 75"/>
              <a:gd name="T11" fmla="*/ 0 h 75"/>
              <a:gd name="T12" fmla="*/ 0 w 75"/>
              <a:gd name="T13" fmla="*/ 75 h 75"/>
              <a:gd name="T14" fmla="*/ 75 w 75"/>
              <a:gd name="T15" fmla="*/ 75 h 75"/>
              <a:gd name="T16" fmla="*/ 75 w 75"/>
              <a:gd name="T17" fmla="*/ 27 h 75"/>
              <a:gd name="T18" fmla="*/ 72 w 75"/>
              <a:gd name="T19" fmla="*/ 29 h 75"/>
              <a:gd name="T20" fmla="*/ 72 w 75"/>
              <a:gd name="T21" fmla="*/ 72 h 75"/>
              <a:gd name="T22" fmla="*/ 28 w 75"/>
              <a:gd name="T23" fmla="*/ 0 h 75"/>
              <a:gd name="T24" fmla="*/ 29 w 75"/>
              <a:gd name="T25" fmla="*/ 3 h 75"/>
              <a:gd name="T26" fmla="*/ 72 w 75"/>
              <a:gd name="T27" fmla="*/ 3 h 75"/>
              <a:gd name="T28" fmla="*/ 72 w 75"/>
              <a:gd name="T29" fmla="*/ 13 h 75"/>
              <a:gd name="T30" fmla="*/ 75 w 75"/>
              <a:gd name="T31" fmla="*/ 11 h 75"/>
              <a:gd name="T32" fmla="*/ 75 w 75"/>
              <a:gd name="T33" fmla="*/ 0 h 75"/>
              <a:gd name="T34" fmla="*/ 28 w 75"/>
              <a:gd name="T3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" h="75">
                <a:moveTo>
                  <a:pt x="72" y="72"/>
                </a:moveTo>
                <a:cubicBezTo>
                  <a:pt x="3" y="72"/>
                  <a:pt x="3" y="72"/>
                  <a:pt x="3" y="72"/>
                </a:cubicBezTo>
                <a:cubicBezTo>
                  <a:pt x="3" y="3"/>
                  <a:pt x="3" y="3"/>
                  <a:pt x="3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2"/>
                  <a:pt x="15" y="1"/>
                  <a:pt x="1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5"/>
                  <a:pt x="0" y="75"/>
                  <a:pt x="0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27"/>
                  <a:pt x="75" y="27"/>
                  <a:pt x="75" y="27"/>
                </a:cubicBezTo>
                <a:cubicBezTo>
                  <a:pt x="74" y="28"/>
                  <a:pt x="73" y="29"/>
                  <a:pt x="72" y="29"/>
                </a:cubicBezTo>
                <a:lnTo>
                  <a:pt x="72" y="72"/>
                </a:lnTo>
                <a:close/>
                <a:moveTo>
                  <a:pt x="28" y="0"/>
                </a:moveTo>
                <a:cubicBezTo>
                  <a:pt x="28" y="1"/>
                  <a:pt x="29" y="2"/>
                  <a:pt x="29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3"/>
                  <a:pt x="72" y="13"/>
                  <a:pt x="72" y="13"/>
                </a:cubicBezTo>
                <a:cubicBezTo>
                  <a:pt x="73" y="13"/>
                  <a:pt x="74" y="12"/>
                  <a:pt x="75" y="11"/>
                </a:cubicBezTo>
                <a:cubicBezTo>
                  <a:pt x="75" y="0"/>
                  <a:pt x="75" y="0"/>
                  <a:pt x="75" y="0"/>
                </a:cubicBez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íŝḷïḓé">
            <a:extLst>
              <a:ext uri="{FF2B5EF4-FFF2-40B4-BE49-F238E27FC236}">
                <a16:creationId xmlns:a16="http://schemas.microsoft.com/office/drawing/2014/main" id="{686EA66D-BE03-4D3A-AE3F-AD5FD8AAB986}"/>
              </a:ext>
            </a:extLst>
          </p:cNvPr>
          <p:cNvSpPr/>
          <p:nvPr/>
        </p:nvSpPr>
        <p:spPr bwMode="auto">
          <a:xfrm>
            <a:off x="3672615" y="2899204"/>
            <a:ext cx="356031" cy="264991"/>
          </a:xfrm>
          <a:custGeom>
            <a:avLst/>
            <a:gdLst>
              <a:gd name="T0" fmla="*/ 91 w 92"/>
              <a:gd name="T1" fmla="*/ 22 h 69"/>
              <a:gd name="T2" fmla="*/ 83 w 92"/>
              <a:gd name="T3" fmla="*/ 17 h 69"/>
              <a:gd name="T4" fmla="*/ 66 w 92"/>
              <a:gd name="T5" fmla="*/ 24 h 69"/>
              <a:gd name="T6" fmla="*/ 63 w 92"/>
              <a:gd name="T7" fmla="*/ 26 h 69"/>
              <a:gd name="T8" fmla="*/ 44 w 92"/>
              <a:gd name="T9" fmla="*/ 39 h 69"/>
              <a:gd name="T10" fmla="*/ 35 w 92"/>
              <a:gd name="T11" fmla="*/ 46 h 69"/>
              <a:gd name="T12" fmla="*/ 29 w 92"/>
              <a:gd name="T13" fmla="*/ 31 h 69"/>
              <a:gd name="T14" fmla="*/ 23 w 92"/>
              <a:gd name="T15" fmla="*/ 19 h 69"/>
              <a:gd name="T16" fmla="*/ 22 w 92"/>
              <a:gd name="T17" fmla="*/ 16 h 69"/>
              <a:gd name="T18" fmla="*/ 8 w 92"/>
              <a:gd name="T19" fmla="*/ 0 h 69"/>
              <a:gd name="T20" fmla="*/ 0 w 92"/>
              <a:gd name="T21" fmla="*/ 7 h 69"/>
              <a:gd name="T22" fmla="*/ 0 w 92"/>
              <a:gd name="T23" fmla="*/ 8 h 69"/>
              <a:gd name="T24" fmla="*/ 0 w 92"/>
              <a:gd name="T25" fmla="*/ 8 h 69"/>
              <a:gd name="T26" fmla="*/ 2 w 92"/>
              <a:gd name="T27" fmla="*/ 16 h 69"/>
              <a:gd name="T28" fmla="*/ 3 w 92"/>
              <a:gd name="T29" fmla="*/ 19 h 69"/>
              <a:gd name="T30" fmla="*/ 28 w 92"/>
              <a:gd name="T31" fmla="*/ 69 h 69"/>
              <a:gd name="T32" fmla="*/ 63 w 92"/>
              <a:gd name="T33" fmla="*/ 49 h 69"/>
              <a:gd name="T34" fmla="*/ 66 w 92"/>
              <a:gd name="T35" fmla="*/ 47 h 69"/>
              <a:gd name="T36" fmla="*/ 90 w 92"/>
              <a:gd name="T37" fmla="*/ 26 h 69"/>
              <a:gd name="T38" fmla="*/ 91 w 92"/>
              <a:gd name="T39" fmla="*/ 22 h 69"/>
              <a:gd name="T40" fmla="*/ 85 w 92"/>
              <a:gd name="T41" fmla="*/ 27 h 69"/>
              <a:gd name="T42" fmla="*/ 66 w 92"/>
              <a:gd name="T43" fmla="*/ 43 h 69"/>
              <a:gd name="T44" fmla="*/ 63 w 92"/>
              <a:gd name="T45" fmla="*/ 45 h 69"/>
              <a:gd name="T46" fmla="*/ 28 w 92"/>
              <a:gd name="T47" fmla="*/ 66 h 69"/>
              <a:gd name="T48" fmla="*/ 7 w 92"/>
              <a:gd name="T49" fmla="*/ 19 h 69"/>
              <a:gd name="T50" fmla="*/ 6 w 92"/>
              <a:gd name="T51" fmla="*/ 16 h 69"/>
              <a:gd name="T52" fmla="*/ 3 w 92"/>
              <a:gd name="T53" fmla="*/ 8 h 69"/>
              <a:gd name="T54" fmla="*/ 8 w 92"/>
              <a:gd name="T55" fmla="*/ 3 h 69"/>
              <a:gd name="T56" fmla="*/ 19 w 92"/>
              <a:gd name="T57" fmla="*/ 16 h 69"/>
              <a:gd name="T58" fmla="*/ 20 w 92"/>
              <a:gd name="T59" fmla="*/ 19 h 69"/>
              <a:gd name="T60" fmla="*/ 26 w 92"/>
              <a:gd name="T61" fmla="*/ 33 h 69"/>
              <a:gd name="T62" fmla="*/ 35 w 92"/>
              <a:gd name="T63" fmla="*/ 49 h 69"/>
              <a:gd name="T64" fmla="*/ 36 w 92"/>
              <a:gd name="T65" fmla="*/ 49 h 69"/>
              <a:gd name="T66" fmla="*/ 46 w 92"/>
              <a:gd name="T67" fmla="*/ 41 h 69"/>
              <a:gd name="T68" fmla="*/ 63 w 92"/>
              <a:gd name="T69" fmla="*/ 29 h 69"/>
              <a:gd name="T70" fmla="*/ 66 w 92"/>
              <a:gd name="T71" fmla="*/ 27 h 69"/>
              <a:gd name="T72" fmla="*/ 83 w 92"/>
              <a:gd name="T73" fmla="*/ 20 h 69"/>
              <a:gd name="T74" fmla="*/ 88 w 92"/>
              <a:gd name="T75" fmla="*/ 23 h 69"/>
              <a:gd name="T76" fmla="*/ 85 w 92"/>
              <a:gd name="T77" fmla="*/ 2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69">
                <a:moveTo>
                  <a:pt x="91" y="22"/>
                </a:moveTo>
                <a:cubicBezTo>
                  <a:pt x="89" y="19"/>
                  <a:pt x="87" y="17"/>
                  <a:pt x="83" y="17"/>
                </a:cubicBezTo>
                <a:cubicBezTo>
                  <a:pt x="78" y="17"/>
                  <a:pt x="72" y="20"/>
                  <a:pt x="66" y="24"/>
                </a:cubicBezTo>
                <a:cubicBezTo>
                  <a:pt x="65" y="24"/>
                  <a:pt x="64" y="25"/>
                  <a:pt x="63" y="26"/>
                </a:cubicBezTo>
                <a:cubicBezTo>
                  <a:pt x="56" y="30"/>
                  <a:pt x="50" y="35"/>
                  <a:pt x="44" y="39"/>
                </a:cubicBezTo>
                <a:cubicBezTo>
                  <a:pt x="41" y="42"/>
                  <a:pt x="37" y="45"/>
                  <a:pt x="35" y="46"/>
                </a:cubicBezTo>
                <a:cubicBezTo>
                  <a:pt x="34" y="44"/>
                  <a:pt x="31" y="37"/>
                  <a:pt x="29" y="31"/>
                </a:cubicBezTo>
                <a:cubicBezTo>
                  <a:pt x="27" y="27"/>
                  <a:pt x="25" y="23"/>
                  <a:pt x="23" y="19"/>
                </a:cubicBezTo>
                <a:cubicBezTo>
                  <a:pt x="23" y="18"/>
                  <a:pt x="23" y="17"/>
                  <a:pt x="22" y="16"/>
                </a:cubicBezTo>
                <a:cubicBezTo>
                  <a:pt x="17" y="6"/>
                  <a:pt x="13" y="0"/>
                  <a:pt x="8" y="0"/>
                </a:cubicBezTo>
                <a:cubicBezTo>
                  <a:pt x="5" y="0"/>
                  <a:pt x="2" y="2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3"/>
                  <a:pt x="2" y="16"/>
                </a:cubicBezTo>
                <a:cubicBezTo>
                  <a:pt x="3" y="17"/>
                  <a:pt x="3" y="18"/>
                  <a:pt x="3" y="19"/>
                </a:cubicBezTo>
                <a:cubicBezTo>
                  <a:pt x="10" y="38"/>
                  <a:pt x="21" y="69"/>
                  <a:pt x="28" y="69"/>
                </a:cubicBezTo>
                <a:cubicBezTo>
                  <a:pt x="32" y="69"/>
                  <a:pt x="48" y="59"/>
                  <a:pt x="63" y="49"/>
                </a:cubicBezTo>
                <a:cubicBezTo>
                  <a:pt x="64" y="48"/>
                  <a:pt x="65" y="48"/>
                  <a:pt x="66" y="47"/>
                </a:cubicBezTo>
                <a:cubicBezTo>
                  <a:pt x="77" y="39"/>
                  <a:pt x="88" y="30"/>
                  <a:pt x="90" y="26"/>
                </a:cubicBezTo>
                <a:cubicBezTo>
                  <a:pt x="91" y="25"/>
                  <a:pt x="92" y="23"/>
                  <a:pt x="91" y="22"/>
                </a:cubicBezTo>
                <a:close/>
                <a:moveTo>
                  <a:pt x="85" y="27"/>
                </a:moveTo>
                <a:cubicBezTo>
                  <a:pt x="81" y="32"/>
                  <a:pt x="74" y="37"/>
                  <a:pt x="66" y="43"/>
                </a:cubicBezTo>
                <a:cubicBezTo>
                  <a:pt x="65" y="44"/>
                  <a:pt x="64" y="45"/>
                  <a:pt x="63" y="45"/>
                </a:cubicBezTo>
                <a:cubicBezTo>
                  <a:pt x="48" y="56"/>
                  <a:pt x="31" y="66"/>
                  <a:pt x="28" y="66"/>
                </a:cubicBezTo>
                <a:cubicBezTo>
                  <a:pt x="24" y="66"/>
                  <a:pt x="15" y="43"/>
                  <a:pt x="7" y="19"/>
                </a:cubicBezTo>
                <a:cubicBezTo>
                  <a:pt x="6" y="18"/>
                  <a:pt x="6" y="17"/>
                  <a:pt x="6" y="16"/>
                </a:cubicBezTo>
                <a:cubicBezTo>
                  <a:pt x="5" y="13"/>
                  <a:pt x="4" y="11"/>
                  <a:pt x="3" y="8"/>
                </a:cubicBezTo>
                <a:cubicBezTo>
                  <a:pt x="4" y="6"/>
                  <a:pt x="6" y="3"/>
                  <a:pt x="8" y="3"/>
                </a:cubicBezTo>
                <a:cubicBezTo>
                  <a:pt x="11" y="3"/>
                  <a:pt x="15" y="9"/>
                  <a:pt x="19" y="16"/>
                </a:cubicBezTo>
                <a:cubicBezTo>
                  <a:pt x="19" y="17"/>
                  <a:pt x="20" y="18"/>
                  <a:pt x="20" y="19"/>
                </a:cubicBezTo>
                <a:cubicBezTo>
                  <a:pt x="22" y="24"/>
                  <a:pt x="24" y="28"/>
                  <a:pt x="26" y="33"/>
                </a:cubicBezTo>
                <a:cubicBezTo>
                  <a:pt x="31" y="45"/>
                  <a:pt x="33" y="49"/>
                  <a:pt x="35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7" y="48"/>
                  <a:pt x="40" y="46"/>
                  <a:pt x="46" y="41"/>
                </a:cubicBezTo>
                <a:cubicBezTo>
                  <a:pt x="51" y="38"/>
                  <a:pt x="57" y="33"/>
                  <a:pt x="63" y="29"/>
                </a:cubicBezTo>
                <a:cubicBezTo>
                  <a:pt x="64" y="29"/>
                  <a:pt x="65" y="28"/>
                  <a:pt x="66" y="27"/>
                </a:cubicBezTo>
                <a:cubicBezTo>
                  <a:pt x="72" y="23"/>
                  <a:pt x="79" y="20"/>
                  <a:pt x="83" y="20"/>
                </a:cubicBezTo>
                <a:cubicBezTo>
                  <a:pt x="86" y="20"/>
                  <a:pt x="87" y="21"/>
                  <a:pt x="88" y="23"/>
                </a:cubicBezTo>
                <a:cubicBezTo>
                  <a:pt x="88" y="23"/>
                  <a:pt x="88" y="24"/>
                  <a:pt x="85" y="2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íŝľíḑé">
            <a:extLst>
              <a:ext uri="{FF2B5EF4-FFF2-40B4-BE49-F238E27FC236}">
                <a16:creationId xmlns:a16="http://schemas.microsoft.com/office/drawing/2014/main" id="{FDF2DABE-66EE-4B77-BD75-40E7E0D064EB}"/>
              </a:ext>
            </a:extLst>
          </p:cNvPr>
          <p:cNvSpPr/>
          <p:nvPr/>
        </p:nvSpPr>
        <p:spPr bwMode="auto">
          <a:xfrm>
            <a:off x="3375110" y="3528087"/>
            <a:ext cx="347902" cy="230851"/>
          </a:xfrm>
          <a:custGeom>
            <a:avLst/>
            <a:gdLst>
              <a:gd name="T0" fmla="*/ 5 w 90"/>
              <a:gd name="T1" fmla="*/ 60 h 60"/>
              <a:gd name="T2" fmla="*/ 10 w 90"/>
              <a:gd name="T3" fmla="*/ 43 h 60"/>
              <a:gd name="T4" fmla="*/ 0 w 90"/>
              <a:gd name="T5" fmla="*/ 26 h 60"/>
              <a:gd name="T6" fmla="*/ 45 w 90"/>
              <a:gd name="T7" fmla="*/ 0 h 60"/>
              <a:gd name="T8" fmla="*/ 90 w 90"/>
              <a:gd name="T9" fmla="*/ 26 h 60"/>
              <a:gd name="T10" fmla="*/ 45 w 90"/>
              <a:gd name="T11" fmla="*/ 52 h 60"/>
              <a:gd name="T12" fmla="*/ 35 w 90"/>
              <a:gd name="T13" fmla="*/ 52 h 60"/>
              <a:gd name="T14" fmla="*/ 5 w 90"/>
              <a:gd name="T15" fmla="*/ 60 h 60"/>
              <a:gd name="T16" fmla="*/ 45 w 90"/>
              <a:gd name="T17" fmla="*/ 3 h 60"/>
              <a:gd name="T18" fmla="*/ 3 w 90"/>
              <a:gd name="T19" fmla="*/ 26 h 60"/>
              <a:gd name="T20" fmla="*/ 13 w 90"/>
              <a:gd name="T21" fmla="*/ 41 h 60"/>
              <a:gd name="T22" fmla="*/ 13 w 90"/>
              <a:gd name="T23" fmla="*/ 42 h 60"/>
              <a:gd name="T24" fmla="*/ 9 w 90"/>
              <a:gd name="T25" fmla="*/ 56 h 60"/>
              <a:gd name="T26" fmla="*/ 32 w 90"/>
              <a:gd name="T27" fmla="*/ 49 h 60"/>
              <a:gd name="T28" fmla="*/ 31 w 90"/>
              <a:gd name="T29" fmla="*/ 48 h 60"/>
              <a:gd name="T30" fmla="*/ 35 w 90"/>
              <a:gd name="T31" fmla="*/ 49 h 60"/>
              <a:gd name="T32" fmla="*/ 45 w 90"/>
              <a:gd name="T33" fmla="*/ 49 h 60"/>
              <a:gd name="T34" fmla="*/ 87 w 90"/>
              <a:gd name="T35" fmla="*/ 26 h 60"/>
              <a:gd name="T36" fmla="*/ 45 w 90"/>
              <a:gd name="T37" fmla="*/ 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0">
                <a:moveTo>
                  <a:pt x="5" y="60"/>
                </a:moveTo>
                <a:cubicBezTo>
                  <a:pt x="10" y="43"/>
                  <a:pt x="10" y="43"/>
                  <a:pt x="10" y="43"/>
                </a:cubicBezTo>
                <a:cubicBezTo>
                  <a:pt x="3" y="38"/>
                  <a:pt x="0" y="32"/>
                  <a:pt x="0" y="26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6"/>
                </a:cubicBezTo>
                <a:cubicBezTo>
                  <a:pt x="90" y="41"/>
                  <a:pt x="70" y="52"/>
                  <a:pt x="45" y="52"/>
                </a:cubicBezTo>
                <a:cubicBezTo>
                  <a:pt x="42" y="52"/>
                  <a:pt x="38" y="52"/>
                  <a:pt x="35" y="52"/>
                </a:cubicBezTo>
                <a:lnTo>
                  <a:pt x="5" y="60"/>
                </a:lnTo>
                <a:close/>
                <a:moveTo>
                  <a:pt x="45" y="3"/>
                </a:moveTo>
                <a:cubicBezTo>
                  <a:pt x="22" y="3"/>
                  <a:pt x="3" y="13"/>
                  <a:pt x="3" y="26"/>
                </a:cubicBezTo>
                <a:cubicBezTo>
                  <a:pt x="3" y="31"/>
                  <a:pt x="6" y="37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6"/>
                  <a:pt x="9" y="56"/>
                  <a:pt x="9" y="56"/>
                </a:cubicBezTo>
                <a:cubicBezTo>
                  <a:pt x="32" y="49"/>
                  <a:pt x="32" y="49"/>
                  <a:pt x="32" y="49"/>
                </a:cubicBezTo>
                <a:cubicBezTo>
                  <a:pt x="31" y="48"/>
                  <a:pt x="31" y="48"/>
                  <a:pt x="31" y="48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49"/>
                  <a:pt x="42" y="49"/>
                  <a:pt x="45" y="49"/>
                </a:cubicBezTo>
                <a:cubicBezTo>
                  <a:pt x="68" y="49"/>
                  <a:pt x="87" y="39"/>
                  <a:pt x="87" y="26"/>
                </a:cubicBezTo>
                <a:cubicBezTo>
                  <a:pt x="87" y="13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isļíḓé">
            <a:extLst>
              <a:ext uri="{FF2B5EF4-FFF2-40B4-BE49-F238E27FC236}">
                <a16:creationId xmlns:a16="http://schemas.microsoft.com/office/drawing/2014/main" id="{2B95F1F5-7194-451A-BE65-EF1B94609117}"/>
              </a:ext>
            </a:extLst>
          </p:cNvPr>
          <p:cNvSpPr/>
          <p:nvPr/>
        </p:nvSpPr>
        <p:spPr bwMode="auto">
          <a:xfrm>
            <a:off x="3487284" y="3624004"/>
            <a:ext cx="346277" cy="234102"/>
          </a:xfrm>
          <a:custGeom>
            <a:avLst/>
            <a:gdLst>
              <a:gd name="T0" fmla="*/ 5 w 90"/>
              <a:gd name="T1" fmla="*/ 61 h 61"/>
              <a:gd name="T2" fmla="*/ 10 w 90"/>
              <a:gd name="T3" fmla="*/ 44 h 61"/>
              <a:gd name="T4" fmla="*/ 0 w 90"/>
              <a:gd name="T5" fmla="*/ 27 h 61"/>
              <a:gd name="T6" fmla="*/ 45 w 90"/>
              <a:gd name="T7" fmla="*/ 0 h 61"/>
              <a:gd name="T8" fmla="*/ 90 w 90"/>
              <a:gd name="T9" fmla="*/ 27 h 61"/>
              <a:gd name="T10" fmla="*/ 45 w 90"/>
              <a:gd name="T11" fmla="*/ 53 h 61"/>
              <a:gd name="T12" fmla="*/ 35 w 90"/>
              <a:gd name="T13" fmla="*/ 53 h 61"/>
              <a:gd name="T14" fmla="*/ 5 w 90"/>
              <a:gd name="T15" fmla="*/ 61 h 61"/>
              <a:gd name="T16" fmla="*/ 45 w 90"/>
              <a:gd name="T17" fmla="*/ 3 h 61"/>
              <a:gd name="T18" fmla="*/ 3 w 90"/>
              <a:gd name="T19" fmla="*/ 27 h 61"/>
              <a:gd name="T20" fmla="*/ 12 w 90"/>
              <a:gd name="T21" fmla="*/ 42 h 61"/>
              <a:gd name="T22" fmla="*/ 13 w 90"/>
              <a:gd name="T23" fmla="*/ 42 h 61"/>
              <a:gd name="T24" fmla="*/ 9 w 90"/>
              <a:gd name="T25" fmla="*/ 57 h 61"/>
              <a:gd name="T26" fmla="*/ 32 w 90"/>
              <a:gd name="T27" fmla="*/ 50 h 61"/>
              <a:gd name="T28" fmla="*/ 30 w 90"/>
              <a:gd name="T29" fmla="*/ 49 h 61"/>
              <a:gd name="T30" fmla="*/ 35 w 90"/>
              <a:gd name="T31" fmla="*/ 49 h 61"/>
              <a:gd name="T32" fmla="*/ 45 w 90"/>
              <a:gd name="T33" fmla="*/ 50 h 61"/>
              <a:gd name="T34" fmla="*/ 87 w 90"/>
              <a:gd name="T35" fmla="*/ 27 h 61"/>
              <a:gd name="T36" fmla="*/ 45 w 90"/>
              <a:gd name="T37" fmla="*/ 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0" h="61">
                <a:moveTo>
                  <a:pt x="5" y="61"/>
                </a:moveTo>
                <a:cubicBezTo>
                  <a:pt x="10" y="44"/>
                  <a:pt x="10" y="44"/>
                  <a:pt x="10" y="44"/>
                </a:cubicBezTo>
                <a:cubicBezTo>
                  <a:pt x="3" y="39"/>
                  <a:pt x="0" y="33"/>
                  <a:pt x="0" y="27"/>
                </a:cubicBezTo>
                <a:cubicBezTo>
                  <a:pt x="0" y="12"/>
                  <a:pt x="20" y="0"/>
                  <a:pt x="45" y="0"/>
                </a:cubicBezTo>
                <a:cubicBezTo>
                  <a:pt x="70" y="0"/>
                  <a:pt x="90" y="12"/>
                  <a:pt x="90" y="27"/>
                </a:cubicBezTo>
                <a:cubicBezTo>
                  <a:pt x="90" y="41"/>
                  <a:pt x="70" y="53"/>
                  <a:pt x="45" y="53"/>
                </a:cubicBezTo>
                <a:cubicBezTo>
                  <a:pt x="42" y="53"/>
                  <a:pt x="38" y="53"/>
                  <a:pt x="35" y="53"/>
                </a:cubicBezTo>
                <a:lnTo>
                  <a:pt x="5" y="61"/>
                </a:lnTo>
                <a:close/>
                <a:moveTo>
                  <a:pt x="45" y="3"/>
                </a:moveTo>
                <a:cubicBezTo>
                  <a:pt x="22" y="3"/>
                  <a:pt x="3" y="14"/>
                  <a:pt x="3" y="27"/>
                </a:cubicBezTo>
                <a:cubicBezTo>
                  <a:pt x="3" y="32"/>
                  <a:pt x="6" y="37"/>
                  <a:pt x="12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9" y="57"/>
                  <a:pt x="9" y="57"/>
                  <a:pt x="9" y="57"/>
                </a:cubicBezTo>
                <a:cubicBezTo>
                  <a:pt x="32" y="50"/>
                  <a:pt x="32" y="50"/>
                  <a:pt x="32" y="50"/>
                </a:cubicBezTo>
                <a:cubicBezTo>
                  <a:pt x="30" y="49"/>
                  <a:pt x="30" y="49"/>
                  <a:pt x="30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8" y="50"/>
                  <a:pt x="42" y="50"/>
                  <a:pt x="45" y="50"/>
                </a:cubicBezTo>
                <a:cubicBezTo>
                  <a:pt x="68" y="50"/>
                  <a:pt x="87" y="40"/>
                  <a:pt x="87" y="27"/>
                </a:cubicBezTo>
                <a:cubicBezTo>
                  <a:pt x="87" y="14"/>
                  <a:pt x="68" y="3"/>
                  <a:pt x="45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iŝḻíḓê">
            <a:extLst>
              <a:ext uri="{FF2B5EF4-FFF2-40B4-BE49-F238E27FC236}">
                <a16:creationId xmlns:a16="http://schemas.microsoft.com/office/drawing/2014/main" id="{4E04A73C-AB76-4E2C-979E-18E4240FE711}"/>
              </a:ext>
            </a:extLst>
          </p:cNvPr>
          <p:cNvSpPr/>
          <p:nvPr/>
        </p:nvSpPr>
        <p:spPr bwMode="auto">
          <a:xfrm>
            <a:off x="3200050" y="4112529"/>
            <a:ext cx="56901" cy="323516"/>
          </a:xfrm>
          <a:custGeom>
            <a:avLst/>
            <a:gdLst>
              <a:gd name="T0" fmla="*/ 8 w 15"/>
              <a:gd name="T1" fmla="*/ 84 h 84"/>
              <a:gd name="T2" fmla="*/ 0 w 15"/>
              <a:gd name="T3" fmla="*/ 76 h 84"/>
              <a:gd name="T4" fmla="*/ 0 w 15"/>
              <a:gd name="T5" fmla="*/ 8 h 84"/>
              <a:gd name="T6" fmla="*/ 8 w 15"/>
              <a:gd name="T7" fmla="*/ 0 h 84"/>
              <a:gd name="T8" fmla="*/ 15 w 15"/>
              <a:gd name="T9" fmla="*/ 8 h 84"/>
              <a:gd name="T10" fmla="*/ 15 w 15"/>
              <a:gd name="T11" fmla="*/ 76 h 84"/>
              <a:gd name="T12" fmla="*/ 8 w 15"/>
              <a:gd name="T13" fmla="*/ 84 h 84"/>
              <a:gd name="T14" fmla="*/ 8 w 15"/>
              <a:gd name="T15" fmla="*/ 3 h 84"/>
              <a:gd name="T16" fmla="*/ 3 w 15"/>
              <a:gd name="T17" fmla="*/ 8 h 84"/>
              <a:gd name="T18" fmla="*/ 3 w 15"/>
              <a:gd name="T19" fmla="*/ 76 h 84"/>
              <a:gd name="T20" fmla="*/ 8 w 15"/>
              <a:gd name="T21" fmla="*/ 81 h 84"/>
              <a:gd name="T22" fmla="*/ 12 w 15"/>
              <a:gd name="T23" fmla="*/ 76 h 84"/>
              <a:gd name="T24" fmla="*/ 12 w 15"/>
              <a:gd name="T25" fmla="*/ 8 h 84"/>
              <a:gd name="T26" fmla="*/ 8 w 15"/>
              <a:gd name="T27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84">
                <a:moveTo>
                  <a:pt x="8" y="84"/>
                </a:moveTo>
                <a:cubicBezTo>
                  <a:pt x="4" y="84"/>
                  <a:pt x="0" y="80"/>
                  <a:pt x="0" y="76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12" y="0"/>
                  <a:pt x="15" y="3"/>
                  <a:pt x="15" y="8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80"/>
                  <a:pt x="12" y="84"/>
                  <a:pt x="8" y="84"/>
                </a:cubicBezTo>
                <a:close/>
                <a:moveTo>
                  <a:pt x="8" y="3"/>
                </a:moveTo>
                <a:cubicBezTo>
                  <a:pt x="5" y="3"/>
                  <a:pt x="3" y="5"/>
                  <a:pt x="3" y="8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9"/>
                  <a:pt x="5" y="81"/>
                  <a:pt x="8" y="81"/>
                </a:cubicBezTo>
                <a:cubicBezTo>
                  <a:pt x="10" y="81"/>
                  <a:pt x="12" y="79"/>
                  <a:pt x="12" y="7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8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şḷïḋê">
            <a:extLst>
              <a:ext uri="{FF2B5EF4-FFF2-40B4-BE49-F238E27FC236}">
                <a16:creationId xmlns:a16="http://schemas.microsoft.com/office/drawing/2014/main" id="{DF4297A6-5F9D-410F-996C-B55754007DE8}"/>
              </a:ext>
            </a:extLst>
          </p:cNvPr>
          <p:cNvSpPr/>
          <p:nvPr/>
        </p:nvSpPr>
        <p:spPr bwMode="auto">
          <a:xfrm>
            <a:off x="3284586" y="4182435"/>
            <a:ext cx="56901" cy="253610"/>
          </a:xfrm>
          <a:custGeom>
            <a:avLst/>
            <a:gdLst>
              <a:gd name="T0" fmla="*/ 7 w 15"/>
              <a:gd name="T1" fmla="*/ 66 h 66"/>
              <a:gd name="T2" fmla="*/ 0 w 15"/>
              <a:gd name="T3" fmla="*/ 58 h 66"/>
              <a:gd name="T4" fmla="*/ 0 w 15"/>
              <a:gd name="T5" fmla="*/ 8 h 66"/>
              <a:gd name="T6" fmla="*/ 7 w 15"/>
              <a:gd name="T7" fmla="*/ 0 h 66"/>
              <a:gd name="T8" fmla="*/ 15 w 15"/>
              <a:gd name="T9" fmla="*/ 8 h 66"/>
              <a:gd name="T10" fmla="*/ 15 w 15"/>
              <a:gd name="T11" fmla="*/ 58 h 66"/>
              <a:gd name="T12" fmla="*/ 7 w 15"/>
              <a:gd name="T13" fmla="*/ 66 h 66"/>
              <a:gd name="T14" fmla="*/ 7 w 15"/>
              <a:gd name="T15" fmla="*/ 3 h 66"/>
              <a:gd name="T16" fmla="*/ 3 w 15"/>
              <a:gd name="T17" fmla="*/ 8 h 66"/>
              <a:gd name="T18" fmla="*/ 3 w 15"/>
              <a:gd name="T19" fmla="*/ 58 h 66"/>
              <a:gd name="T20" fmla="*/ 7 w 15"/>
              <a:gd name="T21" fmla="*/ 63 h 66"/>
              <a:gd name="T22" fmla="*/ 12 w 15"/>
              <a:gd name="T23" fmla="*/ 58 h 66"/>
              <a:gd name="T24" fmla="*/ 12 w 15"/>
              <a:gd name="T25" fmla="*/ 8 h 66"/>
              <a:gd name="T26" fmla="*/ 7 w 15"/>
              <a:gd name="T27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66">
                <a:moveTo>
                  <a:pt x="7" y="66"/>
                </a:moveTo>
                <a:cubicBezTo>
                  <a:pt x="3" y="66"/>
                  <a:pt x="0" y="62"/>
                  <a:pt x="0" y="5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5" y="3"/>
                  <a:pt x="15" y="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2"/>
                  <a:pt x="11" y="66"/>
                  <a:pt x="7" y="6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61"/>
                  <a:pt x="5" y="63"/>
                  <a:pt x="7" y="63"/>
                </a:cubicBezTo>
                <a:cubicBezTo>
                  <a:pt x="10" y="63"/>
                  <a:pt x="12" y="61"/>
                  <a:pt x="12" y="5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5"/>
                  <a:pt x="10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îsḷidè">
            <a:extLst>
              <a:ext uri="{FF2B5EF4-FFF2-40B4-BE49-F238E27FC236}">
                <a16:creationId xmlns:a16="http://schemas.microsoft.com/office/drawing/2014/main" id="{20D768CF-C0AF-49CF-8CC7-F8ADA390E64D}"/>
              </a:ext>
            </a:extLst>
          </p:cNvPr>
          <p:cNvSpPr/>
          <p:nvPr/>
        </p:nvSpPr>
        <p:spPr bwMode="auto">
          <a:xfrm>
            <a:off x="3110636" y="4297860"/>
            <a:ext cx="53648" cy="138185"/>
          </a:xfrm>
          <a:custGeom>
            <a:avLst/>
            <a:gdLst>
              <a:gd name="T0" fmla="*/ 7 w 14"/>
              <a:gd name="T1" fmla="*/ 36 h 36"/>
              <a:gd name="T2" fmla="*/ 0 w 14"/>
              <a:gd name="T3" fmla="*/ 28 h 36"/>
              <a:gd name="T4" fmla="*/ 0 w 14"/>
              <a:gd name="T5" fmla="*/ 7 h 36"/>
              <a:gd name="T6" fmla="*/ 7 w 14"/>
              <a:gd name="T7" fmla="*/ 0 h 36"/>
              <a:gd name="T8" fmla="*/ 14 w 14"/>
              <a:gd name="T9" fmla="*/ 7 h 36"/>
              <a:gd name="T10" fmla="*/ 14 w 14"/>
              <a:gd name="T11" fmla="*/ 28 h 36"/>
              <a:gd name="T12" fmla="*/ 7 w 14"/>
              <a:gd name="T13" fmla="*/ 36 h 36"/>
              <a:gd name="T14" fmla="*/ 7 w 14"/>
              <a:gd name="T15" fmla="*/ 3 h 36"/>
              <a:gd name="T16" fmla="*/ 3 w 14"/>
              <a:gd name="T17" fmla="*/ 7 h 36"/>
              <a:gd name="T18" fmla="*/ 3 w 14"/>
              <a:gd name="T19" fmla="*/ 28 h 36"/>
              <a:gd name="T20" fmla="*/ 7 w 14"/>
              <a:gd name="T21" fmla="*/ 33 h 36"/>
              <a:gd name="T22" fmla="*/ 11 w 14"/>
              <a:gd name="T23" fmla="*/ 28 h 36"/>
              <a:gd name="T24" fmla="*/ 11 w 14"/>
              <a:gd name="T25" fmla="*/ 7 h 36"/>
              <a:gd name="T26" fmla="*/ 7 w 14"/>
              <a:gd name="T27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36">
                <a:moveTo>
                  <a:pt x="7" y="36"/>
                </a:moveTo>
                <a:cubicBezTo>
                  <a:pt x="3" y="36"/>
                  <a:pt x="0" y="32"/>
                  <a:pt x="0" y="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1" y="0"/>
                  <a:pt x="14" y="3"/>
                  <a:pt x="14" y="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32"/>
                  <a:pt x="11" y="36"/>
                  <a:pt x="7" y="36"/>
                </a:cubicBezTo>
                <a:close/>
                <a:moveTo>
                  <a:pt x="7" y="3"/>
                </a:moveTo>
                <a:cubicBezTo>
                  <a:pt x="5" y="3"/>
                  <a:pt x="3" y="5"/>
                  <a:pt x="3" y="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31"/>
                  <a:pt x="5" y="33"/>
                  <a:pt x="7" y="33"/>
                </a:cubicBezTo>
                <a:cubicBezTo>
                  <a:pt x="9" y="33"/>
                  <a:pt x="11" y="31"/>
                  <a:pt x="11" y="2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5"/>
                  <a:pt x="9" y="3"/>
                  <a:pt x="7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îṡļíďé">
            <a:extLst>
              <a:ext uri="{FF2B5EF4-FFF2-40B4-BE49-F238E27FC236}">
                <a16:creationId xmlns:a16="http://schemas.microsoft.com/office/drawing/2014/main" id="{81814475-90A5-4C8F-934E-CA9D1FDE0585}"/>
              </a:ext>
            </a:extLst>
          </p:cNvPr>
          <p:cNvSpPr/>
          <p:nvPr/>
        </p:nvSpPr>
        <p:spPr bwMode="auto">
          <a:xfrm>
            <a:off x="3110636" y="4013361"/>
            <a:ext cx="292627" cy="121928"/>
          </a:xfrm>
          <a:custGeom>
            <a:avLst/>
            <a:gdLst>
              <a:gd name="T0" fmla="*/ 2 w 180"/>
              <a:gd name="T1" fmla="*/ 75 h 75"/>
              <a:gd name="T2" fmla="*/ 0 w 180"/>
              <a:gd name="T3" fmla="*/ 68 h 75"/>
              <a:gd name="T4" fmla="*/ 97 w 180"/>
              <a:gd name="T5" fmla="*/ 19 h 75"/>
              <a:gd name="T6" fmla="*/ 114 w 180"/>
              <a:gd name="T7" fmla="*/ 42 h 75"/>
              <a:gd name="T8" fmla="*/ 159 w 180"/>
              <a:gd name="T9" fmla="*/ 7 h 75"/>
              <a:gd name="T10" fmla="*/ 152 w 180"/>
              <a:gd name="T11" fmla="*/ 7 h 75"/>
              <a:gd name="T12" fmla="*/ 152 w 180"/>
              <a:gd name="T13" fmla="*/ 0 h 75"/>
              <a:gd name="T14" fmla="*/ 180 w 180"/>
              <a:gd name="T15" fmla="*/ 0 h 75"/>
              <a:gd name="T16" fmla="*/ 112 w 180"/>
              <a:gd name="T17" fmla="*/ 52 h 75"/>
              <a:gd name="T18" fmla="*/ 95 w 180"/>
              <a:gd name="T19" fmla="*/ 28 h 75"/>
              <a:gd name="T20" fmla="*/ 2 w 180"/>
              <a:gd name="T2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0" h="75">
                <a:moveTo>
                  <a:pt x="2" y="75"/>
                </a:moveTo>
                <a:lnTo>
                  <a:pt x="0" y="68"/>
                </a:lnTo>
                <a:lnTo>
                  <a:pt x="97" y="19"/>
                </a:lnTo>
                <a:lnTo>
                  <a:pt x="114" y="42"/>
                </a:lnTo>
                <a:lnTo>
                  <a:pt x="159" y="7"/>
                </a:lnTo>
                <a:lnTo>
                  <a:pt x="152" y="7"/>
                </a:lnTo>
                <a:lnTo>
                  <a:pt x="152" y="0"/>
                </a:lnTo>
                <a:lnTo>
                  <a:pt x="180" y="0"/>
                </a:lnTo>
                <a:lnTo>
                  <a:pt x="112" y="52"/>
                </a:lnTo>
                <a:lnTo>
                  <a:pt x="95" y="28"/>
                </a:lnTo>
                <a:lnTo>
                  <a:pt x="2" y="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íşļiḋè">
            <a:extLst>
              <a:ext uri="{FF2B5EF4-FFF2-40B4-BE49-F238E27FC236}">
                <a16:creationId xmlns:a16="http://schemas.microsoft.com/office/drawing/2014/main" id="{4E79F9B2-4906-414E-ACC4-7B00EB8DF616}"/>
              </a:ext>
            </a:extLst>
          </p:cNvPr>
          <p:cNvSpPr/>
          <p:nvPr/>
        </p:nvSpPr>
        <p:spPr bwMode="auto">
          <a:xfrm>
            <a:off x="3372375" y="4016612"/>
            <a:ext cx="24386" cy="30888"/>
          </a:xfrm>
          <a:custGeom>
            <a:avLst/>
            <a:gdLst>
              <a:gd name="T0" fmla="*/ 8 w 15"/>
              <a:gd name="T1" fmla="*/ 19 h 19"/>
              <a:gd name="T2" fmla="*/ 0 w 15"/>
              <a:gd name="T3" fmla="*/ 17 h 19"/>
              <a:gd name="T4" fmla="*/ 8 w 15"/>
              <a:gd name="T5" fmla="*/ 0 h 19"/>
              <a:gd name="T6" fmla="*/ 15 w 15"/>
              <a:gd name="T7" fmla="*/ 2 h 19"/>
              <a:gd name="T8" fmla="*/ 8 w 15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9">
                <a:moveTo>
                  <a:pt x="8" y="19"/>
                </a:moveTo>
                <a:lnTo>
                  <a:pt x="0" y="17"/>
                </a:lnTo>
                <a:lnTo>
                  <a:pt x="8" y="0"/>
                </a:lnTo>
                <a:lnTo>
                  <a:pt x="15" y="2"/>
                </a:lnTo>
                <a:lnTo>
                  <a:pt x="8" y="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îs1íḍé">
            <a:extLst>
              <a:ext uri="{FF2B5EF4-FFF2-40B4-BE49-F238E27FC236}">
                <a16:creationId xmlns:a16="http://schemas.microsoft.com/office/drawing/2014/main" id="{C9A4B73F-65E0-4443-9F91-E123A3D04838}"/>
              </a:ext>
            </a:extLst>
          </p:cNvPr>
          <p:cNvSpPr/>
          <p:nvPr/>
        </p:nvSpPr>
        <p:spPr bwMode="auto">
          <a:xfrm>
            <a:off x="3200050" y="2225348"/>
            <a:ext cx="502344" cy="474706"/>
          </a:xfrm>
          <a:custGeom>
            <a:avLst/>
            <a:gdLst>
              <a:gd name="T0" fmla="*/ 86 w 130"/>
              <a:gd name="T1" fmla="*/ 123 h 123"/>
              <a:gd name="T2" fmla="*/ 0 w 130"/>
              <a:gd name="T3" fmla="*/ 102 h 123"/>
              <a:gd name="T4" fmla="*/ 3 w 130"/>
              <a:gd name="T5" fmla="*/ 100 h 123"/>
              <a:gd name="T6" fmla="*/ 54 w 130"/>
              <a:gd name="T7" fmla="*/ 1 h 123"/>
              <a:gd name="T8" fmla="*/ 54 w 130"/>
              <a:gd name="T9" fmla="*/ 0 h 123"/>
              <a:gd name="T10" fmla="*/ 130 w 130"/>
              <a:gd name="T11" fmla="*/ 18 h 123"/>
              <a:gd name="T12" fmla="*/ 130 w 130"/>
              <a:gd name="T13" fmla="*/ 20 h 123"/>
              <a:gd name="T14" fmla="*/ 86 w 130"/>
              <a:gd name="T15" fmla="*/ 123 h 123"/>
              <a:gd name="T16" fmla="*/ 7 w 130"/>
              <a:gd name="T17" fmla="*/ 101 h 123"/>
              <a:gd name="T18" fmla="*/ 86 w 130"/>
              <a:gd name="T19" fmla="*/ 120 h 123"/>
              <a:gd name="T20" fmla="*/ 127 w 130"/>
              <a:gd name="T21" fmla="*/ 20 h 123"/>
              <a:gd name="T22" fmla="*/ 56 w 130"/>
              <a:gd name="T23" fmla="*/ 4 h 123"/>
              <a:gd name="T24" fmla="*/ 7 w 130"/>
              <a:gd name="T25" fmla="*/ 10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0" h="123">
                <a:moveTo>
                  <a:pt x="86" y="123"/>
                </a:moveTo>
                <a:cubicBezTo>
                  <a:pt x="0" y="102"/>
                  <a:pt x="0" y="102"/>
                  <a:pt x="0" y="102"/>
                </a:cubicBezTo>
                <a:cubicBezTo>
                  <a:pt x="3" y="100"/>
                  <a:pt x="3" y="100"/>
                  <a:pt x="3" y="100"/>
                </a:cubicBezTo>
                <a:cubicBezTo>
                  <a:pt x="28" y="85"/>
                  <a:pt x="53" y="2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20"/>
                  <a:pt x="130" y="20"/>
                  <a:pt x="130" y="20"/>
                </a:cubicBezTo>
                <a:cubicBezTo>
                  <a:pt x="117" y="108"/>
                  <a:pt x="88" y="122"/>
                  <a:pt x="86" y="123"/>
                </a:cubicBezTo>
                <a:close/>
                <a:moveTo>
                  <a:pt x="7" y="101"/>
                </a:moveTo>
                <a:cubicBezTo>
                  <a:pt x="86" y="120"/>
                  <a:pt x="86" y="120"/>
                  <a:pt x="86" y="120"/>
                </a:cubicBezTo>
                <a:cubicBezTo>
                  <a:pt x="89" y="117"/>
                  <a:pt x="115" y="100"/>
                  <a:pt x="127" y="20"/>
                </a:cubicBezTo>
                <a:cubicBezTo>
                  <a:pt x="56" y="4"/>
                  <a:pt x="56" y="4"/>
                  <a:pt x="56" y="4"/>
                </a:cubicBezTo>
                <a:cubicBezTo>
                  <a:pt x="53" y="14"/>
                  <a:pt x="30" y="82"/>
                  <a:pt x="7" y="1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$1ïdé">
            <a:extLst>
              <a:ext uri="{FF2B5EF4-FFF2-40B4-BE49-F238E27FC236}">
                <a16:creationId xmlns:a16="http://schemas.microsoft.com/office/drawing/2014/main" id="{5472DCE3-F2D7-4C7B-BEAD-03C678899C9A}"/>
              </a:ext>
            </a:extLst>
          </p:cNvPr>
          <p:cNvSpPr/>
          <p:nvPr/>
        </p:nvSpPr>
        <p:spPr bwMode="auto">
          <a:xfrm>
            <a:off x="3427650" y="2318012"/>
            <a:ext cx="198337" cy="58525"/>
          </a:xfrm>
          <a:custGeom>
            <a:avLst/>
            <a:gdLst>
              <a:gd name="T0" fmla="*/ 122 w 122"/>
              <a:gd name="T1" fmla="*/ 36 h 36"/>
              <a:gd name="T2" fmla="*/ 0 w 122"/>
              <a:gd name="T3" fmla="*/ 7 h 36"/>
              <a:gd name="T4" fmla="*/ 3 w 122"/>
              <a:gd name="T5" fmla="*/ 0 h 36"/>
              <a:gd name="T6" fmla="*/ 122 w 122"/>
              <a:gd name="T7" fmla="*/ 29 h 36"/>
              <a:gd name="T8" fmla="*/ 122 w 122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36">
                <a:moveTo>
                  <a:pt x="122" y="36"/>
                </a:moveTo>
                <a:lnTo>
                  <a:pt x="0" y="7"/>
                </a:lnTo>
                <a:lnTo>
                  <a:pt x="3" y="0"/>
                </a:lnTo>
                <a:lnTo>
                  <a:pt x="122" y="29"/>
                </a:lnTo>
                <a:lnTo>
                  <a:pt x="122" y="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ïṩľîḑè">
            <a:extLst>
              <a:ext uri="{FF2B5EF4-FFF2-40B4-BE49-F238E27FC236}">
                <a16:creationId xmlns:a16="http://schemas.microsoft.com/office/drawing/2014/main" id="{508CCDBC-0E0D-4DAF-BC50-5AB3C35FCF1C}"/>
              </a:ext>
            </a:extLst>
          </p:cNvPr>
          <p:cNvSpPr/>
          <p:nvPr/>
        </p:nvSpPr>
        <p:spPr bwMode="auto">
          <a:xfrm>
            <a:off x="3421147" y="2360280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ïS1iḑè">
            <a:extLst>
              <a:ext uri="{FF2B5EF4-FFF2-40B4-BE49-F238E27FC236}">
                <a16:creationId xmlns:a16="http://schemas.microsoft.com/office/drawing/2014/main" id="{F7A046A8-5DEA-4FAB-A0F8-DBA6CF524EB1}"/>
              </a:ext>
            </a:extLst>
          </p:cNvPr>
          <p:cNvSpPr/>
          <p:nvPr/>
        </p:nvSpPr>
        <p:spPr bwMode="auto">
          <a:xfrm>
            <a:off x="3409767" y="2407427"/>
            <a:ext cx="180455" cy="53647"/>
          </a:xfrm>
          <a:custGeom>
            <a:avLst/>
            <a:gdLst>
              <a:gd name="T0" fmla="*/ 111 w 111"/>
              <a:gd name="T1" fmla="*/ 33 h 33"/>
              <a:gd name="T2" fmla="*/ 0 w 111"/>
              <a:gd name="T3" fmla="*/ 7 h 33"/>
              <a:gd name="T4" fmla="*/ 0 w 111"/>
              <a:gd name="T5" fmla="*/ 0 h 33"/>
              <a:gd name="T6" fmla="*/ 111 w 111"/>
              <a:gd name="T7" fmla="*/ 26 h 33"/>
              <a:gd name="T8" fmla="*/ 111 w 111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" h="33">
                <a:moveTo>
                  <a:pt x="111" y="33"/>
                </a:moveTo>
                <a:lnTo>
                  <a:pt x="0" y="7"/>
                </a:lnTo>
                <a:lnTo>
                  <a:pt x="0" y="0"/>
                </a:lnTo>
                <a:lnTo>
                  <a:pt x="111" y="26"/>
                </a:lnTo>
                <a:lnTo>
                  <a:pt x="111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ŝḷíďê">
            <a:extLst>
              <a:ext uri="{FF2B5EF4-FFF2-40B4-BE49-F238E27FC236}">
                <a16:creationId xmlns:a16="http://schemas.microsoft.com/office/drawing/2014/main" id="{5692AE8A-FD96-4D7E-BEF5-BEE4D63DE5FE}"/>
              </a:ext>
            </a:extLst>
          </p:cNvPr>
          <p:cNvSpPr/>
          <p:nvPr/>
        </p:nvSpPr>
        <p:spPr bwMode="auto">
          <a:xfrm>
            <a:off x="3385380" y="2438315"/>
            <a:ext cx="182079" cy="53647"/>
          </a:xfrm>
          <a:custGeom>
            <a:avLst/>
            <a:gdLst>
              <a:gd name="T0" fmla="*/ 112 w 112"/>
              <a:gd name="T1" fmla="*/ 33 h 33"/>
              <a:gd name="T2" fmla="*/ 0 w 112"/>
              <a:gd name="T3" fmla="*/ 7 h 33"/>
              <a:gd name="T4" fmla="*/ 0 w 112"/>
              <a:gd name="T5" fmla="*/ 0 h 33"/>
              <a:gd name="T6" fmla="*/ 112 w 112"/>
              <a:gd name="T7" fmla="*/ 26 h 33"/>
              <a:gd name="T8" fmla="*/ 112 w 112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2" h="33">
                <a:moveTo>
                  <a:pt x="112" y="33"/>
                </a:moveTo>
                <a:lnTo>
                  <a:pt x="0" y="7"/>
                </a:lnTo>
                <a:lnTo>
                  <a:pt x="0" y="0"/>
                </a:lnTo>
                <a:lnTo>
                  <a:pt x="112" y="26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ṣḷíḍe">
            <a:extLst>
              <a:ext uri="{FF2B5EF4-FFF2-40B4-BE49-F238E27FC236}">
                <a16:creationId xmlns:a16="http://schemas.microsoft.com/office/drawing/2014/main" id="{E8D914CB-9C7C-4D9E-BE47-C949EFB2998B}"/>
              </a:ext>
            </a:extLst>
          </p:cNvPr>
          <p:cNvSpPr/>
          <p:nvPr/>
        </p:nvSpPr>
        <p:spPr bwMode="auto">
          <a:xfrm>
            <a:off x="3365871" y="2480583"/>
            <a:ext cx="185330" cy="53647"/>
          </a:xfrm>
          <a:custGeom>
            <a:avLst/>
            <a:gdLst>
              <a:gd name="T0" fmla="*/ 112 w 114"/>
              <a:gd name="T1" fmla="*/ 33 h 33"/>
              <a:gd name="T2" fmla="*/ 0 w 114"/>
              <a:gd name="T3" fmla="*/ 7 h 33"/>
              <a:gd name="T4" fmla="*/ 3 w 114"/>
              <a:gd name="T5" fmla="*/ 0 h 33"/>
              <a:gd name="T6" fmla="*/ 114 w 114"/>
              <a:gd name="T7" fmla="*/ 28 h 33"/>
              <a:gd name="T8" fmla="*/ 112 w 114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" h="33">
                <a:moveTo>
                  <a:pt x="112" y="33"/>
                </a:moveTo>
                <a:lnTo>
                  <a:pt x="0" y="7"/>
                </a:lnTo>
                <a:lnTo>
                  <a:pt x="3" y="0"/>
                </a:lnTo>
                <a:lnTo>
                  <a:pt x="114" y="28"/>
                </a:lnTo>
                <a:lnTo>
                  <a:pt x="112" y="3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ï$ḷiḋê">
            <a:extLst>
              <a:ext uri="{FF2B5EF4-FFF2-40B4-BE49-F238E27FC236}">
                <a16:creationId xmlns:a16="http://schemas.microsoft.com/office/drawing/2014/main" id="{22549FBE-0506-4990-AE3E-E6C5D478A3A0}"/>
              </a:ext>
            </a:extLst>
          </p:cNvPr>
          <p:cNvSpPr/>
          <p:nvPr/>
        </p:nvSpPr>
        <p:spPr bwMode="auto">
          <a:xfrm>
            <a:off x="3582092" y="2233476"/>
            <a:ext cx="78034" cy="92665"/>
          </a:xfrm>
          <a:custGeom>
            <a:avLst/>
            <a:gdLst>
              <a:gd name="T0" fmla="*/ 0 w 48"/>
              <a:gd name="T1" fmla="*/ 38 h 57"/>
              <a:gd name="T2" fmla="*/ 29 w 48"/>
              <a:gd name="T3" fmla="*/ 0 h 57"/>
              <a:gd name="T4" fmla="*/ 48 w 48"/>
              <a:gd name="T5" fmla="*/ 12 h 57"/>
              <a:gd name="T6" fmla="*/ 12 w 48"/>
              <a:gd name="T7" fmla="*/ 57 h 57"/>
              <a:gd name="T8" fmla="*/ 0 w 48"/>
              <a:gd name="T9" fmla="*/ 3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57">
                <a:moveTo>
                  <a:pt x="0" y="38"/>
                </a:moveTo>
                <a:lnTo>
                  <a:pt x="29" y="0"/>
                </a:lnTo>
                <a:lnTo>
                  <a:pt x="48" y="12"/>
                </a:lnTo>
                <a:lnTo>
                  <a:pt x="12" y="57"/>
                </a:lnTo>
                <a:lnTo>
                  <a:pt x="0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íšľïḑè">
            <a:extLst>
              <a:ext uri="{FF2B5EF4-FFF2-40B4-BE49-F238E27FC236}">
                <a16:creationId xmlns:a16="http://schemas.microsoft.com/office/drawing/2014/main" id="{790CEFF8-17B9-46DF-9A89-DE00CF673EB7}"/>
              </a:ext>
            </a:extLst>
          </p:cNvPr>
          <p:cNvSpPr/>
          <p:nvPr/>
        </p:nvSpPr>
        <p:spPr bwMode="auto">
          <a:xfrm>
            <a:off x="3575588" y="2225348"/>
            <a:ext cx="95917" cy="108922"/>
          </a:xfrm>
          <a:custGeom>
            <a:avLst/>
            <a:gdLst>
              <a:gd name="T0" fmla="*/ 14 w 59"/>
              <a:gd name="T1" fmla="*/ 67 h 67"/>
              <a:gd name="T2" fmla="*/ 0 w 59"/>
              <a:gd name="T3" fmla="*/ 43 h 67"/>
              <a:gd name="T4" fmla="*/ 33 w 59"/>
              <a:gd name="T5" fmla="*/ 0 h 67"/>
              <a:gd name="T6" fmla="*/ 59 w 59"/>
              <a:gd name="T7" fmla="*/ 15 h 67"/>
              <a:gd name="T8" fmla="*/ 14 w 59"/>
              <a:gd name="T9" fmla="*/ 67 h 67"/>
              <a:gd name="T10" fmla="*/ 9 w 59"/>
              <a:gd name="T11" fmla="*/ 45 h 67"/>
              <a:gd name="T12" fmla="*/ 16 w 59"/>
              <a:gd name="T13" fmla="*/ 55 h 67"/>
              <a:gd name="T14" fmla="*/ 47 w 59"/>
              <a:gd name="T15" fmla="*/ 17 h 67"/>
              <a:gd name="T16" fmla="*/ 35 w 59"/>
              <a:gd name="T17" fmla="*/ 10 h 67"/>
              <a:gd name="T18" fmla="*/ 9 w 59"/>
              <a:gd name="T19" fmla="*/ 4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67">
                <a:moveTo>
                  <a:pt x="14" y="67"/>
                </a:moveTo>
                <a:lnTo>
                  <a:pt x="0" y="43"/>
                </a:lnTo>
                <a:lnTo>
                  <a:pt x="33" y="0"/>
                </a:lnTo>
                <a:lnTo>
                  <a:pt x="59" y="15"/>
                </a:lnTo>
                <a:lnTo>
                  <a:pt x="14" y="67"/>
                </a:lnTo>
                <a:close/>
                <a:moveTo>
                  <a:pt x="9" y="45"/>
                </a:moveTo>
                <a:lnTo>
                  <a:pt x="16" y="55"/>
                </a:lnTo>
                <a:lnTo>
                  <a:pt x="47" y="17"/>
                </a:lnTo>
                <a:lnTo>
                  <a:pt x="35" y="10"/>
                </a:lnTo>
                <a:lnTo>
                  <a:pt x="9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šliḋe">
            <a:extLst>
              <a:ext uri="{FF2B5EF4-FFF2-40B4-BE49-F238E27FC236}">
                <a16:creationId xmlns:a16="http://schemas.microsoft.com/office/drawing/2014/main" id="{B881176D-E52B-4FEC-9E6F-B975EA83071D}"/>
              </a:ext>
            </a:extLst>
          </p:cNvPr>
          <p:cNvSpPr/>
          <p:nvPr/>
        </p:nvSpPr>
        <p:spPr bwMode="auto">
          <a:xfrm>
            <a:off x="3545513" y="4043164"/>
            <a:ext cx="393421" cy="261739"/>
          </a:xfrm>
          <a:custGeom>
            <a:avLst/>
            <a:gdLst>
              <a:gd name="T0" fmla="*/ 53 w 102"/>
              <a:gd name="T1" fmla="*/ 68 h 68"/>
              <a:gd name="T2" fmla="*/ 53 w 102"/>
              <a:gd name="T3" fmla="*/ 68 h 68"/>
              <a:gd name="T4" fmla="*/ 19 w 102"/>
              <a:gd name="T5" fmla="*/ 67 h 68"/>
              <a:gd name="T6" fmla="*/ 6 w 102"/>
              <a:gd name="T7" fmla="*/ 4 h 68"/>
              <a:gd name="T8" fmla="*/ 6 w 102"/>
              <a:gd name="T9" fmla="*/ 3 h 68"/>
              <a:gd name="T10" fmla="*/ 11 w 102"/>
              <a:gd name="T11" fmla="*/ 2 h 68"/>
              <a:gd name="T12" fmla="*/ 62 w 102"/>
              <a:gd name="T13" fmla="*/ 0 h 68"/>
              <a:gd name="T14" fmla="*/ 89 w 102"/>
              <a:gd name="T15" fmla="*/ 3 h 68"/>
              <a:gd name="T16" fmla="*/ 94 w 102"/>
              <a:gd name="T17" fmla="*/ 66 h 68"/>
              <a:gd name="T18" fmla="*/ 94 w 102"/>
              <a:gd name="T19" fmla="*/ 67 h 68"/>
              <a:gd name="T20" fmla="*/ 93 w 102"/>
              <a:gd name="T21" fmla="*/ 67 h 68"/>
              <a:gd name="T22" fmla="*/ 53 w 102"/>
              <a:gd name="T23" fmla="*/ 68 h 68"/>
              <a:gd name="T24" fmla="*/ 9 w 102"/>
              <a:gd name="T25" fmla="*/ 6 h 68"/>
              <a:gd name="T26" fmla="*/ 19 w 102"/>
              <a:gd name="T27" fmla="*/ 64 h 68"/>
              <a:gd name="T28" fmla="*/ 53 w 102"/>
              <a:gd name="T29" fmla="*/ 65 h 68"/>
              <a:gd name="T30" fmla="*/ 91 w 102"/>
              <a:gd name="T31" fmla="*/ 64 h 68"/>
              <a:gd name="T32" fmla="*/ 88 w 102"/>
              <a:gd name="T33" fmla="*/ 6 h 68"/>
              <a:gd name="T34" fmla="*/ 62 w 102"/>
              <a:gd name="T35" fmla="*/ 3 h 68"/>
              <a:gd name="T36" fmla="*/ 12 w 102"/>
              <a:gd name="T37" fmla="*/ 5 h 68"/>
              <a:gd name="T38" fmla="*/ 9 w 102"/>
              <a:gd name="T39" fmla="*/ 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2" h="68">
                <a:moveTo>
                  <a:pt x="53" y="68"/>
                </a:moveTo>
                <a:cubicBezTo>
                  <a:pt x="53" y="68"/>
                  <a:pt x="53" y="68"/>
                  <a:pt x="53" y="68"/>
                </a:cubicBezTo>
                <a:cubicBezTo>
                  <a:pt x="36" y="68"/>
                  <a:pt x="25" y="67"/>
                  <a:pt x="19" y="67"/>
                </a:cubicBezTo>
                <a:cubicBezTo>
                  <a:pt x="0" y="64"/>
                  <a:pt x="5" y="10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20" y="2"/>
                  <a:pt x="43" y="0"/>
                  <a:pt x="62" y="0"/>
                </a:cubicBezTo>
                <a:cubicBezTo>
                  <a:pt x="76" y="0"/>
                  <a:pt x="85" y="1"/>
                  <a:pt x="89" y="3"/>
                </a:cubicBezTo>
                <a:cubicBezTo>
                  <a:pt x="102" y="10"/>
                  <a:pt x="95" y="60"/>
                  <a:pt x="94" y="66"/>
                </a:cubicBezTo>
                <a:cubicBezTo>
                  <a:pt x="94" y="67"/>
                  <a:pt x="94" y="67"/>
                  <a:pt x="94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3" y="67"/>
                  <a:pt x="72" y="68"/>
                  <a:pt x="53" y="68"/>
                </a:cubicBezTo>
                <a:close/>
                <a:moveTo>
                  <a:pt x="9" y="6"/>
                </a:moveTo>
                <a:cubicBezTo>
                  <a:pt x="7" y="22"/>
                  <a:pt x="6" y="62"/>
                  <a:pt x="19" y="64"/>
                </a:cubicBezTo>
                <a:cubicBezTo>
                  <a:pt x="25" y="64"/>
                  <a:pt x="37" y="65"/>
                  <a:pt x="53" y="65"/>
                </a:cubicBezTo>
                <a:cubicBezTo>
                  <a:pt x="70" y="65"/>
                  <a:pt x="87" y="64"/>
                  <a:pt x="91" y="64"/>
                </a:cubicBezTo>
                <a:cubicBezTo>
                  <a:pt x="93" y="48"/>
                  <a:pt x="96" y="10"/>
                  <a:pt x="88" y="6"/>
                </a:cubicBezTo>
                <a:cubicBezTo>
                  <a:pt x="85" y="4"/>
                  <a:pt x="79" y="3"/>
                  <a:pt x="62" y="3"/>
                </a:cubicBezTo>
                <a:cubicBezTo>
                  <a:pt x="43" y="3"/>
                  <a:pt x="20" y="5"/>
                  <a:pt x="12" y="5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ṡļïḋé">
            <a:extLst>
              <a:ext uri="{FF2B5EF4-FFF2-40B4-BE49-F238E27FC236}">
                <a16:creationId xmlns:a16="http://schemas.microsoft.com/office/drawing/2014/main" id="{E3DCD9F7-727B-4150-9775-68B4DA328075}"/>
              </a:ext>
            </a:extLst>
          </p:cNvPr>
          <p:cNvSpPr/>
          <p:nvPr/>
        </p:nvSpPr>
        <p:spPr bwMode="auto">
          <a:xfrm>
            <a:off x="3568273" y="4056170"/>
            <a:ext cx="320265" cy="126806"/>
          </a:xfrm>
          <a:custGeom>
            <a:avLst/>
            <a:gdLst>
              <a:gd name="T0" fmla="*/ 46 w 83"/>
              <a:gd name="T1" fmla="*/ 33 h 33"/>
              <a:gd name="T2" fmla="*/ 44 w 83"/>
              <a:gd name="T3" fmla="*/ 32 h 33"/>
              <a:gd name="T4" fmla="*/ 0 w 83"/>
              <a:gd name="T5" fmla="*/ 2 h 33"/>
              <a:gd name="T6" fmla="*/ 2 w 83"/>
              <a:gd name="T7" fmla="*/ 0 h 33"/>
              <a:gd name="T8" fmla="*/ 45 w 83"/>
              <a:gd name="T9" fmla="*/ 30 h 33"/>
              <a:gd name="T10" fmla="*/ 81 w 83"/>
              <a:gd name="T11" fmla="*/ 0 h 33"/>
              <a:gd name="T12" fmla="*/ 83 w 83"/>
              <a:gd name="T13" fmla="*/ 2 h 33"/>
              <a:gd name="T14" fmla="*/ 46 w 83"/>
              <a:gd name="T1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3" h="33">
                <a:moveTo>
                  <a:pt x="46" y="33"/>
                </a:moveTo>
                <a:cubicBezTo>
                  <a:pt x="45" y="33"/>
                  <a:pt x="45" y="33"/>
                  <a:pt x="44" y="32"/>
                </a:cubicBezTo>
                <a:cubicBezTo>
                  <a:pt x="36" y="29"/>
                  <a:pt x="2" y="3"/>
                  <a:pt x="0" y="2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37" y="26"/>
                  <a:pt x="45" y="30"/>
                </a:cubicBezTo>
                <a:cubicBezTo>
                  <a:pt x="50" y="32"/>
                  <a:pt x="69" y="14"/>
                  <a:pt x="81" y="0"/>
                </a:cubicBezTo>
                <a:cubicBezTo>
                  <a:pt x="83" y="2"/>
                  <a:pt x="83" y="2"/>
                  <a:pt x="83" y="2"/>
                </a:cubicBezTo>
                <a:cubicBezTo>
                  <a:pt x="79" y="8"/>
                  <a:pt x="56" y="33"/>
                  <a:pt x="46" y="3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ï$ľiḍè">
            <a:extLst>
              <a:ext uri="{FF2B5EF4-FFF2-40B4-BE49-F238E27FC236}">
                <a16:creationId xmlns:a16="http://schemas.microsoft.com/office/drawing/2014/main" id="{FB601E1F-01B7-4533-88F5-1E954E22CA8C}"/>
              </a:ext>
            </a:extLst>
          </p:cNvPr>
          <p:cNvSpPr/>
          <p:nvPr/>
        </p:nvSpPr>
        <p:spPr bwMode="auto">
          <a:xfrm>
            <a:off x="3421959" y="4113070"/>
            <a:ext cx="95917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ïṩ1íḓè">
            <a:extLst>
              <a:ext uri="{FF2B5EF4-FFF2-40B4-BE49-F238E27FC236}">
                <a16:creationId xmlns:a16="http://schemas.microsoft.com/office/drawing/2014/main" id="{4C0B45A9-2A7B-4FBF-B0E8-6A96D957CE58}"/>
              </a:ext>
            </a:extLst>
          </p:cNvPr>
          <p:cNvSpPr/>
          <p:nvPr/>
        </p:nvSpPr>
        <p:spPr bwMode="auto">
          <a:xfrm>
            <a:off x="3433340" y="4228495"/>
            <a:ext cx="100794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ŝḷíḓé">
            <a:extLst>
              <a:ext uri="{FF2B5EF4-FFF2-40B4-BE49-F238E27FC236}">
                <a16:creationId xmlns:a16="http://schemas.microsoft.com/office/drawing/2014/main" id="{CBD4E474-42C4-4DD2-A911-4C7DE7B6A098}"/>
              </a:ext>
            </a:extLst>
          </p:cNvPr>
          <p:cNvSpPr/>
          <p:nvPr/>
        </p:nvSpPr>
        <p:spPr bwMode="auto">
          <a:xfrm>
            <a:off x="3378066" y="4171596"/>
            <a:ext cx="139811" cy="113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ïś1íḍê">
            <a:extLst>
              <a:ext uri="{FF2B5EF4-FFF2-40B4-BE49-F238E27FC236}">
                <a16:creationId xmlns:a16="http://schemas.microsoft.com/office/drawing/2014/main" id="{342D0557-6362-4247-8D7B-C089FFB297A4}"/>
              </a:ext>
            </a:extLst>
          </p:cNvPr>
          <p:cNvSpPr/>
          <p:nvPr/>
        </p:nvSpPr>
        <p:spPr bwMode="auto">
          <a:xfrm>
            <a:off x="3305094" y="4611936"/>
            <a:ext cx="170700" cy="169074"/>
          </a:xfrm>
          <a:custGeom>
            <a:avLst/>
            <a:gdLst>
              <a:gd name="T0" fmla="*/ 22 w 44"/>
              <a:gd name="T1" fmla="*/ 44 h 44"/>
              <a:gd name="T2" fmla="*/ 0 w 44"/>
              <a:gd name="T3" fmla="*/ 22 h 44"/>
              <a:gd name="T4" fmla="*/ 22 w 44"/>
              <a:gd name="T5" fmla="*/ 0 h 44"/>
              <a:gd name="T6" fmla="*/ 44 w 44"/>
              <a:gd name="T7" fmla="*/ 22 h 44"/>
              <a:gd name="T8" fmla="*/ 22 w 44"/>
              <a:gd name="T9" fmla="*/ 44 h 44"/>
              <a:gd name="T10" fmla="*/ 22 w 44"/>
              <a:gd name="T11" fmla="*/ 3 h 44"/>
              <a:gd name="T12" fmla="*/ 3 w 44"/>
              <a:gd name="T13" fmla="*/ 22 h 44"/>
              <a:gd name="T14" fmla="*/ 22 w 44"/>
              <a:gd name="T15" fmla="*/ 41 h 44"/>
              <a:gd name="T16" fmla="*/ 41 w 44"/>
              <a:gd name="T17" fmla="*/ 22 h 44"/>
              <a:gd name="T18" fmla="*/ 22 w 44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" h="44">
                <a:moveTo>
                  <a:pt x="22" y="44"/>
                </a:move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34" y="0"/>
                  <a:pt x="44" y="10"/>
                  <a:pt x="44" y="22"/>
                </a:cubicBezTo>
                <a:cubicBezTo>
                  <a:pt x="44" y="34"/>
                  <a:pt x="34" y="44"/>
                  <a:pt x="22" y="44"/>
                </a:cubicBezTo>
                <a:close/>
                <a:moveTo>
                  <a:pt x="22" y="3"/>
                </a:moveTo>
                <a:cubicBezTo>
                  <a:pt x="11" y="3"/>
                  <a:pt x="3" y="12"/>
                  <a:pt x="3" y="22"/>
                </a:cubicBezTo>
                <a:cubicBezTo>
                  <a:pt x="3" y="33"/>
                  <a:pt x="11" y="41"/>
                  <a:pt x="22" y="41"/>
                </a:cubicBezTo>
                <a:cubicBezTo>
                  <a:pt x="32" y="41"/>
                  <a:pt x="41" y="33"/>
                  <a:pt x="41" y="22"/>
                </a:cubicBezTo>
                <a:cubicBezTo>
                  <a:pt x="41" y="12"/>
                  <a:pt x="32" y="3"/>
                  <a:pt x="22" y="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slîdê">
            <a:extLst>
              <a:ext uri="{FF2B5EF4-FFF2-40B4-BE49-F238E27FC236}">
                <a16:creationId xmlns:a16="http://schemas.microsoft.com/office/drawing/2014/main" id="{765AE389-7811-4376-BC3C-18A973F5C409}"/>
              </a:ext>
            </a:extLst>
          </p:cNvPr>
          <p:cNvSpPr/>
          <p:nvPr/>
        </p:nvSpPr>
        <p:spPr bwMode="auto">
          <a:xfrm>
            <a:off x="3223809" y="4784260"/>
            <a:ext cx="333271" cy="173950"/>
          </a:xfrm>
          <a:custGeom>
            <a:avLst/>
            <a:gdLst>
              <a:gd name="T0" fmla="*/ 86 w 86"/>
              <a:gd name="T1" fmla="*/ 45 h 45"/>
              <a:gd name="T2" fmla="*/ 0 w 86"/>
              <a:gd name="T3" fmla="*/ 45 h 45"/>
              <a:gd name="T4" fmla="*/ 0 w 86"/>
              <a:gd name="T5" fmla="*/ 44 h 45"/>
              <a:gd name="T6" fmla="*/ 43 w 86"/>
              <a:gd name="T7" fmla="*/ 0 h 45"/>
              <a:gd name="T8" fmla="*/ 86 w 86"/>
              <a:gd name="T9" fmla="*/ 44 h 45"/>
              <a:gd name="T10" fmla="*/ 86 w 86"/>
              <a:gd name="T11" fmla="*/ 45 h 45"/>
              <a:gd name="T12" fmla="*/ 3 w 86"/>
              <a:gd name="T13" fmla="*/ 42 h 45"/>
              <a:gd name="T14" fmla="*/ 83 w 86"/>
              <a:gd name="T15" fmla="*/ 42 h 45"/>
              <a:gd name="T16" fmla="*/ 43 w 86"/>
              <a:gd name="T17" fmla="*/ 3 h 45"/>
              <a:gd name="T18" fmla="*/ 3 w 86"/>
              <a:gd name="T19" fmla="*/ 4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45">
                <a:moveTo>
                  <a:pt x="86" y="45"/>
                </a:moveTo>
                <a:cubicBezTo>
                  <a:pt x="0" y="45"/>
                  <a:pt x="0" y="45"/>
                  <a:pt x="0" y="45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19" y="0"/>
                  <a:pt x="43" y="0"/>
                </a:cubicBezTo>
                <a:cubicBezTo>
                  <a:pt x="67" y="0"/>
                  <a:pt x="86" y="20"/>
                  <a:pt x="86" y="44"/>
                </a:cubicBezTo>
                <a:lnTo>
                  <a:pt x="86" y="45"/>
                </a:lnTo>
                <a:close/>
                <a:moveTo>
                  <a:pt x="3" y="42"/>
                </a:moveTo>
                <a:cubicBezTo>
                  <a:pt x="83" y="42"/>
                  <a:pt x="83" y="42"/>
                  <a:pt x="83" y="42"/>
                </a:cubicBezTo>
                <a:cubicBezTo>
                  <a:pt x="82" y="21"/>
                  <a:pt x="64" y="3"/>
                  <a:pt x="43" y="3"/>
                </a:cubicBezTo>
                <a:cubicBezTo>
                  <a:pt x="21" y="3"/>
                  <a:pt x="4" y="21"/>
                  <a:pt x="3" y="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şḻïḍe">
            <a:extLst>
              <a:ext uri="{FF2B5EF4-FFF2-40B4-BE49-F238E27FC236}">
                <a16:creationId xmlns:a16="http://schemas.microsoft.com/office/drawing/2014/main" id="{F30F0A78-02A2-4B84-B08B-4CDD5E7D79B7}"/>
              </a:ext>
            </a:extLst>
          </p:cNvPr>
          <p:cNvSpPr/>
          <p:nvPr/>
        </p:nvSpPr>
        <p:spPr bwMode="auto">
          <a:xfrm>
            <a:off x="3352240" y="4792389"/>
            <a:ext cx="73157" cy="50396"/>
          </a:xfrm>
          <a:custGeom>
            <a:avLst/>
            <a:gdLst>
              <a:gd name="T0" fmla="*/ 10 w 19"/>
              <a:gd name="T1" fmla="*/ 13 h 13"/>
              <a:gd name="T2" fmla="*/ 0 w 19"/>
              <a:gd name="T3" fmla="*/ 1 h 13"/>
              <a:gd name="T4" fmla="*/ 3 w 19"/>
              <a:gd name="T5" fmla="*/ 0 h 13"/>
              <a:gd name="T6" fmla="*/ 10 w 19"/>
              <a:gd name="T7" fmla="*/ 10 h 13"/>
              <a:gd name="T8" fmla="*/ 16 w 19"/>
              <a:gd name="T9" fmla="*/ 0 h 13"/>
              <a:gd name="T10" fmla="*/ 19 w 19"/>
              <a:gd name="T11" fmla="*/ 1 h 13"/>
              <a:gd name="T12" fmla="*/ 10 w 19"/>
              <a:gd name="T13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3">
                <a:moveTo>
                  <a:pt x="10" y="13"/>
                </a:moveTo>
                <a:cubicBezTo>
                  <a:pt x="4" y="13"/>
                  <a:pt x="1" y="3"/>
                  <a:pt x="0" y="1"/>
                </a:cubicBezTo>
                <a:cubicBezTo>
                  <a:pt x="3" y="0"/>
                  <a:pt x="3" y="0"/>
                  <a:pt x="3" y="0"/>
                </a:cubicBezTo>
                <a:cubicBezTo>
                  <a:pt x="4" y="4"/>
                  <a:pt x="7" y="10"/>
                  <a:pt x="10" y="10"/>
                </a:cubicBezTo>
                <a:cubicBezTo>
                  <a:pt x="12" y="10"/>
                  <a:pt x="15" y="4"/>
                  <a:pt x="16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3"/>
                  <a:pt x="15" y="13"/>
                  <a:pt x="10" y="1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sľïďe">
            <a:extLst>
              <a:ext uri="{FF2B5EF4-FFF2-40B4-BE49-F238E27FC236}">
                <a16:creationId xmlns:a16="http://schemas.microsoft.com/office/drawing/2014/main" id="{991D5386-9154-46C1-B5DD-152C35E40A92}"/>
              </a:ext>
            </a:extLst>
          </p:cNvPr>
          <p:cNvSpPr/>
          <p:nvPr/>
        </p:nvSpPr>
        <p:spPr bwMode="auto">
          <a:xfrm>
            <a:off x="3352240" y="4831407"/>
            <a:ext cx="81285" cy="126805"/>
          </a:xfrm>
          <a:custGeom>
            <a:avLst/>
            <a:gdLst>
              <a:gd name="T0" fmla="*/ 21 w 21"/>
              <a:gd name="T1" fmla="*/ 33 h 33"/>
              <a:gd name="T2" fmla="*/ 0 w 21"/>
              <a:gd name="T3" fmla="*/ 33 h 33"/>
              <a:gd name="T4" fmla="*/ 0 w 21"/>
              <a:gd name="T5" fmla="*/ 32 h 33"/>
              <a:gd name="T6" fmla="*/ 10 w 21"/>
              <a:gd name="T7" fmla="*/ 0 h 33"/>
              <a:gd name="T8" fmla="*/ 21 w 21"/>
              <a:gd name="T9" fmla="*/ 32 h 33"/>
              <a:gd name="T10" fmla="*/ 21 w 21"/>
              <a:gd name="T11" fmla="*/ 33 h 33"/>
              <a:gd name="T12" fmla="*/ 3 w 21"/>
              <a:gd name="T13" fmla="*/ 30 h 33"/>
              <a:gd name="T14" fmla="*/ 17 w 21"/>
              <a:gd name="T15" fmla="*/ 30 h 33"/>
              <a:gd name="T16" fmla="*/ 10 w 21"/>
              <a:gd name="T17" fmla="*/ 3 h 33"/>
              <a:gd name="T18" fmla="*/ 3 w 21"/>
              <a:gd name="T19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3">
                <a:moveTo>
                  <a:pt x="21" y="33"/>
                </a:moveTo>
                <a:cubicBezTo>
                  <a:pt x="0" y="33"/>
                  <a:pt x="0" y="33"/>
                  <a:pt x="0" y="33"/>
                </a:cubicBezTo>
                <a:cubicBezTo>
                  <a:pt x="0" y="32"/>
                  <a:pt x="0" y="32"/>
                  <a:pt x="0" y="32"/>
                </a:cubicBezTo>
                <a:cubicBezTo>
                  <a:pt x="1" y="22"/>
                  <a:pt x="3" y="0"/>
                  <a:pt x="10" y="0"/>
                </a:cubicBezTo>
                <a:cubicBezTo>
                  <a:pt x="17" y="0"/>
                  <a:pt x="20" y="22"/>
                  <a:pt x="21" y="32"/>
                </a:cubicBezTo>
                <a:lnTo>
                  <a:pt x="21" y="33"/>
                </a:lnTo>
                <a:close/>
                <a:moveTo>
                  <a:pt x="3" y="30"/>
                </a:moveTo>
                <a:cubicBezTo>
                  <a:pt x="17" y="30"/>
                  <a:pt x="17" y="30"/>
                  <a:pt x="17" y="30"/>
                </a:cubicBezTo>
                <a:cubicBezTo>
                  <a:pt x="16" y="15"/>
                  <a:pt x="12" y="3"/>
                  <a:pt x="10" y="3"/>
                </a:cubicBezTo>
                <a:cubicBezTo>
                  <a:pt x="7" y="3"/>
                  <a:pt x="4" y="15"/>
                  <a:pt x="3" y="3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íŝ1ïḍé">
            <a:extLst>
              <a:ext uri="{FF2B5EF4-FFF2-40B4-BE49-F238E27FC236}">
                <a16:creationId xmlns:a16="http://schemas.microsoft.com/office/drawing/2014/main" id="{0555C5EE-9960-4728-823E-5E3805387114}"/>
              </a:ext>
            </a:extLst>
          </p:cNvPr>
          <p:cNvSpPr/>
          <p:nvPr/>
        </p:nvSpPr>
        <p:spPr bwMode="auto">
          <a:xfrm>
            <a:off x="993454" y="3260844"/>
            <a:ext cx="219471" cy="242230"/>
          </a:xfrm>
          <a:custGeom>
            <a:avLst/>
            <a:gdLst>
              <a:gd name="T0" fmla="*/ 34 w 57"/>
              <a:gd name="T1" fmla="*/ 63 h 63"/>
              <a:gd name="T2" fmla="*/ 5 w 57"/>
              <a:gd name="T3" fmla="*/ 54 h 63"/>
              <a:gd name="T4" fmla="*/ 5 w 57"/>
              <a:gd name="T5" fmla="*/ 54 h 63"/>
              <a:gd name="T6" fmla="*/ 7 w 57"/>
              <a:gd name="T7" fmla="*/ 45 h 63"/>
              <a:gd name="T8" fmla="*/ 9 w 57"/>
              <a:gd name="T9" fmla="*/ 44 h 63"/>
              <a:gd name="T10" fmla="*/ 12 w 57"/>
              <a:gd name="T11" fmla="*/ 44 h 63"/>
              <a:gd name="T12" fmla="*/ 22 w 57"/>
              <a:gd name="T13" fmla="*/ 44 h 63"/>
              <a:gd name="T14" fmla="*/ 32 w 57"/>
              <a:gd name="T15" fmla="*/ 43 h 63"/>
              <a:gd name="T16" fmla="*/ 24 w 57"/>
              <a:gd name="T17" fmla="*/ 40 h 63"/>
              <a:gd name="T18" fmla="*/ 16 w 57"/>
              <a:gd name="T19" fmla="*/ 38 h 63"/>
              <a:gd name="T20" fmla="*/ 0 w 57"/>
              <a:gd name="T21" fmla="*/ 18 h 63"/>
              <a:gd name="T22" fmla="*/ 22 w 57"/>
              <a:gd name="T23" fmla="*/ 0 h 63"/>
              <a:gd name="T24" fmla="*/ 50 w 57"/>
              <a:gd name="T25" fmla="*/ 9 h 63"/>
              <a:gd name="T26" fmla="*/ 50 w 57"/>
              <a:gd name="T27" fmla="*/ 10 h 63"/>
              <a:gd name="T28" fmla="*/ 50 w 57"/>
              <a:gd name="T29" fmla="*/ 23 h 63"/>
              <a:gd name="T30" fmla="*/ 47 w 57"/>
              <a:gd name="T31" fmla="*/ 23 h 63"/>
              <a:gd name="T32" fmla="*/ 47 w 57"/>
              <a:gd name="T33" fmla="*/ 23 h 63"/>
              <a:gd name="T34" fmla="*/ 27 w 57"/>
              <a:gd name="T35" fmla="*/ 16 h 63"/>
              <a:gd name="T36" fmla="*/ 24 w 57"/>
              <a:gd name="T37" fmla="*/ 19 h 63"/>
              <a:gd name="T38" fmla="*/ 33 w 57"/>
              <a:gd name="T39" fmla="*/ 23 h 63"/>
              <a:gd name="T40" fmla="*/ 38 w 57"/>
              <a:gd name="T41" fmla="*/ 24 h 63"/>
              <a:gd name="T42" fmla="*/ 57 w 57"/>
              <a:gd name="T43" fmla="*/ 44 h 63"/>
              <a:gd name="T44" fmla="*/ 34 w 57"/>
              <a:gd name="T45" fmla="*/ 63 h 63"/>
              <a:gd name="T46" fmla="*/ 8 w 57"/>
              <a:gd name="T47" fmla="*/ 53 h 63"/>
              <a:gd name="T48" fmla="*/ 34 w 57"/>
              <a:gd name="T49" fmla="*/ 60 h 63"/>
              <a:gd name="T50" fmla="*/ 54 w 57"/>
              <a:gd name="T51" fmla="*/ 44 h 63"/>
              <a:gd name="T52" fmla="*/ 37 w 57"/>
              <a:gd name="T53" fmla="*/ 27 h 63"/>
              <a:gd name="T54" fmla="*/ 32 w 57"/>
              <a:gd name="T55" fmla="*/ 26 h 63"/>
              <a:gd name="T56" fmla="*/ 21 w 57"/>
              <a:gd name="T57" fmla="*/ 19 h 63"/>
              <a:gd name="T58" fmla="*/ 27 w 57"/>
              <a:gd name="T59" fmla="*/ 13 h 63"/>
              <a:gd name="T60" fmla="*/ 47 w 57"/>
              <a:gd name="T61" fmla="*/ 19 h 63"/>
              <a:gd name="T62" fmla="*/ 47 w 57"/>
              <a:gd name="T63" fmla="*/ 10 h 63"/>
              <a:gd name="T64" fmla="*/ 22 w 57"/>
              <a:gd name="T65" fmla="*/ 3 h 63"/>
              <a:gd name="T66" fmla="*/ 3 w 57"/>
              <a:gd name="T67" fmla="*/ 18 h 63"/>
              <a:gd name="T68" fmla="*/ 17 w 57"/>
              <a:gd name="T69" fmla="*/ 35 h 63"/>
              <a:gd name="T70" fmla="*/ 25 w 57"/>
              <a:gd name="T71" fmla="*/ 37 h 63"/>
              <a:gd name="T72" fmla="*/ 35 w 57"/>
              <a:gd name="T73" fmla="*/ 43 h 63"/>
              <a:gd name="T74" fmla="*/ 22 w 57"/>
              <a:gd name="T75" fmla="*/ 47 h 63"/>
              <a:gd name="T76" fmla="*/ 11 w 57"/>
              <a:gd name="T77" fmla="*/ 47 h 63"/>
              <a:gd name="T78" fmla="*/ 9 w 57"/>
              <a:gd name="T79" fmla="*/ 47 h 63"/>
              <a:gd name="T80" fmla="*/ 8 w 57"/>
              <a:gd name="T81" fmla="*/ 5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7" h="63">
                <a:moveTo>
                  <a:pt x="34" y="63"/>
                </a:moveTo>
                <a:cubicBezTo>
                  <a:pt x="26" y="63"/>
                  <a:pt x="9" y="59"/>
                  <a:pt x="5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2"/>
                  <a:pt x="5" y="47"/>
                  <a:pt x="7" y="45"/>
                </a:cubicBezTo>
                <a:cubicBezTo>
                  <a:pt x="7" y="44"/>
                  <a:pt x="8" y="44"/>
                  <a:pt x="9" y="44"/>
                </a:cubicBezTo>
                <a:cubicBezTo>
                  <a:pt x="10" y="44"/>
                  <a:pt x="10" y="44"/>
                  <a:pt x="12" y="44"/>
                </a:cubicBezTo>
                <a:cubicBezTo>
                  <a:pt x="14" y="44"/>
                  <a:pt x="18" y="44"/>
                  <a:pt x="22" y="44"/>
                </a:cubicBezTo>
                <a:cubicBezTo>
                  <a:pt x="29" y="44"/>
                  <a:pt x="31" y="43"/>
                  <a:pt x="32" y="43"/>
                </a:cubicBezTo>
                <a:cubicBezTo>
                  <a:pt x="31" y="42"/>
                  <a:pt x="27" y="41"/>
                  <a:pt x="24" y="40"/>
                </a:cubicBezTo>
                <a:cubicBezTo>
                  <a:pt x="22" y="39"/>
                  <a:pt x="19" y="39"/>
                  <a:pt x="16" y="38"/>
                </a:cubicBezTo>
                <a:cubicBezTo>
                  <a:pt x="5" y="34"/>
                  <a:pt x="0" y="27"/>
                  <a:pt x="0" y="18"/>
                </a:cubicBezTo>
                <a:cubicBezTo>
                  <a:pt x="0" y="5"/>
                  <a:pt x="13" y="0"/>
                  <a:pt x="22" y="0"/>
                </a:cubicBezTo>
                <a:cubicBezTo>
                  <a:pt x="29" y="0"/>
                  <a:pt x="47" y="3"/>
                  <a:pt x="50" y="9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7" y="20"/>
                  <a:pt x="34" y="16"/>
                  <a:pt x="27" y="16"/>
                </a:cubicBezTo>
                <a:cubicBezTo>
                  <a:pt x="26" y="16"/>
                  <a:pt x="24" y="16"/>
                  <a:pt x="24" y="19"/>
                </a:cubicBezTo>
                <a:cubicBezTo>
                  <a:pt x="24" y="20"/>
                  <a:pt x="29" y="22"/>
                  <a:pt x="33" y="23"/>
                </a:cubicBezTo>
                <a:cubicBezTo>
                  <a:pt x="35" y="23"/>
                  <a:pt x="36" y="24"/>
                  <a:pt x="38" y="24"/>
                </a:cubicBezTo>
                <a:cubicBezTo>
                  <a:pt x="46" y="27"/>
                  <a:pt x="57" y="31"/>
                  <a:pt x="57" y="44"/>
                </a:cubicBezTo>
                <a:cubicBezTo>
                  <a:pt x="57" y="57"/>
                  <a:pt x="45" y="63"/>
                  <a:pt x="34" y="63"/>
                </a:cubicBezTo>
                <a:close/>
                <a:moveTo>
                  <a:pt x="8" y="53"/>
                </a:moveTo>
                <a:cubicBezTo>
                  <a:pt x="11" y="56"/>
                  <a:pt x="26" y="60"/>
                  <a:pt x="34" y="60"/>
                </a:cubicBezTo>
                <a:cubicBezTo>
                  <a:pt x="44" y="60"/>
                  <a:pt x="54" y="55"/>
                  <a:pt x="54" y="44"/>
                </a:cubicBezTo>
                <a:cubicBezTo>
                  <a:pt x="54" y="33"/>
                  <a:pt x="45" y="30"/>
                  <a:pt x="37" y="27"/>
                </a:cubicBezTo>
                <a:cubicBezTo>
                  <a:pt x="35" y="27"/>
                  <a:pt x="34" y="26"/>
                  <a:pt x="32" y="26"/>
                </a:cubicBezTo>
                <a:cubicBezTo>
                  <a:pt x="26" y="24"/>
                  <a:pt x="21" y="22"/>
                  <a:pt x="21" y="19"/>
                </a:cubicBezTo>
                <a:cubicBezTo>
                  <a:pt x="21" y="15"/>
                  <a:pt x="24" y="13"/>
                  <a:pt x="27" y="13"/>
                </a:cubicBezTo>
                <a:cubicBezTo>
                  <a:pt x="31" y="13"/>
                  <a:pt x="42" y="15"/>
                  <a:pt x="47" y="19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7"/>
                  <a:pt x="30" y="3"/>
                  <a:pt x="22" y="3"/>
                </a:cubicBezTo>
                <a:cubicBezTo>
                  <a:pt x="14" y="3"/>
                  <a:pt x="3" y="7"/>
                  <a:pt x="3" y="18"/>
                </a:cubicBezTo>
                <a:cubicBezTo>
                  <a:pt x="3" y="26"/>
                  <a:pt x="7" y="32"/>
                  <a:pt x="17" y="35"/>
                </a:cubicBezTo>
                <a:cubicBezTo>
                  <a:pt x="20" y="36"/>
                  <a:pt x="23" y="37"/>
                  <a:pt x="25" y="37"/>
                </a:cubicBezTo>
                <a:cubicBezTo>
                  <a:pt x="31" y="39"/>
                  <a:pt x="35" y="40"/>
                  <a:pt x="35" y="43"/>
                </a:cubicBezTo>
                <a:cubicBezTo>
                  <a:pt x="35" y="46"/>
                  <a:pt x="32" y="47"/>
                  <a:pt x="22" y="47"/>
                </a:cubicBezTo>
                <a:cubicBezTo>
                  <a:pt x="18" y="47"/>
                  <a:pt x="14" y="47"/>
                  <a:pt x="11" y="47"/>
                </a:cubicBezTo>
                <a:cubicBezTo>
                  <a:pt x="10" y="47"/>
                  <a:pt x="10" y="47"/>
                  <a:pt x="9" y="47"/>
                </a:cubicBezTo>
                <a:cubicBezTo>
                  <a:pt x="8" y="48"/>
                  <a:pt x="8" y="51"/>
                  <a:pt x="8" y="5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Sļïďe">
            <a:extLst>
              <a:ext uri="{FF2B5EF4-FFF2-40B4-BE49-F238E27FC236}">
                <a16:creationId xmlns:a16="http://schemas.microsoft.com/office/drawing/2014/main" id="{3E1F9C74-7B1E-4174-B1A8-6CCF6C90A212}"/>
              </a:ext>
            </a:extLst>
          </p:cNvPr>
          <p:cNvSpPr/>
          <p:nvPr/>
        </p:nvSpPr>
        <p:spPr bwMode="auto">
          <a:xfrm>
            <a:off x="1063360" y="3215324"/>
            <a:ext cx="84536" cy="61776"/>
          </a:xfrm>
          <a:custGeom>
            <a:avLst/>
            <a:gdLst>
              <a:gd name="T0" fmla="*/ 45 w 52"/>
              <a:gd name="T1" fmla="*/ 38 h 38"/>
              <a:gd name="T2" fmla="*/ 38 w 52"/>
              <a:gd name="T3" fmla="*/ 35 h 38"/>
              <a:gd name="T4" fmla="*/ 42 w 52"/>
              <a:gd name="T5" fmla="*/ 14 h 38"/>
              <a:gd name="T6" fmla="*/ 7 w 52"/>
              <a:gd name="T7" fmla="*/ 9 h 38"/>
              <a:gd name="T8" fmla="*/ 12 w 52"/>
              <a:gd name="T9" fmla="*/ 31 h 38"/>
              <a:gd name="T10" fmla="*/ 4 w 52"/>
              <a:gd name="T11" fmla="*/ 31 h 38"/>
              <a:gd name="T12" fmla="*/ 0 w 52"/>
              <a:gd name="T13" fmla="*/ 0 h 38"/>
              <a:gd name="T14" fmla="*/ 52 w 52"/>
              <a:gd name="T15" fmla="*/ 9 h 38"/>
              <a:gd name="T16" fmla="*/ 45 w 52"/>
              <a:gd name="T17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" h="38">
                <a:moveTo>
                  <a:pt x="45" y="38"/>
                </a:moveTo>
                <a:lnTo>
                  <a:pt x="38" y="35"/>
                </a:lnTo>
                <a:lnTo>
                  <a:pt x="42" y="14"/>
                </a:lnTo>
                <a:lnTo>
                  <a:pt x="7" y="9"/>
                </a:lnTo>
                <a:lnTo>
                  <a:pt x="12" y="31"/>
                </a:lnTo>
                <a:lnTo>
                  <a:pt x="4" y="31"/>
                </a:lnTo>
                <a:lnTo>
                  <a:pt x="0" y="0"/>
                </a:lnTo>
                <a:lnTo>
                  <a:pt x="52" y="9"/>
                </a:lnTo>
                <a:lnTo>
                  <a:pt x="45" y="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îṩḷíḓè">
            <a:extLst>
              <a:ext uri="{FF2B5EF4-FFF2-40B4-BE49-F238E27FC236}">
                <a16:creationId xmlns:a16="http://schemas.microsoft.com/office/drawing/2014/main" id="{417E57D1-F897-44AA-96D7-1795FD4D95E6}"/>
              </a:ext>
            </a:extLst>
          </p:cNvPr>
          <p:cNvSpPr/>
          <p:nvPr/>
        </p:nvSpPr>
        <p:spPr bwMode="auto">
          <a:xfrm>
            <a:off x="1069863" y="3491693"/>
            <a:ext cx="86163" cy="47145"/>
          </a:xfrm>
          <a:custGeom>
            <a:avLst/>
            <a:gdLst>
              <a:gd name="T0" fmla="*/ 53 w 53"/>
              <a:gd name="T1" fmla="*/ 29 h 29"/>
              <a:gd name="T2" fmla="*/ 0 w 53"/>
              <a:gd name="T3" fmla="*/ 29 h 29"/>
              <a:gd name="T4" fmla="*/ 0 w 53"/>
              <a:gd name="T5" fmla="*/ 0 h 29"/>
              <a:gd name="T6" fmla="*/ 8 w 53"/>
              <a:gd name="T7" fmla="*/ 0 h 29"/>
              <a:gd name="T8" fmla="*/ 8 w 53"/>
              <a:gd name="T9" fmla="*/ 22 h 29"/>
              <a:gd name="T10" fmla="*/ 43 w 53"/>
              <a:gd name="T11" fmla="*/ 22 h 29"/>
              <a:gd name="T12" fmla="*/ 38 w 53"/>
              <a:gd name="T13" fmla="*/ 5 h 29"/>
              <a:gd name="T14" fmla="*/ 46 w 53"/>
              <a:gd name="T15" fmla="*/ 3 h 29"/>
              <a:gd name="T16" fmla="*/ 53 w 53"/>
              <a:gd name="T1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29">
                <a:moveTo>
                  <a:pt x="53" y="29"/>
                </a:moveTo>
                <a:lnTo>
                  <a:pt x="0" y="29"/>
                </a:lnTo>
                <a:lnTo>
                  <a:pt x="0" y="0"/>
                </a:lnTo>
                <a:lnTo>
                  <a:pt x="8" y="0"/>
                </a:lnTo>
                <a:lnTo>
                  <a:pt x="8" y="22"/>
                </a:lnTo>
                <a:lnTo>
                  <a:pt x="43" y="22"/>
                </a:lnTo>
                <a:lnTo>
                  <a:pt x="38" y="5"/>
                </a:lnTo>
                <a:lnTo>
                  <a:pt x="46" y="3"/>
                </a:lnTo>
                <a:lnTo>
                  <a:pt x="53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ṩliḓê">
            <a:extLst>
              <a:ext uri="{FF2B5EF4-FFF2-40B4-BE49-F238E27FC236}">
                <a16:creationId xmlns:a16="http://schemas.microsoft.com/office/drawing/2014/main" id="{598311AB-7E0B-41CF-BC4D-872C4B2CD432}"/>
              </a:ext>
            </a:extLst>
          </p:cNvPr>
          <p:cNvSpPr/>
          <p:nvPr/>
        </p:nvSpPr>
        <p:spPr bwMode="auto">
          <a:xfrm>
            <a:off x="1125909" y="1797964"/>
            <a:ext cx="2397031" cy="2877112"/>
          </a:xfrm>
          <a:custGeom>
            <a:avLst/>
            <a:gdLst>
              <a:gd name="T0" fmla="*/ 212 w 423"/>
              <a:gd name="T1" fmla="*/ 0 h 508"/>
              <a:gd name="T2" fmla="*/ 0 w 423"/>
              <a:gd name="T3" fmla="*/ 212 h 508"/>
              <a:gd name="T4" fmla="*/ 58 w 423"/>
              <a:gd name="T5" fmla="*/ 360 h 508"/>
              <a:gd name="T6" fmla="*/ 122 w 423"/>
              <a:gd name="T7" fmla="*/ 508 h 508"/>
              <a:gd name="T8" fmla="*/ 212 w 423"/>
              <a:gd name="T9" fmla="*/ 508 h 508"/>
              <a:gd name="T10" fmla="*/ 302 w 423"/>
              <a:gd name="T11" fmla="*/ 508 h 508"/>
              <a:gd name="T12" fmla="*/ 366 w 423"/>
              <a:gd name="T13" fmla="*/ 360 h 508"/>
              <a:gd name="T14" fmla="*/ 423 w 423"/>
              <a:gd name="T15" fmla="*/ 213 h 508"/>
              <a:gd name="T16" fmla="*/ 212 w 423"/>
              <a:gd name="T17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3" h="508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268"/>
                  <a:pt x="29" y="316"/>
                  <a:pt x="58" y="360"/>
                </a:cubicBezTo>
                <a:cubicBezTo>
                  <a:pt x="122" y="456"/>
                  <a:pt x="85" y="508"/>
                  <a:pt x="122" y="508"/>
                </a:cubicBezTo>
                <a:cubicBezTo>
                  <a:pt x="212" y="508"/>
                  <a:pt x="212" y="508"/>
                  <a:pt x="212" y="508"/>
                </a:cubicBezTo>
                <a:cubicBezTo>
                  <a:pt x="302" y="508"/>
                  <a:pt x="302" y="508"/>
                  <a:pt x="302" y="508"/>
                </a:cubicBezTo>
                <a:cubicBezTo>
                  <a:pt x="339" y="508"/>
                  <a:pt x="302" y="456"/>
                  <a:pt x="366" y="360"/>
                </a:cubicBezTo>
                <a:cubicBezTo>
                  <a:pt x="395" y="316"/>
                  <a:pt x="423" y="269"/>
                  <a:pt x="423" y="213"/>
                </a:cubicBezTo>
                <a:cubicBezTo>
                  <a:pt x="423" y="97"/>
                  <a:pt x="329" y="0"/>
                  <a:pt x="212" y="0"/>
                </a:cubicBezTo>
                <a:close/>
              </a:path>
            </a:pathLst>
          </a:custGeom>
          <a:solidFill>
            <a:srgbClr val="FCC9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ṧľîḓé">
            <a:extLst>
              <a:ext uri="{FF2B5EF4-FFF2-40B4-BE49-F238E27FC236}">
                <a16:creationId xmlns:a16="http://schemas.microsoft.com/office/drawing/2014/main" id="{1B4813FF-C455-496D-BA56-8384FDB85203}"/>
              </a:ext>
            </a:extLst>
          </p:cNvPr>
          <p:cNvSpPr/>
          <p:nvPr/>
        </p:nvSpPr>
        <p:spPr bwMode="auto">
          <a:xfrm>
            <a:off x="1639800" y="2210429"/>
            <a:ext cx="1883140" cy="2464647"/>
          </a:xfrm>
          <a:custGeom>
            <a:avLst/>
            <a:gdLst>
              <a:gd name="T0" fmla="*/ 279 w 332"/>
              <a:gd name="T1" fmla="*/ 0 h 435"/>
              <a:gd name="T2" fmla="*/ 279 w 332"/>
              <a:gd name="T3" fmla="*/ 9 h 435"/>
              <a:gd name="T4" fmla="*/ 0 w 332"/>
              <a:gd name="T5" fmla="*/ 355 h 435"/>
              <a:gd name="T6" fmla="*/ 31 w 332"/>
              <a:gd name="T7" fmla="*/ 435 h 435"/>
              <a:gd name="T8" fmla="*/ 121 w 332"/>
              <a:gd name="T9" fmla="*/ 435 h 435"/>
              <a:gd name="T10" fmla="*/ 211 w 332"/>
              <a:gd name="T11" fmla="*/ 435 h 435"/>
              <a:gd name="T12" fmla="*/ 275 w 332"/>
              <a:gd name="T13" fmla="*/ 287 h 435"/>
              <a:gd name="T14" fmla="*/ 332 w 332"/>
              <a:gd name="T15" fmla="*/ 140 h 435"/>
              <a:gd name="T16" fmla="*/ 279 w 332"/>
              <a:gd name="T17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2" h="435">
                <a:moveTo>
                  <a:pt x="279" y="0"/>
                </a:moveTo>
                <a:cubicBezTo>
                  <a:pt x="279" y="3"/>
                  <a:pt x="279" y="6"/>
                  <a:pt x="279" y="9"/>
                </a:cubicBezTo>
                <a:cubicBezTo>
                  <a:pt x="279" y="179"/>
                  <a:pt x="160" y="321"/>
                  <a:pt x="0" y="355"/>
                </a:cubicBezTo>
                <a:cubicBezTo>
                  <a:pt x="16" y="407"/>
                  <a:pt x="5" y="435"/>
                  <a:pt x="31" y="435"/>
                </a:cubicBezTo>
                <a:cubicBezTo>
                  <a:pt x="121" y="435"/>
                  <a:pt x="121" y="435"/>
                  <a:pt x="121" y="435"/>
                </a:cubicBezTo>
                <a:cubicBezTo>
                  <a:pt x="211" y="435"/>
                  <a:pt x="211" y="435"/>
                  <a:pt x="211" y="435"/>
                </a:cubicBezTo>
                <a:cubicBezTo>
                  <a:pt x="248" y="435"/>
                  <a:pt x="211" y="383"/>
                  <a:pt x="275" y="287"/>
                </a:cubicBezTo>
                <a:cubicBezTo>
                  <a:pt x="304" y="243"/>
                  <a:pt x="332" y="196"/>
                  <a:pt x="332" y="140"/>
                </a:cubicBezTo>
                <a:cubicBezTo>
                  <a:pt x="332" y="87"/>
                  <a:pt x="312" y="37"/>
                  <a:pt x="279" y="0"/>
                </a:cubicBezTo>
                <a:close/>
              </a:path>
            </a:pathLst>
          </a:custGeom>
          <a:solidFill>
            <a:srgbClr val="FBBC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Sľïďê">
            <a:extLst>
              <a:ext uri="{FF2B5EF4-FFF2-40B4-BE49-F238E27FC236}">
                <a16:creationId xmlns:a16="http://schemas.microsoft.com/office/drawing/2014/main" id="{362986F0-0085-4032-80CB-34D5F1F17BD7}"/>
              </a:ext>
            </a:extLst>
          </p:cNvPr>
          <p:cNvSpPr/>
          <p:nvPr/>
        </p:nvSpPr>
        <p:spPr bwMode="auto">
          <a:xfrm>
            <a:off x="1670229" y="3231448"/>
            <a:ext cx="1311774" cy="1524768"/>
          </a:xfrm>
          <a:custGeom>
            <a:avLst/>
            <a:gdLst>
              <a:gd name="T0" fmla="*/ 13 w 232"/>
              <a:gd name="T1" fmla="*/ 38 h 269"/>
              <a:gd name="T2" fmla="*/ 4 w 232"/>
              <a:gd name="T3" fmla="*/ 37 h 269"/>
              <a:gd name="T4" fmla="*/ 3 w 232"/>
              <a:gd name="T5" fmla="*/ 46 h 269"/>
              <a:gd name="T6" fmla="*/ 6 w 232"/>
              <a:gd name="T7" fmla="*/ 51 h 269"/>
              <a:gd name="T8" fmla="*/ 77 w 232"/>
              <a:gd name="T9" fmla="*/ 265 h 269"/>
              <a:gd name="T10" fmla="*/ 83 w 232"/>
              <a:gd name="T11" fmla="*/ 269 h 269"/>
              <a:gd name="T12" fmla="*/ 85 w 232"/>
              <a:gd name="T13" fmla="*/ 269 h 269"/>
              <a:gd name="T14" fmla="*/ 89 w 232"/>
              <a:gd name="T15" fmla="*/ 260 h 269"/>
              <a:gd name="T16" fmla="*/ 24 w 232"/>
              <a:gd name="T17" fmla="*/ 63 h 269"/>
              <a:gd name="T18" fmla="*/ 76 w 232"/>
              <a:gd name="T19" fmla="*/ 69 h 269"/>
              <a:gd name="T20" fmla="*/ 85 w 232"/>
              <a:gd name="T21" fmla="*/ 64 h 269"/>
              <a:gd name="T22" fmla="*/ 113 w 232"/>
              <a:gd name="T23" fmla="*/ 73 h 269"/>
              <a:gd name="T24" fmla="*/ 145 w 232"/>
              <a:gd name="T25" fmla="*/ 62 h 269"/>
              <a:gd name="T26" fmla="*/ 161 w 232"/>
              <a:gd name="T27" fmla="*/ 68 h 269"/>
              <a:gd name="T28" fmla="*/ 210 w 232"/>
              <a:gd name="T29" fmla="*/ 65 h 269"/>
              <a:gd name="T30" fmla="*/ 146 w 232"/>
              <a:gd name="T31" fmla="*/ 260 h 269"/>
              <a:gd name="T32" fmla="*/ 150 w 232"/>
              <a:gd name="T33" fmla="*/ 269 h 269"/>
              <a:gd name="T34" fmla="*/ 152 w 232"/>
              <a:gd name="T35" fmla="*/ 269 h 269"/>
              <a:gd name="T36" fmla="*/ 158 w 232"/>
              <a:gd name="T37" fmla="*/ 265 h 269"/>
              <a:gd name="T38" fmla="*/ 228 w 232"/>
              <a:gd name="T39" fmla="*/ 50 h 269"/>
              <a:gd name="T40" fmla="*/ 230 w 232"/>
              <a:gd name="T41" fmla="*/ 48 h 269"/>
              <a:gd name="T42" fmla="*/ 229 w 232"/>
              <a:gd name="T43" fmla="*/ 39 h 269"/>
              <a:gd name="T44" fmla="*/ 220 w 232"/>
              <a:gd name="T45" fmla="*/ 40 h 269"/>
              <a:gd name="T46" fmla="*/ 165 w 232"/>
              <a:gd name="T47" fmla="*/ 55 h 269"/>
              <a:gd name="T48" fmla="*/ 154 w 232"/>
              <a:gd name="T49" fmla="*/ 52 h 269"/>
              <a:gd name="T50" fmla="*/ 160 w 232"/>
              <a:gd name="T51" fmla="*/ 31 h 269"/>
              <a:gd name="T52" fmla="*/ 146 w 232"/>
              <a:gd name="T53" fmla="*/ 3 h 269"/>
              <a:gd name="T54" fmla="*/ 132 w 232"/>
              <a:gd name="T55" fmla="*/ 3 h 269"/>
              <a:gd name="T56" fmla="*/ 123 w 232"/>
              <a:gd name="T57" fmla="*/ 32 h 269"/>
              <a:gd name="T58" fmla="*/ 134 w 232"/>
              <a:gd name="T59" fmla="*/ 54 h 269"/>
              <a:gd name="T60" fmla="*/ 95 w 232"/>
              <a:gd name="T61" fmla="*/ 55 h 269"/>
              <a:gd name="T62" fmla="*/ 103 w 232"/>
              <a:gd name="T63" fmla="*/ 32 h 269"/>
              <a:gd name="T64" fmla="*/ 92 w 232"/>
              <a:gd name="T65" fmla="*/ 4 h 269"/>
              <a:gd name="T66" fmla="*/ 77 w 232"/>
              <a:gd name="T67" fmla="*/ 4 h 269"/>
              <a:gd name="T68" fmla="*/ 66 w 232"/>
              <a:gd name="T69" fmla="*/ 32 h 269"/>
              <a:gd name="T70" fmla="*/ 75 w 232"/>
              <a:gd name="T71" fmla="*/ 55 h 269"/>
              <a:gd name="T72" fmla="*/ 72 w 232"/>
              <a:gd name="T73" fmla="*/ 56 h 269"/>
              <a:gd name="T74" fmla="*/ 13 w 232"/>
              <a:gd name="T75" fmla="*/ 38 h 269"/>
              <a:gd name="T76" fmla="*/ 140 w 232"/>
              <a:gd name="T77" fmla="*/ 14 h 269"/>
              <a:gd name="T78" fmla="*/ 140 w 232"/>
              <a:gd name="T79" fmla="*/ 14 h 269"/>
              <a:gd name="T80" fmla="*/ 140 w 232"/>
              <a:gd name="T81" fmla="*/ 14 h 269"/>
              <a:gd name="T82" fmla="*/ 147 w 232"/>
              <a:gd name="T83" fmla="*/ 32 h 269"/>
              <a:gd name="T84" fmla="*/ 143 w 232"/>
              <a:gd name="T85" fmla="*/ 45 h 269"/>
              <a:gd name="T86" fmla="*/ 136 w 232"/>
              <a:gd name="T87" fmla="*/ 31 h 269"/>
              <a:gd name="T88" fmla="*/ 140 w 232"/>
              <a:gd name="T89" fmla="*/ 14 h 269"/>
              <a:gd name="T90" fmla="*/ 84 w 232"/>
              <a:gd name="T91" fmla="*/ 15 h 269"/>
              <a:gd name="T92" fmla="*/ 84 w 232"/>
              <a:gd name="T93" fmla="*/ 15 h 269"/>
              <a:gd name="T94" fmla="*/ 85 w 232"/>
              <a:gd name="T95" fmla="*/ 16 h 269"/>
              <a:gd name="T96" fmla="*/ 89 w 232"/>
              <a:gd name="T97" fmla="*/ 31 h 269"/>
              <a:gd name="T98" fmla="*/ 85 w 232"/>
              <a:gd name="T99" fmla="*/ 47 h 269"/>
              <a:gd name="T100" fmla="*/ 79 w 232"/>
              <a:gd name="T101" fmla="*/ 31 h 269"/>
              <a:gd name="T102" fmla="*/ 84 w 232"/>
              <a:gd name="T103" fmla="*/ 15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2" h="269">
                <a:moveTo>
                  <a:pt x="13" y="38"/>
                </a:moveTo>
                <a:cubicBezTo>
                  <a:pt x="11" y="35"/>
                  <a:pt x="6" y="35"/>
                  <a:pt x="4" y="37"/>
                </a:cubicBezTo>
                <a:cubicBezTo>
                  <a:pt x="1" y="39"/>
                  <a:pt x="0" y="44"/>
                  <a:pt x="3" y="46"/>
                </a:cubicBezTo>
                <a:cubicBezTo>
                  <a:pt x="4" y="48"/>
                  <a:pt x="5" y="49"/>
                  <a:pt x="6" y="51"/>
                </a:cubicBezTo>
                <a:cubicBezTo>
                  <a:pt x="77" y="265"/>
                  <a:pt x="77" y="265"/>
                  <a:pt x="77" y="265"/>
                </a:cubicBezTo>
                <a:cubicBezTo>
                  <a:pt x="77" y="267"/>
                  <a:pt x="80" y="269"/>
                  <a:pt x="83" y="269"/>
                </a:cubicBezTo>
                <a:cubicBezTo>
                  <a:pt x="83" y="269"/>
                  <a:pt x="84" y="269"/>
                  <a:pt x="85" y="269"/>
                </a:cubicBezTo>
                <a:cubicBezTo>
                  <a:pt x="88" y="268"/>
                  <a:pt x="90" y="264"/>
                  <a:pt x="89" y="260"/>
                </a:cubicBezTo>
                <a:cubicBezTo>
                  <a:pt x="24" y="63"/>
                  <a:pt x="24" y="63"/>
                  <a:pt x="24" y="63"/>
                </a:cubicBezTo>
                <a:cubicBezTo>
                  <a:pt x="40" y="70"/>
                  <a:pt x="60" y="74"/>
                  <a:pt x="76" y="69"/>
                </a:cubicBezTo>
                <a:cubicBezTo>
                  <a:pt x="79" y="68"/>
                  <a:pt x="82" y="66"/>
                  <a:pt x="85" y="64"/>
                </a:cubicBezTo>
                <a:cubicBezTo>
                  <a:pt x="93" y="70"/>
                  <a:pt x="103" y="73"/>
                  <a:pt x="113" y="73"/>
                </a:cubicBezTo>
                <a:cubicBezTo>
                  <a:pt x="125" y="73"/>
                  <a:pt x="136" y="69"/>
                  <a:pt x="145" y="62"/>
                </a:cubicBezTo>
                <a:cubicBezTo>
                  <a:pt x="150" y="64"/>
                  <a:pt x="155" y="67"/>
                  <a:pt x="161" y="68"/>
                </a:cubicBezTo>
                <a:cubicBezTo>
                  <a:pt x="180" y="73"/>
                  <a:pt x="196" y="72"/>
                  <a:pt x="210" y="65"/>
                </a:cubicBezTo>
                <a:cubicBezTo>
                  <a:pt x="146" y="260"/>
                  <a:pt x="146" y="260"/>
                  <a:pt x="146" y="260"/>
                </a:cubicBezTo>
                <a:cubicBezTo>
                  <a:pt x="144" y="264"/>
                  <a:pt x="146" y="268"/>
                  <a:pt x="150" y="269"/>
                </a:cubicBezTo>
                <a:cubicBezTo>
                  <a:pt x="150" y="269"/>
                  <a:pt x="151" y="269"/>
                  <a:pt x="152" y="269"/>
                </a:cubicBezTo>
                <a:cubicBezTo>
                  <a:pt x="155" y="269"/>
                  <a:pt x="157" y="267"/>
                  <a:pt x="158" y="265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50"/>
                  <a:pt x="230" y="49"/>
                  <a:pt x="230" y="48"/>
                </a:cubicBezTo>
                <a:cubicBezTo>
                  <a:pt x="232" y="45"/>
                  <a:pt x="232" y="41"/>
                  <a:pt x="229" y="39"/>
                </a:cubicBezTo>
                <a:cubicBezTo>
                  <a:pt x="226" y="37"/>
                  <a:pt x="222" y="37"/>
                  <a:pt x="220" y="40"/>
                </a:cubicBezTo>
                <a:cubicBezTo>
                  <a:pt x="207" y="56"/>
                  <a:pt x="189" y="62"/>
                  <a:pt x="165" y="55"/>
                </a:cubicBezTo>
                <a:cubicBezTo>
                  <a:pt x="162" y="55"/>
                  <a:pt x="158" y="54"/>
                  <a:pt x="154" y="52"/>
                </a:cubicBezTo>
                <a:cubicBezTo>
                  <a:pt x="158" y="46"/>
                  <a:pt x="160" y="38"/>
                  <a:pt x="160" y="31"/>
                </a:cubicBezTo>
                <a:cubicBezTo>
                  <a:pt x="159" y="17"/>
                  <a:pt x="154" y="7"/>
                  <a:pt x="146" y="3"/>
                </a:cubicBezTo>
                <a:cubicBezTo>
                  <a:pt x="142" y="0"/>
                  <a:pt x="137" y="0"/>
                  <a:pt x="132" y="3"/>
                </a:cubicBezTo>
                <a:cubicBezTo>
                  <a:pt x="125" y="8"/>
                  <a:pt x="122" y="18"/>
                  <a:pt x="123" y="32"/>
                </a:cubicBezTo>
                <a:cubicBezTo>
                  <a:pt x="124" y="40"/>
                  <a:pt x="127" y="48"/>
                  <a:pt x="134" y="54"/>
                </a:cubicBezTo>
                <a:cubicBezTo>
                  <a:pt x="123" y="61"/>
                  <a:pt x="107" y="61"/>
                  <a:pt x="95" y="55"/>
                </a:cubicBezTo>
                <a:cubicBezTo>
                  <a:pt x="99" y="49"/>
                  <a:pt x="102" y="41"/>
                  <a:pt x="103" y="32"/>
                </a:cubicBezTo>
                <a:cubicBezTo>
                  <a:pt x="103" y="19"/>
                  <a:pt x="99" y="9"/>
                  <a:pt x="92" y="4"/>
                </a:cubicBezTo>
                <a:cubicBezTo>
                  <a:pt x="87" y="1"/>
                  <a:pt x="82" y="1"/>
                  <a:pt x="77" y="4"/>
                </a:cubicBezTo>
                <a:cubicBezTo>
                  <a:pt x="70" y="8"/>
                  <a:pt x="65" y="18"/>
                  <a:pt x="66" y="32"/>
                </a:cubicBezTo>
                <a:cubicBezTo>
                  <a:pt x="66" y="40"/>
                  <a:pt x="69" y="48"/>
                  <a:pt x="75" y="55"/>
                </a:cubicBezTo>
                <a:cubicBezTo>
                  <a:pt x="74" y="56"/>
                  <a:pt x="73" y="56"/>
                  <a:pt x="72" y="56"/>
                </a:cubicBezTo>
                <a:cubicBezTo>
                  <a:pt x="52" y="63"/>
                  <a:pt x="23" y="52"/>
                  <a:pt x="13" y="38"/>
                </a:cubicBezTo>
                <a:close/>
                <a:moveTo>
                  <a:pt x="140" y="14"/>
                </a:moveTo>
                <a:cubicBezTo>
                  <a:pt x="140" y="14"/>
                  <a:pt x="140" y="14"/>
                  <a:pt x="140" y="14"/>
                </a:cubicBezTo>
                <a:cubicBezTo>
                  <a:pt x="140" y="14"/>
                  <a:pt x="140" y="14"/>
                  <a:pt x="140" y="14"/>
                </a:cubicBezTo>
                <a:cubicBezTo>
                  <a:pt x="142" y="15"/>
                  <a:pt x="146" y="20"/>
                  <a:pt x="147" y="32"/>
                </a:cubicBezTo>
                <a:cubicBezTo>
                  <a:pt x="147" y="36"/>
                  <a:pt x="145" y="41"/>
                  <a:pt x="143" y="45"/>
                </a:cubicBezTo>
                <a:cubicBezTo>
                  <a:pt x="139" y="41"/>
                  <a:pt x="137" y="37"/>
                  <a:pt x="136" y="31"/>
                </a:cubicBezTo>
                <a:cubicBezTo>
                  <a:pt x="135" y="21"/>
                  <a:pt x="138" y="15"/>
                  <a:pt x="140" y="14"/>
                </a:cubicBezTo>
                <a:close/>
                <a:moveTo>
                  <a:pt x="84" y="15"/>
                </a:moveTo>
                <a:cubicBezTo>
                  <a:pt x="84" y="15"/>
                  <a:pt x="84" y="15"/>
                  <a:pt x="84" y="15"/>
                </a:cubicBezTo>
                <a:cubicBezTo>
                  <a:pt x="84" y="15"/>
                  <a:pt x="85" y="15"/>
                  <a:pt x="85" y="16"/>
                </a:cubicBezTo>
                <a:cubicBezTo>
                  <a:pt x="87" y="17"/>
                  <a:pt x="90" y="21"/>
                  <a:pt x="89" y="31"/>
                </a:cubicBezTo>
                <a:cubicBezTo>
                  <a:pt x="89" y="37"/>
                  <a:pt x="88" y="43"/>
                  <a:pt x="85" y="47"/>
                </a:cubicBezTo>
                <a:cubicBezTo>
                  <a:pt x="81" y="42"/>
                  <a:pt x="79" y="37"/>
                  <a:pt x="79" y="31"/>
                </a:cubicBezTo>
                <a:cubicBezTo>
                  <a:pt x="79" y="21"/>
                  <a:pt x="82" y="16"/>
                  <a:pt x="84" y="15"/>
                </a:cubicBezTo>
                <a:close/>
              </a:path>
            </a:pathLst>
          </a:custGeom>
          <a:solidFill>
            <a:srgbClr val="3B59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ïŝḷîde">
            <a:extLst>
              <a:ext uri="{FF2B5EF4-FFF2-40B4-BE49-F238E27FC236}">
                <a16:creationId xmlns:a16="http://schemas.microsoft.com/office/drawing/2014/main" id="{2CCF57F7-0DFC-4468-A42F-EDD3FD25D235}"/>
              </a:ext>
            </a:extLst>
          </p:cNvPr>
          <p:cNvSpPr/>
          <p:nvPr/>
        </p:nvSpPr>
        <p:spPr bwMode="auto">
          <a:xfrm>
            <a:off x="2508682" y="3441061"/>
            <a:ext cx="473320" cy="1234015"/>
          </a:xfrm>
          <a:custGeom>
            <a:avLst/>
            <a:gdLst>
              <a:gd name="T0" fmla="*/ 62 w 84"/>
              <a:gd name="T1" fmla="*/ 28 h 218"/>
              <a:gd name="T2" fmla="*/ 0 w 84"/>
              <a:gd name="T3" fmla="*/ 218 h 218"/>
              <a:gd name="T4" fmla="*/ 13 w 84"/>
              <a:gd name="T5" fmla="*/ 218 h 218"/>
              <a:gd name="T6" fmla="*/ 80 w 84"/>
              <a:gd name="T7" fmla="*/ 13 h 218"/>
              <a:gd name="T8" fmla="*/ 82 w 84"/>
              <a:gd name="T9" fmla="*/ 11 h 218"/>
              <a:gd name="T10" fmla="*/ 81 w 84"/>
              <a:gd name="T11" fmla="*/ 2 h 218"/>
              <a:gd name="T12" fmla="*/ 72 w 84"/>
              <a:gd name="T13" fmla="*/ 3 h 218"/>
              <a:gd name="T14" fmla="*/ 43 w 84"/>
              <a:gd name="T15" fmla="*/ 20 h 218"/>
              <a:gd name="T16" fmla="*/ 31 w 84"/>
              <a:gd name="T17" fmla="*/ 34 h 218"/>
              <a:gd name="T18" fmla="*/ 62 w 84"/>
              <a:gd name="T19" fmla="*/ 2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218">
                <a:moveTo>
                  <a:pt x="62" y="28"/>
                </a:moveTo>
                <a:cubicBezTo>
                  <a:pt x="0" y="218"/>
                  <a:pt x="0" y="218"/>
                  <a:pt x="0" y="218"/>
                </a:cubicBezTo>
                <a:cubicBezTo>
                  <a:pt x="13" y="218"/>
                  <a:pt x="13" y="218"/>
                  <a:pt x="13" y="218"/>
                </a:cubicBezTo>
                <a:cubicBezTo>
                  <a:pt x="80" y="13"/>
                  <a:pt x="80" y="13"/>
                  <a:pt x="80" y="13"/>
                </a:cubicBezTo>
                <a:cubicBezTo>
                  <a:pt x="81" y="13"/>
                  <a:pt x="82" y="12"/>
                  <a:pt x="82" y="11"/>
                </a:cubicBezTo>
                <a:cubicBezTo>
                  <a:pt x="84" y="8"/>
                  <a:pt x="84" y="4"/>
                  <a:pt x="81" y="2"/>
                </a:cubicBezTo>
                <a:cubicBezTo>
                  <a:pt x="78" y="0"/>
                  <a:pt x="74" y="0"/>
                  <a:pt x="72" y="3"/>
                </a:cubicBezTo>
                <a:cubicBezTo>
                  <a:pt x="64" y="13"/>
                  <a:pt x="55" y="18"/>
                  <a:pt x="43" y="20"/>
                </a:cubicBezTo>
                <a:cubicBezTo>
                  <a:pt x="39" y="25"/>
                  <a:pt x="35" y="29"/>
                  <a:pt x="31" y="34"/>
                </a:cubicBezTo>
                <a:cubicBezTo>
                  <a:pt x="42" y="34"/>
                  <a:pt x="53" y="33"/>
                  <a:pt x="62" y="28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ṧ1ïḍê">
            <a:extLst>
              <a:ext uri="{FF2B5EF4-FFF2-40B4-BE49-F238E27FC236}">
                <a16:creationId xmlns:a16="http://schemas.microsoft.com/office/drawing/2014/main" id="{931D3271-8ECA-47DB-AE58-C125A30611BB}"/>
              </a:ext>
            </a:extLst>
          </p:cNvPr>
          <p:cNvSpPr/>
          <p:nvPr/>
        </p:nvSpPr>
        <p:spPr bwMode="auto">
          <a:xfrm>
            <a:off x="1913651" y="4120615"/>
            <a:ext cx="246804" cy="554461"/>
          </a:xfrm>
          <a:custGeom>
            <a:avLst/>
            <a:gdLst>
              <a:gd name="T0" fmla="*/ 44 w 44"/>
              <a:gd name="T1" fmla="*/ 98 h 98"/>
              <a:gd name="T2" fmla="*/ 12 w 44"/>
              <a:gd name="T3" fmla="*/ 0 h 98"/>
              <a:gd name="T4" fmla="*/ 0 w 44"/>
              <a:gd name="T5" fmla="*/ 5 h 98"/>
              <a:gd name="T6" fmla="*/ 30 w 44"/>
              <a:gd name="T7" fmla="*/ 98 h 98"/>
              <a:gd name="T8" fmla="*/ 44 w 4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" h="98">
                <a:moveTo>
                  <a:pt x="44" y="98"/>
                </a:move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4" y="3"/>
                  <a:pt x="0" y="5"/>
                </a:cubicBezTo>
                <a:cubicBezTo>
                  <a:pt x="30" y="98"/>
                  <a:pt x="30" y="98"/>
                  <a:pt x="30" y="98"/>
                </a:cubicBezTo>
                <a:lnTo>
                  <a:pt x="44" y="98"/>
                </a:ln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sľiḓè">
            <a:extLst>
              <a:ext uri="{FF2B5EF4-FFF2-40B4-BE49-F238E27FC236}">
                <a16:creationId xmlns:a16="http://schemas.microsoft.com/office/drawing/2014/main" id="{9E681CE1-0222-4F48-BBE3-85DA3C4EE382}"/>
              </a:ext>
            </a:extLst>
          </p:cNvPr>
          <p:cNvSpPr/>
          <p:nvPr/>
        </p:nvSpPr>
        <p:spPr bwMode="auto">
          <a:xfrm>
            <a:off x="1805463" y="4675076"/>
            <a:ext cx="1034543" cy="476702"/>
          </a:xfrm>
          <a:custGeom>
            <a:avLst/>
            <a:gdLst>
              <a:gd name="T0" fmla="*/ 166 w 183"/>
              <a:gd name="T1" fmla="*/ 0 h 84"/>
              <a:gd name="T2" fmla="*/ 17 w 183"/>
              <a:gd name="T3" fmla="*/ 0 h 84"/>
              <a:gd name="T4" fmla="*/ 2 w 183"/>
              <a:gd name="T5" fmla="*/ 24 h 84"/>
              <a:gd name="T6" fmla="*/ 17 w 183"/>
              <a:gd name="T7" fmla="*/ 49 h 84"/>
              <a:gd name="T8" fmla="*/ 67 w 183"/>
              <a:gd name="T9" fmla="*/ 49 h 84"/>
              <a:gd name="T10" fmla="*/ 13 w 183"/>
              <a:gd name="T11" fmla="*/ 59 h 84"/>
              <a:gd name="T12" fmla="*/ 3 w 183"/>
              <a:gd name="T13" fmla="*/ 75 h 84"/>
              <a:gd name="T14" fmla="*/ 17 w 183"/>
              <a:gd name="T15" fmla="*/ 84 h 84"/>
              <a:gd name="T16" fmla="*/ 22 w 183"/>
              <a:gd name="T17" fmla="*/ 82 h 84"/>
              <a:gd name="T18" fmla="*/ 171 w 183"/>
              <a:gd name="T19" fmla="*/ 33 h 84"/>
              <a:gd name="T20" fmla="*/ 182 w 183"/>
              <a:gd name="T21" fmla="*/ 14 h 84"/>
              <a:gd name="T22" fmla="*/ 166 w 183"/>
              <a:gd name="T23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3" h="84">
                <a:moveTo>
                  <a:pt x="166" y="0"/>
                </a:moveTo>
                <a:cubicBezTo>
                  <a:pt x="17" y="0"/>
                  <a:pt x="17" y="0"/>
                  <a:pt x="17" y="0"/>
                </a:cubicBezTo>
                <a:cubicBezTo>
                  <a:pt x="9" y="0"/>
                  <a:pt x="2" y="16"/>
                  <a:pt x="2" y="24"/>
                </a:cubicBezTo>
                <a:cubicBezTo>
                  <a:pt x="2" y="33"/>
                  <a:pt x="9" y="49"/>
                  <a:pt x="17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13" y="59"/>
                  <a:pt x="13" y="59"/>
                  <a:pt x="13" y="59"/>
                </a:cubicBezTo>
                <a:cubicBezTo>
                  <a:pt x="4" y="62"/>
                  <a:pt x="0" y="67"/>
                  <a:pt x="3" y="75"/>
                </a:cubicBezTo>
                <a:cubicBezTo>
                  <a:pt x="5" y="82"/>
                  <a:pt x="11" y="84"/>
                  <a:pt x="17" y="84"/>
                </a:cubicBezTo>
                <a:cubicBezTo>
                  <a:pt x="19" y="84"/>
                  <a:pt x="21" y="83"/>
                  <a:pt x="22" y="82"/>
                </a:cubicBezTo>
                <a:cubicBezTo>
                  <a:pt x="171" y="33"/>
                  <a:pt x="171" y="33"/>
                  <a:pt x="171" y="33"/>
                </a:cubicBezTo>
                <a:cubicBezTo>
                  <a:pt x="178" y="31"/>
                  <a:pt x="183" y="22"/>
                  <a:pt x="182" y="14"/>
                </a:cubicBezTo>
                <a:cubicBezTo>
                  <a:pt x="181" y="7"/>
                  <a:pt x="174" y="0"/>
                  <a:pt x="166" y="0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ï$ḻíḋé">
            <a:extLst>
              <a:ext uri="{FF2B5EF4-FFF2-40B4-BE49-F238E27FC236}">
                <a16:creationId xmlns:a16="http://schemas.microsoft.com/office/drawing/2014/main" id="{571CC505-93F1-4795-A35A-543AD15BFDA8}"/>
              </a:ext>
            </a:extLst>
          </p:cNvPr>
          <p:cNvSpPr/>
          <p:nvPr/>
        </p:nvSpPr>
        <p:spPr bwMode="auto">
          <a:xfrm>
            <a:off x="1812225" y="4948924"/>
            <a:ext cx="1034543" cy="703219"/>
          </a:xfrm>
          <a:custGeom>
            <a:avLst/>
            <a:gdLst>
              <a:gd name="T0" fmla="*/ 165 w 183"/>
              <a:gd name="T1" fmla="*/ 62 h 124"/>
              <a:gd name="T2" fmla="*/ 115 w 183"/>
              <a:gd name="T3" fmla="*/ 62 h 124"/>
              <a:gd name="T4" fmla="*/ 170 w 183"/>
              <a:gd name="T5" fmla="*/ 38 h 124"/>
              <a:gd name="T6" fmla="*/ 180 w 183"/>
              <a:gd name="T7" fmla="*/ 14 h 124"/>
              <a:gd name="T8" fmla="*/ 160 w 183"/>
              <a:gd name="T9" fmla="*/ 3 h 124"/>
              <a:gd name="T10" fmla="*/ 12 w 183"/>
              <a:gd name="T11" fmla="*/ 50 h 124"/>
              <a:gd name="T12" fmla="*/ 1 w 183"/>
              <a:gd name="T13" fmla="*/ 70 h 124"/>
              <a:gd name="T14" fmla="*/ 16 w 183"/>
              <a:gd name="T15" fmla="*/ 87 h 124"/>
              <a:gd name="T16" fmla="*/ 30 w 183"/>
              <a:gd name="T17" fmla="*/ 87 h 124"/>
              <a:gd name="T18" fmla="*/ 54 w 183"/>
              <a:gd name="T19" fmla="*/ 124 h 124"/>
              <a:gd name="T20" fmla="*/ 127 w 183"/>
              <a:gd name="T21" fmla="*/ 124 h 124"/>
              <a:gd name="T22" fmla="*/ 151 w 183"/>
              <a:gd name="T23" fmla="*/ 87 h 124"/>
              <a:gd name="T24" fmla="*/ 165 w 183"/>
              <a:gd name="T25" fmla="*/ 87 h 124"/>
              <a:gd name="T26" fmla="*/ 181 w 183"/>
              <a:gd name="T27" fmla="*/ 75 h 124"/>
              <a:gd name="T28" fmla="*/ 165 w 183"/>
              <a:gd name="T2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83" h="124">
                <a:moveTo>
                  <a:pt x="165" y="62"/>
                </a:moveTo>
                <a:cubicBezTo>
                  <a:pt x="115" y="62"/>
                  <a:pt x="115" y="62"/>
                  <a:pt x="115" y="62"/>
                </a:cubicBezTo>
                <a:cubicBezTo>
                  <a:pt x="170" y="38"/>
                  <a:pt x="170" y="38"/>
                  <a:pt x="170" y="38"/>
                </a:cubicBezTo>
                <a:cubicBezTo>
                  <a:pt x="178" y="35"/>
                  <a:pt x="183" y="23"/>
                  <a:pt x="180" y="14"/>
                </a:cubicBezTo>
                <a:cubicBezTo>
                  <a:pt x="177" y="6"/>
                  <a:pt x="169" y="0"/>
                  <a:pt x="160" y="3"/>
                </a:cubicBezTo>
                <a:cubicBezTo>
                  <a:pt x="12" y="50"/>
                  <a:pt x="12" y="50"/>
                  <a:pt x="12" y="50"/>
                </a:cubicBezTo>
                <a:cubicBezTo>
                  <a:pt x="4" y="52"/>
                  <a:pt x="0" y="63"/>
                  <a:pt x="1" y="70"/>
                </a:cubicBezTo>
                <a:cubicBezTo>
                  <a:pt x="2" y="78"/>
                  <a:pt x="9" y="87"/>
                  <a:pt x="16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65" y="87"/>
                  <a:pt x="165" y="87"/>
                  <a:pt x="165" y="87"/>
                </a:cubicBezTo>
                <a:cubicBezTo>
                  <a:pt x="174" y="87"/>
                  <a:pt x="181" y="83"/>
                  <a:pt x="181" y="75"/>
                </a:cubicBezTo>
                <a:cubicBezTo>
                  <a:pt x="181" y="66"/>
                  <a:pt x="174" y="62"/>
                  <a:pt x="165" y="62"/>
                </a:cubicBezTo>
                <a:close/>
              </a:path>
            </a:pathLst>
          </a:custGeom>
          <a:solidFill>
            <a:srgbClr val="2547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išliḍê">
            <a:extLst>
              <a:ext uri="{FF2B5EF4-FFF2-40B4-BE49-F238E27FC236}">
                <a16:creationId xmlns:a16="http://schemas.microsoft.com/office/drawing/2014/main" id="{B00ECDAF-0424-483C-B7DD-800799663ACA}"/>
              </a:ext>
            </a:extLst>
          </p:cNvPr>
          <p:cNvSpPr/>
          <p:nvPr/>
        </p:nvSpPr>
        <p:spPr>
          <a:xfrm rot="5400000">
            <a:off x="980408" y="1391756"/>
            <a:ext cx="4464496" cy="4464496"/>
          </a:xfrm>
          <a:prstGeom prst="blockArc">
            <a:avLst>
              <a:gd name="adj1" fmla="val 10800000"/>
              <a:gd name="adj2" fmla="val 523590"/>
              <a:gd name="adj3" fmla="val 23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7000">
                <a:schemeClr val="accent1">
                  <a:alpha val="23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BE37737F-4B8B-414F-9AEC-F2AF33A0954E}"/>
              </a:ext>
            </a:extLst>
          </p:cNvPr>
          <p:cNvCxnSpPr>
            <a:cxnSpLocks/>
          </p:cNvCxnSpPr>
          <p:nvPr/>
        </p:nvCxnSpPr>
        <p:spPr>
          <a:xfrm>
            <a:off x="5531267" y="2934474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îṧľiḑe">
            <a:extLst>
              <a:ext uri="{FF2B5EF4-FFF2-40B4-BE49-F238E27FC236}">
                <a16:creationId xmlns:a16="http://schemas.microsoft.com/office/drawing/2014/main" id="{C3A995C3-E320-4951-9E56-E9701CE05E24}"/>
              </a:ext>
            </a:extLst>
          </p:cNvPr>
          <p:cNvSpPr/>
          <p:nvPr/>
        </p:nvSpPr>
        <p:spPr>
          <a:xfrm>
            <a:off x="4518571" y="1665238"/>
            <a:ext cx="540000" cy="5400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7" name="îṩľiḓê">
            <a:extLst>
              <a:ext uri="{FF2B5EF4-FFF2-40B4-BE49-F238E27FC236}">
                <a16:creationId xmlns:a16="http://schemas.microsoft.com/office/drawing/2014/main" id="{2A016157-5B03-448A-A29D-D42A2403E9C4}"/>
              </a:ext>
            </a:extLst>
          </p:cNvPr>
          <p:cNvSpPr/>
          <p:nvPr/>
        </p:nvSpPr>
        <p:spPr>
          <a:xfrm>
            <a:off x="4654447" y="1807322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2B07FE5-0CA1-444B-9413-F6E116B741A2}"/>
              </a:ext>
            </a:extLst>
          </p:cNvPr>
          <p:cNvCxnSpPr>
            <a:cxnSpLocks/>
          </p:cNvCxnSpPr>
          <p:nvPr/>
        </p:nvCxnSpPr>
        <p:spPr>
          <a:xfrm>
            <a:off x="5531267" y="4436045"/>
            <a:ext cx="5989220" cy="0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ïṧľíḍé">
            <a:extLst>
              <a:ext uri="{FF2B5EF4-FFF2-40B4-BE49-F238E27FC236}">
                <a16:creationId xmlns:a16="http://schemas.microsoft.com/office/drawing/2014/main" id="{30096987-42EA-429E-BC76-7D4A4564E49D}"/>
              </a:ext>
            </a:extLst>
          </p:cNvPr>
          <p:cNvSpPr/>
          <p:nvPr/>
        </p:nvSpPr>
        <p:spPr>
          <a:xfrm>
            <a:off x="5146791" y="3155877"/>
            <a:ext cx="540000" cy="5400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5" name="iśľïďé">
            <a:extLst>
              <a:ext uri="{FF2B5EF4-FFF2-40B4-BE49-F238E27FC236}">
                <a16:creationId xmlns:a16="http://schemas.microsoft.com/office/drawing/2014/main" id="{F77CC69E-33E3-4D1B-96B2-088F2F21AF04}"/>
              </a:ext>
            </a:extLst>
          </p:cNvPr>
          <p:cNvSpPr/>
          <p:nvPr/>
        </p:nvSpPr>
        <p:spPr>
          <a:xfrm>
            <a:off x="5282667" y="3297961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2" name="ïṥļiḑe">
            <a:extLst>
              <a:ext uri="{FF2B5EF4-FFF2-40B4-BE49-F238E27FC236}">
                <a16:creationId xmlns:a16="http://schemas.microsoft.com/office/drawing/2014/main" id="{916526C9-C3B7-40C2-8EF0-0F07D1772F2F}"/>
              </a:ext>
            </a:extLst>
          </p:cNvPr>
          <p:cNvSpPr/>
          <p:nvPr/>
        </p:nvSpPr>
        <p:spPr>
          <a:xfrm>
            <a:off x="4755799" y="4572785"/>
            <a:ext cx="540000" cy="54000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dirty="0"/>
          </a:p>
        </p:txBody>
      </p:sp>
      <p:sp>
        <p:nvSpPr>
          <p:cNvPr id="23" name="ïśľídé">
            <a:extLst>
              <a:ext uri="{FF2B5EF4-FFF2-40B4-BE49-F238E27FC236}">
                <a16:creationId xmlns:a16="http://schemas.microsoft.com/office/drawing/2014/main" id="{A826D1D0-4ABD-4848-A728-0DF74B2DF079}"/>
              </a:ext>
            </a:extLst>
          </p:cNvPr>
          <p:cNvSpPr/>
          <p:nvPr/>
        </p:nvSpPr>
        <p:spPr>
          <a:xfrm>
            <a:off x="4891675" y="4714869"/>
            <a:ext cx="268250" cy="2558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20" name="í$ļíḍe">
            <a:extLst>
              <a:ext uri="{FF2B5EF4-FFF2-40B4-BE49-F238E27FC236}">
                <a16:creationId xmlns:a16="http://schemas.microsoft.com/office/drawing/2014/main" id="{179FEE9F-46C5-478B-B07F-515AC7FA3E07}"/>
              </a:ext>
            </a:extLst>
          </p:cNvPr>
          <p:cNvSpPr txBox="1"/>
          <p:nvPr/>
        </p:nvSpPr>
        <p:spPr>
          <a:xfrm>
            <a:off x="5589075" y="2021634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21" name="ïŝľïḑè">
            <a:extLst>
              <a:ext uri="{FF2B5EF4-FFF2-40B4-BE49-F238E27FC236}">
                <a16:creationId xmlns:a16="http://schemas.microsoft.com/office/drawing/2014/main" id="{4FBB8EDA-81F3-44AA-B8BA-CD24AC647C7D}"/>
              </a:ext>
            </a:extLst>
          </p:cNvPr>
          <p:cNvSpPr txBox="1"/>
          <p:nvPr/>
        </p:nvSpPr>
        <p:spPr>
          <a:xfrm>
            <a:off x="5589075" y="1549813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1"/>
                </a:solidFill>
              </a:rPr>
              <a:t>Text here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18" name="iṧľîḓe">
            <a:extLst>
              <a:ext uri="{FF2B5EF4-FFF2-40B4-BE49-F238E27FC236}">
                <a16:creationId xmlns:a16="http://schemas.microsoft.com/office/drawing/2014/main" id="{D1E325F8-7946-41A4-9D74-2A9AB55DB178}"/>
              </a:ext>
            </a:extLst>
          </p:cNvPr>
          <p:cNvSpPr txBox="1"/>
          <p:nvPr/>
        </p:nvSpPr>
        <p:spPr>
          <a:xfrm>
            <a:off x="5928677" y="3595200"/>
            <a:ext cx="5591809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9" name="íŝḻîḋê">
            <a:extLst>
              <a:ext uri="{FF2B5EF4-FFF2-40B4-BE49-F238E27FC236}">
                <a16:creationId xmlns:a16="http://schemas.microsoft.com/office/drawing/2014/main" id="{98AD38A5-0D02-4E34-8AA5-23AAD819C5EB}"/>
              </a:ext>
            </a:extLst>
          </p:cNvPr>
          <p:cNvSpPr txBox="1"/>
          <p:nvPr/>
        </p:nvSpPr>
        <p:spPr>
          <a:xfrm>
            <a:off x="5928677" y="3123379"/>
            <a:ext cx="5591809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2"/>
                </a:solidFill>
              </a:rPr>
              <a:t>Text here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6" name="íṡḻíḋè">
            <a:extLst>
              <a:ext uri="{FF2B5EF4-FFF2-40B4-BE49-F238E27FC236}">
                <a16:creationId xmlns:a16="http://schemas.microsoft.com/office/drawing/2014/main" id="{5F375360-5B08-4748-AFDD-FFE99DF3612B}"/>
              </a:ext>
            </a:extLst>
          </p:cNvPr>
          <p:cNvSpPr txBox="1"/>
          <p:nvPr/>
        </p:nvSpPr>
        <p:spPr>
          <a:xfrm>
            <a:off x="5589075" y="4987980"/>
            <a:ext cx="5931412" cy="58723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800" dirty="0"/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800" dirty="0"/>
              <a:t>You can use the icon library in </a:t>
            </a:r>
            <a:r>
              <a:rPr lang="en-US" altLang="zh-CN" sz="800" dirty="0" err="1"/>
              <a:t>iSlide</a:t>
            </a:r>
            <a:r>
              <a:rPr lang="en-US" altLang="zh-CN" sz="800" dirty="0"/>
              <a:t>  (www.islide.cc) to filter and replace existing icon elements with one click.</a:t>
            </a:r>
            <a:endParaRPr lang="zh-CN" altLang="en-US" sz="800" dirty="0"/>
          </a:p>
        </p:txBody>
      </p:sp>
      <p:sp>
        <p:nvSpPr>
          <p:cNvPr id="17" name="îṩļïďe">
            <a:extLst>
              <a:ext uri="{FF2B5EF4-FFF2-40B4-BE49-F238E27FC236}">
                <a16:creationId xmlns:a16="http://schemas.microsoft.com/office/drawing/2014/main" id="{786A50A2-56C5-4442-9F5A-B0A78F73F825}"/>
              </a:ext>
            </a:extLst>
          </p:cNvPr>
          <p:cNvSpPr txBox="1"/>
          <p:nvPr/>
        </p:nvSpPr>
        <p:spPr>
          <a:xfrm>
            <a:off x="5589075" y="4516159"/>
            <a:ext cx="5931412" cy="47182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accent3"/>
                </a:solidFill>
              </a:rPr>
              <a:t>Text here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996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c5fc399c-5adc-4f46-85a8-f9d14b2bc3ba"/>
</p:tagLst>
</file>

<file path=ppt/theme/theme1.xml><?xml version="1.0" encoding="utf-8"?>
<a:theme xmlns:a="http://schemas.openxmlformats.org/drawingml/2006/main" name="主题5">
  <a:themeElements>
    <a:clrScheme name="自定义 4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56A7D6"/>
      </a:accent1>
      <a:accent2>
        <a:srgbClr val="32B279"/>
      </a:accent2>
      <a:accent3>
        <a:srgbClr val="E19912"/>
      </a:accent3>
      <a:accent4>
        <a:srgbClr val="D65939"/>
      </a:accent4>
      <a:accent5>
        <a:srgbClr val="C3791F"/>
      </a:accent5>
      <a:accent6>
        <a:srgbClr val="365E96"/>
      </a:accent6>
      <a:hlink>
        <a:srgbClr val="86BC2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4">
    <a:dk1>
      <a:srgbClr val="000000"/>
    </a:dk1>
    <a:lt1>
      <a:srgbClr val="FFFFFF"/>
    </a:lt1>
    <a:dk2>
      <a:srgbClr val="768394"/>
    </a:dk2>
    <a:lt2>
      <a:srgbClr val="F0F0F0"/>
    </a:lt2>
    <a:accent1>
      <a:srgbClr val="56A7D6"/>
    </a:accent1>
    <a:accent2>
      <a:srgbClr val="32B279"/>
    </a:accent2>
    <a:accent3>
      <a:srgbClr val="E19912"/>
    </a:accent3>
    <a:accent4>
      <a:srgbClr val="D65939"/>
    </a:accent4>
    <a:accent5>
      <a:srgbClr val="C3791F"/>
    </a:accent5>
    <a:accent6>
      <a:srgbClr val="365E96"/>
    </a:accent6>
    <a:hlink>
      <a:srgbClr val="86BC25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9</TotalTime>
  <Words>1731</Words>
  <Application>Microsoft Office PowerPoint</Application>
  <PresentationFormat>宽屏</PresentationFormat>
  <Paragraphs>280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PowerPoint 演示文稿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Click to edit Master title style</vt:lpstr>
      <vt:lpstr>PowerPoint 演示文稿</vt:lpstr>
      <vt:lpstr>Click to edit Master title style</vt:lpstr>
      <vt:lpstr>Click to edit Master title style</vt:lpstr>
      <vt:lpstr>Thanks 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7</cp:revision>
  <cp:lastPrinted>2018-03-01T16:00:00Z</cp:lastPrinted>
  <dcterms:created xsi:type="dcterms:W3CDTF">2018-03-01T16:00:00Z</dcterms:created>
  <dcterms:modified xsi:type="dcterms:W3CDTF">2023-09-02T09:48:01Z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