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77" r:id="rId3"/>
    <p:sldId id="258" r:id="rId4"/>
    <p:sldId id="275" r:id="rId5"/>
    <p:sldId id="276" r:id="rId6"/>
    <p:sldId id="271" r:id="rId7"/>
    <p:sldId id="278" r:id="rId8"/>
    <p:sldId id="279" r:id="rId9"/>
    <p:sldId id="285" r:id="rId10"/>
    <p:sldId id="272" r:id="rId11"/>
    <p:sldId id="286" r:id="rId12"/>
    <p:sldId id="280" r:id="rId13"/>
    <p:sldId id="281" r:id="rId14"/>
    <p:sldId id="273" r:id="rId15"/>
    <p:sldId id="282" r:id="rId16"/>
    <p:sldId id="287" r:id="rId17"/>
    <p:sldId id="283" r:id="rId18"/>
    <p:sldId id="274" r:id="rId19"/>
    <p:sldId id="288" r:id="rId20"/>
    <p:sldId id="284" r:id="rId21"/>
    <p:sldId id="261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A4D"/>
    <a:srgbClr val="2D416C"/>
    <a:srgbClr val="FF93AF"/>
    <a:srgbClr val="5BC6C5"/>
    <a:srgbClr val="92EBC1"/>
    <a:srgbClr val="1D5A6D"/>
    <a:srgbClr val="4D8EDD"/>
    <a:srgbClr val="3D9FA0"/>
    <a:srgbClr val="2D3816"/>
    <a:srgbClr val="90A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82" autoAdjust="0"/>
  </p:normalViewPr>
  <p:slideViewPr>
    <p:cSldViewPr snapToGrid="0">
      <p:cViewPr varScale="1">
        <p:scale>
          <a:sx n="151" d="100"/>
          <a:sy n="151" d="100"/>
        </p:scale>
        <p:origin x="580" y="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45c7fb5a-9eae-4592-a325-77b7e4e2dfdf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368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0460269d-1ff6-464a-96c8-7b328ee6212e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11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f632c66a-dc1e-4362-b32b-5792be6d0b87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162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e7b36b54-fa95-46b3-824b-9095e5b27def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902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c0133b9b-0196-46a4-950f-67a415dad8bf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069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3c4e069e-039d-4dcd-bf4a-1ffccc80eec5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472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25b6e0a4-c921-4b03-a1c2-9a962b8ecab4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490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c6b695d2-39d8-4d86-a119-a13e00d5a4a2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155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21d2f405-f7f3-47a8-a0db-b3a348af4dfe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971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459d632d-4b61-4d95-bd12-873ee636f59c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1061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775204d8-ad63-493d-bfe7-9357ef0b545f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6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b7bba7de-cf51-4190-9628-f9aa390e6e5f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662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e3e5019e-1b40-4ee3-99c2-8bb5151faa6f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8808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2763f051-1fdc-4bde-b7de-a712ba8f68df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463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9458543b-5a86-42c3-912f-797855f13cf8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870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bea5cad2-8fe6-47a9-844b-c5c5a3517b46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939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33551ee3-8e3f-4f98-b32a-8410eeafb598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079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adb72d1e-f7c1-41fa-af39-80b9b435f51e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187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829b72e0-6561-4d5a-8992-e4324ade6954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62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078c1429-ce78-4d50-bdb9-548fc0959784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241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6a4e691c-5a6e-446b-88d0-317d9ca0f477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81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95" name="图片 1069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32488" y="-363224"/>
            <a:ext cx="14172711" cy="7487924"/>
          </a:xfrm>
          <a:prstGeom prst="rect">
            <a:avLst/>
          </a:prstGeom>
        </p:spPr>
      </p:pic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1970681" y="3606634"/>
            <a:ext cx="8250638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1970681" y="2330514"/>
            <a:ext cx="8250638" cy="1226299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338373" y="4833835"/>
            <a:ext cx="5515255" cy="287213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338373" y="5130106"/>
            <a:ext cx="5515255" cy="287213"/>
          </a:xfrm>
        </p:spPr>
        <p:txBody>
          <a:bodyPr vert="horz" anchor="ctr">
            <a:noAutofit/>
          </a:bodyPr>
          <a:lstStyle>
            <a:lvl1pPr marL="0" indent="0" algn="ctr">
              <a:buNone/>
              <a:defRPr sz="15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35943F5F-77B6-F30C-8F5B-4216BB871C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68679" y="864681"/>
            <a:ext cx="4773964" cy="576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4E360946-B30B-E6FA-CA1B-CF283E634A8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18131" y="1026681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"/>
          <p:cNvSpPr>
            <a:spLocks noGrp="1"/>
          </p:cNvSpPr>
          <p:nvPr userDrawn="1">
            <p:ph type="title"/>
          </p:nvPr>
        </p:nvSpPr>
        <p:spPr>
          <a:xfrm>
            <a:off x="3386408" y="2394139"/>
            <a:ext cx="5419185" cy="895350"/>
          </a:xfrm>
        </p:spPr>
        <p:txBody>
          <a:bodyPr anchor="b">
            <a:normAutofit/>
          </a:bodyPr>
          <a:lstStyle>
            <a:lvl1pPr algn="ctr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386408" y="3289489"/>
            <a:ext cx="5419185" cy="1015623"/>
          </a:xfrm>
        </p:spPr>
        <p:txBody>
          <a:bodyPr anchor="t">
            <a:norm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46" name="Freeform 811"/>
          <p:cNvSpPr>
            <a:spLocks noEditPoints="1"/>
          </p:cNvSpPr>
          <p:nvPr userDrawn="1"/>
        </p:nvSpPr>
        <p:spPr bwMode="auto">
          <a:xfrm>
            <a:off x="5068888" y="4385090"/>
            <a:ext cx="2151063" cy="79375"/>
          </a:xfrm>
          <a:custGeom>
            <a:avLst/>
            <a:gdLst>
              <a:gd name="T0" fmla="*/ 891 w 1359"/>
              <a:gd name="T1" fmla="*/ 51 h 51"/>
              <a:gd name="T2" fmla="*/ 302 w 1359"/>
              <a:gd name="T3" fmla="*/ 51 h 51"/>
              <a:gd name="T4" fmla="*/ 277 w 1359"/>
              <a:gd name="T5" fmla="*/ 25 h 51"/>
              <a:gd name="T6" fmla="*/ 302 w 1359"/>
              <a:gd name="T7" fmla="*/ 0 h 51"/>
              <a:gd name="T8" fmla="*/ 891 w 1359"/>
              <a:gd name="T9" fmla="*/ 0 h 51"/>
              <a:gd name="T10" fmla="*/ 917 w 1359"/>
              <a:gd name="T11" fmla="*/ 25 h 51"/>
              <a:gd name="T12" fmla="*/ 891 w 1359"/>
              <a:gd name="T13" fmla="*/ 51 h 51"/>
              <a:gd name="T14" fmla="*/ 217 w 1359"/>
              <a:gd name="T15" fmla="*/ 51 h 51"/>
              <a:gd name="T16" fmla="*/ 127 w 1359"/>
              <a:gd name="T17" fmla="*/ 51 h 51"/>
              <a:gd name="T18" fmla="*/ 101 w 1359"/>
              <a:gd name="T19" fmla="*/ 25 h 51"/>
              <a:gd name="T20" fmla="*/ 127 w 1359"/>
              <a:gd name="T21" fmla="*/ 0 h 51"/>
              <a:gd name="T22" fmla="*/ 217 w 1359"/>
              <a:gd name="T23" fmla="*/ 0 h 51"/>
              <a:gd name="T24" fmla="*/ 242 w 1359"/>
              <a:gd name="T25" fmla="*/ 25 h 51"/>
              <a:gd name="T26" fmla="*/ 217 w 1359"/>
              <a:gd name="T27" fmla="*/ 51 h 51"/>
              <a:gd name="T28" fmla="*/ 1334 w 1359"/>
              <a:gd name="T29" fmla="*/ 51 h 51"/>
              <a:gd name="T30" fmla="*/ 1020 w 1359"/>
              <a:gd name="T31" fmla="*/ 51 h 51"/>
              <a:gd name="T32" fmla="*/ 995 w 1359"/>
              <a:gd name="T33" fmla="*/ 25 h 51"/>
              <a:gd name="T34" fmla="*/ 1020 w 1359"/>
              <a:gd name="T35" fmla="*/ 0 h 51"/>
              <a:gd name="T36" fmla="*/ 1334 w 1359"/>
              <a:gd name="T37" fmla="*/ 0 h 51"/>
              <a:gd name="T38" fmla="*/ 1359 w 1359"/>
              <a:gd name="T39" fmla="*/ 25 h 51"/>
              <a:gd name="T40" fmla="*/ 1334 w 1359"/>
              <a:gd name="T41" fmla="*/ 51 h 51"/>
              <a:gd name="T42" fmla="*/ 38 w 1359"/>
              <a:gd name="T43" fmla="*/ 51 h 51"/>
              <a:gd name="T44" fmla="*/ 26 w 1359"/>
              <a:gd name="T45" fmla="*/ 51 h 51"/>
              <a:gd name="T46" fmla="*/ 0 w 1359"/>
              <a:gd name="T47" fmla="*/ 25 h 51"/>
              <a:gd name="T48" fmla="*/ 26 w 1359"/>
              <a:gd name="T49" fmla="*/ 0 h 51"/>
              <a:gd name="T50" fmla="*/ 38 w 1359"/>
              <a:gd name="T51" fmla="*/ 0 h 51"/>
              <a:gd name="T52" fmla="*/ 64 w 1359"/>
              <a:gd name="T53" fmla="*/ 25 h 51"/>
              <a:gd name="T54" fmla="*/ 38 w 1359"/>
              <a:gd name="T55" fmla="*/ 51 h 51"/>
              <a:gd name="T56" fmla="*/ 38 w 1359"/>
              <a:gd name="T57" fmla="*/ 51 h 51"/>
              <a:gd name="T58" fmla="*/ 38 w 1359"/>
              <a:gd name="T5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59" h="51">
                <a:moveTo>
                  <a:pt x="891" y="51"/>
                </a:moveTo>
                <a:cubicBezTo>
                  <a:pt x="302" y="51"/>
                  <a:pt x="302" y="51"/>
                  <a:pt x="302" y="51"/>
                </a:cubicBezTo>
                <a:cubicBezTo>
                  <a:pt x="288" y="51"/>
                  <a:pt x="277" y="39"/>
                  <a:pt x="277" y="25"/>
                </a:cubicBezTo>
                <a:cubicBezTo>
                  <a:pt x="277" y="11"/>
                  <a:pt x="288" y="0"/>
                  <a:pt x="302" y="0"/>
                </a:cubicBezTo>
                <a:cubicBezTo>
                  <a:pt x="891" y="0"/>
                  <a:pt x="891" y="0"/>
                  <a:pt x="891" y="0"/>
                </a:cubicBezTo>
                <a:cubicBezTo>
                  <a:pt x="905" y="0"/>
                  <a:pt x="917" y="11"/>
                  <a:pt x="917" y="25"/>
                </a:cubicBezTo>
                <a:cubicBezTo>
                  <a:pt x="917" y="39"/>
                  <a:pt x="905" y="51"/>
                  <a:pt x="891" y="51"/>
                </a:cubicBezTo>
                <a:close/>
                <a:moveTo>
                  <a:pt x="217" y="51"/>
                </a:moveTo>
                <a:cubicBezTo>
                  <a:pt x="127" y="51"/>
                  <a:pt x="127" y="51"/>
                  <a:pt x="127" y="51"/>
                </a:cubicBezTo>
                <a:cubicBezTo>
                  <a:pt x="113" y="51"/>
                  <a:pt x="101" y="39"/>
                  <a:pt x="101" y="25"/>
                </a:cubicBezTo>
                <a:cubicBezTo>
                  <a:pt x="101" y="11"/>
                  <a:pt x="113" y="0"/>
                  <a:pt x="127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31" y="0"/>
                  <a:pt x="242" y="11"/>
                  <a:pt x="242" y="25"/>
                </a:cubicBezTo>
                <a:cubicBezTo>
                  <a:pt x="242" y="39"/>
                  <a:pt x="231" y="51"/>
                  <a:pt x="217" y="51"/>
                </a:cubicBezTo>
                <a:close/>
                <a:moveTo>
                  <a:pt x="1334" y="51"/>
                </a:moveTo>
                <a:cubicBezTo>
                  <a:pt x="1020" y="51"/>
                  <a:pt x="1020" y="51"/>
                  <a:pt x="1020" y="51"/>
                </a:cubicBezTo>
                <a:cubicBezTo>
                  <a:pt x="1006" y="51"/>
                  <a:pt x="995" y="39"/>
                  <a:pt x="995" y="25"/>
                </a:cubicBezTo>
                <a:cubicBezTo>
                  <a:pt x="995" y="11"/>
                  <a:pt x="1006" y="0"/>
                  <a:pt x="1020" y="0"/>
                </a:cubicBezTo>
                <a:cubicBezTo>
                  <a:pt x="1334" y="0"/>
                  <a:pt x="1334" y="0"/>
                  <a:pt x="1334" y="0"/>
                </a:cubicBezTo>
                <a:cubicBezTo>
                  <a:pt x="1348" y="0"/>
                  <a:pt x="1359" y="11"/>
                  <a:pt x="1359" y="25"/>
                </a:cubicBezTo>
                <a:cubicBezTo>
                  <a:pt x="1359" y="39"/>
                  <a:pt x="1348" y="51"/>
                  <a:pt x="1334" y="51"/>
                </a:cubicBezTo>
                <a:close/>
                <a:moveTo>
                  <a:pt x="38" y="51"/>
                </a:moveTo>
                <a:cubicBezTo>
                  <a:pt x="26" y="51"/>
                  <a:pt x="26" y="51"/>
                  <a:pt x="26" y="51"/>
                </a:cubicBezTo>
                <a:cubicBezTo>
                  <a:pt x="12" y="51"/>
                  <a:pt x="0" y="39"/>
                  <a:pt x="0" y="25"/>
                </a:cubicBezTo>
                <a:cubicBezTo>
                  <a:pt x="0" y="11"/>
                  <a:pt x="12" y="0"/>
                  <a:pt x="26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53" y="0"/>
                  <a:pt x="64" y="11"/>
                  <a:pt x="64" y="25"/>
                </a:cubicBezTo>
                <a:cubicBezTo>
                  <a:pt x="64" y="39"/>
                  <a:pt x="53" y="51"/>
                  <a:pt x="38" y="51"/>
                </a:cubicBezTo>
                <a:close/>
                <a:moveTo>
                  <a:pt x="38" y="51"/>
                </a:moveTo>
                <a:cubicBezTo>
                  <a:pt x="38" y="51"/>
                  <a:pt x="38" y="51"/>
                  <a:pt x="38" y="51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7" name="Freeform 812"/>
          <p:cNvSpPr>
            <a:spLocks noEditPoints="1"/>
          </p:cNvSpPr>
          <p:nvPr userDrawn="1"/>
        </p:nvSpPr>
        <p:spPr bwMode="auto">
          <a:xfrm>
            <a:off x="5637213" y="4627978"/>
            <a:ext cx="1014413" cy="80963"/>
          </a:xfrm>
          <a:custGeom>
            <a:avLst/>
            <a:gdLst>
              <a:gd name="T0" fmla="*/ 217 w 641"/>
              <a:gd name="T1" fmla="*/ 51 h 51"/>
              <a:gd name="T2" fmla="*/ 127 w 641"/>
              <a:gd name="T3" fmla="*/ 51 h 51"/>
              <a:gd name="T4" fmla="*/ 102 w 641"/>
              <a:gd name="T5" fmla="*/ 26 h 51"/>
              <a:gd name="T6" fmla="*/ 127 w 641"/>
              <a:gd name="T7" fmla="*/ 0 h 51"/>
              <a:gd name="T8" fmla="*/ 217 w 641"/>
              <a:gd name="T9" fmla="*/ 0 h 51"/>
              <a:gd name="T10" fmla="*/ 243 w 641"/>
              <a:gd name="T11" fmla="*/ 26 h 51"/>
              <a:gd name="T12" fmla="*/ 217 w 641"/>
              <a:gd name="T13" fmla="*/ 51 h 51"/>
              <a:gd name="T14" fmla="*/ 615 w 641"/>
              <a:gd name="T15" fmla="*/ 51 h 51"/>
              <a:gd name="T16" fmla="*/ 302 w 641"/>
              <a:gd name="T17" fmla="*/ 51 h 51"/>
              <a:gd name="T18" fmla="*/ 276 w 641"/>
              <a:gd name="T19" fmla="*/ 26 h 51"/>
              <a:gd name="T20" fmla="*/ 302 w 641"/>
              <a:gd name="T21" fmla="*/ 0 h 51"/>
              <a:gd name="T22" fmla="*/ 615 w 641"/>
              <a:gd name="T23" fmla="*/ 0 h 51"/>
              <a:gd name="T24" fmla="*/ 641 w 641"/>
              <a:gd name="T25" fmla="*/ 26 h 51"/>
              <a:gd name="T26" fmla="*/ 615 w 641"/>
              <a:gd name="T27" fmla="*/ 51 h 51"/>
              <a:gd name="T28" fmla="*/ 38 w 641"/>
              <a:gd name="T29" fmla="*/ 51 h 51"/>
              <a:gd name="T30" fmla="*/ 26 w 641"/>
              <a:gd name="T31" fmla="*/ 51 h 51"/>
              <a:gd name="T32" fmla="*/ 0 w 641"/>
              <a:gd name="T33" fmla="*/ 26 h 51"/>
              <a:gd name="T34" fmla="*/ 26 w 641"/>
              <a:gd name="T35" fmla="*/ 0 h 51"/>
              <a:gd name="T36" fmla="*/ 38 w 641"/>
              <a:gd name="T37" fmla="*/ 0 h 51"/>
              <a:gd name="T38" fmla="*/ 64 w 641"/>
              <a:gd name="T39" fmla="*/ 26 h 51"/>
              <a:gd name="T40" fmla="*/ 38 w 641"/>
              <a:gd name="T41" fmla="*/ 51 h 51"/>
              <a:gd name="T42" fmla="*/ 38 w 641"/>
              <a:gd name="T43" fmla="*/ 51 h 51"/>
              <a:gd name="T44" fmla="*/ 38 w 641"/>
              <a:gd name="T45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41" h="51">
                <a:moveTo>
                  <a:pt x="217" y="51"/>
                </a:moveTo>
                <a:cubicBezTo>
                  <a:pt x="127" y="51"/>
                  <a:pt x="127" y="51"/>
                  <a:pt x="127" y="51"/>
                </a:cubicBezTo>
                <a:cubicBezTo>
                  <a:pt x="113" y="51"/>
                  <a:pt x="102" y="40"/>
                  <a:pt x="102" y="26"/>
                </a:cubicBezTo>
                <a:cubicBezTo>
                  <a:pt x="102" y="12"/>
                  <a:pt x="113" y="0"/>
                  <a:pt x="127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31" y="0"/>
                  <a:pt x="243" y="12"/>
                  <a:pt x="243" y="26"/>
                </a:cubicBezTo>
                <a:cubicBezTo>
                  <a:pt x="243" y="40"/>
                  <a:pt x="231" y="51"/>
                  <a:pt x="217" y="51"/>
                </a:cubicBezTo>
                <a:close/>
                <a:moveTo>
                  <a:pt x="615" y="51"/>
                </a:moveTo>
                <a:cubicBezTo>
                  <a:pt x="302" y="51"/>
                  <a:pt x="302" y="51"/>
                  <a:pt x="302" y="51"/>
                </a:cubicBezTo>
                <a:cubicBezTo>
                  <a:pt x="288" y="51"/>
                  <a:pt x="276" y="40"/>
                  <a:pt x="276" y="26"/>
                </a:cubicBezTo>
                <a:cubicBezTo>
                  <a:pt x="276" y="12"/>
                  <a:pt x="288" y="0"/>
                  <a:pt x="302" y="0"/>
                </a:cubicBezTo>
                <a:cubicBezTo>
                  <a:pt x="615" y="0"/>
                  <a:pt x="615" y="0"/>
                  <a:pt x="615" y="0"/>
                </a:cubicBezTo>
                <a:cubicBezTo>
                  <a:pt x="630" y="0"/>
                  <a:pt x="641" y="12"/>
                  <a:pt x="641" y="26"/>
                </a:cubicBezTo>
                <a:cubicBezTo>
                  <a:pt x="641" y="40"/>
                  <a:pt x="630" y="51"/>
                  <a:pt x="615" y="51"/>
                </a:cubicBezTo>
                <a:close/>
                <a:moveTo>
                  <a:pt x="38" y="51"/>
                </a:moveTo>
                <a:cubicBezTo>
                  <a:pt x="26" y="51"/>
                  <a:pt x="26" y="51"/>
                  <a:pt x="26" y="51"/>
                </a:cubicBezTo>
                <a:cubicBezTo>
                  <a:pt x="12" y="51"/>
                  <a:pt x="0" y="40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53" y="0"/>
                  <a:pt x="64" y="12"/>
                  <a:pt x="64" y="26"/>
                </a:cubicBezTo>
                <a:cubicBezTo>
                  <a:pt x="64" y="40"/>
                  <a:pt x="53" y="51"/>
                  <a:pt x="38" y="51"/>
                </a:cubicBezTo>
                <a:close/>
                <a:moveTo>
                  <a:pt x="38" y="51"/>
                </a:moveTo>
                <a:cubicBezTo>
                  <a:pt x="38" y="51"/>
                  <a:pt x="38" y="51"/>
                  <a:pt x="38" y="51"/>
                </a:cubicBez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48" name="Freeform 829"/>
          <p:cNvSpPr>
            <a:spLocks noEditPoints="1"/>
          </p:cNvSpPr>
          <p:nvPr userDrawn="1"/>
        </p:nvSpPr>
        <p:spPr bwMode="auto">
          <a:xfrm>
            <a:off x="4206875" y="4139028"/>
            <a:ext cx="3879850" cy="80963"/>
          </a:xfrm>
          <a:custGeom>
            <a:avLst/>
            <a:gdLst>
              <a:gd name="T0" fmla="*/ 1586 w 2452"/>
              <a:gd name="T1" fmla="*/ 51 h 51"/>
              <a:gd name="T2" fmla="*/ 357 w 2452"/>
              <a:gd name="T3" fmla="*/ 51 h 51"/>
              <a:gd name="T4" fmla="*/ 331 w 2452"/>
              <a:gd name="T5" fmla="*/ 26 h 51"/>
              <a:gd name="T6" fmla="*/ 357 w 2452"/>
              <a:gd name="T7" fmla="*/ 0 h 51"/>
              <a:gd name="T8" fmla="*/ 1586 w 2452"/>
              <a:gd name="T9" fmla="*/ 0 h 51"/>
              <a:gd name="T10" fmla="*/ 1611 w 2452"/>
              <a:gd name="T11" fmla="*/ 26 h 51"/>
              <a:gd name="T12" fmla="*/ 1586 w 2452"/>
              <a:gd name="T13" fmla="*/ 51 h 51"/>
              <a:gd name="T14" fmla="*/ 217 w 2452"/>
              <a:gd name="T15" fmla="*/ 51 h 51"/>
              <a:gd name="T16" fmla="*/ 127 w 2452"/>
              <a:gd name="T17" fmla="*/ 51 h 51"/>
              <a:gd name="T18" fmla="*/ 102 w 2452"/>
              <a:gd name="T19" fmla="*/ 26 h 51"/>
              <a:gd name="T20" fmla="*/ 127 w 2452"/>
              <a:gd name="T21" fmla="*/ 0 h 51"/>
              <a:gd name="T22" fmla="*/ 217 w 2452"/>
              <a:gd name="T23" fmla="*/ 0 h 51"/>
              <a:gd name="T24" fmla="*/ 243 w 2452"/>
              <a:gd name="T25" fmla="*/ 26 h 51"/>
              <a:gd name="T26" fmla="*/ 217 w 2452"/>
              <a:gd name="T27" fmla="*/ 51 h 51"/>
              <a:gd name="T28" fmla="*/ 2426 w 2452"/>
              <a:gd name="T29" fmla="*/ 51 h 51"/>
              <a:gd name="T30" fmla="*/ 2112 w 2452"/>
              <a:gd name="T31" fmla="*/ 51 h 51"/>
              <a:gd name="T32" fmla="*/ 2087 w 2452"/>
              <a:gd name="T33" fmla="*/ 26 h 51"/>
              <a:gd name="T34" fmla="*/ 2112 w 2452"/>
              <a:gd name="T35" fmla="*/ 0 h 51"/>
              <a:gd name="T36" fmla="*/ 2426 w 2452"/>
              <a:gd name="T37" fmla="*/ 0 h 51"/>
              <a:gd name="T38" fmla="*/ 2452 w 2452"/>
              <a:gd name="T39" fmla="*/ 26 h 51"/>
              <a:gd name="T40" fmla="*/ 2426 w 2452"/>
              <a:gd name="T41" fmla="*/ 51 h 51"/>
              <a:gd name="T42" fmla="*/ 1867 w 2452"/>
              <a:gd name="T43" fmla="*/ 51 h 51"/>
              <a:gd name="T44" fmla="*/ 1726 w 2452"/>
              <a:gd name="T45" fmla="*/ 51 h 51"/>
              <a:gd name="T46" fmla="*/ 1701 w 2452"/>
              <a:gd name="T47" fmla="*/ 26 h 51"/>
              <a:gd name="T48" fmla="*/ 1726 w 2452"/>
              <a:gd name="T49" fmla="*/ 0 h 51"/>
              <a:gd name="T50" fmla="*/ 1867 w 2452"/>
              <a:gd name="T51" fmla="*/ 0 h 51"/>
              <a:gd name="T52" fmla="*/ 1893 w 2452"/>
              <a:gd name="T53" fmla="*/ 26 h 51"/>
              <a:gd name="T54" fmla="*/ 1867 w 2452"/>
              <a:gd name="T55" fmla="*/ 51 h 51"/>
              <a:gd name="T56" fmla="*/ 38 w 2452"/>
              <a:gd name="T57" fmla="*/ 51 h 51"/>
              <a:gd name="T58" fmla="*/ 26 w 2452"/>
              <a:gd name="T59" fmla="*/ 51 h 51"/>
              <a:gd name="T60" fmla="*/ 0 w 2452"/>
              <a:gd name="T61" fmla="*/ 26 h 51"/>
              <a:gd name="T62" fmla="*/ 26 w 2452"/>
              <a:gd name="T63" fmla="*/ 0 h 51"/>
              <a:gd name="T64" fmla="*/ 38 w 2452"/>
              <a:gd name="T65" fmla="*/ 0 h 51"/>
              <a:gd name="T66" fmla="*/ 64 w 2452"/>
              <a:gd name="T67" fmla="*/ 26 h 51"/>
              <a:gd name="T68" fmla="*/ 38 w 2452"/>
              <a:gd name="T69" fmla="*/ 51 h 51"/>
              <a:gd name="T70" fmla="*/ 1993 w 2452"/>
              <a:gd name="T71" fmla="*/ 51 h 51"/>
              <a:gd name="T72" fmla="*/ 1981 w 2452"/>
              <a:gd name="T73" fmla="*/ 51 h 51"/>
              <a:gd name="T74" fmla="*/ 1955 w 2452"/>
              <a:gd name="T75" fmla="*/ 26 h 51"/>
              <a:gd name="T76" fmla="*/ 1981 w 2452"/>
              <a:gd name="T77" fmla="*/ 0 h 51"/>
              <a:gd name="T78" fmla="*/ 1993 w 2452"/>
              <a:gd name="T79" fmla="*/ 0 h 51"/>
              <a:gd name="T80" fmla="*/ 2019 w 2452"/>
              <a:gd name="T81" fmla="*/ 26 h 51"/>
              <a:gd name="T82" fmla="*/ 1993 w 2452"/>
              <a:gd name="T83" fmla="*/ 51 h 51"/>
              <a:gd name="T84" fmla="*/ 1993 w 2452"/>
              <a:gd name="T85" fmla="*/ 51 h 51"/>
              <a:gd name="T86" fmla="*/ 1993 w 2452"/>
              <a:gd name="T87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52" h="51">
                <a:moveTo>
                  <a:pt x="1586" y="51"/>
                </a:moveTo>
                <a:cubicBezTo>
                  <a:pt x="357" y="51"/>
                  <a:pt x="357" y="51"/>
                  <a:pt x="357" y="51"/>
                </a:cubicBezTo>
                <a:cubicBezTo>
                  <a:pt x="343" y="51"/>
                  <a:pt x="331" y="40"/>
                  <a:pt x="331" y="26"/>
                </a:cubicBezTo>
                <a:cubicBezTo>
                  <a:pt x="331" y="12"/>
                  <a:pt x="343" y="0"/>
                  <a:pt x="357" y="0"/>
                </a:cubicBezTo>
                <a:cubicBezTo>
                  <a:pt x="1586" y="0"/>
                  <a:pt x="1586" y="0"/>
                  <a:pt x="1586" y="0"/>
                </a:cubicBezTo>
                <a:cubicBezTo>
                  <a:pt x="1600" y="0"/>
                  <a:pt x="1611" y="12"/>
                  <a:pt x="1611" y="26"/>
                </a:cubicBezTo>
                <a:cubicBezTo>
                  <a:pt x="1611" y="40"/>
                  <a:pt x="1600" y="51"/>
                  <a:pt x="1586" y="51"/>
                </a:cubicBezTo>
                <a:close/>
                <a:moveTo>
                  <a:pt x="217" y="51"/>
                </a:moveTo>
                <a:cubicBezTo>
                  <a:pt x="127" y="51"/>
                  <a:pt x="127" y="51"/>
                  <a:pt x="127" y="51"/>
                </a:cubicBezTo>
                <a:cubicBezTo>
                  <a:pt x="113" y="51"/>
                  <a:pt x="102" y="40"/>
                  <a:pt x="102" y="26"/>
                </a:cubicBezTo>
                <a:cubicBezTo>
                  <a:pt x="102" y="12"/>
                  <a:pt x="113" y="0"/>
                  <a:pt x="127" y="0"/>
                </a:cubicBezTo>
                <a:cubicBezTo>
                  <a:pt x="217" y="0"/>
                  <a:pt x="217" y="0"/>
                  <a:pt x="217" y="0"/>
                </a:cubicBezTo>
                <a:cubicBezTo>
                  <a:pt x="231" y="0"/>
                  <a:pt x="243" y="12"/>
                  <a:pt x="243" y="26"/>
                </a:cubicBezTo>
                <a:cubicBezTo>
                  <a:pt x="243" y="40"/>
                  <a:pt x="231" y="51"/>
                  <a:pt x="217" y="51"/>
                </a:cubicBezTo>
                <a:close/>
                <a:moveTo>
                  <a:pt x="2426" y="51"/>
                </a:moveTo>
                <a:cubicBezTo>
                  <a:pt x="2112" y="51"/>
                  <a:pt x="2112" y="51"/>
                  <a:pt x="2112" y="51"/>
                </a:cubicBezTo>
                <a:cubicBezTo>
                  <a:pt x="2098" y="51"/>
                  <a:pt x="2087" y="40"/>
                  <a:pt x="2087" y="26"/>
                </a:cubicBezTo>
                <a:cubicBezTo>
                  <a:pt x="2087" y="12"/>
                  <a:pt x="2098" y="0"/>
                  <a:pt x="2112" y="0"/>
                </a:cubicBezTo>
                <a:cubicBezTo>
                  <a:pt x="2426" y="0"/>
                  <a:pt x="2426" y="0"/>
                  <a:pt x="2426" y="0"/>
                </a:cubicBezTo>
                <a:cubicBezTo>
                  <a:pt x="2440" y="0"/>
                  <a:pt x="2452" y="12"/>
                  <a:pt x="2452" y="26"/>
                </a:cubicBezTo>
                <a:cubicBezTo>
                  <a:pt x="2452" y="40"/>
                  <a:pt x="2440" y="51"/>
                  <a:pt x="2426" y="51"/>
                </a:cubicBezTo>
                <a:close/>
                <a:moveTo>
                  <a:pt x="1867" y="51"/>
                </a:moveTo>
                <a:cubicBezTo>
                  <a:pt x="1726" y="51"/>
                  <a:pt x="1726" y="51"/>
                  <a:pt x="1726" y="51"/>
                </a:cubicBezTo>
                <a:cubicBezTo>
                  <a:pt x="1712" y="51"/>
                  <a:pt x="1701" y="40"/>
                  <a:pt x="1701" y="26"/>
                </a:cubicBezTo>
                <a:cubicBezTo>
                  <a:pt x="1701" y="12"/>
                  <a:pt x="1712" y="0"/>
                  <a:pt x="1726" y="0"/>
                </a:cubicBezTo>
                <a:cubicBezTo>
                  <a:pt x="1867" y="0"/>
                  <a:pt x="1867" y="0"/>
                  <a:pt x="1867" y="0"/>
                </a:cubicBezTo>
                <a:cubicBezTo>
                  <a:pt x="1881" y="0"/>
                  <a:pt x="1893" y="12"/>
                  <a:pt x="1893" y="26"/>
                </a:cubicBezTo>
                <a:cubicBezTo>
                  <a:pt x="1893" y="40"/>
                  <a:pt x="1881" y="51"/>
                  <a:pt x="1867" y="51"/>
                </a:cubicBezTo>
                <a:close/>
                <a:moveTo>
                  <a:pt x="38" y="51"/>
                </a:moveTo>
                <a:cubicBezTo>
                  <a:pt x="26" y="51"/>
                  <a:pt x="26" y="51"/>
                  <a:pt x="26" y="51"/>
                </a:cubicBezTo>
                <a:cubicBezTo>
                  <a:pt x="12" y="51"/>
                  <a:pt x="0" y="40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53" y="0"/>
                  <a:pt x="64" y="12"/>
                  <a:pt x="64" y="26"/>
                </a:cubicBezTo>
                <a:cubicBezTo>
                  <a:pt x="64" y="40"/>
                  <a:pt x="53" y="51"/>
                  <a:pt x="38" y="51"/>
                </a:cubicBezTo>
                <a:close/>
                <a:moveTo>
                  <a:pt x="1993" y="51"/>
                </a:moveTo>
                <a:cubicBezTo>
                  <a:pt x="1981" y="51"/>
                  <a:pt x="1981" y="51"/>
                  <a:pt x="1981" y="51"/>
                </a:cubicBezTo>
                <a:cubicBezTo>
                  <a:pt x="1966" y="51"/>
                  <a:pt x="1955" y="40"/>
                  <a:pt x="1955" y="26"/>
                </a:cubicBezTo>
                <a:cubicBezTo>
                  <a:pt x="1955" y="12"/>
                  <a:pt x="1966" y="0"/>
                  <a:pt x="1981" y="0"/>
                </a:cubicBezTo>
                <a:cubicBezTo>
                  <a:pt x="1993" y="0"/>
                  <a:pt x="1993" y="0"/>
                  <a:pt x="1993" y="0"/>
                </a:cubicBezTo>
                <a:cubicBezTo>
                  <a:pt x="2007" y="0"/>
                  <a:pt x="2019" y="12"/>
                  <a:pt x="2019" y="26"/>
                </a:cubicBezTo>
                <a:cubicBezTo>
                  <a:pt x="2019" y="40"/>
                  <a:pt x="2007" y="51"/>
                  <a:pt x="1993" y="51"/>
                </a:cubicBezTo>
                <a:close/>
                <a:moveTo>
                  <a:pt x="1993" y="51"/>
                </a:moveTo>
                <a:cubicBezTo>
                  <a:pt x="1993" y="51"/>
                  <a:pt x="1993" y="51"/>
                  <a:pt x="1993" y="51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C449F1DD-9A92-3049-5909-EFE4B4B63F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5898" y="5107787"/>
            <a:ext cx="2880205" cy="66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888B6D7-9D3F-49D7-BACE-73A9D1149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C997A4-1DD8-4731-B9FD-42398A20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A9825E-1876-42AD-ABCF-E0E100F35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124F9DB-C87A-423F-9657-38C7A29014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2070191C-4093-409C-8FD5-7369A79637A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9925" y="1130299"/>
            <a:ext cx="10850563" cy="5006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altLang="zh-CN" dirty="0"/>
              <a:t>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AC8A487D-A1E6-3208-1586-26882EDE17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93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86EA5F-D77D-4318-90E9-C04AA8ADC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32621-D9D9-445E-BFF9-F8348FA1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1151B-F790-4A9F-962F-B8718A95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81AFAB12-E895-5984-7784-2B5F35A6F6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33546" y="720726"/>
            <a:ext cx="1873302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" name="图片 9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32488" y="-363224"/>
            <a:ext cx="14172711" cy="7487924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3382962" y="2786322"/>
            <a:ext cx="5426076" cy="702242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382962" y="4173291"/>
            <a:ext cx="5426076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1600" smtClean="0">
                <a:solidFill>
                  <a:schemeClr val="bg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589" marR="0" lvl="0" indent="-228589" fontAlgn="auto">
              <a:spcAft>
                <a:spcPts val="0"/>
              </a:spcAft>
              <a:buClrTx/>
              <a:buSzTx/>
              <a:tabLst/>
            </a:pPr>
            <a:r>
              <a:rPr lang="en-US" altLang="zh-CN" dirty="0"/>
              <a:t>Data</a:t>
            </a:r>
          </a:p>
        </p:txBody>
      </p:sp>
      <p:pic>
        <p:nvPicPr>
          <p:cNvPr id="2" name="图形 1">
            <a:extLst>
              <a:ext uri="{FF2B5EF4-FFF2-40B4-BE49-F238E27FC236}">
                <a16:creationId xmlns:a16="http://schemas.microsoft.com/office/drawing/2014/main" id="{3FF42C49-4AD9-70A3-0D78-D6EAF6044C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9018" y="1663501"/>
            <a:ext cx="4773964" cy="576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EB78C372-A5EA-B075-A65B-FD6CC7E2FB2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17316" y="4662713"/>
            <a:ext cx="2157368" cy="213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日期占位符 3">
            <a:extLst>
              <a:ext uri="{FF2B5EF4-FFF2-40B4-BE49-F238E27FC236}">
                <a16:creationId xmlns:a16="http://schemas.microsoft.com/office/drawing/2014/main" id="{04388434-9949-479C-A9C3-67A953F6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89D9C7-5DC6-4263-87FF-7C99F6FB63C3}" type="datetime1">
              <a:rPr lang="zh-CN" altLang="en-US" smtClean="0"/>
              <a:pPr/>
              <a:t>2023/9/2</a:t>
            </a:fld>
            <a:endParaRPr lang="zh-CN" altLang="en-US"/>
          </a:p>
        </p:txBody>
      </p:sp>
      <p:sp>
        <p:nvSpPr>
          <p:cNvPr id="9" name="页脚占位符 4">
            <a:extLst>
              <a:ext uri="{FF2B5EF4-FFF2-40B4-BE49-F238E27FC236}">
                <a16:creationId xmlns:a16="http://schemas.microsoft.com/office/drawing/2014/main" id="{50A5656E-7A33-4865-A262-1F96263BA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" name="灯片编号占位符 5">
            <a:extLst>
              <a:ext uri="{FF2B5EF4-FFF2-40B4-BE49-F238E27FC236}">
                <a16:creationId xmlns:a16="http://schemas.microsoft.com/office/drawing/2014/main" id="{5BF52F79-380E-4278-8B67-588AFE5840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9" r:id="rId3"/>
    <p:sldLayoutId id="2147483662" r:id="rId4"/>
    <p:sldLayoutId id="2147483655" r:id="rId5"/>
    <p:sldLayoutId id="2147483661" r:id="rId6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副标题 110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Subtitle here</a:t>
            </a:r>
            <a:endParaRPr lang="zh-CN" altLang="en-US" dirty="0"/>
          </a:p>
        </p:txBody>
      </p:sp>
      <p:sp>
        <p:nvSpPr>
          <p:cNvPr id="1105" name="标题 110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/>
              <a:t>毕业论文答辩</a:t>
            </a:r>
            <a:r>
              <a:rPr lang="en-US" altLang="zh-CN" dirty="0"/>
              <a:t>PPT</a:t>
            </a:r>
            <a:r>
              <a:rPr lang="zh-CN" altLang="en-US" dirty="0"/>
              <a:t>模板</a:t>
            </a:r>
          </a:p>
        </p:txBody>
      </p:sp>
      <p:sp>
        <p:nvSpPr>
          <p:cNvPr id="1111" name="文本占位符 11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Speaker name and title</a:t>
            </a:r>
          </a:p>
        </p:txBody>
      </p:sp>
      <p:sp>
        <p:nvSpPr>
          <p:cNvPr id="1112" name="文本占位符 111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mba.guet.edu.cn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1741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386408" y="2454918"/>
            <a:ext cx="5419185" cy="895350"/>
          </a:xfrm>
        </p:spPr>
        <p:txBody>
          <a:bodyPr/>
          <a:lstStyle/>
          <a:p>
            <a:r>
              <a:rPr lang="zh-CN" altLang="en-US" dirty="0"/>
              <a:t>关键技术与实践难点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386408" y="3403789"/>
            <a:ext cx="5419185" cy="1015623"/>
          </a:xfrm>
        </p:spPr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4" name="标题 4"/>
          <p:cNvSpPr txBox="1">
            <a:spLocks/>
          </p:cNvSpPr>
          <p:nvPr/>
        </p:nvSpPr>
        <p:spPr>
          <a:xfrm>
            <a:off x="2804454" y="1686379"/>
            <a:ext cx="6583092" cy="1263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600" dirty="0">
                <a:solidFill>
                  <a:srgbClr val="2D416C"/>
                </a:solidFill>
                <a:latin typeface="Impact" panose="020B0806030902050204" pitchFamily="34" charset="0"/>
              </a:rPr>
              <a:t>03</a:t>
            </a:r>
            <a:endParaRPr lang="zh-CN" altLang="en-US" sz="8000" dirty="0">
              <a:solidFill>
                <a:srgbClr val="2D416C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307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6" name="îsļîḍè"/>
          <p:cNvSpPr>
            <a:spLocks/>
          </p:cNvSpPr>
          <p:nvPr/>
        </p:nvSpPr>
        <p:spPr bwMode="auto">
          <a:xfrm rot="2249870">
            <a:off x="3457913" y="2891586"/>
            <a:ext cx="392818" cy="307300"/>
          </a:xfrm>
          <a:custGeom>
            <a:avLst/>
            <a:gdLst/>
            <a:ahLst/>
            <a:cxnLst>
              <a:cxn ang="0">
                <a:pos x="669" y="221"/>
              </a:cxn>
              <a:cxn ang="0">
                <a:pos x="454" y="63"/>
              </a:cxn>
              <a:cxn ang="0">
                <a:pos x="432" y="47"/>
              </a:cxn>
              <a:cxn ang="0">
                <a:pos x="279" y="0"/>
              </a:cxn>
              <a:cxn ang="0">
                <a:pos x="211" y="9"/>
              </a:cxn>
              <a:cxn ang="0">
                <a:pos x="0" y="279"/>
              </a:cxn>
              <a:cxn ang="0">
                <a:pos x="211" y="549"/>
              </a:cxn>
              <a:cxn ang="0">
                <a:pos x="279" y="557"/>
              </a:cxn>
              <a:cxn ang="0">
                <a:pos x="432" y="511"/>
              </a:cxn>
              <a:cxn ang="0">
                <a:pos x="454" y="495"/>
              </a:cxn>
              <a:cxn ang="0">
                <a:pos x="669" y="337"/>
              </a:cxn>
              <a:cxn ang="0">
                <a:pos x="669" y="221"/>
              </a:cxn>
            </a:cxnLst>
            <a:rect l="0" t="0" r="r" b="b"/>
            <a:pathLst>
              <a:path w="712" h="557">
                <a:moveTo>
                  <a:pt x="669" y="221"/>
                </a:moveTo>
                <a:cubicBezTo>
                  <a:pt x="454" y="63"/>
                  <a:pt x="454" y="63"/>
                  <a:pt x="454" y="63"/>
                </a:cubicBezTo>
                <a:cubicBezTo>
                  <a:pt x="447" y="57"/>
                  <a:pt x="440" y="52"/>
                  <a:pt x="432" y="47"/>
                </a:cubicBezTo>
                <a:cubicBezTo>
                  <a:pt x="388" y="17"/>
                  <a:pt x="336" y="0"/>
                  <a:pt x="279" y="0"/>
                </a:cubicBezTo>
                <a:cubicBezTo>
                  <a:pt x="255" y="0"/>
                  <a:pt x="233" y="3"/>
                  <a:pt x="211" y="9"/>
                </a:cubicBezTo>
                <a:cubicBezTo>
                  <a:pt x="90" y="39"/>
                  <a:pt x="0" y="148"/>
                  <a:pt x="0" y="279"/>
                </a:cubicBezTo>
                <a:cubicBezTo>
                  <a:pt x="0" y="409"/>
                  <a:pt x="90" y="518"/>
                  <a:pt x="211" y="549"/>
                </a:cubicBezTo>
                <a:cubicBezTo>
                  <a:pt x="233" y="554"/>
                  <a:pt x="255" y="557"/>
                  <a:pt x="279" y="557"/>
                </a:cubicBezTo>
                <a:cubicBezTo>
                  <a:pt x="336" y="557"/>
                  <a:pt x="388" y="540"/>
                  <a:pt x="432" y="511"/>
                </a:cubicBezTo>
                <a:cubicBezTo>
                  <a:pt x="440" y="506"/>
                  <a:pt x="447" y="500"/>
                  <a:pt x="454" y="495"/>
                </a:cubicBezTo>
                <a:cubicBezTo>
                  <a:pt x="669" y="337"/>
                  <a:pt x="669" y="337"/>
                  <a:pt x="669" y="337"/>
                </a:cubicBezTo>
                <a:cubicBezTo>
                  <a:pt x="712" y="305"/>
                  <a:pt x="712" y="253"/>
                  <a:pt x="669" y="221"/>
                </a:cubicBezTo>
                <a:close/>
              </a:path>
            </a:pathLst>
          </a:cu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îSľîďé"/>
          <p:cNvSpPr>
            <a:spLocks/>
          </p:cNvSpPr>
          <p:nvPr/>
        </p:nvSpPr>
        <p:spPr bwMode="auto">
          <a:xfrm rot="2249870">
            <a:off x="3457913" y="4031636"/>
            <a:ext cx="392818" cy="307300"/>
          </a:xfrm>
          <a:custGeom>
            <a:avLst/>
            <a:gdLst/>
            <a:ahLst/>
            <a:cxnLst>
              <a:cxn ang="0">
                <a:pos x="669" y="221"/>
              </a:cxn>
              <a:cxn ang="0">
                <a:pos x="454" y="63"/>
              </a:cxn>
              <a:cxn ang="0">
                <a:pos x="432" y="47"/>
              </a:cxn>
              <a:cxn ang="0">
                <a:pos x="279" y="0"/>
              </a:cxn>
              <a:cxn ang="0">
                <a:pos x="211" y="9"/>
              </a:cxn>
              <a:cxn ang="0">
                <a:pos x="0" y="279"/>
              </a:cxn>
              <a:cxn ang="0">
                <a:pos x="211" y="549"/>
              </a:cxn>
              <a:cxn ang="0">
                <a:pos x="279" y="557"/>
              </a:cxn>
              <a:cxn ang="0">
                <a:pos x="432" y="511"/>
              </a:cxn>
              <a:cxn ang="0">
                <a:pos x="454" y="495"/>
              </a:cxn>
              <a:cxn ang="0">
                <a:pos x="669" y="337"/>
              </a:cxn>
              <a:cxn ang="0">
                <a:pos x="669" y="221"/>
              </a:cxn>
            </a:cxnLst>
            <a:rect l="0" t="0" r="r" b="b"/>
            <a:pathLst>
              <a:path w="712" h="557">
                <a:moveTo>
                  <a:pt x="669" y="221"/>
                </a:moveTo>
                <a:cubicBezTo>
                  <a:pt x="454" y="63"/>
                  <a:pt x="454" y="63"/>
                  <a:pt x="454" y="63"/>
                </a:cubicBezTo>
                <a:cubicBezTo>
                  <a:pt x="447" y="57"/>
                  <a:pt x="440" y="52"/>
                  <a:pt x="432" y="47"/>
                </a:cubicBezTo>
                <a:cubicBezTo>
                  <a:pt x="388" y="17"/>
                  <a:pt x="336" y="0"/>
                  <a:pt x="279" y="0"/>
                </a:cubicBezTo>
                <a:cubicBezTo>
                  <a:pt x="255" y="0"/>
                  <a:pt x="233" y="3"/>
                  <a:pt x="211" y="9"/>
                </a:cubicBezTo>
                <a:cubicBezTo>
                  <a:pt x="90" y="39"/>
                  <a:pt x="0" y="148"/>
                  <a:pt x="0" y="279"/>
                </a:cubicBezTo>
                <a:cubicBezTo>
                  <a:pt x="0" y="409"/>
                  <a:pt x="90" y="518"/>
                  <a:pt x="211" y="549"/>
                </a:cubicBezTo>
                <a:cubicBezTo>
                  <a:pt x="233" y="554"/>
                  <a:pt x="255" y="557"/>
                  <a:pt x="279" y="557"/>
                </a:cubicBezTo>
                <a:cubicBezTo>
                  <a:pt x="336" y="557"/>
                  <a:pt x="388" y="540"/>
                  <a:pt x="432" y="511"/>
                </a:cubicBezTo>
                <a:cubicBezTo>
                  <a:pt x="440" y="506"/>
                  <a:pt x="447" y="500"/>
                  <a:pt x="454" y="495"/>
                </a:cubicBezTo>
                <a:cubicBezTo>
                  <a:pt x="669" y="337"/>
                  <a:pt x="669" y="337"/>
                  <a:pt x="669" y="337"/>
                </a:cubicBezTo>
                <a:cubicBezTo>
                  <a:pt x="712" y="305"/>
                  <a:pt x="712" y="253"/>
                  <a:pt x="669" y="221"/>
                </a:cubicBezTo>
                <a:close/>
              </a:path>
            </a:pathLst>
          </a:cu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íṡlîḋè"/>
          <p:cNvSpPr>
            <a:spLocks/>
          </p:cNvSpPr>
          <p:nvPr/>
        </p:nvSpPr>
        <p:spPr bwMode="auto">
          <a:xfrm rot="2249870">
            <a:off x="3457913" y="5308416"/>
            <a:ext cx="392818" cy="307300"/>
          </a:xfrm>
          <a:custGeom>
            <a:avLst/>
            <a:gdLst/>
            <a:ahLst/>
            <a:cxnLst>
              <a:cxn ang="0">
                <a:pos x="669" y="221"/>
              </a:cxn>
              <a:cxn ang="0">
                <a:pos x="454" y="63"/>
              </a:cxn>
              <a:cxn ang="0">
                <a:pos x="432" y="47"/>
              </a:cxn>
              <a:cxn ang="0">
                <a:pos x="279" y="0"/>
              </a:cxn>
              <a:cxn ang="0">
                <a:pos x="211" y="9"/>
              </a:cxn>
              <a:cxn ang="0">
                <a:pos x="0" y="279"/>
              </a:cxn>
              <a:cxn ang="0">
                <a:pos x="211" y="549"/>
              </a:cxn>
              <a:cxn ang="0">
                <a:pos x="279" y="557"/>
              </a:cxn>
              <a:cxn ang="0">
                <a:pos x="432" y="511"/>
              </a:cxn>
              <a:cxn ang="0">
                <a:pos x="454" y="495"/>
              </a:cxn>
              <a:cxn ang="0">
                <a:pos x="669" y="337"/>
              </a:cxn>
              <a:cxn ang="0">
                <a:pos x="669" y="221"/>
              </a:cxn>
            </a:cxnLst>
            <a:rect l="0" t="0" r="r" b="b"/>
            <a:pathLst>
              <a:path w="712" h="557">
                <a:moveTo>
                  <a:pt x="669" y="221"/>
                </a:moveTo>
                <a:cubicBezTo>
                  <a:pt x="454" y="63"/>
                  <a:pt x="454" y="63"/>
                  <a:pt x="454" y="63"/>
                </a:cubicBezTo>
                <a:cubicBezTo>
                  <a:pt x="447" y="57"/>
                  <a:pt x="440" y="52"/>
                  <a:pt x="432" y="47"/>
                </a:cubicBezTo>
                <a:cubicBezTo>
                  <a:pt x="388" y="17"/>
                  <a:pt x="336" y="0"/>
                  <a:pt x="279" y="0"/>
                </a:cubicBezTo>
                <a:cubicBezTo>
                  <a:pt x="255" y="0"/>
                  <a:pt x="233" y="3"/>
                  <a:pt x="211" y="9"/>
                </a:cubicBezTo>
                <a:cubicBezTo>
                  <a:pt x="90" y="39"/>
                  <a:pt x="0" y="148"/>
                  <a:pt x="0" y="279"/>
                </a:cubicBezTo>
                <a:cubicBezTo>
                  <a:pt x="0" y="409"/>
                  <a:pt x="90" y="518"/>
                  <a:pt x="211" y="549"/>
                </a:cubicBezTo>
                <a:cubicBezTo>
                  <a:pt x="233" y="554"/>
                  <a:pt x="255" y="557"/>
                  <a:pt x="279" y="557"/>
                </a:cubicBezTo>
                <a:cubicBezTo>
                  <a:pt x="336" y="557"/>
                  <a:pt x="388" y="540"/>
                  <a:pt x="432" y="511"/>
                </a:cubicBezTo>
                <a:cubicBezTo>
                  <a:pt x="440" y="506"/>
                  <a:pt x="447" y="500"/>
                  <a:pt x="454" y="495"/>
                </a:cubicBezTo>
                <a:cubicBezTo>
                  <a:pt x="669" y="337"/>
                  <a:pt x="669" y="337"/>
                  <a:pt x="669" y="337"/>
                </a:cubicBezTo>
                <a:cubicBezTo>
                  <a:pt x="712" y="305"/>
                  <a:pt x="712" y="253"/>
                  <a:pt x="669" y="221"/>
                </a:cubicBezTo>
                <a:close/>
              </a:path>
            </a:pathLst>
          </a:cu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íŝ1íďe"/>
          <p:cNvSpPr>
            <a:spLocks/>
          </p:cNvSpPr>
          <p:nvPr/>
        </p:nvSpPr>
        <p:spPr bwMode="auto">
          <a:xfrm rot="2249870" flipH="1" flipV="1">
            <a:off x="8341268" y="2861429"/>
            <a:ext cx="392818" cy="307300"/>
          </a:xfrm>
          <a:custGeom>
            <a:avLst/>
            <a:gdLst/>
            <a:ahLst/>
            <a:cxnLst>
              <a:cxn ang="0">
                <a:pos x="669" y="221"/>
              </a:cxn>
              <a:cxn ang="0">
                <a:pos x="454" y="63"/>
              </a:cxn>
              <a:cxn ang="0">
                <a:pos x="432" y="47"/>
              </a:cxn>
              <a:cxn ang="0">
                <a:pos x="279" y="0"/>
              </a:cxn>
              <a:cxn ang="0">
                <a:pos x="211" y="9"/>
              </a:cxn>
              <a:cxn ang="0">
                <a:pos x="0" y="279"/>
              </a:cxn>
              <a:cxn ang="0">
                <a:pos x="211" y="549"/>
              </a:cxn>
              <a:cxn ang="0">
                <a:pos x="279" y="557"/>
              </a:cxn>
              <a:cxn ang="0">
                <a:pos x="432" y="511"/>
              </a:cxn>
              <a:cxn ang="0">
                <a:pos x="454" y="495"/>
              </a:cxn>
              <a:cxn ang="0">
                <a:pos x="669" y="337"/>
              </a:cxn>
              <a:cxn ang="0">
                <a:pos x="669" y="221"/>
              </a:cxn>
            </a:cxnLst>
            <a:rect l="0" t="0" r="r" b="b"/>
            <a:pathLst>
              <a:path w="712" h="557">
                <a:moveTo>
                  <a:pt x="669" y="221"/>
                </a:moveTo>
                <a:cubicBezTo>
                  <a:pt x="454" y="63"/>
                  <a:pt x="454" y="63"/>
                  <a:pt x="454" y="63"/>
                </a:cubicBezTo>
                <a:cubicBezTo>
                  <a:pt x="447" y="57"/>
                  <a:pt x="440" y="52"/>
                  <a:pt x="432" y="47"/>
                </a:cubicBezTo>
                <a:cubicBezTo>
                  <a:pt x="388" y="17"/>
                  <a:pt x="336" y="0"/>
                  <a:pt x="279" y="0"/>
                </a:cubicBezTo>
                <a:cubicBezTo>
                  <a:pt x="255" y="0"/>
                  <a:pt x="233" y="3"/>
                  <a:pt x="211" y="9"/>
                </a:cubicBezTo>
                <a:cubicBezTo>
                  <a:pt x="90" y="39"/>
                  <a:pt x="0" y="148"/>
                  <a:pt x="0" y="279"/>
                </a:cubicBezTo>
                <a:cubicBezTo>
                  <a:pt x="0" y="409"/>
                  <a:pt x="90" y="518"/>
                  <a:pt x="211" y="549"/>
                </a:cubicBezTo>
                <a:cubicBezTo>
                  <a:pt x="233" y="554"/>
                  <a:pt x="255" y="557"/>
                  <a:pt x="279" y="557"/>
                </a:cubicBezTo>
                <a:cubicBezTo>
                  <a:pt x="336" y="557"/>
                  <a:pt x="388" y="540"/>
                  <a:pt x="432" y="511"/>
                </a:cubicBezTo>
                <a:cubicBezTo>
                  <a:pt x="440" y="506"/>
                  <a:pt x="447" y="500"/>
                  <a:pt x="454" y="495"/>
                </a:cubicBezTo>
                <a:cubicBezTo>
                  <a:pt x="669" y="337"/>
                  <a:pt x="669" y="337"/>
                  <a:pt x="669" y="337"/>
                </a:cubicBezTo>
                <a:cubicBezTo>
                  <a:pt x="712" y="305"/>
                  <a:pt x="712" y="253"/>
                  <a:pt x="669" y="221"/>
                </a:cubicBezTo>
                <a:close/>
              </a:path>
            </a:pathLst>
          </a:cu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işľîdê"/>
          <p:cNvSpPr>
            <a:spLocks/>
          </p:cNvSpPr>
          <p:nvPr/>
        </p:nvSpPr>
        <p:spPr bwMode="auto">
          <a:xfrm rot="2249870" flipH="1" flipV="1">
            <a:off x="8341269" y="4004429"/>
            <a:ext cx="392818" cy="307300"/>
          </a:xfrm>
          <a:custGeom>
            <a:avLst/>
            <a:gdLst/>
            <a:ahLst/>
            <a:cxnLst>
              <a:cxn ang="0">
                <a:pos x="669" y="221"/>
              </a:cxn>
              <a:cxn ang="0">
                <a:pos x="454" y="63"/>
              </a:cxn>
              <a:cxn ang="0">
                <a:pos x="432" y="47"/>
              </a:cxn>
              <a:cxn ang="0">
                <a:pos x="279" y="0"/>
              </a:cxn>
              <a:cxn ang="0">
                <a:pos x="211" y="9"/>
              </a:cxn>
              <a:cxn ang="0">
                <a:pos x="0" y="279"/>
              </a:cxn>
              <a:cxn ang="0">
                <a:pos x="211" y="549"/>
              </a:cxn>
              <a:cxn ang="0">
                <a:pos x="279" y="557"/>
              </a:cxn>
              <a:cxn ang="0">
                <a:pos x="432" y="511"/>
              </a:cxn>
              <a:cxn ang="0">
                <a:pos x="454" y="495"/>
              </a:cxn>
              <a:cxn ang="0">
                <a:pos x="669" y="337"/>
              </a:cxn>
              <a:cxn ang="0">
                <a:pos x="669" y="221"/>
              </a:cxn>
            </a:cxnLst>
            <a:rect l="0" t="0" r="r" b="b"/>
            <a:pathLst>
              <a:path w="712" h="557">
                <a:moveTo>
                  <a:pt x="669" y="221"/>
                </a:moveTo>
                <a:cubicBezTo>
                  <a:pt x="454" y="63"/>
                  <a:pt x="454" y="63"/>
                  <a:pt x="454" y="63"/>
                </a:cubicBezTo>
                <a:cubicBezTo>
                  <a:pt x="447" y="57"/>
                  <a:pt x="440" y="52"/>
                  <a:pt x="432" y="47"/>
                </a:cubicBezTo>
                <a:cubicBezTo>
                  <a:pt x="388" y="17"/>
                  <a:pt x="336" y="0"/>
                  <a:pt x="279" y="0"/>
                </a:cubicBezTo>
                <a:cubicBezTo>
                  <a:pt x="255" y="0"/>
                  <a:pt x="233" y="3"/>
                  <a:pt x="211" y="9"/>
                </a:cubicBezTo>
                <a:cubicBezTo>
                  <a:pt x="90" y="39"/>
                  <a:pt x="0" y="148"/>
                  <a:pt x="0" y="279"/>
                </a:cubicBezTo>
                <a:cubicBezTo>
                  <a:pt x="0" y="409"/>
                  <a:pt x="90" y="518"/>
                  <a:pt x="211" y="549"/>
                </a:cubicBezTo>
                <a:cubicBezTo>
                  <a:pt x="233" y="554"/>
                  <a:pt x="255" y="557"/>
                  <a:pt x="279" y="557"/>
                </a:cubicBezTo>
                <a:cubicBezTo>
                  <a:pt x="336" y="557"/>
                  <a:pt x="388" y="540"/>
                  <a:pt x="432" y="511"/>
                </a:cubicBezTo>
                <a:cubicBezTo>
                  <a:pt x="440" y="506"/>
                  <a:pt x="447" y="500"/>
                  <a:pt x="454" y="495"/>
                </a:cubicBezTo>
                <a:cubicBezTo>
                  <a:pt x="669" y="337"/>
                  <a:pt x="669" y="337"/>
                  <a:pt x="669" y="337"/>
                </a:cubicBezTo>
                <a:cubicBezTo>
                  <a:pt x="712" y="305"/>
                  <a:pt x="712" y="253"/>
                  <a:pt x="669" y="221"/>
                </a:cubicBezTo>
                <a:close/>
              </a:path>
            </a:pathLst>
          </a:cu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íṣ1îḋé"/>
          <p:cNvSpPr>
            <a:spLocks/>
          </p:cNvSpPr>
          <p:nvPr/>
        </p:nvSpPr>
        <p:spPr bwMode="auto">
          <a:xfrm rot="2249870" flipH="1" flipV="1">
            <a:off x="8341269" y="5266698"/>
            <a:ext cx="392818" cy="307300"/>
          </a:xfrm>
          <a:custGeom>
            <a:avLst/>
            <a:gdLst/>
            <a:ahLst/>
            <a:cxnLst>
              <a:cxn ang="0">
                <a:pos x="669" y="221"/>
              </a:cxn>
              <a:cxn ang="0">
                <a:pos x="454" y="63"/>
              </a:cxn>
              <a:cxn ang="0">
                <a:pos x="432" y="47"/>
              </a:cxn>
              <a:cxn ang="0">
                <a:pos x="279" y="0"/>
              </a:cxn>
              <a:cxn ang="0">
                <a:pos x="211" y="9"/>
              </a:cxn>
              <a:cxn ang="0">
                <a:pos x="0" y="279"/>
              </a:cxn>
              <a:cxn ang="0">
                <a:pos x="211" y="549"/>
              </a:cxn>
              <a:cxn ang="0">
                <a:pos x="279" y="557"/>
              </a:cxn>
              <a:cxn ang="0">
                <a:pos x="432" y="511"/>
              </a:cxn>
              <a:cxn ang="0">
                <a:pos x="454" y="495"/>
              </a:cxn>
              <a:cxn ang="0">
                <a:pos x="669" y="337"/>
              </a:cxn>
              <a:cxn ang="0">
                <a:pos x="669" y="221"/>
              </a:cxn>
            </a:cxnLst>
            <a:rect l="0" t="0" r="r" b="b"/>
            <a:pathLst>
              <a:path w="712" h="557">
                <a:moveTo>
                  <a:pt x="669" y="221"/>
                </a:moveTo>
                <a:cubicBezTo>
                  <a:pt x="454" y="63"/>
                  <a:pt x="454" y="63"/>
                  <a:pt x="454" y="63"/>
                </a:cubicBezTo>
                <a:cubicBezTo>
                  <a:pt x="447" y="57"/>
                  <a:pt x="440" y="52"/>
                  <a:pt x="432" y="47"/>
                </a:cubicBezTo>
                <a:cubicBezTo>
                  <a:pt x="388" y="17"/>
                  <a:pt x="336" y="0"/>
                  <a:pt x="279" y="0"/>
                </a:cubicBezTo>
                <a:cubicBezTo>
                  <a:pt x="255" y="0"/>
                  <a:pt x="233" y="3"/>
                  <a:pt x="211" y="9"/>
                </a:cubicBezTo>
                <a:cubicBezTo>
                  <a:pt x="90" y="39"/>
                  <a:pt x="0" y="148"/>
                  <a:pt x="0" y="279"/>
                </a:cubicBezTo>
                <a:cubicBezTo>
                  <a:pt x="0" y="409"/>
                  <a:pt x="90" y="518"/>
                  <a:pt x="211" y="549"/>
                </a:cubicBezTo>
                <a:cubicBezTo>
                  <a:pt x="233" y="554"/>
                  <a:pt x="255" y="557"/>
                  <a:pt x="279" y="557"/>
                </a:cubicBezTo>
                <a:cubicBezTo>
                  <a:pt x="336" y="557"/>
                  <a:pt x="388" y="540"/>
                  <a:pt x="432" y="511"/>
                </a:cubicBezTo>
                <a:cubicBezTo>
                  <a:pt x="440" y="506"/>
                  <a:pt x="447" y="500"/>
                  <a:pt x="454" y="495"/>
                </a:cubicBezTo>
                <a:cubicBezTo>
                  <a:pt x="669" y="337"/>
                  <a:pt x="669" y="337"/>
                  <a:pt x="669" y="337"/>
                </a:cubicBezTo>
                <a:cubicBezTo>
                  <a:pt x="712" y="305"/>
                  <a:pt x="712" y="253"/>
                  <a:pt x="669" y="221"/>
                </a:cubicBezTo>
                <a:close/>
              </a:path>
            </a:pathLst>
          </a:cu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ï$ļíḑe"/>
          <p:cNvSpPr txBox="1"/>
          <p:nvPr/>
        </p:nvSpPr>
        <p:spPr>
          <a:xfrm>
            <a:off x="3927512" y="1278761"/>
            <a:ext cx="4336976" cy="670242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400" b="1"/>
              <a:t>此部分内容作为文字排版占位显示</a:t>
            </a:r>
            <a:br>
              <a:rPr lang="zh-CN" altLang="en-US" sz="1400" b="1"/>
            </a:br>
            <a:r>
              <a:rPr lang="zh-CN" altLang="en-US" sz="1400" b="1"/>
              <a:t>（建议使用主题字体）</a:t>
            </a:r>
            <a:endParaRPr lang="zh-CN" altLang="en-US" sz="1400" b="1" dirty="0"/>
          </a:p>
        </p:txBody>
      </p:sp>
      <p:sp>
        <p:nvSpPr>
          <p:cNvPr id="40" name="îṥḻíḋê"/>
          <p:cNvSpPr/>
          <p:nvPr/>
        </p:nvSpPr>
        <p:spPr>
          <a:xfrm>
            <a:off x="3927513" y="1949004"/>
            <a:ext cx="4336975" cy="382784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/>
            <a:r>
              <a:rPr lang="zh-CN" altLang="en-US" sz="1100"/>
              <a:t>通常规则为在</a:t>
            </a:r>
            <a:r>
              <a:rPr lang="en-US" altLang="zh-CN" sz="1100"/>
              <a:t>PPT</a:t>
            </a:r>
            <a:r>
              <a:rPr lang="zh-CN" altLang="en-US" sz="1100"/>
              <a:t>文档下中英文各使用一种字体以保持全文档统一</a:t>
            </a:r>
            <a:endParaRPr lang="zh-CN" altLang="en-US" sz="1100" dirty="0"/>
          </a:p>
        </p:txBody>
      </p:sp>
      <p:sp>
        <p:nvSpPr>
          <p:cNvPr id="13" name="ïślidè"/>
          <p:cNvSpPr>
            <a:spLocks/>
          </p:cNvSpPr>
          <p:nvPr/>
        </p:nvSpPr>
        <p:spPr bwMode="auto">
          <a:xfrm rot="2249870">
            <a:off x="4604688" y="3191122"/>
            <a:ext cx="1758490" cy="1375660"/>
          </a:xfrm>
          <a:custGeom>
            <a:avLst/>
            <a:gdLst/>
            <a:ahLst/>
            <a:cxnLst>
              <a:cxn ang="0">
                <a:pos x="669" y="221"/>
              </a:cxn>
              <a:cxn ang="0">
                <a:pos x="454" y="63"/>
              </a:cxn>
              <a:cxn ang="0">
                <a:pos x="432" y="47"/>
              </a:cxn>
              <a:cxn ang="0">
                <a:pos x="279" y="0"/>
              </a:cxn>
              <a:cxn ang="0">
                <a:pos x="211" y="9"/>
              </a:cxn>
              <a:cxn ang="0">
                <a:pos x="0" y="279"/>
              </a:cxn>
              <a:cxn ang="0">
                <a:pos x="211" y="549"/>
              </a:cxn>
              <a:cxn ang="0">
                <a:pos x="279" y="557"/>
              </a:cxn>
              <a:cxn ang="0">
                <a:pos x="432" y="511"/>
              </a:cxn>
              <a:cxn ang="0">
                <a:pos x="454" y="495"/>
              </a:cxn>
              <a:cxn ang="0">
                <a:pos x="669" y="337"/>
              </a:cxn>
              <a:cxn ang="0">
                <a:pos x="669" y="221"/>
              </a:cxn>
            </a:cxnLst>
            <a:rect l="0" t="0" r="r" b="b"/>
            <a:pathLst>
              <a:path w="712" h="557">
                <a:moveTo>
                  <a:pt x="669" y="221"/>
                </a:moveTo>
                <a:cubicBezTo>
                  <a:pt x="454" y="63"/>
                  <a:pt x="454" y="63"/>
                  <a:pt x="454" y="63"/>
                </a:cubicBezTo>
                <a:cubicBezTo>
                  <a:pt x="447" y="57"/>
                  <a:pt x="440" y="52"/>
                  <a:pt x="432" y="47"/>
                </a:cubicBezTo>
                <a:cubicBezTo>
                  <a:pt x="388" y="17"/>
                  <a:pt x="336" y="0"/>
                  <a:pt x="279" y="0"/>
                </a:cubicBezTo>
                <a:cubicBezTo>
                  <a:pt x="255" y="0"/>
                  <a:pt x="233" y="3"/>
                  <a:pt x="211" y="9"/>
                </a:cubicBezTo>
                <a:cubicBezTo>
                  <a:pt x="90" y="39"/>
                  <a:pt x="0" y="148"/>
                  <a:pt x="0" y="279"/>
                </a:cubicBezTo>
                <a:cubicBezTo>
                  <a:pt x="0" y="409"/>
                  <a:pt x="90" y="518"/>
                  <a:pt x="211" y="549"/>
                </a:cubicBezTo>
                <a:cubicBezTo>
                  <a:pt x="233" y="554"/>
                  <a:pt x="255" y="557"/>
                  <a:pt x="279" y="557"/>
                </a:cubicBezTo>
                <a:cubicBezTo>
                  <a:pt x="336" y="557"/>
                  <a:pt x="388" y="540"/>
                  <a:pt x="432" y="511"/>
                </a:cubicBezTo>
                <a:cubicBezTo>
                  <a:pt x="440" y="506"/>
                  <a:pt x="447" y="500"/>
                  <a:pt x="454" y="495"/>
                </a:cubicBezTo>
                <a:cubicBezTo>
                  <a:pt x="669" y="337"/>
                  <a:pt x="669" y="337"/>
                  <a:pt x="669" y="337"/>
                </a:cubicBezTo>
                <a:cubicBezTo>
                  <a:pt x="712" y="305"/>
                  <a:pt x="712" y="253"/>
                  <a:pt x="669" y="221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íślíḍè"/>
          <p:cNvSpPr>
            <a:spLocks/>
          </p:cNvSpPr>
          <p:nvPr/>
        </p:nvSpPr>
        <p:spPr bwMode="auto">
          <a:xfrm rot="2249870" flipH="1" flipV="1">
            <a:off x="5828822" y="2958006"/>
            <a:ext cx="1758490" cy="1375660"/>
          </a:xfrm>
          <a:custGeom>
            <a:avLst/>
            <a:gdLst/>
            <a:ahLst/>
            <a:cxnLst>
              <a:cxn ang="0">
                <a:pos x="669" y="221"/>
              </a:cxn>
              <a:cxn ang="0">
                <a:pos x="454" y="63"/>
              </a:cxn>
              <a:cxn ang="0">
                <a:pos x="432" y="47"/>
              </a:cxn>
              <a:cxn ang="0">
                <a:pos x="279" y="0"/>
              </a:cxn>
              <a:cxn ang="0">
                <a:pos x="211" y="9"/>
              </a:cxn>
              <a:cxn ang="0">
                <a:pos x="0" y="279"/>
              </a:cxn>
              <a:cxn ang="0">
                <a:pos x="211" y="549"/>
              </a:cxn>
              <a:cxn ang="0">
                <a:pos x="279" y="557"/>
              </a:cxn>
              <a:cxn ang="0">
                <a:pos x="432" y="511"/>
              </a:cxn>
              <a:cxn ang="0">
                <a:pos x="454" y="495"/>
              </a:cxn>
              <a:cxn ang="0">
                <a:pos x="669" y="337"/>
              </a:cxn>
              <a:cxn ang="0">
                <a:pos x="669" y="221"/>
              </a:cxn>
            </a:cxnLst>
            <a:rect l="0" t="0" r="r" b="b"/>
            <a:pathLst>
              <a:path w="712" h="557">
                <a:moveTo>
                  <a:pt x="669" y="221"/>
                </a:moveTo>
                <a:cubicBezTo>
                  <a:pt x="454" y="63"/>
                  <a:pt x="454" y="63"/>
                  <a:pt x="454" y="63"/>
                </a:cubicBezTo>
                <a:cubicBezTo>
                  <a:pt x="447" y="57"/>
                  <a:pt x="440" y="52"/>
                  <a:pt x="432" y="47"/>
                </a:cubicBezTo>
                <a:cubicBezTo>
                  <a:pt x="388" y="17"/>
                  <a:pt x="336" y="0"/>
                  <a:pt x="279" y="0"/>
                </a:cubicBezTo>
                <a:cubicBezTo>
                  <a:pt x="255" y="0"/>
                  <a:pt x="233" y="3"/>
                  <a:pt x="211" y="9"/>
                </a:cubicBezTo>
                <a:cubicBezTo>
                  <a:pt x="90" y="39"/>
                  <a:pt x="0" y="148"/>
                  <a:pt x="0" y="279"/>
                </a:cubicBezTo>
                <a:cubicBezTo>
                  <a:pt x="0" y="409"/>
                  <a:pt x="90" y="518"/>
                  <a:pt x="211" y="549"/>
                </a:cubicBezTo>
                <a:cubicBezTo>
                  <a:pt x="233" y="554"/>
                  <a:pt x="255" y="557"/>
                  <a:pt x="279" y="557"/>
                </a:cubicBezTo>
                <a:cubicBezTo>
                  <a:pt x="336" y="557"/>
                  <a:pt x="388" y="540"/>
                  <a:pt x="432" y="511"/>
                </a:cubicBezTo>
                <a:cubicBezTo>
                  <a:pt x="440" y="506"/>
                  <a:pt x="447" y="500"/>
                  <a:pt x="454" y="495"/>
                </a:cubicBezTo>
                <a:cubicBezTo>
                  <a:pt x="669" y="337"/>
                  <a:pt x="669" y="337"/>
                  <a:pt x="669" y="337"/>
                </a:cubicBezTo>
                <a:cubicBezTo>
                  <a:pt x="712" y="305"/>
                  <a:pt x="712" y="253"/>
                  <a:pt x="669" y="221"/>
                </a:cubicBez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iş1îḍè"/>
          <p:cNvSpPr/>
          <p:nvPr/>
        </p:nvSpPr>
        <p:spPr>
          <a:xfrm>
            <a:off x="1000845" y="2946003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 algn="r">
              <a:lnSpc>
                <a:spcPct val="120000"/>
              </a:lnSpc>
              <a:buSzPct val="25000"/>
            </a:pPr>
            <a:r>
              <a:rPr lang="zh-CN" altLang="en-US" sz="1000"/>
              <a:t>此部分内容作为文字排版占位显示（建议使用主题字体）。</a:t>
            </a:r>
            <a:endParaRPr lang="zh-CN" altLang="en-US" sz="1000" dirty="0"/>
          </a:p>
        </p:txBody>
      </p:sp>
      <p:sp>
        <p:nvSpPr>
          <p:cNvPr id="16" name="îŝ1îďe"/>
          <p:cNvSpPr/>
          <p:nvPr/>
        </p:nvSpPr>
        <p:spPr>
          <a:xfrm>
            <a:off x="1894723" y="2637760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 algn="r">
              <a:buSzPct val="25000"/>
            </a:pPr>
            <a:r>
              <a:rPr lang="zh-CN" altLang="en-US" sz="1400" b="1">
                <a:solidFill>
                  <a:schemeClr val="accent1"/>
                </a:solidFill>
              </a:rPr>
              <a:t>标题文本预设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17" name="ïš1ïḓè"/>
          <p:cNvSpPr/>
          <p:nvPr/>
        </p:nvSpPr>
        <p:spPr>
          <a:xfrm>
            <a:off x="3539731" y="2941582"/>
            <a:ext cx="172652" cy="1638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iŝḷîḑé"/>
          <p:cNvSpPr/>
          <p:nvPr/>
        </p:nvSpPr>
        <p:spPr>
          <a:xfrm>
            <a:off x="1000845" y="4116523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 algn="r">
              <a:lnSpc>
                <a:spcPct val="120000"/>
              </a:lnSpc>
              <a:buSzPct val="25000"/>
            </a:pPr>
            <a:r>
              <a:rPr lang="zh-CN" altLang="en-US" sz="1000"/>
              <a:t>此部分内容作为文字排版占位显示（建议使用主题字体）。</a:t>
            </a:r>
          </a:p>
        </p:txBody>
      </p:sp>
      <p:sp>
        <p:nvSpPr>
          <p:cNvPr id="19" name="ísļîḋe"/>
          <p:cNvSpPr/>
          <p:nvPr/>
        </p:nvSpPr>
        <p:spPr>
          <a:xfrm>
            <a:off x="1894722" y="3808278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 algn="r">
              <a:buSzPct val="25000"/>
            </a:pPr>
            <a:r>
              <a:rPr lang="zh-CN" altLang="en-US" sz="14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20" name="îṡḷiḍé"/>
          <p:cNvSpPr/>
          <p:nvPr/>
        </p:nvSpPr>
        <p:spPr>
          <a:xfrm>
            <a:off x="1014774" y="5392597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 algn="r">
              <a:lnSpc>
                <a:spcPct val="120000"/>
              </a:lnSpc>
              <a:buSzPct val="25000"/>
            </a:pPr>
            <a:r>
              <a:rPr lang="zh-CN" altLang="en-US" sz="1000"/>
              <a:t>此部分内容作为文字排版占位显示（建议使用主题字体）。</a:t>
            </a:r>
          </a:p>
        </p:txBody>
      </p:sp>
      <p:sp>
        <p:nvSpPr>
          <p:cNvPr id="21" name="is1îďé"/>
          <p:cNvSpPr/>
          <p:nvPr/>
        </p:nvSpPr>
        <p:spPr>
          <a:xfrm>
            <a:off x="1894720" y="5084352"/>
            <a:ext cx="1338773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 algn="r">
              <a:buSzPct val="25000"/>
            </a:pPr>
            <a:r>
              <a:rPr lang="zh-CN" altLang="en-US" sz="1400" b="1">
                <a:solidFill>
                  <a:schemeClr val="accent1"/>
                </a:solidFill>
              </a:rPr>
              <a:t>标题文本预设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881948" y="3639126"/>
            <a:ext cx="294597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881948" y="4862423"/>
            <a:ext cx="294597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îṡľíḋe"/>
          <p:cNvSpPr/>
          <p:nvPr/>
        </p:nvSpPr>
        <p:spPr>
          <a:xfrm>
            <a:off x="3539731" y="4109652"/>
            <a:ext cx="172652" cy="1512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009" y="65310"/>
                </a:moveTo>
                <a:lnTo>
                  <a:pt x="117009" y="65310"/>
                </a:lnTo>
                <a:lnTo>
                  <a:pt x="117009" y="65310"/>
                </a:lnTo>
                <a:cubicBezTo>
                  <a:pt x="61993" y="91073"/>
                  <a:pt x="61993" y="91073"/>
                  <a:pt x="61993" y="91073"/>
                </a:cubicBezTo>
                <a:lnTo>
                  <a:pt x="61993" y="91073"/>
                </a:lnTo>
                <a:lnTo>
                  <a:pt x="61993" y="91073"/>
                </a:lnTo>
                <a:lnTo>
                  <a:pt x="61993" y="91073"/>
                </a:lnTo>
                <a:cubicBezTo>
                  <a:pt x="61993" y="92655"/>
                  <a:pt x="60598" y="92655"/>
                  <a:pt x="60598" y="92655"/>
                </a:cubicBezTo>
                <a:cubicBezTo>
                  <a:pt x="59202" y="92655"/>
                  <a:pt x="59202" y="92655"/>
                  <a:pt x="57807" y="91073"/>
                </a:cubicBezTo>
                <a:lnTo>
                  <a:pt x="57807" y="91073"/>
                </a:lnTo>
                <a:lnTo>
                  <a:pt x="57807" y="91073"/>
                </a:lnTo>
                <a:lnTo>
                  <a:pt x="57807" y="91073"/>
                </a:lnTo>
                <a:cubicBezTo>
                  <a:pt x="2990" y="65310"/>
                  <a:pt x="2990" y="65310"/>
                  <a:pt x="2990" y="65310"/>
                </a:cubicBezTo>
                <a:lnTo>
                  <a:pt x="2990" y="65310"/>
                </a:lnTo>
                <a:cubicBezTo>
                  <a:pt x="1395" y="65310"/>
                  <a:pt x="0" y="62146"/>
                  <a:pt x="0" y="60564"/>
                </a:cubicBezTo>
                <a:cubicBezTo>
                  <a:pt x="0" y="55819"/>
                  <a:pt x="2990" y="54237"/>
                  <a:pt x="5780" y="54237"/>
                </a:cubicBezTo>
                <a:cubicBezTo>
                  <a:pt x="7176" y="54237"/>
                  <a:pt x="7176" y="54237"/>
                  <a:pt x="8571" y="54237"/>
                </a:cubicBezTo>
                <a:lnTo>
                  <a:pt x="8571" y="54237"/>
                </a:lnTo>
                <a:lnTo>
                  <a:pt x="8571" y="54237"/>
                </a:lnTo>
                <a:lnTo>
                  <a:pt x="8571" y="54237"/>
                </a:lnTo>
                <a:cubicBezTo>
                  <a:pt x="60598" y="78192"/>
                  <a:pt x="60598" y="78192"/>
                  <a:pt x="60598" y="78192"/>
                </a:cubicBezTo>
                <a:cubicBezTo>
                  <a:pt x="112823" y="54237"/>
                  <a:pt x="112823" y="54237"/>
                  <a:pt x="112823" y="54237"/>
                </a:cubicBezTo>
                <a:lnTo>
                  <a:pt x="112823" y="54237"/>
                </a:lnTo>
                <a:lnTo>
                  <a:pt x="112823" y="54237"/>
                </a:lnTo>
                <a:lnTo>
                  <a:pt x="112823" y="54237"/>
                </a:lnTo>
                <a:lnTo>
                  <a:pt x="114219" y="54237"/>
                </a:lnTo>
                <a:cubicBezTo>
                  <a:pt x="118405" y="54237"/>
                  <a:pt x="119800" y="55819"/>
                  <a:pt x="119800" y="60564"/>
                </a:cubicBezTo>
                <a:cubicBezTo>
                  <a:pt x="119800" y="62146"/>
                  <a:pt x="118405" y="65310"/>
                  <a:pt x="117009" y="65310"/>
                </a:cubicBezTo>
                <a:close/>
                <a:moveTo>
                  <a:pt x="117009" y="38192"/>
                </a:moveTo>
                <a:lnTo>
                  <a:pt x="117009" y="38192"/>
                </a:lnTo>
                <a:lnTo>
                  <a:pt x="117009" y="38192"/>
                </a:lnTo>
                <a:cubicBezTo>
                  <a:pt x="61993" y="63728"/>
                  <a:pt x="61993" y="63728"/>
                  <a:pt x="61993" y="63728"/>
                </a:cubicBezTo>
                <a:lnTo>
                  <a:pt x="61993" y="63728"/>
                </a:lnTo>
                <a:lnTo>
                  <a:pt x="61993" y="63728"/>
                </a:lnTo>
                <a:lnTo>
                  <a:pt x="61993" y="63728"/>
                </a:lnTo>
                <a:lnTo>
                  <a:pt x="60598" y="63728"/>
                </a:lnTo>
                <a:cubicBezTo>
                  <a:pt x="59202" y="63728"/>
                  <a:pt x="59202" y="63728"/>
                  <a:pt x="57807" y="63728"/>
                </a:cubicBezTo>
                <a:lnTo>
                  <a:pt x="57807" y="63728"/>
                </a:lnTo>
                <a:lnTo>
                  <a:pt x="57807" y="63728"/>
                </a:lnTo>
                <a:lnTo>
                  <a:pt x="57807" y="63728"/>
                </a:lnTo>
                <a:cubicBezTo>
                  <a:pt x="2990" y="38192"/>
                  <a:pt x="2990" y="38192"/>
                  <a:pt x="2990" y="38192"/>
                </a:cubicBezTo>
                <a:lnTo>
                  <a:pt x="2990" y="38192"/>
                </a:lnTo>
                <a:cubicBezTo>
                  <a:pt x="1395" y="36610"/>
                  <a:pt x="0" y="35028"/>
                  <a:pt x="0" y="31864"/>
                </a:cubicBezTo>
                <a:cubicBezTo>
                  <a:pt x="0" y="30282"/>
                  <a:pt x="1395" y="27118"/>
                  <a:pt x="2990" y="27118"/>
                </a:cubicBezTo>
                <a:lnTo>
                  <a:pt x="2990" y="27118"/>
                </a:lnTo>
                <a:cubicBezTo>
                  <a:pt x="57807" y="1581"/>
                  <a:pt x="57807" y="1581"/>
                  <a:pt x="57807" y="1581"/>
                </a:cubicBezTo>
                <a:lnTo>
                  <a:pt x="57807" y="1581"/>
                </a:lnTo>
                <a:lnTo>
                  <a:pt x="57807" y="1581"/>
                </a:lnTo>
                <a:lnTo>
                  <a:pt x="57807" y="1581"/>
                </a:lnTo>
                <a:cubicBezTo>
                  <a:pt x="59202" y="0"/>
                  <a:pt x="59202" y="0"/>
                  <a:pt x="60598" y="0"/>
                </a:cubicBezTo>
                <a:cubicBezTo>
                  <a:pt x="60598" y="0"/>
                  <a:pt x="61993" y="0"/>
                  <a:pt x="61993" y="1581"/>
                </a:cubicBezTo>
                <a:lnTo>
                  <a:pt x="61993" y="1581"/>
                </a:lnTo>
                <a:lnTo>
                  <a:pt x="61993" y="1581"/>
                </a:lnTo>
                <a:lnTo>
                  <a:pt x="61993" y="1581"/>
                </a:lnTo>
                <a:cubicBezTo>
                  <a:pt x="117009" y="27118"/>
                  <a:pt x="117009" y="27118"/>
                  <a:pt x="117009" y="27118"/>
                </a:cubicBezTo>
                <a:lnTo>
                  <a:pt x="117009" y="27118"/>
                </a:lnTo>
                <a:cubicBezTo>
                  <a:pt x="118405" y="27118"/>
                  <a:pt x="119800" y="30282"/>
                  <a:pt x="119800" y="31864"/>
                </a:cubicBezTo>
                <a:cubicBezTo>
                  <a:pt x="119800" y="35028"/>
                  <a:pt x="118405" y="36610"/>
                  <a:pt x="117009" y="38192"/>
                </a:cubicBezTo>
                <a:close/>
                <a:moveTo>
                  <a:pt x="5780" y="81355"/>
                </a:moveTo>
                <a:lnTo>
                  <a:pt x="5780" y="81355"/>
                </a:lnTo>
                <a:cubicBezTo>
                  <a:pt x="7176" y="81355"/>
                  <a:pt x="7176" y="81355"/>
                  <a:pt x="8571" y="81355"/>
                </a:cubicBezTo>
                <a:lnTo>
                  <a:pt x="8571" y="81355"/>
                </a:lnTo>
                <a:lnTo>
                  <a:pt x="8571" y="81355"/>
                </a:lnTo>
                <a:lnTo>
                  <a:pt x="8571" y="81355"/>
                </a:lnTo>
                <a:cubicBezTo>
                  <a:pt x="60598" y="106892"/>
                  <a:pt x="60598" y="106892"/>
                  <a:pt x="60598" y="106892"/>
                </a:cubicBezTo>
                <a:cubicBezTo>
                  <a:pt x="112823" y="81355"/>
                  <a:pt x="112823" y="81355"/>
                  <a:pt x="112823" y="81355"/>
                </a:cubicBezTo>
                <a:lnTo>
                  <a:pt x="112823" y="81355"/>
                </a:lnTo>
                <a:lnTo>
                  <a:pt x="112823" y="81355"/>
                </a:lnTo>
                <a:lnTo>
                  <a:pt x="112823" y="81355"/>
                </a:lnTo>
                <a:lnTo>
                  <a:pt x="114219" y="81355"/>
                </a:lnTo>
                <a:cubicBezTo>
                  <a:pt x="118405" y="81355"/>
                  <a:pt x="119800" y="84519"/>
                  <a:pt x="119800" y="87683"/>
                </a:cubicBezTo>
                <a:cubicBezTo>
                  <a:pt x="119800" y="91073"/>
                  <a:pt x="118405" y="92655"/>
                  <a:pt x="117009" y="94237"/>
                </a:cubicBezTo>
                <a:lnTo>
                  <a:pt x="117009" y="94237"/>
                </a:lnTo>
                <a:cubicBezTo>
                  <a:pt x="61993" y="119774"/>
                  <a:pt x="61993" y="119774"/>
                  <a:pt x="61993" y="119774"/>
                </a:cubicBezTo>
                <a:lnTo>
                  <a:pt x="61993" y="119774"/>
                </a:lnTo>
                <a:lnTo>
                  <a:pt x="61993" y="119774"/>
                </a:lnTo>
                <a:lnTo>
                  <a:pt x="61993" y="119774"/>
                </a:lnTo>
                <a:lnTo>
                  <a:pt x="60598" y="119774"/>
                </a:lnTo>
                <a:cubicBezTo>
                  <a:pt x="59202" y="119774"/>
                  <a:pt x="59202" y="119774"/>
                  <a:pt x="57807" y="119774"/>
                </a:cubicBezTo>
                <a:lnTo>
                  <a:pt x="57807" y="119774"/>
                </a:lnTo>
                <a:lnTo>
                  <a:pt x="57807" y="119774"/>
                </a:lnTo>
                <a:lnTo>
                  <a:pt x="57807" y="119774"/>
                </a:lnTo>
                <a:cubicBezTo>
                  <a:pt x="2990" y="94237"/>
                  <a:pt x="2990" y="94237"/>
                  <a:pt x="2990" y="94237"/>
                </a:cubicBezTo>
                <a:lnTo>
                  <a:pt x="2990" y="94237"/>
                </a:lnTo>
                <a:cubicBezTo>
                  <a:pt x="1395" y="92655"/>
                  <a:pt x="0" y="91073"/>
                  <a:pt x="0" y="87683"/>
                </a:cubicBezTo>
                <a:cubicBezTo>
                  <a:pt x="0" y="84519"/>
                  <a:pt x="2990" y="81355"/>
                  <a:pt x="5780" y="813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iṩľîḋé"/>
          <p:cNvSpPr/>
          <p:nvPr/>
        </p:nvSpPr>
        <p:spPr>
          <a:xfrm>
            <a:off x="3556114" y="5347772"/>
            <a:ext cx="139886" cy="171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2868" y="119800"/>
                </a:moveTo>
                <a:lnTo>
                  <a:pt x="112868" y="119800"/>
                </a:lnTo>
                <a:cubicBezTo>
                  <a:pt x="6885" y="119800"/>
                  <a:pt x="6885" y="119800"/>
                  <a:pt x="6885" y="119800"/>
                </a:cubicBezTo>
                <a:cubicBezTo>
                  <a:pt x="1721" y="119800"/>
                  <a:pt x="0" y="117004"/>
                  <a:pt x="0" y="114209"/>
                </a:cubicBezTo>
                <a:cubicBezTo>
                  <a:pt x="0" y="64891"/>
                  <a:pt x="0" y="64891"/>
                  <a:pt x="0" y="64891"/>
                </a:cubicBezTo>
                <a:cubicBezTo>
                  <a:pt x="0" y="62096"/>
                  <a:pt x="1721" y="59101"/>
                  <a:pt x="6885" y="59101"/>
                </a:cubicBezTo>
                <a:cubicBezTo>
                  <a:pt x="17213" y="59101"/>
                  <a:pt x="17213" y="59101"/>
                  <a:pt x="17213" y="59101"/>
                </a:cubicBezTo>
                <a:cubicBezTo>
                  <a:pt x="17213" y="33743"/>
                  <a:pt x="17213" y="33743"/>
                  <a:pt x="17213" y="33743"/>
                </a:cubicBezTo>
                <a:cubicBezTo>
                  <a:pt x="17213" y="13976"/>
                  <a:pt x="36393" y="0"/>
                  <a:pt x="59016" y="0"/>
                </a:cubicBezTo>
                <a:cubicBezTo>
                  <a:pt x="83360" y="0"/>
                  <a:pt x="100573" y="13976"/>
                  <a:pt x="100573" y="33743"/>
                </a:cubicBezTo>
                <a:cubicBezTo>
                  <a:pt x="100573" y="36539"/>
                  <a:pt x="98852" y="39534"/>
                  <a:pt x="93688" y="39534"/>
                </a:cubicBezTo>
                <a:cubicBezTo>
                  <a:pt x="90245" y="39534"/>
                  <a:pt x="86803" y="36539"/>
                  <a:pt x="86803" y="33743"/>
                </a:cubicBezTo>
                <a:cubicBezTo>
                  <a:pt x="86803" y="21164"/>
                  <a:pt x="74754" y="11181"/>
                  <a:pt x="59016" y="11181"/>
                </a:cubicBezTo>
                <a:cubicBezTo>
                  <a:pt x="43278" y="11181"/>
                  <a:pt x="31229" y="21164"/>
                  <a:pt x="31229" y="33743"/>
                </a:cubicBezTo>
                <a:cubicBezTo>
                  <a:pt x="31229" y="59101"/>
                  <a:pt x="31229" y="59101"/>
                  <a:pt x="31229" y="59101"/>
                </a:cubicBezTo>
                <a:cubicBezTo>
                  <a:pt x="86803" y="59101"/>
                  <a:pt x="86803" y="59101"/>
                  <a:pt x="86803" y="59101"/>
                </a:cubicBezTo>
                <a:cubicBezTo>
                  <a:pt x="100573" y="59101"/>
                  <a:pt x="100573" y="59101"/>
                  <a:pt x="100573" y="59101"/>
                </a:cubicBezTo>
                <a:cubicBezTo>
                  <a:pt x="112868" y="59101"/>
                  <a:pt x="112868" y="59101"/>
                  <a:pt x="112868" y="59101"/>
                </a:cubicBezTo>
                <a:cubicBezTo>
                  <a:pt x="116311" y="59101"/>
                  <a:pt x="119754" y="62096"/>
                  <a:pt x="119754" y="64891"/>
                </a:cubicBezTo>
                <a:cubicBezTo>
                  <a:pt x="119754" y="114209"/>
                  <a:pt x="119754" y="114209"/>
                  <a:pt x="119754" y="114209"/>
                </a:cubicBezTo>
                <a:cubicBezTo>
                  <a:pt x="119754" y="117004"/>
                  <a:pt x="116311" y="119800"/>
                  <a:pt x="112868" y="119800"/>
                </a:cubicBezTo>
                <a:close/>
                <a:moveTo>
                  <a:pt x="59016" y="70482"/>
                </a:moveTo>
                <a:lnTo>
                  <a:pt x="59016" y="70482"/>
                </a:lnTo>
                <a:cubicBezTo>
                  <a:pt x="52131" y="70482"/>
                  <a:pt x="45000" y="76073"/>
                  <a:pt x="45000" y="81863"/>
                </a:cubicBezTo>
                <a:cubicBezTo>
                  <a:pt x="45000" y="86056"/>
                  <a:pt x="48688" y="90249"/>
                  <a:pt x="52131" y="91647"/>
                </a:cubicBezTo>
                <a:cubicBezTo>
                  <a:pt x="52131" y="103028"/>
                  <a:pt x="52131" y="103028"/>
                  <a:pt x="52131" y="103028"/>
                </a:cubicBezTo>
                <a:cubicBezTo>
                  <a:pt x="52131" y="105823"/>
                  <a:pt x="55573" y="108618"/>
                  <a:pt x="59016" y="108618"/>
                </a:cubicBezTo>
                <a:cubicBezTo>
                  <a:pt x="64180" y="108618"/>
                  <a:pt x="65901" y="105823"/>
                  <a:pt x="65901" y="103028"/>
                </a:cubicBezTo>
                <a:cubicBezTo>
                  <a:pt x="65901" y="91647"/>
                  <a:pt x="65901" y="91647"/>
                  <a:pt x="65901" y="91647"/>
                </a:cubicBezTo>
                <a:cubicBezTo>
                  <a:pt x="71065" y="90249"/>
                  <a:pt x="72786" y="86056"/>
                  <a:pt x="72786" y="81863"/>
                </a:cubicBezTo>
                <a:cubicBezTo>
                  <a:pt x="72786" y="76073"/>
                  <a:pt x="67622" y="70482"/>
                  <a:pt x="59016" y="704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ïṩľíde"/>
          <p:cNvSpPr/>
          <p:nvPr/>
        </p:nvSpPr>
        <p:spPr>
          <a:xfrm>
            <a:off x="8898683" y="5392597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>
              <a:lnSpc>
                <a:spcPct val="120000"/>
              </a:lnSpc>
              <a:buSzPct val="25000"/>
            </a:pPr>
            <a:r>
              <a:rPr lang="zh-CN" altLang="en-US" sz="1000"/>
              <a:t>此部分内容作为文字排版占位显示（建议使用主题字体）。</a:t>
            </a:r>
          </a:p>
        </p:txBody>
      </p:sp>
      <p:sp>
        <p:nvSpPr>
          <p:cNvPr id="27" name="îšľidè"/>
          <p:cNvSpPr/>
          <p:nvPr/>
        </p:nvSpPr>
        <p:spPr>
          <a:xfrm>
            <a:off x="8894729" y="5084352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>
              <a:buSzPct val="25000"/>
            </a:pPr>
            <a:r>
              <a:rPr lang="zh-CN" altLang="en-US" sz="14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28" name="íşļîďé"/>
          <p:cNvSpPr/>
          <p:nvPr/>
        </p:nvSpPr>
        <p:spPr>
          <a:xfrm>
            <a:off x="8884754" y="2946003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>
              <a:lnSpc>
                <a:spcPct val="120000"/>
              </a:lnSpc>
              <a:buSzPct val="25000"/>
            </a:pPr>
            <a:r>
              <a:rPr lang="zh-CN" altLang="en-US" sz="1000"/>
              <a:t>此部分内容作为文字排版占位显示（建议使用主题字体）。</a:t>
            </a:r>
            <a:endParaRPr lang="zh-CN" altLang="en-US" sz="1000" dirty="0"/>
          </a:p>
        </p:txBody>
      </p:sp>
      <p:sp>
        <p:nvSpPr>
          <p:cNvPr id="29" name="íŝḷiḓe"/>
          <p:cNvSpPr/>
          <p:nvPr/>
        </p:nvSpPr>
        <p:spPr>
          <a:xfrm>
            <a:off x="8894726" y="2637760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>
              <a:buSzPct val="25000"/>
            </a:pPr>
            <a:r>
              <a:rPr lang="zh-CN" altLang="en-US" sz="1400" b="1">
                <a:solidFill>
                  <a:schemeClr val="accent2"/>
                </a:solidFill>
              </a:rPr>
              <a:t>标题文本预设</a:t>
            </a:r>
            <a:endParaRPr lang="zh-CN" alt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8360333" y="3639126"/>
            <a:ext cx="294597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í$ḻíḑê"/>
          <p:cNvSpPr/>
          <p:nvPr/>
        </p:nvSpPr>
        <p:spPr>
          <a:xfrm>
            <a:off x="8884754" y="4116523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>
              <a:lnSpc>
                <a:spcPct val="120000"/>
              </a:lnSpc>
              <a:buSzPct val="25000"/>
            </a:pPr>
            <a:r>
              <a:rPr lang="zh-CN" altLang="en-US" sz="1000"/>
              <a:t>此部分内容作为文字排版占位显示（建议使用主题字体）。</a:t>
            </a:r>
          </a:p>
        </p:txBody>
      </p:sp>
      <p:sp>
        <p:nvSpPr>
          <p:cNvPr id="32" name="îṧliḋê"/>
          <p:cNvSpPr/>
          <p:nvPr/>
        </p:nvSpPr>
        <p:spPr>
          <a:xfrm>
            <a:off x="8894726" y="3808278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>
              <a:buSzPct val="25000"/>
            </a:pPr>
            <a:r>
              <a:rPr lang="zh-CN" altLang="en-US" sz="1400" b="1">
                <a:solidFill>
                  <a:schemeClr val="accent2"/>
                </a:solidFill>
              </a:rPr>
              <a:t>标题文本预设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8360333" y="4862423"/>
            <a:ext cx="294597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iṧ1ïḓe"/>
          <p:cNvSpPr/>
          <p:nvPr/>
        </p:nvSpPr>
        <p:spPr>
          <a:xfrm>
            <a:off x="8496000" y="5347772"/>
            <a:ext cx="139886" cy="171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2868" y="119800"/>
                </a:moveTo>
                <a:lnTo>
                  <a:pt x="112868" y="119800"/>
                </a:lnTo>
                <a:cubicBezTo>
                  <a:pt x="6885" y="119800"/>
                  <a:pt x="6885" y="119800"/>
                  <a:pt x="6885" y="119800"/>
                </a:cubicBezTo>
                <a:cubicBezTo>
                  <a:pt x="1721" y="119800"/>
                  <a:pt x="0" y="117004"/>
                  <a:pt x="0" y="114209"/>
                </a:cubicBezTo>
                <a:cubicBezTo>
                  <a:pt x="0" y="64891"/>
                  <a:pt x="0" y="64891"/>
                  <a:pt x="0" y="64891"/>
                </a:cubicBezTo>
                <a:cubicBezTo>
                  <a:pt x="0" y="62096"/>
                  <a:pt x="1721" y="59101"/>
                  <a:pt x="6885" y="59101"/>
                </a:cubicBezTo>
                <a:cubicBezTo>
                  <a:pt x="17213" y="59101"/>
                  <a:pt x="17213" y="59101"/>
                  <a:pt x="17213" y="59101"/>
                </a:cubicBezTo>
                <a:cubicBezTo>
                  <a:pt x="17213" y="33743"/>
                  <a:pt x="17213" y="33743"/>
                  <a:pt x="17213" y="33743"/>
                </a:cubicBezTo>
                <a:cubicBezTo>
                  <a:pt x="17213" y="13976"/>
                  <a:pt x="36393" y="0"/>
                  <a:pt x="59016" y="0"/>
                </a:cubicBezTo>
                <a:cubicBezTo>
                  <a:pt x="83360" y="0"/>
                  <a:pt x="100573" y="13976"/>
                  <a:pt x="100573" y="33743"/>
                </a:cubicBezTo>
                <a:cubicBezTo>
                  <a:pt x="100573" y="36539"/>
                  <a:pt x="98852" y="39534"/>
                  <a:pt x="93688" y="39534"/>
                </a:cubicBezTo>
                <a:cubicBezTo>
                  <a:pt x="90245" y="39534"/>
                  <a:pt x="86803" y="36539"/>
                  <a:pt x="86803" y="33743"/>
                </a:cubicBezTo>
                <a:cubicBezTo>
                  <a:pt x="86803" y="21164"/>
                  <a:pt x="74754" y="11181"/>
                  <a:pt x="59016" y="11181"/>
                </a:cubicBezTo>
                <a:cubicBezTo>
                  <a:pt x="43278" y="11181"/>
                  <a:pt x="31229" y="21164"/>
                  <a:pt x="31229" y="33743"/>
                </a:cubicBezTo>
                <a:cubicBezTo>
                  <a:pt x="31229" y="59101"/>
                  <a:pt x="31229" y="59101"/>
                  <a:pt x="31229" y="59101"/>
                </a:cubicBezTo>
                <a:cubicBezTo>
                  <a:pt x="86803" y="59101"/>
                  <a:pt x="86803" y="59101"/>
                  <a:pt x="86803" y="59101"/>
                </a:cubicBezTo>
                <a:cubicBezTo>
                  <a:pt x="100573" y="59101"/>
                  <a:pt x="100573" y="59101"/>
                  <a:pt x="100573" y="59101"/>
                </a:cubicBezTo>
                <a:cubicBezTo>
                  <a:pt x="112868" y="59101"/>
                  <a:pt x="112868" y="59101"/>
                  <a:pt x="112868" y="59101"/>
                </a:cubicBezTo>
                <a:cubicBezTo>
                  <a:pt x="116311" y="59101"/>
                  <a:pt x="119754" y="62096"/>
                  <a:pt x="119754" y="64891"/>
                </a:cubicBezTo>
                <a:cubicBezTo>
                  <a:pt x="119754" y="114209"/>
                  <a:pt x="119754" y="114209"/>
                  <a:pt x="119754" y="114209"/>
                </a:cubicBezTo>
                <a:cubicBezTo>
                  <a:pt x="119754" y="117004"/>
                  <a:pt x="116311" y="119800"/>
                  <a:pt x="112868" y="119800"/>
                </a:cubicBezTo>
                <a:close/>
                <a:moveTo>
                  <a:pt x="59016" y="70482"/>
                </a:moveTo>
                <a:lnTo>
                  <a:pt x="59016" y="70482"/>
                </a:lnTo>
                <a:cubicBezTo>
                  <a:pt x="52131" y="70482"/>
                  <a:pt x="45000" y="76073"/>
                  <a:pt x="45000" y="81863"/>
                </a:cubicBezTo>
                <a:cubicBezTo>
                  <a:pt x="45000" y="86056"/>
                  <a:pt x="48688" y="90249"/>
                  <a:pt x="52131" y="91647"/>
                </a:cubicBezTo>
                <a:cubicBezTo>
                  <a:pt x="52131" y="103028"/>
                  <a:pt x="52131" y="103028"/>
                  <a:pt x="52131" y="103028"/>
                </a:cubicBezTo>
                <a:cubicBezTo>
                  <a:pt x="52131" y="105823"/>
                  <a:pt x="55573" y="108618"/>
                  <a:pt x="59016" y="108618"/>
                </a:cubicBezTo>
                <a:cubicBezTo>
                  <a:pt x="64180" y="108618"/>
                  <a:pt x="65901" y="105823"/>
                  <a:pt x="65901" y="103028"/>
                </a:cubicBezTo>
                <a:cubicBezTo>
                  <a:pt x="65901" y="91647"/>
                  <a:pt x="65901" y="91647"/>
                  <a:pt x="65901" y="91647"/>
                </a:cubicBezTo>
                <a:cubicBezTo>
                  <a:pt x="71065" y="90249"/>
                  <a:pt x="72786" y="86056"/>
                  <a:pt x="72786" y="81863"/>
                </a:cubicBezTo>
                <a:cubicBezTo>
                  <a:pt x="72786" y="76073"/>
                  <a:pt x="67622" y="70482"/>
                  <a:pt x="59016" y="704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iŝlïdè"/>
          <p:cNvSpPr/>
          <p:nvPr/>
        </p:nvSpPr>
        <p:spPr>
          <a:xfrm>
            <a:off x="8479617" y="4109652"/>
            <a:ext cx="172652" cy="1512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009" y="65310"/>
                </a:moveTo>
                <a:lnTo>
                  <a:pt x="117009" y="65310"/>
                </a:lnTo>
                <a:lnTo>
                  <a:pt x="117009" y="65310"/>
                </a:lnTo>
                <a:cubicBezTo>
                  <a:pt x="61993" y="91073"/>
                  <a:pt x="61993" y="91073"/>
                  <a:pt x="61993" y="91073"/>
                </a:cubicBezTo>
                <a:lnTo>
                  <a:pt x="61993" y="91073"/>
                </a:lnTo>
                <a:lnTo>
                  <a:pt x="61993" y="91073"/>
                </a:lnTo>
                <a:lnTo>
                  <a:pt x="61993" y="91073"/>
                </a:lnTo>
                <a:cubicBezTo>
                  <a:pt x="61993" y="92655"/>
                  <a:pt x="60598" y="92655"/>
                  <a:pt x="60598" y="92655"/>
                </a:cubicBezTo>
                <a:cubicBezTo>
                  <a:pt x="59202" y="92655"/>
                  <a:pt x="59202" y="92655"/>
                  <a:pt x="57807" y="91073"/>
                </a:cubicBezTo>
                <a:lnTo>
                  <a:pt x="57807" y="91073"/>
                </a:lnTo>
                <a:lnTo>
                  <a:pt x="57807" y="91073"/>
                </a:lnTo>
                <a:lnTo>
                  <a:pt x="57807" y="91073"/>
                </a:lnTo>
                <a:cubicBezTo>
                  <a:pt x="2990" y="65310"/>
                  <a:pt x="2990" y="65310"/>
                  <a:pt x="2990" y="65310"/>
                </a:cubicBezTo>
                <a:lnTo>
                  <a:pt x="2990" y="65310"/>
                </a:lnTo>
                <a:cubicBezTo>
                  <a:pt x="1395" y="65310"/>
                  <a:pt x="0" y="62146"/>
                  <a:pt x="0" y="60564"/>
                </a:cubicBezTo>
                <a:cubicBezTo>
                  <a:pt x="0" y="55819"/>
                  <a:pt x="2990" y="54237"/>
                  <a:pt x="5780" y="54237"/>
                </a:cubicBezTo>
                <a:cubicBezTo>
                  <a:pt x="7176" y="54237"/>
                  <a:pt x="7176" y="54237"/>
                  <a:pt x="8571" y="54237"/>
                </a:cubicBezTo>
                <a:lnTo>
                  <a:pt x="8571" y="54237"/>
                </a:lnTo>
                <a:lnTo>
                  <a:pt x="8571" y="54237"/>
                </a:lnTo>
                <a:lnTo>
                  <a:pt x="8571" y="54237"/>
                </a:lnTo>
                <a:cubicBezTo>
                  <a:pt x="60598" y="78192"/>
                  <a:pt x="60598" y="78192"/>
                  <a:pt x="60598" y="78192"/>
                </a:cubicBezTo>
                <a:cubicBezTo>
                  <a:pt x="112823" y="54237"/>
                  <a:pt x="112823" y="54237"/>
                  <a:pt x="112823" y="54237"/>
                </a:cubicBezTo>
                <a:lnTo>
                  <a:pt x="112823" y="54237"/>
                </a:lnTo>
                <a:lnTo>
                  <a:pt x="112823" y="54237"/>
                </a:lnTo>
                <a:lnTo>
                  <a:pt x="112823" y="54237"/>
                </a:lnTo>
                <a:lnTo>
                  <a:pt x="114219" y="54237"/>
                </a:lnTo>
                <a:cubicBezTo>
                  <a:pt x="118405" y="54237"/>
                  <a:pt x="119800" y="55819"/>
                  <a:pt x="119800" y="60564"/>
                </a:cubicBezTo>
                <a:cubicBezTo>
                  <a:pt x="119800" y="62146"/>
                  <a:pt x="118405" y="65310"/>
                  <a:pt x="117009" y="65310"/>
                </a:cubicBezTo>
                <a:close/>
                <a:moveTo>
                  <a:pt x="117009" y="38192"/>
                </a:moveTo>
                <a:lnTo>
                  <a:pt x="117009" y="38192"/>
                </a:lnTo>
                <a:lnTo>
                  <a:pt x="117009" y="38192"/>
                </a:lnTo>
                <a:cubicBezTo>
                  <a:pt x="61993" y="63728"/>
                  <a:pt x="61993" y="63728"/>
                  <a:pt x="61993" y="63728"/>
                </a:cubicBezTo>
                <a:lnTo>
                  <a:pt x="61993" y="63728"/>
                </a:lnTo>
                <a:lnTo>
                  <a:pt x="61993" y="63728"/>
                </a:lnTo>
                <a:lnTo>
                  <a:pt x="61993" y="63728"/>
                </a:lnTo>
                <a:lnTo>
                  <a:pt x="60598" y="63728"/>
                </a:lnTo>
                <a:cubicBezTo>
                  <a:pt x="59202" y="63728"/>
                  <a:pt x="59202" y="63728"/>
                  <a:pt x="57807" y="63728"/>
                </a:cubicBezTo>
                <a:lnTo>
                  <a:pt x="57807" y="63728"/>
                </a:lnTo>
                <a:lnTo>
                  <a:pt x="57807" y="63728"/>
                </a:lnTo>
                <a:lnTo>
                  <a:pt x="57807" y="63728"/>
                </a:lnTo>
                <a:cubicBezTo>
                  <a:pt x="2990" y="38192"/>
                  <a:pt x="2990" y="38192"/>
                  <a:pt x="2990" y="38192"/>
                </a:cubicBezTo>
                <a:lnTo>
                  <a:pt x="2990" y="38192"/>
                </a:lnTo>
                <a:cubicBezTo>
                  <a:pt x="1395" y="36610"/>
                  <a:pt x="0" y="35028"/>
                  <a:pt x="0" y="31864"/>
                </a:cubicBezTo>
                <a:cubicBezTo>
                  <a:pt x="0" y="30282"/>
                  <a:pt x="1395" y="27118"/>
                  <a:pt x="2990" y="27118"/>
                </a:cubicBezTo>
                <a:lnTo>
                  <a:pt x="2990" y="27118"/>
                </a:lnTo>
                <a:cubicBezTo>
                  <a:pt x="57807" y="1581"/>
                  <a:pt x="57807" y="1581"/>
                  <a:pt x="57807" y="1581"/>
                </a:cubicBezTo>
                <a:lnTo>
                  <a:pt x="57807" y="1581"/>
                </a:lnTo>
                <a:lnTo>
                  <a:pt x="57807" y="1581"/>
                </a:lnTo>
                <a:lnTo>
                  <a:pt x="57807" y="1581"/>
                </a:lnTo>
                <a:cubicBezTo>
                  <a:pt x="59202" y="0"/>
                  <a:pt x="59202" y="0"/>
                  <a:pt x="60598" y="0"/>
                </a:cubicBezTo>
                <a:cubicBezTo>
                  <a:pt x="60598" y="0"/>
                  <a:pt x="61993" y="0"/>
                  <a:pt x="61993" y="1581"/>
                </a:cubicBezTo>
                <a:lnTo>
                  <a:pt x="61993" y="1581"/>
                </a:lnTo>
                <a:lnTo>
                  <a:pt x="61993" y="1581"/>
                </a:lnTo>
                <a:lnTo>
                  <a:pt x="61993" y="1581"/>
                </a:lnTo>
                <a:cubicBezTo>
                  <a:pt x="117009" y="27118"/>
                  <a:pt x="117009" y="27118"/>
                  <a:pt x="117009" y="27118"/>
                </a:cubicBezTo>
                <a:lnTo>
                  <a:pt x="117009" y="27118"/>
                </a:lnTo>
                <a:cubicBezTo>
                  <a:pt x="118405" y="27118"/>
                  <a:pt x="119800" y="30282"/>
                  <a:pt x="119800" y="31864"/>
                </a:cubicBezTo>
                <a:cubicBezTo>
                  <a:pt x="119800" y="35028"/>
                  <a:pt x="118405" y="36610"/>
                  <a:pt x="117009" y="38192"/>
                </a:cubicBezTo>
                <a:close/>
                <a:moveTo>
                  <a:pt x="5780" y="81355"/>
                </a:moveTo>
                <a:lnTo>
                  <a:pt x="5780" y="81355"/>
                </a:lnTo>
                <a:cubicBezTo>
                  <a:pt x="7176" y="81355"/>
                  <a:pt x="7176" y="81355"/>
                  <a:pt x="8571" y="81355"/>
                </a:cubicBezTo>
                <a:lnTo>
                  <a:pt x="8571" y="81355"/>
                </a:lnTo>
                <a:lnTo>
                  <a:pt x="8571" y="81355"/>
                </a:lnTo>
                <a:lnTo>
                  <a:pt x="8571" y="81355"/>
                </a:lnTo>
                <a:cubicBezTo>
                  <a:pt x="60598" y="106892"/>
                  <a:pt x="60598" y="106892"/>
                  <a:pt x="60598" y="106892"/>
                </a:cubicBezTo>
                <a:cubicBezTo>
                  <a:pt x="112823" y="81355"/>
                  <a:pt x="112823" y="81355"/>
                  <a:pt x="112823" y="81355"/>
                </a:cubicBezTo>
                <a:lnTo>
                  <a:pt x="112823" y="81355"/>
                </a:lnTo>
                <a:lnTo>
                  <a:pt x="112823" y="81355"/>
                </a:lnTo>
                <a:lnTo>
                  <a:pt x="112823" y="81355"/>
                </a:lnTo>
                <a:lnTo>
                  <a:pt x="114219" y="81355"/>
                </a:lnTo>
                <a:cubicBezTo>
                  <a:pt x="118405" y="81355"/>
                  <a:pt x="119800" y="84519"/>
                  <a:pt x="119800" y="87683"/>
                </a:cubicBezTo>
                <a:cubicBezTo>
                  <a:pt x="119800" y="91073"/>
                  <a:pt x="118405" y="92655"/>
                  <a:pt x="117009" y="94237"/>
                </a:cubicBezTo>
                <a:lnTo>
                  <a:pt x="117009" y="94237"/>
                </a:lnTo>
                <a:cubicBezTo>
                  <a:pt x="61993" y="119774"/>
                  <a:pt x="61993" y="119774"/>
                  <a:pt x="61993" y="119774"/>
                </a:cubicBezTo>
                <a:lnTo>
                  <a:pt x="61993" y="119774"/>
                </a:lnTo>
                <a:lnTo>
                  <a:pt x="61993" y="119774"/>
                </a:lnTo>
                <a:lnTo>
                  <a:pt x="61993" y="119774"/>
                </a:lnTo>
                <a:lnTo>
                  <a:pt x="60598" y="119774"/>
                </a:lnTo>
                <a:cubicBezTo>
                  <a:pt x="59202" y="119774"/>
                  <a:pt x="59202" y="119774"/>
                  <a:pt x="57807" y="119774"/>
                </a:cubicBezTo>
                <a:lnTo>
                  <a:pt x="57807" y="119774"/>
                </a:lnTo>
                <a:lnTo>
                  <a:pt x="57807" y="119774"/>
                </a:lnTo>
                <a:lnTo>
                  <a:pt x="57807" y="119774"/>
                </a:lnTo>
                <a:cubicBezTo>
                  <a:pt x="2990" y="94237"/>
                  <a:pt x="2990" y="94237"/>
                  <a:pt x="2990" y="94237"/>
                </a:cubicBezTo>
                <a:lnTo>
                  <a:pt x="2990" y="94237"/>
                </a:lnTo>
                <a:cubicBezTo>
                  <a:pt x="1395" y="92655"/>
                  <a:pt x="0" y="91073"/>
                  <a:pt x="0" y="87683"/>
                </a:cubicBezTo>
                <a:cubicBezTo>
                  <a:pt x="0" y="84519"/>
                  <a:pt x="2990" y="81355"/>
                  <a:pt x="5780" y="813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îṥľïḋé"/>
          <p:cNvSpPr/>
          <p:nvPr/>
        </p:nvSpPr>
        <p:spPr>
          <a:xfrm>
            <a:off x="8479617" y="2941582"/>
            <a:ext cx="172652" cy="1638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ïŝļiďê"/>
          <p:cNvSpPr txBox="1"/>
          <p:nvPr/>
        </p:nvSpPr>
        <p:spPr>
          <a:xfrm>
            <a:off x="4921605" y="3550037"/>
            <a:ext cx="914400" cy="393786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</a:rPr>
              <a:t>关键词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38" name="íśľîḍè"/>
          <p:cNvSpPr txBox="1"/>
          <p:nvPr/>
        </p:nvSpPr>
        <p:spPr>
          <a:xfrm>
            <a:off x="6417212" y="3550037"/>
            <a:ext cx="914400" cy="393786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</a:rPr>
              <a:t>关键词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227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cxnSp>
        <p:nvCxnSpPr>
          <p:cNvPr id="6" name="直接连接符 5"/>
          <p:cNvCxnSpPr>
            <a:cxnSpLocks/>
          </p:cNvCxnSpPr>
          <p:nvPr/>
        </p:nvCxnSpPr>
        <p:spPr>
          <a:xfrm rot="18900000">
            <a:off x="3778822" y="4448489"/>
            <a:ext cx="1296144" cy="0"/>
          </a:xfrm>
          <a:prstGeom prst="lin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cxnSpLocks/>
          </p:cNvCxnSpPr>
          <p:nvPr/>
        </p:nvCxnSpPr>
        <p:spPr>
          <a:xfrm>
            <a:off x="4890458" y="3982484"/>
            <a:ext cx="1296144" cy="0"/>
          </a:xfrm>
          <a:prstGeom prst="lin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cxnSpLocks/>
          </p:cNvCxnSpPr>
          <p:nvPr/>
        </p:nvCxnSpPr>
        <p:spPr>
          <a:xfrm>
            <a:off x="7096370" y="3061260"/>
            <a:ext cx="1296144" cy="0"/>
          </a:xfrm>
          <a:prstGeom prst="lin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cxnSpLocks/>
          </p:cNvCxnSpPr>
          <p:nvPr/>
        </p:nvCxnSpPr>
        <p:spPr>
          <a:xfrm rot="18900000">
            <a:off x="5990042" y="3524227"/>
            <a:ext cx="1296144" cy="0"/>
          </a:xfrm>
          <a:prstGeom prst="lin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cxnSpLocks/>
          </p:cNvCxnSpPr>
          <p:nvPr/>
        </p:nvCxnSpPr>
        <p:spPr>
          <a:xfrm flipV="1">
            <a:off x="8400256" y="1916832"/>
            <a:ext cx="1130464" cy="1130464"/>
          </a:xfrm>
          <a:prstGeom prst="lin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ïśļïḋê"/>
          <p:cNvSpPr/>
          <p:nvPr/>
        </p:nvSpPr>
        <p:spPr>
          <a:xfrm>
            <a:off x="4533016" y="3655582"/>
            <a:ext cx="653802" cy="653803"/>
          </a:xfrm>
          <a:prstGeom prst="ellipse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0" name="ïSľïďè"/>
          <p:cNvSpPr>
            <a:spLocks/>
          </p:cNvSpPr>
          <p:nvPr/>
        </p:nvSpPr>
        <p:spPr bwMode="auto">
          <a:xfrm>
            <a:off x="4668090" y="3797719"/>
            <a:ext cx="383655" cy="369530"/>
          </a:xfrm>
          <a:custGeom>
            <a:avLst/>
            <a:gdLst>
              <a:gd name="connsiteX0" fmla="*/ 297615 w 597921"/>
              <a:gd name="connsiteY0" fmla="*/ 96957 h 598324"/>
              <a:gd name="connsiteX1" fmla="*/ 323434 w 597921"/>
              <a:gd name="connsiteY1" fmla="*/ 122740 h 598324"/>
              <a:gd name="connsiteX2" fmla="*/ 323434 w 597921"/>
              <a:gd name="connsiteY2" fmla="*/ 289852 h 598324"/>
              <a:gd name="connsiteX3" fmla="*/ 462572 w 597921"/>
              <a:gd name="connsiteY3" fmla="*/ 289852 h 598324"/>
              <a:gd name="connsiteX4" fmla="*/ 487913 w 597921"/>
              <a:gd name="connsiteY4" fmla="*/ 315157 h 598324"/>
              <a:gd name="connsiteX5" fmla="*/ 462572 w 597921"/>
              <a:gd name="connsiteY5" fmla="*/ 340463 h 598324"/>
              <a:gd name="connsiteX6" fmla="*/ 297615 w 597921"/>
              <a:gd name="connsiteY6" fmla="*/ 340463 h 598324"/>
              <a:gd name="connsiteX7" fmla="*/ 272274 w 597921"/>
              <a:gd name="connsiteY7" fmla="*/ 315157 h 598324"/>
              <a:gd name="connsiteX8" fmla="*/ 272274 w 597921"/>
              <a:gd name="connsiteY8" fmla="*/ 122740 h 598324"/>
              <a:gd name="connsiteX9" fmla="*/ 297615 w 597921"/>
              <a:gd name="connsiteY9" fmla="*/ 96957 h 598324"/>
              <a:gd name="connsiteX10" fmla="*/ 298127 w 597921"/>
              <a:gd name="connsiteY10" fmla="*/ 0 h 598324"/>
              <a:gd name="connsiteX11" fmla="*/ 597921 w 597921"/>
              <a:gd name="connsiteY11" fmla="*/ 299401 h 598324"/>
              <a:gd name="connsiteX12" fmla="*/ 298127 w 597921"/>
              <a:gd name="connsiteY12" fmla="*/ 598324 h 598324"/>
              <a:gd name="connsiteX13" fmla="*/ 35150 w 597921"/>
              <a:gd name="connsiteY13" fmla="*/ 442177 h 598324"/>
              <a:gd name="connsiteX14" fmla="*/ 34194 w 597921"/>
              <a:gd name="connsiteY14" fmla="*/ 432149 h 598324"/>
              <a:gd name="connsiteX15" fmla="*/ 40410 w 597921"/>
              <a:gd name="connsiteY15" fmla="*/ 424509 h 598324"/>
              <a:gd name="connsiteX16" fmla="*/ 74836 w 597921"/>
              <a:gd name="connsiteY16" fmla="*/ 407796 h 598324"/>
              <a:gd name="connsiteX17" fmla="*/ 91571 w 597921"/>
              <a:gd name="connsiteY17" fmla="*/ 413049 h 598324"/>
              <a:gd name="connsiteX18" fmla="*/ 298127 w 597921"/>
              <a:gd name="connsiteY18" fmla="*/ 534815 h 598324"/>
              <a:gd name="connsiteX19" fmla="*/ 534328 w 597921"/>
              <a:gd name="connsiteY19" fmla="*/ 299401 h 598324"/>
              <a:gd name="connsiteX20" fmla="*/ 298127 w 597921"/>
              <a:gd name="connsiteY20" fmla="*/ 63509 h 598324"/>
              <a:gd name="connsiteX21" fmla="*/ 145123 w 597921"/>
              <a:gd name="connsiteY21" fmla="*/ 120333 h 598324"/>
              <a:gd name="connsiteX22" fmla="*/ 200587 w 597921"/>
              <a:gd name="connsiteY22" fmla="*/ 142299 h 598324"/>
              <a:gd name="connsiteX23" fmla="*/ 208237 w 597921"/>
              <a:gd name="connsiteY23" fmla="*/ 152327 h 598324"/>
              <a:gd name="connsiteX24" fmla="*/ 203456 w 597921"/>
              <a:gd name="connsiteY24" fmla="*/ 164265 h 598324"/>
              <a:gd name="connsiteX25" fmla="*/ 48060 w 597921"/>
              <a:gd name="connsiteY25" fmla="*/ 285553 h 598324"/>
              <a:gd name="connsiteX26" fmla="*/ 35150 w 597921"/>
              <a:gd name="connsiteY26" fmla="*/ 287463 h 598324"/>
              <a:gd name="connsiteX27" fmla="*/ 27500 w 597921"/>
              <a:gd name="connsiteY27" fmla="*/ 277435 h 598324"/>
              <a:gd name="connsiteX28" fmla="*/ 246 w 597921"/>
              <a:gd name="connsiteY28" fmla="*/ 82132 h 598324"/>
              <a:gd name="connsiteX29" fmla="*/ 4550 w 597921"/>
              <a:gd name="connsiteY29" fmla="*/ 70194 h 598324"/>
              <a:gd name="connsiteX30" fmla="*/ 17459 w 597921"/>
              <a:gd name="connsiteY30" fmla="*/ 68762 h 598324"/>
              <a:gd name="connsiteX31" fmla="*/ 80574 w 597921"/>
              <a:gd name="connsiteY31" fmla="*/ 94070 h 598324"/>
              <a:gd name="connsiteX32" fmla="*/ 298127 w 597921"/>
              <a:gd name="connsiteY32" fmla="*/ 0 h 59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97921" h="598324">
                <a:moveTo>
                  <a:pt x="297615" y="96957"/>
                </a:moveTo>
                <a:cubicBezTo>
                  <a:pt x="311959" y="96957"/>
                  <a:pt x="323434" y="108416"/>
                  <a:pt x="323434" y="122740"/>
                </a:cubicBezTo>
                <a:lnTo>
                  <a:pt x="323434" y="289852"/>
                </a:lnTo>
                <a:lnTo>
                  <a:pt x="462572" y="289852"/>
                </a:lnTo>
                <a:cubicBezTo>
                  <a:pt x="476438" y="289852"/>
                  <a:pt x="487913" y="301311"/>
                  <a:pt x="487913" y="315157"/>
                </a:cubicBezTo>
                <a:cubicBezTo>
                  <a:pt x="487913" y="329004"/>
                  <a:pt x="476438" y="340463"/>
                  <a:pt x="462572" y="340463"/>
                </a:cubicBezTo>
                <a:lnTo>
                  <a:pt x="297615" y="340463"/>
                </a:lnTo>
                <a:cubicBezTo>
                  <a:pt x="283749" y="340463"/>
                  <a:pt x="272274" y="329004"/>
                  <a:pt x="272274" y="315157"/>
                </a:cubicBezTo>
                <a:lnTo>
                  <a:pt x="272274" y="122740"/>
                </a:lnTo>
                <a:cubicBezTo>
                  <a:pt x="272274" y="108416"/>
                  <a:pt x="283749" y="96957"/>
                  <a:pt x="297615" y="96957"/>
                </a:cubicBezTo>
                <a:close/>
                <a:moveTo>
                  <a:pt x="298127" y="0"/>
                </a:moveTo>
                <a:cubicBezTo>
                  <a:pt x="463564" y="0"/>
                  <a:pt x="597921" y="134181"/>
                  <a:pt x="597921" y="299401"/>
                </a:cubicBezTo>
                <a:cubicBezTo>
                  <a:pt x="597921" y="464143"/>
                  <a:pt x="463564" y="598324"/>
                  <a:pt x="298127" y="598324"/>
                </a:cubicBezTo>
                <a:cubicBezTo>
                  <a:pt x="188155" y="598324"/>
                  <a:pt x="87268" y="538635"/>
                  <a:pt x="35150" y="442177"/>
                </a:cubicBezTo>
                <a:cubicBezTo>
                  <a:pt x="33238" y="438835"/>
                  <a:pt x="32760" y="435492"/>
                  <a:pt x="34194" y="432149"/>
                </a:cubicBezTo>
                <a:cubicBezTo>
                  <a:pt x="35150" y="428807"/>
                  <a:pt x="37541" y="425942"/>
                  <a:pt x="40410" y="424509"/>
                </a:cubicBezTo>
                <a:lnTo>
                  <a:pt x="74836" y="407796"/>
                </a:lnTo>
                <a:cubicBezTo>
                  <a:pt x="81052" y="404931"/>
                  <a:pt x="88702" y="407319"/>
                  <a:pt x="91571" y="413049"/>
                </a:cubicBezTo>
                <a:cubicBezTo>
                  <a:pt x="133169" y="488018"/>
                  <a:pt x="212540" y="534815"/>
                  <a:pt x="298127" y="534815"/>
                </a:cubicBezTo>
                <a:cubicBezTo>
                  <a:pt x="428181" y="534815"/>
                  <a:pt x="534328" y="429284"/>
                  <a:pt x="534328" y="299401"/>
                </a:cubicBezTo>
                <a:cubicBezTo>
                  <a:pt x="534328" y="169517"/>
                  <a:pt x="428181" y="63509"/>
                  <a:pt x="298127" y="63509"/>
                </a:cubicBezTo>
                <a:cubicBezTo>
                  <a:pt x="242185" y="63509"/>
                  <a:pt x="187677" y="83565"/>
                  <a:pt x="145123" y="120333"/>
                </a:cubicBezTo>
                <a:lnTo>
                  <a:pt x="200587" y="142299"/>
                </a:lnTo>
                <a:cubicBezTo>
                  <a:pt x="204890" y="144209"/>
                  <a:pt x="207759" y="148029"/>
                  <a:pt x="208237" y="152327"/>
                </a:cubicBezTo>
                <a:cubicBezTo>
                  <a:pt x="208715" y="157102"/>
                  <a:pt x="207281" y="161399"/>
                  <a:pt x="203456" y="164265"/>
                </a:cubicBezTo>
                <a:lnTo>
                  <a:pt x="48060" y="285553"/>
                </a:lnTo>
                <a:cubicBezTo>
                  <a:pt x="44235" y="288418"/>
                  <a:pt x="39454" y="289373"/>
                  <a:pt x="35150" y="287463"/>
                </a:cubicBezTo>
                <a:cubicBezTo>
                  <a:pt x="31325" y="285553"/>
                  <a:pt x="27978" y="281733"/>
                  <a:pt x="27500" y="277435"/>
                </a:cubicBezTo>
                <a:lnTo>
                  <a:pt x="246" y="82132"/>
                </a:lnTo>
                <a:cubicBezTo>
                  <a:pt x="-710" y="77835"/>
                  <a:pt x="1203" y="73060"/>
                  <a:pt x="4550" y="70194"/>
                </a:cubicBezTo>
                <a:cubicBezTo>
                  <a:pt x="8375" y="67807"/>
                  <a:pt x="13156" y="66852"/>
                  <a:pt x="17459" y="68762"/>
                </a:cubicBezTo>
                <a:lnTo>
                  <a:pt x="80574" y="94070"/>
                </a:lnTo>
                <a:cubicBezTo>
                  <a:pt x="137472" y="33426"/>
                  <a:pt x="214931" y="0"/>
                  <a:pt x="2981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ïśļîďê"/>
          <p:cNvSpPr/>
          <p:nvPr/>
        </p:nvSpPr>
        <p:spPr>
          <a:xfrm>
            <a:off x="6719417" y="2739332"/>
            <a:ext cx="653802" cy="653803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8" name="íṧḻîḋè"/>
          <p:cNvSpPr>
            <a:spLocks/>
          </p:cNvSpPr>
          <p:nvPr/>
        </p:nvSpPr>
        <p:spPr bwMode="auto">
          <a:xfrm>
            <a:off x="6854491" y="2881469"/>
            <a:ext cx="383655" cy="369530"/>
          </a:xfrm>
          <a:custGeom>
            <a:avLst/>
            <a:gdLst>
              <a:gd name="connsiteX0" fmla="*/ 304701 w 609473"/>
              <a:gd name="connsiteY0" fmla="*/ 381618 h 587034"/>
              <a:gd name="connsiteX1" fmla="*/ 325879 w 609473"/>
              <a:gd name="connsiteY1" fmla="*/ 394101 h 587034"/>
              <a:gd name="connsiteX2" fmla="*/ 309542 w 609473"/>
              <a:gd name="connsiteY2" fmla="*/ 410914 h 587034"/>
              <a:gd name="connsiteX3" fmla="*/ 331022 w 609473"/>
              <a:gd name="connsiteY3" fmla="*/ 433867 h 587034"/>
              <a:gd name="connsiteX4" fmla="*/ 312466 w 609473"/>
              <a:gd name="connsiteY4" fmla="*/ 468800 h 587034"/>
              <a:gd name="connsiteX5" fmla="*/ 294112 w 609473"/>
              <a:gd name="connsiteY5" fmla="*/ 468096 h 587034"/>
              <a:gd name="connsiteX6" fmla="*/ 278380 w 609473"/>
              <a:gd name="connsiteY6" fmla="*/ 432055 h 587034"/>
              <a:gd name="connsiteX7" fmla="*/ 299861 w 609473"/>
              <a:gd name="connsiteY7" fmla="*/ 410612 h 587034"/>
              <a:gd name="connsiteX8" fmla="*/ 284028 w 609473"/>
              <a:gd name="connsiteY8" fmla="*/ 393397 h 587034"/>
              <a:gd name="connsiteX9" fmla="*/ 224835 w 609473"/>
              <a:gd name="connsiteY9" fmla="*/ 380559 h 587034"/>
              <a:gd name="connsiteX10" fmla="*/ 283211 w 609473"/>
              <a:gd name="connsiteY10" fmla="*/ 483344 h 587034"/>
              <a:gd name="connsiteX11" fmla="*/ 305190 w 609473"/>
              <a:gd name="connsiteY11" fmla="*/ 499753 h 587034"/>
              <a:gd name="connsiteX12" fmla="*/ 327069 w 609473"/>
              <a:gd name="connsiteY12" fmla="*/ 483646 h 587034"/>
              <a:gd name="connsiteX13" fmla="*/ 387865 w 609473"/>
              <a:gd name="connsiteY13" fmla="*/ 380861 h 587034"/>
              <a:gd name="connsiteX14" fmla="*/ 498972 w 609473"/>
              <a:gd name="connsiteY14" fmla="*/ 386700 h 587034"/>
              <a:gd name="connsiteX15" fmla="*/ 581344 w 609473"/>
              <a:gd name="connsiteY15" fmla="*/ 414485 h 587034"/>
              <a:gd name="connsiteX16" fmla="*/ 609473 w 609473"/>
              <a:gd name="connsiteY16" fmla="*/ 494820 h 587034"/>
              <a:gd name="connsiteX17" fmla="*/ 609473 w 609473"/>
              <a:gd name="connsiteY17" fmla="*/ 529048 h 587034"/>
              <a:gd name="connsiteX18" fmla="*/ 551399 w 609473"/>
              <a:gd name="connsiteY18" fmla="*/ 587034 h 587034"/>
              <a:gd name="connsiteX19" fmla="*/ 58074 w 609473"/>
              <a:gd name="connsiteY19" fmla="*/ 587034 h 587034"/>
              <a:gd name="connsiteX20" fmla="*/ 0 w 609473"/>
              <a:gd name="connsiteY20" fmla="*/ 529048 h 587034"/>
              <a:gd name="connsiteX21" fmla="*/ 0 w 609473"/>
              <a:gd name="connsiteY21" fmla="*/ 494820 h 587034"/>
              <a:gd name="connsiteX22" fmla="*/ 28129 w 609473"/>
              <a:gd name="connsiteY22" fmla="*/ 414485 h 587034"/>
              <a:gd name="connsiteX23" fmla="*/ 110501 w 609473"/>
              <a:gd name="connsiteY23" fmla="*/ 386700 h 587034"/>
              <a:gd name="connsiteX24" fmla="*/ 316407 w 609473"/>
              <a:gd name="connsiteY24" fmla="*/ 206077 h 587034"/>
              <a:gd name="connsiteX25" fmla="*/ 316407 w 609473"/>
              <a:gd name="connsiteY25" fmla="*/ 272924 h 587034"/>
              <a:gd name="connsiteX26" fmla="*/ 335965 w 609473"/>
              <a:gd name="connsiteY26" fmla="*/ 266783 h 587034"/>
              <a:gd name="connsiteX27" fmla="*/ 346551 w 609473"/>
              <a:gd name="connsiteY27" fmla="*/ 239602 h 587034"/>
              <a:gd name="connsiteX28" fmla="*/ 336570 w 609473"/>
              <a:gd name="connsiteY28" fmla="*/ 216346 h 587034"/>
              <a:gd name="connsiteX29" fmla="*/ 316407 w 609473"/>
              <a:gd name="connsiteY29" fmla="*/ 206077 h 587034"/>
              <a:gd name="connsiteX30" fmla="*/ 299872 w 609473"/>
              <a:gd name="connsiteY30" fmla="*/ 94230 h 587034"/>
              <a:gd name="connsiteX31" fmla="*/ 277793 w 609473"/>
              <a:gd name="connsiteY31" fmla="*/ 102183 h 587034"/>
              <a:gd name="connsiteX32" fmla="*/ 270534 w 609473"/>
              <a:gd name="connsiteY32" fmla="*/ 122922 h 587034"/>
              <a:gd name="connsiteX33" fmla="*/ 281322 w 609473"/>
              <a:gd name="connsiteY33" fmla="*/ 145674 h 587034"/>
              <a:gd name="connsiteX34" fmla="*/ 299872 w 609473"/>
              <a:gd name="connsiteY34" fmla="*/ 154231 h 587034"/>
              <a:gd name="connsiteX35" fmla="*/ 316407 w 609473"/>
              <a:gd name="connsiteY35" fmla="*/ 42585 h 587034"/>
              <a:gd name="connsiteX36" fmla="*/ 316407 w 609473"/>
              <a:gd name="connsiteY36" fmla="*/ 56478 h 587034"/>
              <a:gd name="connsiteX37" fmla="*/ 360061 w 609473"/>
              <a:gd name="connsiteY37" fmla="*/ 70169 h 587034"/>
              <a:gd name="connsiteX38" fmla="*/ 389904 w 609473"/>
              <a:gd name="connsiteY38" fmla="*/ 129465 h 587034"/>
              <a:gd name="connsiteX39" fmla="*/ 344837 w 609473"/>
              <a:gd name="connsiteY39" fmla="*/ 129465 h 587034"/>
              <a:gd name="connsiteX40" fmla="*/ 339797 w 609473"/>
              <a:gd name="connsiteY40" fmla="*/ 107217 h 587034"/>
              <a:gd name="connsiteX41" fmla="*/ 316407 w 609473"/>
              <a:gd name="connsiteY41" fmla="*/ 93928 h 587034"/>
              <a:gd name="connsiteX42" fmla="*/ 316407 w 609473"/>
              <a:gd name="connsiteY42" fmla="*/ 159063 h 587034"/>
              <a:gd name="connsiteX43" fmla="*/ 371050 w 609473"/>
              <a:gd name="connsiteY43" fmla="*/ 183829 h 587034"/>
              <a:gd name="connsiteX44" fmla="*/ 394037 w 609473"/>
              <a:gd name="connsiteY44" fmla="*/ 234467 h 587034"/>
              <a:gd name="connsiteX45" fmla="*/ 362380 w 609473"/>
              <a:gd name="connsiteY45" fmla="*/ 297086 h 587034"/>
              <a:gd name="connsiteX46" fmla="*/ 316407 w 609473"/>
              <a:gd name="connsiteY46" fmla="*/ 311079 h 587034"/>
              <a:gd name="connsiteX47" fmla="*/ 316407 w 609473"/>
              <a:gd name="connsiteY47" fmla="*/ 318328 h 587034"/>
              <a:gd name="connsiteX48" fmla="*/ 445959 w 609473"/>
              <a:gd name="connsiteY48" fmla="*/ 180507 h 587034"/>
              <a:gd name="connsiteX49" fmla="*/ 316407 w 609473"/>
              <a:gd name="connsiteY49" fmla="*/ 42585 h 587034"/>
              <a:gd name="connsiteX50" fmla="*/ 299872 w 609473"/>
              <a:gd name="connsiteY50" fmla="*/ 42484 h 587034"/>
              <a:gd name="connsiteX51" fmla="*/ 168808 w 609473"/>
              <a:gd name="connsiteY51" fmla="*/ 180507 h 587034"/>
              <a:gd name="connsiteX52" fmla="*/ 299872 w 609473"/>
              <a:gd name="connsiteY52" fmla="*/ 318428 h 587034"/>
              <a:gd name="connsiteX53" fmla="*/ 299872 w 609473"/>
              <a:gd name="connsiteY53" fmla="*/ 311381 h 587034"/>
              <a:gd name="connsiteX54" fmla="*/ 249564 w 609473"/>
              <a:gd name="connsiteY54" fmla="*/ 296683 h 587034"/>
              <a:gd name="connsiteX55" fmla="*/ 220729 w 609473"/>
              <a:gd name="connsiteY55" fmla="*/ 229635 h 587034"/>
              <a:gd name="connsiteX56" fmla="*/ 266904 w 609473"/>
              <a:gd name="connsiteY56" fmla="*/ 229635 h 587034"/>
              <a:gd name="connsiteX57" fmla="*/ 273659 w 609473"/>
              <a:gd name="connsiteY57" fmla="*/ 258528 h 587034"/>
              <a:gd name="connsiteX58" fmla="*/ 299872 w 609473"/>
              <a:gd name="connsiteY58" fmla="*/ 273428 h 587034"/>
              <a:gd name="connsiteX59" fmla="*/ 299872 w 609473"/>
              <a:gd name="connsiteY59" fmla="*/ 200440 h 587034"/>
              <a:gd name="connsiteX60" fmla="*/ 285959 w 609473"/>
              <a:gd name="connsiteY60" fmla="*/ 196312 h 587034"/>
              <a:gd name="connsiteX61" fmla="*/ 239784 w 609473"/>
              <a:gd name="connsiteY61" fmla="*/ 169634 h 587034"/>
              <a:gd name="connsiteX62" fmla="*/ 226375 w 609473"/>
              <a:gd name="connsiteY62" fmla="*/ 128459 h 587034"/>
              <a:gd name="connsiteX63" fmla="*/ 231618 w 609473"/>
              <a:gd name="connsiteY63" fmla="*/ 99566 h 587034"/>
              <a:gd name="connsiteX64" fmla="*/ 246237 w 609473"/>
              <a:gd name="connsiteY64" fmla="*/ 77115 h 587034"/>
              <a:gd name="connsiteX65" fmla="*/ 273256 w 609473"/>
              <a:gd name="connsiteY65" fmla="*/ 60404 h 587034"/>
              <a:gd name="connsiteX66" fmla="*/ 299872 w 609473"/>
              <a:gd name="connsiteY66" fmla="*/ 56075 h 587034"/>
              <a:gd name="connsiteX67" fmla="*/ 307333 w 609473"/>
              <a:gd name="connsiteY67" fmla="*/ 0 h 587034"/>
              <a:gd name="connsiteX68" fmla="*/ 488101 w 609473"/>
              <a:gd name="connsiteY68" fmla="*/ 180507 h 587034"/>
              <a:gd name="connsiteX69" fmla="*/ 307333 w 609473"/>
              <a:gd name="connsiteY69" fmla="*/ 361013 h 587034"/>
              <a:gd name="connsiteX70" fmla="*/ 126665 w 609473"/>
              <a:gd name="connsiteY70" fmla="*/ 180507 h 587034"/>
              <a:gd name="connsiteX71" fmla="*/ 307333 w 609473"/>
              <a:gd name="connsiteY71" fmla="*/ 0 h 58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609473" h="587034">
                <a:moveTo>
                  <a:pt x="304701" y="381618"/>
                </a:moveTo>
                <a:lnTo>
                  <a:pt x="325879" y="394101"/>
                </a:lnTo>
                <a:lnTo>
                  <a:pt x="309542" y="410914"/>
                </a:lnTo>
                <a:lnTo>
                  <a:pt x="331022" y="433867"/>
                </a:lnTo>
                <a:lnTo>
                  <a:pt x="312466" y="468800"/>
                </a:lnTo>
                <a:cubicBezTo>
                  <a:pt x="307021" y="479069"/>
                  <a:pt x="298751" y="478767"/>
                  <a:pt x="294112" y="468096"/>
                </a:cubicBezTo>
                <a:lnTo>
                  <a:pt x="278380" y="432055"/>
                </a:lnTo>
                <a:lnTo>
                  <a:pt x="299861" y="410612"/>
                </a:lnTo>
                <a:lnTo>
                  <a:pt x="284028" y="393397"/>
                </a:lnTo>
                <a:close/>
                <a:moveTo>
                  <a:pt x="224835" y="380559"/>
                </a:moveTo>
                <a:lnTo>
                  <a:pt x="283211" y="483344"/>
                </a:lnTo>
                <a:cubicBezTo>
                  <a:pt x="289260" y="493914"/>
                  <a:pt x="297024" y="499753"/>
                  <a:pt x="305190" y="499753"/>
                </a:cubicBezTo>
                <a:cubicBezTo>
                  <a:pt x="313155" y="499753"/>
                  <a:pt x="320919" y="494015"/>
                  <a:pt x="327069" y="483646"/>
                </a:cubicBezTo>
                <a:lnTo>
                  <a:pt x="387865" y="380861"/>
                </a:lnTo>
                <a:lnTo>
                  <a:pt x="498972" y="386700"/>
                </a:lnTo>
                <a:cubicBezTo>
                  <a:pt x="529521" y="388311"/>
                  <a:pt x="565716" y="400492"/>
                  <a:pt x="581344" y="414485"/>
                </a:cubicBezTo>
                <a:cubicBezTo>
                  <a:pt x="597072" y="428679"/>
                  <a:pt x="609473" y="464015"/>
                  <a:pt x="609473" y="494820"/>
                </a:cubicBezTo>
                <a:lnTo>
                  <a:pt x="609473" y="529048"/>
                </a:lnTo>
                <a:cubicBezTo>
                  <a:pt x="609473" y="561061"/>
                  <a:pt x="583360" y="587034"/>
                  <a:pt x="551399" y="587034"/>
                </a:cubicBezTo>
                <a:lnTo>
                  <a:pt x="58074" y="587034"/>
                </a:lnTo>
                <a:cubicBezTo>
                  <a:pt x="26012" y="587034"/>
                  <a:pt x="0" y="561061"/>
                  <a:pt x="0" y="529048"/>
                </a:cubicBezTo>
                <a:lnTo>
                  <a:pt x="0" y="494820"/>
                </a:lnTo>
                <a:cubicBezTo>
                  <a:pt x="0" y="464015"/>
                  <a:pt x="12401" y="428679"/>
                  <a:pt x="28129" y="414485"/>
                </a:cubicBezTo>
                <a:cubicBezTo>
                  <a:pt x="43757" y="400492"/>
                  <a:pt x="79851" y="388311"/>
                  <a:pt x="110501" y="386700"/>
                </a:cubicBezTo>
                <a:close/>
                <a:moveTo>
                  <a:pt x="316407" y="206077"/>
                </a:moveTo>
                <a:lnTo>
                  <a:pt x="316407" y="272924"/>
                </a:lnTo>
                <a:cubicBezTo>
                  <a:pt x="325379" y="271817"/>
                  <a:pt x="331832" y="269703"/>
                  <a:pt x="335965" y="266783"/>
                </a:cubicBezTo>
                <a:cubicBezTo>
                  <a:pt x="343023" y="261548"/>
                  <a:pt x="346551" y="252488"/>
                  <a:pt x="346551" y="239602"/>
                </a:cubicBezTo>
                <a:cubicBezTo>
                  <a:pt x="346551" y="229736"/>
                  <a:pt x="343224" y="222084"/>
                  <a:pt x="336570" y="216346"/>
                </a:cubicBezTo>
                <a:cubicBezTo>
                  <a:pt x="332638" y="213024"/>
                  <a:pt x="325884" y="209601"/>
                  <a:pt x="316407" y="206077"/>
                </a:cubicBezTo>
                <a:close/>
                <a:moveTo>
                  <a:pt x="299872" y="94230"/>
                </a:moveTo>
                <a:cubicBezTo>
                  <a:pt x="289891" y="94431"/>
                  <a:pt x="282531" y="97149"/>
                  <a:pt x="277793" y="102183"/>
                </a:cubicBezTo>
                <a:cubicBezTo>
                  <a:pt x="272954" y="107317"/>
                  <a:pt x="270534" y="114163"/>
                  <a:pt x="270534" y="122922"/>
                </a:cubicBezTo>
                <a:cubicBezTo>
                  <a:pt x="270534" y="132586"/>
                  <a:pt x="274163" y="140137"/>
                  <a:pt x="281322" y="145674"/>
                </a:cubicBezTo>
                <a:cubicBezTo>
                  <a:pt x="285354" y="148795"/>
                  <a:pt x="291504" y="151613"/>
                  <a:pt x="299872" y="154231"/>
                </a:cubicBezTo>
                <a:close/>
                <a:moveTo>
                  <a:pt x="316407" y="42585"/>
                </a:moveTo>
                <a:lnTo>
                  <a:pt x="316407" y="56478"/>
                </a:lnTo>
                <a:cubicBezTo>
                  <a:pt x="334957" y="57887"/>
                  <a:pt x="349576" y="62518"/>
                  <a:pt x="360061" y="70169"/>
                </a:cubicBezTo>
                <a:cubicBezTo>
                  <a:pt x="379318" y="82350"/>
                  <a:pt x="389198" y="102082"/>
                  <a:pt x="389904" y="129465"/>
                </a:cubicBezTo>
                <a:lnTo>
                  <a:pt x="344837" y="129465"/>
                </a:lnTo>
                <a:cubicBezTo>
                  <a:pt x="344031" y="119297"/>
                  <a:pt x="342317" y="111948"/>
                  <a:pt x="339797" y="107217"/>
                </a:cubicBezTo>
                <a:cubicBezTo>
                  <a:pt x="335562" y="99163"/>
                  <a:pt x="327698" y="94733"/>
                  <a:pt x="316407" y="93928"/>
                </a:cubicBezTo>
                <a:lnTo>
                  <a:pt x="316407" y="159063"/>
                </a:lnTo>
                <a:cubicBezTo>
                  <a:pt x="343527" y="168426"/>
                  <a:pt x="361674" y="176681"/>
                  <a:pt x="371050" y="183829"/>
                </a:cubicBezTo>
                <a:cubicBezTo>
                  <a:pt x="386375" y="195809"/>
                  <a:pt x="394037" y="212722"/>
                  <a:pt x="394037" y="234467"/>
                </a:cubicBezTo>
                <a:cubicBezTo>
                  <a:pt x="394037" y="263159"/>
                  <a:pt x="383451" y="284099"/>
                  <a:pt x="362380" y="297086"/>
                </a:cubicBezTo>
                <a:cubicBezTo>
                  <a:pt x="349475" y="305039"/>
                  <a:pt x="334151" y="309670"/>
                  <a:pt x="316407" y="311079"/>
                </a:cubicBezTo>
                <a:lnTo>
                  <a:pt x="316407" y="318328"/>
                </a:lnTo>
                <a:cubicBezTo>
                  <a:pt x="388593" y="313697"/>
                  <a:pt x="445959" y="253696"/>
                  <a:pt x="445959" y="180507"/>
                </a:cubicBezTo>
                <a:cubicBezTo>
                  <a:pt x="445959" y="107217"/>
                  <a:pt x="388593" y="47316"/>
                  <a:pt x="316407" y="42585"/>
                </a:cubicBezTo>
                <a:close/>
                <a:moveTo>
                  <a:pt x="299872" y="42484"/>
                </a:moveTo>
                <a:cubicBezTo>
                  <a:pt x="226980" y="46410"/>
                  <a:pt x="168808" y="106713"/>
                  <a:pt x="168808" y="180507"/>
                </a:cubicBezTo>
                <a:cubicBezTo>
                  <a:pt x="168808" y="254199"/>
                  <a:pt x="226980" y="314502"/>
                  <a:pt x="299872" y="318428"/>
                </a:cubicBezTo>
                <a:lnTo>
                  <a:pt x="299872" y="311381"/>
                </a:lnTo>
                <a:cubicBezTo>
                  <a:pt x="277390" y="308864"/>
                  <a:pt x="260553" y="303931"/>
                  <a:pt x="249564" y="296683"/>
                </a:cubicBezTo>
                <a:cubicBezTo>
                  <a:pt x="230005" y="283596"/>
                  <a:pt x="220427" y="261246"/>
                  <a:pt x="220729" y="229635"/>
                </a:cubicBezTo>
                <a:lnTo>
                  <a:pt x="266904" y="229635"/>
                </a:lnTo>
                <a:cubicBezTo>
                  <a:pt x="268518" y="244031"/>
                  <a:pt x="270736" y="253696"/>
                  <a:pt x="273659" y="258528"/>
                </a:cubicBezTo>
                <a:cubicBezTo>
                  <a:pt x="278095" y="266179"/>
                  <a:pt x="286867" y="271112"/>
                  <a:pt x="299872" y="273428"/>
                </a:cubicBezTo>
                <a:lnTo>
                  <a:pt x="299872" y="200440"/>
                </a:lnTo>
                <a:lnTo>
                  <a:pt x="285959" y="196312"/>
                </a:lnTo>
                <a:cubicBezTo>
                  <a:pt x="264182" y="189970"/>
                  <a:pt x="248757" y="181010"/>
                  <a:pt x="239784" y="169634"/>
                </a:cubicBezTo>
                <a:cubicBezTo>
                  <a:pt x="230811" y="158258"/>
                  <a:pt x="226375" y="144466"/>
                  <a:pt x="226375" y="128459"/>
                </a:cubicBezTo>
                <a:cubicBezTo>
                  <a:pt x="226375" y="117787"/>
                  <a:pt x="228089" y="108223"/>
                  <a:pt x="231618" y="99566"/>
                </a:cubicBezTo>
                <a:cubicBezTo>
                  <a:pt x="235046" y="90908"/>
                  <a:pt x="239986" y="83357"/>
                  <a:pt x="246237" y="77115"/>
                </a:cubicBezTo>
                <a:cubicBezTo>
                  <a:pt x="254302" y="69062"/>
                  <a:pt x="263376" y="63424"/>
                  <a:pt x="273256" y="60404"/>
                </a:cubicBezTo>
                <a:cubicBezTo>
                  <a:pt x="279406" y="58390"/>
                  <a:pt x="288177" y="56981"/>
                  <a:pt x="299872" y="56075"/>
                </a:cubicBezTo>
                <a:close/>
                <a:moveTo>
                  <a:pt x="307333" y="0"/>
                </a:moveTo>
                <a:cubicBezTo>
                  <a:pt x="407043" y="0"/>
                  <a:pt x="488101" y="80941"/>
                  <a:pt x="488101" y="180507"/>
                </a:cubicBezTo>
                <a:cubicBezTo>
                  <a:pt x="488101" y="279971"/>
                  <a:pt x="407043" y="361013"/>
                  <a:pt x="307333" y="361013"/>
                </a:cubicBezTo>
                <a:cubicBezTo>
                  <a:pt x="207724" y="361013"/>
                  <a:pt x="126665" y="279971"/>
                  <a:pt x="126665" y="180507"/>
                </a:cubicBezTo>
                <a:cubicBezTo>
                  <a:pt x="126665" y="80941"/>
                  <a:pt x="207724" y="0"/>
                  <a:pt x="3073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îślíḍe"/>
          <p:cNvSpPr/>
          <p:nvPr/>
        </p:nvSpPr>
        <p:spPr>
          <a:xfrm>
            <a:off x="8109954" y="2739332"/>
            <a:ext cx="653802" cy="653803"/>
          </a:xfrm>
          <a:prstGeom prst="ellipse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6" name="i$ḻiďè"/>
          <p:cNvSpPr>
            <a:spLocks/>
          </p:cNvSpPr>
          <p:nvPr/>
        </p:nvSpPr>
        <p:spPr bwMode="auto">
          <a:xfrm>
            <a:off x="8245028" y="2881469"/>
            <a:ext cx="383655" cy="369530"/>
          </a:xfrm>
          <a:custGeom>
            <a:avLst/>
            <a:gdLst>
              <a:gd name="T0" fmla="*/ 4096 w 6827"/>
              <a:gd name="T1" fmla="*/ 4551 h 6827"/>
              <a:gd name="T2" fmla="*/ 6258 w 6827"/>
              <a:gd name="T3" fmla="*/ 4096 h 6827"/>
              <a:gd name="T4" fmla="*/ 2348 w 6827"/>
              <a:gd name="T5" fmla="*/ 4911 h 6827"/>
              <a:gd name="T6" fmla="*/ 569 w 6827"/>
              <a:gd name="T7" fmla="*/ 4551 h 6827"/>
              <a:gd name="T8" fmla="*/ 569 w 6827"/>
              <a:gd name="T9" fmla="*/ 3982 h 6827"/>
              <a:gd name="T10" fmla="*/ 1707 w 6827"/>
              <a:gd name="T11" fmla="*/ 2503 h 6827"/>
              <a:gd name="T12" fmla="*/ 3868 w 6827"/>
              <a:gd name="T13" fmla="*/ 2731 h 6827"/>
              <a:gd name="T14" fmla="*/ 5827 w 6827"/>
              <a:gd name="T15" fmla="*/ 2004 h 6827"/>
              <a:gd name="T16" fmla="*/ 6258 w 6827"/>
              <a:gd name="T17" fmla="*/ 1820 h 6827"/>
              <a:gd name="T18" fmla="*/ 4779 w 6827"/>
              <a:gd name="T19" fmla="*/ 0 h 6827"/>
              <a:gd name="T20" fmla="*/ 2854 w 6827"/>
              <a:gd name="T21" fmla="*/ 2381 h 6827"/>
              <a:gd name="T22" fmla="*/ 1239 w 6827"/>
              <a:gd name="T23" fmla="*/ 2257 h 6827"/>
              <a:gd name="T24" fmla="*/ 569 w 6827"/>
              <a:gd name="T25" fmla="*/ 2844 h 6827"/>
              <a:gd name="T26" fmla="*/ 569 w 6827"/>
              <a:gd name="T27" fmla="*/ 2276 h 6827"/>
              <a:gd name="T28" fmla="*/ 569 w 6827"/>
              <a:gd name="T29" fmla="*/ 1707 h 6827"/>
              <a:gd name="T30" fmla="*/ 569 w 6827"/>
              <a:gd name="T31" fmla="*/ 1138 h 6827"/>
              <a:gd name="T32" fmla="*/ 569 w 6827"/>
              <a:gd name="T33" fmla="*/ 569 h 6827"/>
              <a:gd name="T34" fmla="*/ 341 w 6827"/>
              <a:gd name="T35" fmla="*/ 0 h 6827"/>
              <a:gd name="T36" fmla="*/ 114 w 6827"/>
              <a:gd name="T37" fmla="*/ 569 h 6827"/>
              <a:gd name="T38" fmla="*/ 114 w 6827"/>
              <a:gd name="T39" fmla="*/ 1138 h 6827"/>
              <a:gd name="T40" fmla="*/ 114 w 6827"/>
              <a:gd name="T41" fmla="*/ 1707 h 6827"/>
              <a:gd name="T42" fmla="*/ 114 w 6827"/>
              <a:gd name="T43" fmla="*/ 2276 h 6827"/>
              <a:gd name="T44" fmla="*/ 114 w 6827"/>
              <a:gd name="T45" fmla="*/ 2844 h 6827"/>
              <a:gd name="T46" fmla="*/ 114 w 6827"/>
              <a:gd name="T47" fmla="*/ 3413 h 6827"/>
              <a:gd name="T48" fmla="*/ 114 w 6827"/>
              <a:gd name="T49" fmla="*/ 3982 h 6827"/>
              <a:gd name="T50" fmla="*/ 114 w 6827"/>
              <a:gd name="T51" fmla="*/ 4551 h 6827"/>
              <a:gd name="T52" fmla="*/ 114 w 6827"/>
              <a:gd name="T53" fmla="*/ 5120 h 6827"/>
              <a:gd name="T54" fmla="*/ 114 w 6827"/>
              <a:gd name="T55" fmla="*/ 5689 h 6827"/>
              <a:gd name="T56" fmla="*/ 114 w 6827"/>
              <a:gd name="T57" fmla="*/ 6258 h 6827"/>
              <a:gd name="T58" fmla="*/ 683 w 6827"/>
              <a:gd name="T59" fmla="*/ 6713 h 6827"/>
              <a:gd name="T60" fmla="*/ 1252 w 6827"/>
              <a:gd name="T61" fmla="*/ 6713 h 6827"/>
              <a:gd name="T62" fmla="*/ 1820 w 6827"/>
              <a:gd name="T63" fmla="*/ 6713 h 6827"/>
              <a:gd name="T64" fmla="*/ 2389 w 6827"/>
              <a:gd name="T65" fmla="*/ 6713 h 6827"/>
              <a:gd name="T66" fmla="*/ 2958 w 6827"/>
              <a:gd name="T67" fmla="*/ 6713 h 6827"/>
              <a:gd name="T68" fmla="*/ 3527 w 6827"/>
              <a:gd name="T69" fmla="*/ 6713 h 6827"/>
              <a:gd name="T70" fmla="*/ 4096 w 6827"/>
              <a:gd name="T71" fmla="*/ 6713 h 6827"/>
              <a:gd name="T72" fmla="*/ 4665 w 6827"/>
              <a:gd name="T73" fmla="*/ 6713 h 6827"/>
              <a:gd name="T74" fmla="*/ 5234 w 6827"/>
              <a:gd name="T75" fmla="*/ 6713 h 6827"/>
              <a:gd name="T76" fmla="*/ 5803 w 6827"/>
              <a:gd name="T77" fmla="*/ 6713 h 6827"/>
              <a:gd name="T78" fmla="*/ 6371 w 6827"/>
              <a:gd name="T79" fmla="*/ 6713 h 6827"/>
              <a:gd name="T80" fmla="*/ 6827 w 6827"/>
              <a:gd name="T81" fmla="*/ 6485 h 6827"/>
              <a:gd name="T82" fmla="*/ 6371 w 6827"/>
              <a:gd name="T83" fmla="*/ 6258 h 6827"/>
              <a:gd name="T84" fmla="*/ 5803 w 6827"/>
              <a:gd name="T85" fmla="*/ 6258 h 6827"/>
              <a:gd name="T86" fmla="*/ 5234 w 6827"/>
              <a:gd name="T87" fmla="*/ 6258 h 6827"/>
              <a:gd name="T88" fmla="*/ 4665 w 6827"/>
              <a:gd name="T89" fmla="*/ 6258 h 6827"/>
              <a:gd name="T90" fmla="*/ 4096 w 6827"/>
              <a:gd name="T91" fmla="*/ 6258 h 6827"/>
              <a:gd name="T92" fmla="*/ 3527 w 6827"/>
              <a:gd name="T93" fmla="*/ 6258 h 6827"/>
              <a:gd name="T94" fmla="*/ 2958 w 6827"/>
              <a:gd name="T95" fmla="*/ 6258 h 6827"/>
              <a:gd name="T96" fmla="*/ 2389 w 6827"/>
              <a:gd name="T97" fmla="*/ 6258 h 6827"/>
              <a:gd name="T98" fmla="*/ 1820 w 6827"/>
              <a:gd name="T99" fmla="*/ 6258 h 6827"/>
              <a:gd name="T100" fmla="*/ 1252 w 6827"/>
              <a:gd name="T101" fmla="*/ 6258 h 6827"/>
              <a:gd name="T102" fmla="*/ 683 w 6827"/>
              <a:gd name="T103" fmla="*/ 6258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827" h="6827">
                <a:moveTo>
                  <a:pt x="1263" y="5234"/>
                </a:moveTo>
                <a:cubicBezTo>
                  <a:pt x="1316" y="5493"/>
                  <a:pt x="1546" y="5689"/>
                  <a:pt x="1820" y="5689"/>
                </a:cubicBezTo>
                <a:cubicBezTo>
                  <a:pt x="2114" y="5689"/>
                  <a:pt x="2354" y="5464"/>
                  <a:pt x="2383" y="5178"/>
                </a:cubicBezTo>
                <a:lnTo>
                  <a:pt x="3568" y="4191"/>
                </a:lnTo>
                <a:cubicBezTo>
                  <a:pt x="3652" y="4401"/>
                  <a:pt x="3856" y="4551"/>
                  <a:pt x="4096" y="4551"/>
                </a:cubicBezTo>
                <a:cubicBezTo>
                  <a:pt x="4348" y="4551"/>
                  <a:pt x="4560" y="4385"/>
                  <a:pt x="4635" y="4157"/>
                </a:cubicBezTo>
                <a:lnTo>
                  <a:pt x="5696" y="4736"/>
                </a:lnTo>
                <a:cubicBezTo>
                  <a:pt x="5732" y="5016"/>
                  <a:pt x="5969" y="5234"/>
                  <a:pt x="6258" y="5234"/>
                </a:cubicBezTo>
                <a:cubicBezTo>
                  <a:pt x="6571" y="5234"/>
                  <a:pt x="6827" y="4979"/>
                  <a:pt x="6827" y="4665"/>
                </a:cubicBezTo>
                <a:cubicBezTo>
                  <a:pt x="6827" y="4351"/>
                  <a:pt x="6571" y="4096"/>
                  <a:pt x="6258" y="4096"/>
                </a:cubicBezTo>
                <a:cubicBezTo>
                  <a:pt x="6006" y="4096"/>
                  <a:pt x="5794" y="4262"/>
                  <a:pt x="5719" y="4490"/>
                </a:cubicBezTo>
                <a:lnTo>
                  <a:pt x="4658" y="3911"/>
                </a:lnTo>
                <a:cubicBezTo>
                  <a:pt x="4622" y="3631"/>
                  <a:pt x="4385" y="3413"/>
                  <a:pt x="4096" y="3413"/>
                </a:cubicBezTo>
                <a:cubicBezTo>
                  <a:pt x="3802" y="3413"/>
                  <a:pt x="3563" y="3638"/>
                  <a:pt x="3533" y="3924"/>
                </a:cubicBezTo>
                <a:lnTo>
                  <a:pt x="2348" y="4911"/>
                </a:lnTo>
                <a:cubicBezTo>
                  <a:pt x="2265" y="4701"/>
                  <a:pt x="2060" y="4551"/>
                  <a:pt x="1820" y="4551"/>
                </a:cubicBezTo>
                <a:cubicBezTo>
                  <a:pt x="1546" y="4551"/>
                  <a:pt x="1316" y="4747"/>
                  <a:pt x="1263" y="5006"/>
                </a:cubicBezTo>
                <a:lnTo>
                  <a:pt x="455" y="5006"/>
                </a:lnTo>
                <a:lnTo>
                  <a:pt x="455" y="4551"/>
                </a:lnTo>
                <a:lnTo>
                  <a:pt x="569" y="4551"/>
                </a:lnTo>
                <a:cubicBezTo>
                  <a:pt x="632" y="4551"/>
                  <a:pt x="683" y="4500"/>
                  <a:pt x="683" y="4437"/>
                </a:cubicBezTo>
                <a:cubicBezTo>
                  <a:pt x="683" y="4374"/>
                  <a:pt x="632" y="4324"/>
                  <a:pt x="569" y="4324"/>
                </a:cubicBezTo>
                <a:lnTo>
                  <a:pt x="455" y="4324"/>
                </a:lnTo>
                <a:lnTo>
                  <a:pt x="455" y="3982"/>
                </a:lnTo>
                <a:lnTo>
                  <a:pt x="569" y="3982"/>
                </a:lnTo>
                <a:cubicBezTo>
                  <a:pt x="632" y="3982"/>
                  <a:pt x="683" y="3931"/>
                  <a:pt x="683" y="3868"/>
                </a:cubicBezTo>
                <a:cubicBezTo>
                  <a:pt x="683" y="3806"/>
                  <a:pt x="632" y="3755"/>
                  <a:pt x="569" y="3755"/>
                </a:cubicBezTo>
                <a:lnTo>
                  <a:pt x="480" y="3755"/>
                </a:lnTo>
                <a:lnTo>
                  <a:pt x="1407" y="2416"/>
                </a:lnTo>
                <a:cubicBezTo>
                  <a:pt x="1494" y="2470"/>
                  <a:pt x="1596" y="2503"/>
                  <a:pt x="1707" y="2503"/>
                </a:cubicBezTo>
                <a:cubicBezTo>
                  <a:pt x="1888" y="2503"/>
                  <a:pt x="2048" y="2416"/>
                  <a:pt x="2152" y="2284"/>
                </a:cubicBezTo>
                <a:lnTo>
                  <a:pt x="2752" y="2584"/>
                </a:lnTo>
                <a:cubicBezTo>
                  <a:pt x="2740" y="2631"/>
                  <a:pt x="2731" y="2680"/>
                  <a:pt x="2731" y="2731"/>
                </a:cubicBezTo>
                <a:cubicBezTo>
                  <a:pt x="2731" y="3044"/>
                  <a:pt x="2986" y="3300"/>
                  <a:pt x="3300" y="3300"/>
                </a:cubicBezTo>
                <a:cubicBezTo>
                  <a:pt x="3613" y="3300"/>
                  <a:pt x="3868" y="3044"/>
                  <a:pt x="3868" y="2731"/>
                </a:cubicBezTo>
                <a:cubicBezTo>
                  <a:pt x="3868" y="2608"/>
                  <a:pt x="3829" y="2496"/>
                  <a:pt x="3763" y="2403"/>
                </a:cubicBezTo>
                <a:lnTo>
                  <a:pt x="4488" y="1055"/>
                </a:lnTo>
                <a:cubicBezTo>
                  <a:pt x="4574" y="1107"/>
                  <a:pt x="4672" y="1138"/>
                  <a:pt x="4779" y="1138"/>
                </a:cubicBezTo>
                <a:cubicBezTo>
                  <a:pt x="4891" y="1138"/>
                  <a:pt x="4995" y="1104"/>
                  <a:pt x="5083" y="1048"/>
                </a:cubicBezTo>
                <a:lnTo>
                  <a:pt x="5827" y="2004"/>
                </a:lnTo>
                <a:cubicBezTo>
                  <a:pt x="5829" y="2007"/>
                  <a:pt x="5833" y="2009"/>
                  <a:pt x="5836" y="2011"/>
                </a:cubicBezTo>
                <a:cubicBezTo>
                  <a:pt x="5745" y="2112"/>
                  <a:pt x="5689" y="2244"/>
                  <a:pt x="5689" y="2389"/>
                </a:cubicBezTo>
                <a:cubicBezTo>
                  <a:pt x="5689" y="2703"/>
                  <a:pt x="5944" y="2958"/>
                  <a:pt x="6258" y="2958"/>
                </a:cubicBezTo>
                <a:cubicBezTo>
                  <a:pt x="6571" y="2958"/>
                  <a:pt x="6827" y="2703"/>
                  <a:pt x="6827" y="2389"/>
                </a:cubicBezTo>
                <a:cubicBezTo>
                  <a:pt x="6827" y="2076"/>
                  <a:pt x="6571" y="1820"/>
                  <a:pt x="6258" y="1820"/>
                </a:cubicBezTo>
                <a:cubicBezTo>
                  <a:pt x="6170" y="1820"/>
                  <a:pt x="6087" y="1842"/>
                  <a:pt x="6013" y="1878"/>
                </a:cubicBezTo>
                <a:cubicBezTo>
                  <a:pt x="6010" y="1874"/>
                  <a:pt x="6010" y="1869"/>
                  <a:pt x="6006" y="1864"/>
                </a:cubicBezTo>
                <a:lnTo>
                  <a:pt x="5248" y="890"/>
                </a:lnTo>
                <a:cubicBezTo>
                  <a:pt x="5311" y="798"/>
                  <a:pt x="5348" y="688"/>
                  <a:pt x="5348" y="569"/>
                </a:cubicBezTo>
                <a:cubicBezTo>
                  <a:pt x="5348" y="255"/>
                  <a:pt x="5092" y="0"/>
                  <a:pt x="4779" y="0"/>
                </a:cubicBezTo>
                <a:cubicBezTo>
                  <a:pt x="4465" y="0"/>
                  <a:pt x="4210" y="255"/>
                  <a:pt x="4210" y="569"/>
                </a:cubicBezTo>
                <a:cubicBezTo>
                  <a:pt x="4210" y="691"/>
                  <a:pt x="4249" y="804"/>
                  <a:pt x="4315" y="897"/>
                </a:cubicBezTo>
                <a:lnTo>
                  <a:pt x="3590" y="2244"/>
                </a:lnTo>
                <a:cubicBezTo>
                  <a:pt x="3505" y="2193"/>
                  <a:pt x="3406" y="2162"/>
                  <a:pt x="3300" y="2162"/>
                </a:cubicBezTo>
                <a:cubicBezTo>
                  <a:pt x="3118" y="2162"/>
                  <a:pt x="2959" y="2248"/>
                  <a:pt x="2854" y="2381"/>
                </a:cubicBezTo>
                <a:lnTo>
                  <a:pt x="2254" y="2081"/>
                </a:lnTo>
                <a:cubicBezTo>
                  <a:pt x="2267" y="2034"/>
                  <a:pt x="2276" y="1985"/>
                  <a:pt x="2276" y="1934"/>
                </a:cubicBezTo>
                <a:cubicBezTo>
                  <a:pt x="2276" y="1621"/>
                  <a:pt x="2020" y="1365"/>
                  <a:pt x="1707" y="1365"/>
                </a:cubicBezTo>
                <a:cubicBezTo>
                  <a:pt x="1393" y="1365"/>
                  <a:pt x="1138" y="1621"/>
                  <a:pt x="1138" y="1934"/>
                </a:cubicBezTo>
                <a:cubicBezTo>
                  <a:pt x="1138" y="2054"/>
                  <a:pt x="1176" y="2166"/>
                  <a:pt x="1239" y="2257"/>
                </a:cubicBezTo>
                <a:lnTo>
                  <a:pt x="593" y="3191"/>
                </a:lnTo>
                <a:cubicBezTo>
                  <a:pt x="585" y="3189"/>
                  <a:pt x="578" y="3186"/>
                  <a:pt x="569" y="3186"/>
                </a:cubicBezTo>
                <a:lnTo>
                  <a:pt x="455" y="3186"/>
                </a:lnTo>
                <a:lnTo>
                  <a:pt x="455" y="2844"/>
                </a:lnTo>
                <a:lnTo>
                  <a:pt x="569" y="2844"/>
                </a:lnTo>
                <a:cubicBezTo>
                  <a:pt x="632" y="2844"/>
                  <a:pt x="683" y="2794"/>
                  <a:pt x="683" y="2731"/>
                </a:cubicBezTo>
                <a:cubicBezTo>
                  <a:pt x="683" y="2668"/>
                  <a:pt x="632" y="2617"/>
                  <a:pt x="569" y="2617"/>
                </a:cubicBezTo>
                <a:lnTo>
                  <a:pt x="455" y="2617"/>
                </a:lnTo>
                <a:lnTo>
                  <a:pt x="455" y="2276"/>
                </a:lnTo>
                <a:lnTo>
                  <a:pt x="569" y="2276"/>
                </a:lnTo>
                <a:cubicBezTo>
                  <a:pt x="632" y="2276"/>
                  <a:pt x="683" y="2225"/>
                  <a:pt x="683" y="2162"/>
                </a:cubicBezTo>
                <a:cubicBezTo>
                  <a:pt x="683" y="2099"/>
                  <a:pt x="632" y="2048"/>
                  <a:pt x="569" y="2048"/>
                </a:cubicBezTo>
                <a:lnTo>
                  <a:pt x="455" y="2048"/>
                </a:lnTo>
                <a:lnTo>
                  <a:pt x="455" y="1707"/>
                </a:lnTo>
                <a:lnTo>
                  <a:pt x="569" y="1707"/>
                </a:lnTo>
                <a:cubicBezTo>
                  <a:pt x="632" y="1707"/>
                  <a:pt x="683" y="1656"/>
                  <a:pt x="683" y="1593"/>
                </a:cubicBezTo>
                <a:cubicBezTo>
                  <a:pt x="683" y="1530"/>
                  <a:pt x="632" y="1479"/>
                  <a:pt x="569" y="1479"/>
                </a:cubicBezTo>
                <a:lnTo>
                  <a:pt x="455" y="1479"/>
                </a:lnTo>
                <a:lnTo>
                  <a:pt x="455" y="1138"/>
                </a:lnTo>
                <a:lnTo>
                  <a:pt x="569" y="1138"/>
                </a:lnTo>
                <a:cubicBezTo>
                  <a:pt x="632" y="1138"/>
                  <a:pt x="683" y="1087"/>
                  <a:pt x="683" y="1024"/>
                </a:cubicBezTo>
                <a:cubicBezTo>
                  <a:pt x="683" y="961"/>
                  <a:pt x="632" y="910"/>
                  <a:pt x="569" y="910"/>
                </a:cubicBezTo>
                <a:lnTo>
                  <a:pt x="455" y="910"/>
                </a:lnTo>
                <a:lnTo>
                  <a:pt x="455" y="569"/>
                </a:lnTo>
                <a:lnTo>
                  <a:pt x="569" y="569"/>
                </a:lnTo>
                <a:cubicBezTo>
                  <a:pt x="632" y="569"/>
                  <a:pt x="683" y="518"/>
                  <a:pt x="683" y="455"/>
                </a:cubicBezTo>
                <a:cubicBezTo>
                  <a:pt x="683" y="392"/>
                  <a:pt x="632" y="341"/>
                  <a:pt x="569" y="341"/>
                </a:cubicBezTo>
                <a:lnTo>
                  <a:pt x="455" y="341"/>
                </a:lnTo>
                <a:lnTo>
                  <a:pt x="455" y="114"/>
                </a:lnTo>
                <a:cubicBezTo>
                  <a:pt x="455" y="51"/>
                  <a:pt x="404" y="0"/>
                  <a:pt x="341" y="0"/>
                </a:cubicBezTo>
                <a:cubicBezTo>
                  <a:pt x="278" y="0"/>
                  <a:pt x="228" y="51"/>
                  <a:pt x="228" y="114"/>
                </a:cubicBezTo>
                <a:lnTo>
                  <a:pt x="228" y="341"/>
                </a:lnTo>
                <a:lnTo>
                  <a:pt x="114" y="341"/>
                </a:lnTo>
                <a:cubicBezTo>
                  <a:pt x="51" y="341"/>
                  <a:pt x="0" y="392"/>
                  <a:pt x="0" y="455"/>
                </a:cubicBezTo>
                <a:cubicBezTo>
                  <a:pt x="0" y="518"/>
                  <a:pt x="51" y="569"/>
                  <a:pt x="114" y="569"/>
                </a:cubicBezTo>
                <a:lnTo>
                  <a:pt x="228" y="569"/>
                </a:lnTo>
                <a:lnTo>
                  <a:pt x="228" y="910"/>
                </a:lnTo>
                <a:lnTo>
                  <a:pt x="114" y="910"/>
                </a:lnTo>
                <a:cubicBezTo>
                  <a:pt x="51" y="910"/>
                  <a:pt x="0" y="961"/>
                  <a:pt x="0" y="1024"/>
                </a:cubicBezTo>
                <a:cubicBezTo>
                  <a:pt x="0" y="1087"/>
                  <a:pt x="51" y="1138"/>
                  <a:pt x="114" y="1138"/>
                </a:cubicBezTo>
                <a:lnTo>
                  <a:pt x="228" y="1138"/>
                </a:lnTo>
                <a:lnTo>
                  <a:pt x="228" y="1479"/>
                </a:lnTo>
                <a:lnTo>
                  <a:pt x="114" y="1479"/>
                </a:lnTo>
                <a:cubicBezTo>
                  <a:pt x="51" y="1479"/>
                  <a:pt x="0" y="1530"/>
                  <a:pt x="0" y="1593"/>
                </a:cubicBezTo>
                <a:cubicBezTo>
                  <a:pt x="0" y="1656"/>
                  <a:pt x="51" y="1707"/>
                  <a:pt x="114" y="1707"/>
                </a:cubicBezTo>
                <a:lnTo>
                  <a:pt x="228" y="1707"/>
                </a:lnTo>
                <a:lnTo>
                  <a:pt x="228" y="2048"/>
                </a:lnTo>
                <a:lnTo>
                  <a:pt x="114" y="2048"/>
                </a:lnTo>
                <a:cubicBezTo>
                  <a:pt x="51" y="2048"/>
                  <a:pt x="0" y="2099"/>
                  <a:pt x="0" y="2162"/>
                </a:cubicBezTo>
                <a:cubicBezTo>
                  <a:pt x="0" y="2225"/>
                  <a:pt x="51" y="2276"/>
                  <a:pt x="114" y="2276"/>
                </a:cubicBezTo>
                <a:lnTo>
                  <a:pt x="228" y="2276"/>
                </a:lnTo>
                <a:lnTo>
                  <a:pt x="228" y="2617"/>
                </a:lnTo>
                <a:lnTo>
                  <a:pt x="114" y="2617"/>
                </a:lnTo>
                <a:cubicBezTo>
                  <a:pt x="51" y="2617"/>
                  <a:pt x="0" y="2668"/>
                  <a:pt x="0" y="2731"/>
                </a:cubicBezTo>
                <a:cubicBezTo>
                  <a:pt x="0" y="2794"/>
                  <a:pt x="51" y="2844"/>
                  <a:pt x="114" y="2844"/>
                </a:cubicBezTo>
                <a:lnTo>
                  <a:pt x="228" y="2844"/>
                </a:lnTo>
                <a:lnTo>
                  <a:pt x="228" y="3186"/>
                </a:lnTo>
                <a:lnTo>
                  <a:pt x="114" y="3186"/>
                </a:lnTo>
                <a:cubicBezTo>
                  <a:pt x="51" y="3186"/>
                  <a:pt x="0" y="3237"/>
                  <a:pt x="0" y="3300"/>
                </a:cubicBezTo>
                <a:cubicBezTo>
                  <a:pt x="0" y="3362"/>
                  <a:pt x="51" y="3413"/>
                  <a:pt x="114" y="3413"/>
                </a:cubicBezTo>
                <a:lnTo>
                  <a:pt x="228" y="3413"/>
                </a:lnTo>
                <a:lnTo>
                  <a:pt x="228" y="3755"/>
                </a:lnTo>
                <a:lnTo>
                  <a:pt x="114" y="3755"/>
                </a:lnTo>
                <a:cubicBezTo>
                  <a:pt x="51" y="3755"/>
                  <a:pt x="0" y="3806"/>
                  <a:pt x="0" y="3868"/>
                </a:cubicBezTo>
                <a:cubicBezTo>
                  <a:pt x="0" y="3931"/>
                  <a:pt x="51" y="3982"/>
                  <a:pt x="114" y="3982"/>
                </a:cubicBezTo>
                <a:lnTo>
                  <a:pt x="228" y="3982"/>
                </a:lnTo>
                <a:lnTo>
                  <a:pt x="228" y="4324"/>
                </a:lnTo>
                <a:lnTo>
                  <a:pt x="114" y="4324"/>
                </a:lnTo>
                <a:cubicBezTo>
                  <a:pt x="51" y="4324"/>
                  <a:pt x="0" y="4374"/>
                  <a:pt x="0" y="4437"/>
                </a:cubicBezTo>
                <a:cubicBezTo>
                  <a:pt x="0" y="4500"/>
                  <a:pt x="51" y="4551"/>
                  <a:pt x="114" y="4551"/>
                </a:cubicBezTo>
                <a:lnTo>
                  <a:pt x="228" y="4551"/>
                </a:lnTo>
                <a:lnTo>
                  <a:pt x="228" y="4892"/>
                </a:lnTo>
                <a:lnTo>
                  <a:pt x="114" y="4892"/>
                </a:lnTo>
                <a:cubicBezTo>
                  <a:pt x="51" y="4892"/>
                  <a:pt x="0" y="4943"/>
                  <a:pt x="0" y="5006"/>
                </a:cubicBezTo>
                <a:cubicBezTo>
                  <a:pt x="0" y="5069"/>
                  <a:pt x="51" y="5120"/>
                  <a:pt x="114" y="5120"/>
                </a:cubicBezTo>
                <a:lnTo>
                  <a:pt x="228" y="5120"/>
                </a:lnTo>
                <a:lnTo>
                  <a:pt x="228" y="5461"/>
                </a:lnTo>
                <a:lnTo>
                  <a:pt x="114" y="5461"/>
                </a:lnTo>
                <a:cubicBezTo>
                  <a:pt x="51" y="5461"/>
                  <a:pt x="0" y="5512"/>
                  <a:pt x="0" y="5575"/>
                </a:cubicBezTo>
                <a:cubicBezTo>
                  <a:pt x="0" y="5638"/>
                  <a:pt x="51" y="5689"/>
                  <a:pt x="114" y="5689"/>
                </a:cubicBezTo>
                <a:lnTo>
                  <a:pt x="228" y="5689"/>
                </a:lnTo>
                <a:lnTo>
                  <a:pt x="228" y="6030"/>
                </a:lnTo>
                <a:lnTo>
                  <a:pt x="114" y="6030"/>
                </a:lnTo>
                <a:cubicBezTo>
                  <a:pt x="51" y="6030"/>
                  <a:pt x="0" y="6081"/>
                  <a:pt x="0" y="6144"/>
                </a:cubicBezTo>
                <a:cubicBezTo>
                  <a:pt x="0" y="6207"/>
                  <a:pt x="51" y="6258"/>
                  <a:pt x="114" y="6258"/>
                </a:cubicBezTo>
                <a:lnTo>
                  <a:pt x="228" y="6258"/>
                </a:lnTo>
                <a:lnTo>
                  <a:pt x="228" y="6485"/>
                </a:lnTo>
                <a:cubicBezTo>
                  <a:pt x="228" y="6548"/>
                  <a:pt x="278" y="6599"/>
                  <a:pt x="341" y="6599"/>
                </a:cubicBezTo>
                <a:lnTo>
                  <a:pt x="683" y="6599"/>
                </a:lnTo>
                <a:lnTo>
                  <a:pt x="683" y="6713"/>
                </a:lnTo>
                <a:cubicBezTo>
                  <a:pt x="683" y="6776"/>
                  <a:pt x="734" y="6827"/>
                  <a:pt x="796" y="6827"/>
                </a:cubicBezTo>
                <a:cubicBezTo>
                  <a:pt x="859" y="6827"/>
                  <a:pt x="910" y="6776"/>
                  <a:pt x="910" y="6713"/>
                </a:cubicBezTo>
                <a:lnTo>
                  <a:pt x="910" y="6599"/>
                </a:lnTo>
                <a:lnTo>
                  <a:pt x="1252" y="6599"/>
                </a:lnTo>
                <a:lnTo>
                  <a:pt x="1252" y="6713"/>
                </a:lnTo>
                <a:cubicBezTo>
                  <a:pt x="1252" y="6776"/>
                  <a:pt x="1302" y="6827"/>
                  <a:pt x="1365" y="6827"/>
                </a:cubicBezTo>
                <a:cubicBezTo>
                  <a:pt x="1428" y="6827"/>
                  <a:pt x="1479" y="6776"/>
                  <a:pt x="1479" y="6713"/>
                </a:cubicBezTo>
                <a:lnTo>
                  <a:pt x="1479" y="6599"/>
                </a:lnTo>
                <a:lnTo>
                  <a:pt x="1820" y="6599"/>
                </a:lnTo>
                <a:lnTo>
                  <a:pt x="1820" y="6713"/>
                </a:lnTo>
                <a:cubicBezTo>
                  <a:pt x="1820" y="6776"/>
                  <a:pt x="1871" y="6827"/>
                  <a:pt x="1934" y="6827"/>
                </a:cubicBezTo>
                <a:cubicBezTo>
                  <a:pt x="1997" y="6827"/>
                  <a:pt x="2048" y="6776"/>
                  <a:pt x="2048" y="6713"/>
                </a:cubicBezTo>
                <a:lnTo>
                  <a:pt x="2048" y="6599"/>
                </a:lnTo>
                <a:lnTo>
                  <a:pt x="2389" y="6599"/>
                </a:lnTo>
                <a:lnTo>
                  <a:pt x="2389" y="6713"/>
                </a:lnTo>
                <a:cubicBezTo>
                  <a:pt x="2389" y="6776"/>
                  <a:pt x="2440" y="6827"/>
                  <a:pt x="2503" y="6827"/>
                </a:cubicBezTo>
                <a:cubicBezTo>
                  <a:pt x="2566" y="6827"/>
                  <a:pt x="2617" y="6776"/>
                  <a:pt x="2617" y="6713"/>
                </a:cubicBezTo>
                <a:lnTo>
                  <a:pt x="2617" y="6599"/>
                </a:lnTo>
                <a:lnTo>
                  <a:pt x="2958" y="6599"/>
                </a:lnTo>
                <a:lnTo>
                  <a:pt x="2958" y="6713"/>
                </a:lnTo>
                <a:cubicBezTo>
                  <a:pt x="2958" y="6776"/>
                  <a:pt x="3009" y="6827"/>
                  <a:pt x="3072" y="6827"/>
                </a:cubicBezTo>
                <a:cubicBezTo>
                  <a:pt x="3135" y="6827"/>
                  <a:pt x="3186" y="6776"/>
                  <a:pt x="3186" y="6713"/>
                </a:cubicBezTo>
                <a:lnTo>
                  <a:pt x="3186" y="6599"/>
                </a:lnTo>
                <a:lnTo>
                  <a:pt x="3527" y="6599"/>
                </a:lnTo>
                <a:lnTo>
                  <a:pt x="3527" y="6713"/>
                </a:lnTo>
                <a:cubicBezTo>
                  <a:pt x="3527" y="6776"/>
                  <a:pt x="3578" y="6827"/>
                  <a:pt x="3641" y="6827"/>
                </a:cubicBezTo>
                <a:cubicBezTo>
                  <a:pt x="3704" y="6827"/>
                  <a:pt x="3755" y="6776"/>
                  <a:pt x="3755" y="6713"/>
                </a:cubicBezTo>
                <a:lnTo>
                  <a:pt x="3755" y="6599"/>
                </a:lnTo>
                <a:lnTo>
                  <a:pt x="4096" y="6599"/>
                </a:lnTo>
                <a:lnTo>
                  <a:pt x="4096" y="6713"/>
                </a:lnTo>
                <a:cubicBezTo>
                  <a:pt x="4096" y="6776"/>
                  <a:pt x="4147" y="6827"/>
                  <a:pt x="4210" y="6827"/>
                </a:cubicBezTo>
                <a:cubicBezTo>
                  <a:pt x="4273" y="6827"/>
                  <a:pt x="4323" y="6776"/>
                  <a:pt x="4323" y="6713"/>
                </a:cubicBezTo>
                <a:lnTo>
                  <a:pt x="4323" y="6599"/>
                </a:lnTo>
                <a:lnTo>
                  <a:pt x="4665" y="6599"/>
                </a:lnTo>
                <a:lnTo>
                  <a:pt x="4665" y="6713"/>
                </a:lnTo>
                <a:cubicBezTo>
                  <a:pt x="4665" y="6776"/>
                  <a:pt x="4716" y="6827"/>
                  <a:pt x="4779" y="6827"/>
                </a:cubicBezTo>
                <a:cubicBezTo>
                  <a:pt x="4842" y="6827"/>
                  <a:pt x="4892" y="6776"/>
                  <a:pt x="4892" y="6713"/>
                </a:cubicBezTo>
                <a:lnTo>
                  <a:pt x="4892" y="6599"/>
                </a:lnTo>
                <a:lnTo>
                  <a:pt x="5234" y="6599"/>
                </a:lnTo>
                <a:lnTo>
                  <a:pt x="5234" y="6713"/>
                </a:lnTo>
                <a:cubicBezTo>
                  <a:pt x="5234" y="6776"/>
                  <a:pt x="5285" y="6827"/>
                  <a:pt x="5347" y="6827"/>
                </a:cubicBezTo>
                <a:cubicBezTo>
                  <a:pt x="5410" y="6827"/>
                  <a:pt x="5461" y="6776"/>
                  <a:pt x="5461" y="6713"/>
                </a:cubicBezTo>
                <a:lnTo>
                  <a:pt x="5461" y="6599"/>
                </a:lnTo>
                <a:lnTo>
                  <a:pt x="5803" y="6599"/>
                </a:lnTo>
                <a:lnTo>
                  <a:pt x="5803" y="6713"/>
                </a:lnTo>
                <a:cubicBezTo>
                  <a:pt x="5803" y="6776"/>
                  <a:pt x="5853" y="6827"/>
                  <a:pt x="5916" y="6827"/>
                </a:cubicBezTo>
                <a:cubicBezTo>
                  <a:pt x="5979" y="6827"/>
                  <a:pt x="6030" y="6776"/>
                  <a:pt x="6030" y="6713"/>
                </a:cubicBezTo>
                <a:lnTo>
                  <a:pt x="6030" y="6599"/>
                </a:lnTo>
                <a:lnTo>
                  <a:pt x="6371" y="6599"/>
                </a:lnTo>
                <a:lnTo>
                  <a:pt x="6371" y="6713"/>
                </a:lnTo>
                <a:cubicBezTo>
                  <a:pt x="6371" y="6776"/>
                  <a:pt x="6422" y="6827"/>
                  <a:pt x="6485" y="6827"/>
                </a:cubicBezTo>
                <a:cubicBezTo>
                  <a:pt x="6548" y="6827"/>
                  <a:pt x="6599" y="6776"/>
                  <a:pt x="6599" y="6713"/>
                </a:cubicBezTo>
                <a:lnTo>
                  <a:pt x="6599" y="6599"/>
                </a:lnTo>
                <a:lnTo>
                  <a:pt x="6713" y="6599"/>
                </a:lnTo>
                <a:cubicBezTo>
                  <a:pt x="6776" y="6599"/>
                  <a:pt x="6827" y="6548"/>
                  <a:pt x="6827" y="6485"/>
                </a:cubicBezTo>
                <a:cubicBezTo>
                  <a:pt x="6827" y="6422"/>
                  <a:pt x="6776" y="6372"/>
                  <a:pt x="6713" y="6372"/>
                </a:cubicBezTo>
                <a:lnTo>
                  <a:pt x="6599" y="6372"/>
                </a:lnTo>
                <a:lnTo>
                  <a:pt x="6599" y="6258"/>
                </a:lnTo>
                <a:cubicBezTo>
                  <a:pt x="6599" y="6195"/>
                  <a:pt x="6548" y="6144"/>
                  <a:pt x="6485" y="6144"/>
                </a:cubicBezTo>
                <a:cubicBezTo>
                  <a:pt x="6422" y="6144"/>
                  <a:pt x="6371" y="6195"/>
                  <a:pt x="6371" y="6258"/>
                </a:cubicBezTo>
                <a:lnTo>
                  <a:pt x="6371" y="6372"/>
                </a:lnTo>
                <a:lnTo>
                  <a:pt x="6030" y="6372"/>
                </a:lnTo>
                <a:lnTo>
                  <a:pt x="6030" y="6258"/>
                </a:lnTo>
                <a:cubicBezTo>
                  <a:pt x="6030" y="6195"/>
                  <a:pt x="5979" y="6144"/>
                  <a:pt x="5916" y="6144"/>
                </a:cubicBezTo>
                <a:cubicBezTo>
                  <a:pt x="5853" y="6144"/>
                  <a:pt x="5803" y="6195"/>
                  <a:pt x="5803" y="6258"/>
                </a:cubicBezTo>
                <a:lnTo>
                  <a:pt x="5803" y="6372"/>
                </a:lnTo>
                <a:lnTo>
                  <a:pt x="5461" y="6372"/>
                </a:lnTo>
                <a:lnTo>
                  <a:pt x="5461" y="6258"/>
                </a:lnTo>
                <a:cubicBezTo>
                  <a:pt x="5461" y="6195"/>
                  <a:pt x="5410" y="6144"/>
                  <a:pt x="5347" y="6144"/>
                </a:cubicBezTo>
                <a:cubicBezTo>
                  <a:pt x="5285" y="6144"/>
                  <a:pt x="5234" y="6195"/>
                  <a:pt x="5234" y="6258"/>
                </a:cubicBezTo>
                <a:lnTo>
                  <a:pt x="5234" y="6372"/>
                </a:lnTo>
                <a:lnTo>
                  <a:pt x="4892" y="6372"/>
                </a:lnTo>
                <a:lnTo>
                  <a:pt x="4892" y="6258"/>
                </a:lnTo>
                <a:cubicBezTo>
                  <a:pt x="4892" y="6195"/>
                  <a:pt x="4842" y="6144"/>
                  <a:pt x="4779" y="6144"/>
                </a:cubicBezTo>
                <a:cubicBezTo>
                  <a:pt x="4716" y="6144"/>
                  <a:pt x="4665" y="6195"/>
                  <a:pt x="4665" y="6258"/>
                </a:cubicBezTo>
                <a:lnTo>
                  <a:pt x="4665" y="6372"/>
                </a:lnTo>
                <a:lnTo>
                  <a:pt x="4323" y="6372"/>
                </a:lnTo>
                <a:lnTo>
                  <a:pt x="4323" y="6258"/>
                </a:lnTo>
                <a:cubicBezTo>
                  <a:pt x="4323" y="6195"/>
                  <a:pt x="4273" y="6144"/>
                  <a:pt x="4210" y="6144"/>
                </a:cubicBezTo>
                <a:cubicBezTo>
                  <a:pt x="4147" y="6144"/>
                  <a:pt x="4096" y="6195"/>
                  <a:pt x="4096" y="6258"/>
                </a:cubicBezTo>
                <a:lnTo>
                  <a:pt x="4096" y="6372"/>
                </a:lnTo>
                <a:lnTo>
                  <a:pt x="3755" y="6372"/>
                </a:lnTo>
                <a:lnTo>
                  <a:pt x="3755" y="6258"/>
                </a:lnTo>
                <a:cubicBezTo>
                  <a:pt x="3755" y="6195"/>
                  <a:pt x="3704" y="6144"/>
                  <a:pt x="3641" y="6144"/>
                </a:cubicBezTo>
                <a:cubicBezTo>
                  <a:pt x="3578" y="6144"/>
                  <a:pt x="3527" y="6195"/>
                  <a:pt x="3527" y="6258"/>
                </a:cubicBezTo>
                <a:lnTo>
                  <a:pt x="3527" y="6372"/>
                </a:lnTo>
                <a:lnTo>
                  <a:pt x="3186" y="6372"/>
                </a:lnTo>
                <a:lnTo>
                  <a:pt x="3186" y="6258"/>
                </a:lnTo>
                <a:cubicBezTo>
                  <a:pt x="3186" y="6195"/>
                  <a:pt x="3135" y="6144"/>
                  <a:pt x="3072" y="6144"/>
                </a:cubicBezTo>
                <a:cubicBezTo>
                  <a:pt x="3009" y="6144"/>
                  <a:pt x="2958" y="6195"/>
                  <a:pt x="2958" y="6258"/>
                </a:cubicBezTo>
                <a:lnTo>
                  <a:pt x="2958" y="6372"/>
                </a:lnTo>
                <a:lnTo>
                  <a:pt x="2617" y="6372"/>
                </a:lnTo>
                <a:lnTo>
                  <a:pt x="2617" y="6258"/>
                </a:lnTo>
                <a:cubicBezTo>
                  <a:pt x="2617" y="6195"/>
                  <a:pt x="2566" y="6144"/>
                  <a:pt x="2503" y="6144"/>
                </a:cubicBezTo>
                <a:cubicBezTo>
                  <a:pt x="2440" y="6144"/>
                  <a:pt x="2389" y="6195"/>
                  <a:pt x="2389" y="6258"/>
                </a:cubicBezTo>
                <a:lnTo>
                  <a:pt x="2389" y="6372"/>
                </a:lnTo>
                <a:lnTo>
                  <a:pt x="2048" y="6372"/>
                </a:lnTo>
                <a:lnTo>
                  <a:pt x="2048" y="6258"/>
                </a:lnTo>
                <a:cubicBezTo>
                  <a:pt x="2048" y="6195"/>
                  <a:pt x="1997" y="6144"/>
                  <a:pt x="1934" y="6144"/>
                </a:cubicBezTo>
                <a:cubicBezTo>
                  <a:pt x="1871" y="6144"/>
                  <a:pt x="1820" y="6195"/>
                  <a:pt x="1820" y="6258"/>
                </a:cubicBezTo>
                <a:lnTo>
                  <a:pt x="1820" y="6372"/>
                </a:lnTo>
                <a:lnTo>
                  <a:pt x="1479" y="6372"/>
                </a:lnTo>
                <a:lnTo>
                  <a:pt x="1479" y="6258"/>
                </a:lnTo>
                <a:cubicBezTo>
                  <a:pt x="1479" y="6195"/>
                  <a:pt x="1428" y="6144"/>
                  <a:pt x="1365" y="6144"/>
                </a:cubicBezTo>
                <a:cubicBezTo>
                  <a:pt x="1302" y="6144"/>
                  <a:pt x="1252" y="6195"/>
                  <a:pt x="1252" y="6258"/>
                </a:cubicBezTo>
                <a:lnTo>
                  <a:pt x="1252" y="6372"/>
                </a:lnTo>
                <a:lnTo>
                  <a:pt x="910" y="6372"/>
                </a:lnTo>
                <a:lnTo>
                  <a:pt x="910" y="6258"/>
                </a:lnTo>
                <a:cubicBezTo>
                  <a:pt x="910" y="6195"/>
                  <a:pt x="859" y="6144"/>
                  <a:pt x="796" y="6144"/>
                </a:cubicBezTo>
                <a:cubicBezTo>
                  <a:pt x="734" y="6144"/>
                  <a:pt x="683" y="6195"/>
                  <a:pt x="683" y="6258"/>
                </a:cubicBezTo>
                <a:lnTo>
                  <a:pt x="683" y="6372"/>
                </a:lnTo>
                <a:lnTo>
                  <a:pt x="455" y="6372"/>
                </a:lnTo>
                <a:lnTo>
                  <a:pt x="455" y="5234"/>
                </a:lnTo>
                <a:lnTo>
                  <a:pt x="1263" y="52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îšḻíďé"/>
          <p:cNvSpPr/>
          <p:nvPr/>
        </p:nvSpPr>
        <p:spPr>
          <a:xfrm>
            <a:off x="3655322" y="4579844"/>
            <a:ext cx="653802" cy="653803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4" name="íślídè"/>
          <p:cNvSpPr>
            <a:spLocks/>
          </p:cNvSpPr>
          <p:nvPr/>
        </p:nvSpPr>
        <p:spPr bwMode="auto">
          <a:xfrm>
            <a:off x="3790396" y="4721981"/>
            <a:ext cx="383655" cy="369530"/>
          </a:xfrm>
          <a:custGeom>
            <a:avLst/>
            <a:gdLst>
              <a:gd name="T0" fmla="*/ 3413 w 6827"/>
              <a:gd name="T1" fmla="*/ 0 h 5912"/>
              <a:gd name="T2" fmla="*/ 0 w 6827"/>
              <a:gd name="T3" fmla="*/ 5912 h 5912"/>
              <a:gd name="T4" fmla="*/ 6827 w 6827"/>
              <a:gd name="T5" fmla="*/ 5912 h 5912"/>
              <a:gd name="T6" fmla="*/ 3413 w 6827"/>
              <a:gd name="T7" fmla="*/ 0 h 5912"/>
              <a:gd name="T8" fmla="*/ 3413 w 6827"/>
              <a:gd name="T9" fmla="*/ 972 h 5912"/>
              <a:gd name="T10" fmla="*/ 4489 w 6827"/>
              <a:gd name="T11" fmla="*/ 2835 h 5912"/>
              <a:gd name="T12" fmla="*/ 2338 w 6827"/>
              <a:gd name="T13" fmla="*/ 2835 h 5912"/>
              <a:gd name="T14" fmla="*/ 3413 w 6827"/>
              <a:gd name="T15" fmla="*/ 972 h 5912"/>
              <a:gd name="T16" fmla="*/ 842 w 6827"/>
              <a:gd name="T17" fmla="*/ 5426 h 5912"/>
              <a:gd name="T18" fmla="*/ 1917 w 6827"/>
              <a:gd name="T19" fmla="*/ 3564 h 5912"/>
              <a:gd name="T20" fmla="*/ 2993 w 6827"/>
              <a:gd name="T21" fmla="*/ 5426 h 5912"/>
              <a:gd name="T22" fmla="*/ 842 w 6827"/>
              <a:gd name="T23" fmla="*/ 5426 h 5912"/>
              <a:gd name="T24" fmla="*/ 2338 w 6827"/>
              <a:gd name="T25" fmla="*/ 3321 h 5912"/>
              <a:gd name="T26" fmla="*/ 4489 w 6827"/>
              <a:gd name="T27" fmla="*/ 3321 h 5912"/>
              <a:gd name="T28" fmla="*/ 3413 w 6827"/>
              <a:gd name="T29" fmla="*/ 5183 h 5912"/>
              <a:gd name="T30" fmla="*/ 2338 w 6827"/>
              <a:gd name="T31" fmla="*/ 3321 h 5912"/>
              <a:gd name="T32" fmla="*/ 4910 w 6827"/>
              <a:gd name="T33" fmla="*/ 3564 h 5912"/>
              <a:gd name="T34" fmla="*/ 5985 w 6827"/>
              <a:gd name="T35" fmla="*/ 5426 h 5912"/>
              <a:gd name="T36" fmla="*/ 3834 w 6827"/>
              <a:gd name="T37" fmla="*/ 5426 h 5912"/>
              <a:gd name="T38" fmla="*/ 4910 w 6827"/>
              <a:gd name="T39" fmla="*/ 3564 h 5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827" h="5912">
                <a:moveTo>
                  <a:pt x="3413" y="0"/>
                </a:moveTo>
                <a:lnTo>
                  <a:pt x="0" y="5912"/>
                </a:lnTo>
                <a:lnTo>
                  <a:pt x="6827" y="5912"/>
                </a:lnTo>
                <a:lnTo>
                  <a:pt x="3413" y="0"/>
                </a:lnTo>
                <a:close/>
                <a:moveTo>
                  <a:pt x="3413" y="972"/>
                </a:moveTo>
                <a:lnTo>
                  <a:pt x="4489" y="2835"/>
                </a:lnTo>
                <a:lnTo>
                  <a:pt x="2338" y="2835"/>
                </a:lnTo>
                <a:lnTo>
                  <a:pt x="3413" y="972"/>
                </a:lnTo>
                <a:close/>
                <a:moveTo>
                  <a:pt x="842" y="5426"/>
                </a:moveTo>
                <a:lnTo>
                  <a:pt x="1917" y="3564"/>
                </a:lnTo>
                <a:lnTo>
                  <a:pt x="2993" y="5426"/>
                </a:lnTo>
                <a:lnTo>
                  <a:pt x="842" y="5426"/>
                </a:lnTo>
                <a:close/>
                <a:moveTo>
                  <a:pt x="2338" y="3321"/>
                </a:moveTo>
                <a:lnTo>
                  <a:pt x="4489" y="3321"/>
                </a:lnTo>
                <a:lnTo>
                  <a:pt x="3413" y="5183"/>
                </a:lnTo>
                <a:lnTo>
                  <a:pt x="2338" y="3321"/>
                </a:lnTo>
                <a:close/>
                <a:moveTo>
                  <a:pt x="4910" y="3564"/>
                </a:moveTo>
                <a:lnTo>
                  <a:pt x="5985" y="5426"/>
                </a:lnTo>
                <a:lnTo>
                  <a:pt x="3834" y="5426"/>
                </a:lnTo>
                <a:lnTo>
                  <a:pt x="4910" y="35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ïşḻïďè"/>
          <p:cNvSpPr txBox="1"/>
          <p:nvPr/>
        </p:nvSpPr>
        <p:spPr>
          <a:xfrm>
            <a:off x="1070860" y="4821118"/>
            <a:ext cx="2374396" cy="477631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/>
          <a:p>
            <a:pPr algn="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32" name="ïṡ1iḋê"/>
          <p:cNvSpPr/>
          <p:nvPr/>
        </p:nvSpPr>
        <p:spPr>
          <a:xfrm>
            <a:off x="1070860" y="4514742"/>
            <a:ext cx="2374396" cy="306375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/>
          <a:p>
            <a:pPr lvl="0" algn="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6"/>
                </a:solidFill>
              </a:rPr>
              <a:t>标题文本预设</a:t>
            </a:r>
            <a:endParaRPr lang="zh-CN" altLang="en-US" sz="1600" b="1" dirty="0">
              <a:solidFill>
                <a:schemeClr val="accent6"/>
              </a:solidFill>
            </a:endParaRPr>
          </a:p>
        </p:txBody>
      </p:sp>
      <p:sp>
        <p:nvSpPr>
          <p:cNvPr id="29" name="îṩļíḓé"/>
          <p:cNvSpPr txBox="1"/>
          <p:nvPr/>
        </p:nvSpPr>
        <p:spPr>
          <a:xfrm>
            <a:off x="8965487" y="3153788"/>
            <a:ext cx="2403693" cy="477631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/>
          <a:p>
            <a:pPr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30" name="íṣľide"/>
          <p:cNvSpPr/>
          <p:nvPr/>
        </p:nvSpPr>
        <p:spPr>
          <a:xfrm>
            <a:off x="8965487" y="2847412"/>
            <a:ext cx="2403693" cy="306375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27" name="išḷídê"/>
          <p:cNvSpPr txBox="1"/>
          <p:nvPr/>
        </p:nvSpPr>
        <p:spPr>
          <a:xfrm>
            <a:off x="5859120" y="2133122"/>
            <a:ext cx="2374396" cy="477631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28" name="islïḑè"/>
          <p:cNvSpPr/>
          <p:nvPr/>
        </p:nvSpPr>
        <p:spPr>
          <a:xfrm>
            <a:off x="5859120" y="1826746"/>
            <a:ext cx="2374396" cy="306375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  <a:endParaRPr lang="zh-CN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25" name="isľíḋè"/>
          <p:cNvSpPr txBox="1"/>
          <p:nvPr/>
        </p:nvSpPr>
        <p:spPr>
          <a:xfrm>
            <a:off x="4999404" y="4742189"/>
            <a:ext cx="2374396" cy="477631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26" name="iṣḷïḓè"/>
          <p:cNvSpPr/>
          <p:nvPr/>
        </p:nvSpPr>
        <p:spPr>
          <a:xfrm>
            <a:off x="4999404" y="4435813"/>
            <a:ext cx="2374396" cy="306375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4"/>
                </a:solidFill>
              </a:rPr>
              <a:t>标题文本预设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sp>
        <p:nvSpPr>
          <p:cNvPr id="23" name="ïSļîdè"/>
          <p:cNvSpPr/>
          <p:nvPr/>
        </p:nvSpPr>
        <p:spPr>
          <a:xfrm>
            <a:off x="5859701" y="3655582"/>
            <a:ext cx="653802" cy="653803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ïṥḻïďê"/>
          <p:cNvSpPr>
            <a:spLocks/>
          </p:cNvSpPr>
          <p:nvPr/>
        </p:nvSpPr>
        <p:spPr bwMode="auto">
          <a:xfrm>
            <a:off x="5994775" y="3797719"/>
            <a:ext cx="383655" cy="369530"/>
          </a:xfrm>
          <a:custGeom>
            <a:avLst/>
            <a:gdLst>
              <a:gd name="connsiteX0" fmla="*/ 297615 w 597921"/>
              <a:gd name="connsiteY0" fmla="*/ 96957 h 598324"/>
              <a:gd name="connsiteX1" fmla="*/ 323434 w 597921"/>
              <a:gd name="connsiteY1" fmla="*/ 122740 h 598324"/>
              <a:gd name="connsiteX2" fmla="*/ 323434 w 597921"/>
              <a:gd name="connsiteY2" fmla="*/ 289852 h 598324"/>
              <a:gd name="connsiteX3" fmla="*/ 462572 w 597921"/>
              <a:gd name="connsiteY3" fmla="*/ 289852 h 598324"/>
              <a:gd name="connsiteX4" fmla="*/ 487913 w 597921"/>
              <a:gd name="connsiteY4" fmla="*/ 315157 h 598324"/>
              <a:gd name="connsiteX5" fmla="*/ 462572 w 597921"/>
              <a:gd name="connsiteY5" fmla="*/ 340463 h 598324"/>
              <a:gd name="connsiteX6" fmla="*/ 297615 w 597921"/>
              <a:gd name="connsiteY6" fmla="*/ 340463 h 598324"/>
              <a:gd name="connsiteX7" fmla="*/ 272274 w 597921"/>
              <a:gd name="connsiteY7" fmla="*/ 315157 h 598324"/>
              <a:gd name="connsiteX8" fmla="*/ 272274 w 597921"/>
              <a:gd name="connsiteY8" fmla="*/ 122740 h 598324"/>
              <a:gd name="connsiteX9" fmla="*/ 297615 w 597921"/>
              <a:gd name="connsiteY9" fmla="*/ 96957 h 598324"/>
              <a:gd name="connsiteX10" fmla="*/ 298127 w 597921"/>
              <a:gd name="connsiteY10" fmla="*/ 0 h 598324"/>
              <a:gd name="connsiteX11" fmla="*/ 597921 w 597921"/>
              <a:gd name="connsiteY11" fmla="*/ 299401 h 598324"/>
              <a:gd name="connsiteX12" fmla="*/ 298127 w 597921"/>
              <a:gd name="connsiteY12" fmla="*/ 598324 h 598324"/>
              <a:gd name="connsiteX13" fmla="*/ 35150 w 597921"/>
              <a:gd name="connsiteY13" fmla="*/ 442177 h 598324"/>
              <a:gd name="connsiteX14" fmla="*/ 34194 w 597921"/>
              <a:gd name="connsiteY14" fmla="*/ 432149 h 598324"/>
              <a:gd name="connsiteX15" fmla="*/ 40410 w 597921"/>
              <a:gd name="connsiteY15" fmla="*/ 424509 h 598324"/>
              <a:gd name="connsiteX16" fmla="*/ 74836 w 597921"/>
              <a:gd name="connsiteY16" fmla="*/ 407796 h 598324"/>
              <a:gd name="connsiteX17" fmla="*/ 91571 w 597921"/>
              <a:gd name="connsiteY17" fmla="*/ 413049 h 598324"/>
              <a:gd name="connsiteX18" fmla="*/ 298127 w 597921"/>
              <a:gd name="connsiteY18" fmla="*/ 534815 h 598324"/>
              <a:gd name="connsiteX19" fmla="*/ 534328 w 597921"/>
              <a:gd name="connsiteY19" fmla="*/ 299401 h 598324"/>
              <a:gd name="connsiteX20" fmla="*/ 298127 w 597921"/>
              <a:gd name="connsiteY20" fmla="*/ 63509 h 598324"/>
              <a:gd name="connsiteX21" fmla="*/ 145123 w 597921"/>
              <a:gd name="connsiteY21" fmla="*/ 120333 h 598324"/>
              <a:gd name="connsiteX22" fmla="*/ 200587 w 597921"/>
              <a:gd name="connsiteY22" fmla="*/ 142299 h 598324"/>
              <a:gd name="connsiteX23" fmla="*/ 208237 w 597921"/>
              <a:gd name="connsiteY23" fmla="*/ 152327 h 598324"/>
              <a:gd name="connsiteX24" fmla="*/ 203456 w 597921"/>
              <a:gd name="connsiteY24" fmla="*/ 164265 h 598324"/>
              <a:gd name="connsiteX25" fmla="*/ 48060 w 597921"/>
              <a:gd name="connsiteY25" fmla="*/ 285553 h 598324"/>
              <a:gd name="connsiteX26" fmla="*/ 35150 w 597921"/>
              <a:gd name="connsiteY26" fmla="*/ 287463 h 598324"/>
              <a:gd name="connsiteX27" fmla="*/ 27500 w 597921"/>
              <a:gd name="connsiteY27" fmla="*/ 277435 h 598324"/>
              <a:gd name="connsiteX28" fmla="*/ 246 w 597921"/>
              <a:gd name="connsiteY28" fmla="*/ 82132 h 598324"/>
              <a:gd name="connsiteX29" fmla="*/ 4550 w 597921"/>
              <a:gd name="connsiteY29" fmla="*/ 70194 h 598324"/>
              <a:gd name="connsiteX30" fmla="*/ 17459 w 597921"/>
              <a:gd name="connsiteY30" fmla="*/ 68762 h 598324"/>
              <a:gd name="connsiteX31" fmla="*/ 80574 w 597921"/>
              <a:gd name="connsiteY31" fmla="*/ 94070 h 598324"/>
              <a:gd name="connsiteX32" fmla="*/ 298127 w 597921"/>
              <a:gd name="connsiteY32" fmla="*/ 0 h 59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97921" h="598324">
                <a:moveTo>
                  <a:pt x="297615" y="96957"/>
                </a:moveTo>
                <a:cubicBezTo>
                  <a:pt x="311959" y="96957"/>
                  <a:pt x="323434" y="108416"/>
                  <a:pt x="323434" y="122740"/>
                </a:cubicBezTo>
                <a:lnTo>
                  <a:pt x="323434" y="289852"/>
                </a:lnTo>
                <a:lnTo>
                  <a:pt x="462572" y="289852"/>
                </a:lnTo>
                <a:cubicBezTo>
                  <a:pt x="476438" y="289852"/>
                  <a:pt x="487913" y="301311"/>
                  <a:pt x="487913" y="315157"/>
                </a:cubicBezTo>
                <a:cubicBezTo>
                  <a:pt x="487913" y="329004"/>
                  <a:pt x="476438" y="340463"/>
                  <a:pt x="462572" y="340463"/>
                </a:cubicBezTo>
                <a:lnTo>
                  <a:pt x="297615" y="340463"/>
                </a:lnTo>
                <a:cubicBezTo>
                  <a:pt x="283749" y="340463"/>
                  <a:pt x="272274" y="329004"/>
                  <a:pt x="272274" y="315157"/>
                </a:cubicBezTo>
                <a:lnTo>
                  <a:pt x="272274" y="122740"/>
                </a:lnTo>
                <a:cubicBezTo>
                  <a:pt x="272274" y="108416"/>
                  <a:pt x="283749" y="96957"/>
                  <a:pt x="297615" y="96957"/>
                </a:cubicBezTo>
                <a:close/>
                <a:moveTo>
                  <a:pt x="298127" y="0"/>
                </a:moveTo>
                <a:cubicBezTo>
                  <a:pt x="463564" y="0"/>
                  <a:pt x="597921" y="134181"/>
                  <a:pt x="597921" y="299401"/>
                </a:cubicBezTo>
                <a:cubicBezTo>
                  <a:pt x="597921" y="464143"/>
                  <a:pt x="463564" y="598324"/>
                  <a:pt x="298127" y="598324"/>
                </a:cubicBezTo>
                <a:cubicBezTo>
                  <a:pt x="188155" y="598324"/>
                  <a:pt x="87268" y="538635"/>
                  <a:pt x="35150" y="442177"/>
                </a:cubicBezTo>
                <a:cubicBezTo>
                  <a:pt x="33238" y="438835"/>
                  <a:pt x="32760" y="435492"/>
                  <a:pt x="34194" y="432149"/>
                </a:cubicBezTo>
                <a:cubicBezTo>
                  <a:pt x="35150" y="428807"/>
                  <a:pt x="37541" y="425942"/>
                  <a:pt x="40410" y="424509"/>
                </a:cubicBezTo>
                <a:lnTo>
                  <a:pt x="74836" y="407796"/>
                </a:lnTo>
                <a:cubicBezTo>
                  <a:pt x="81052" y="404931"/>
                  <a:pt x="88702" y="407319"/>
                  <a:pt x="91571" y="413049"/>
                </a:cubicBezTo>
                <a:cubicBezTo>
                  <a:pt x="133169" y="488018"/>
                  <a:pt x="212540" y="534815"/>
                  <a:pt x="298127" y="534815"/>
                </a:cubicBezTo>
                <a:cubicBezTo>
                  <a:pt x="428181" y="534815"/>
                  <a:pt x="534328" y="429284"/>
                  <a:pt x="534328" y="299401"/>
                </a:cubicBezTo>
                <a:cubicBezTo>
                  <a:pt x="534328" y="169517"/>
                  <a:pt x="428181" y="63509"/>
                  <a:pt x="298127" y="63509"/>
                </a:cubicBezTo>
                <a:cubicBezTo>
                  <a:pt x="242185" y="63509"/>
                  <a:pt x="187677" y="83565"/>
                  <a:pt x="145123" y="120333"/>
                </a:cubicBezTo>
                <a:lnTo>
                  <a:pt x="200587" y="142299"/>
                </a:lnTo>
                <a:cubicBezTo>
                  <a:pt x="204890" y="144209"/>
                  <a:pt x="207759" y="148029"/>
                  <a:pt x="208237" y="152327"/>
                </a:cubicBezTo>
                <a:cubicBezTo>
                  <a:pt x="208715" y="157102"/>
                  <a:pt x="207281" y="161399"/>
                  <a:pt x="203456" y="164265"/>
                </a:cubicBezTo>
                <a:lnTo>
                  <a:pt x="48060" y="285553"/>
                </a:lnTo>
                <a:cubicBezTo>
                  <a:pt x="44235" y="288418"/>
                  <a:pt x="39454" y="289373"/>
                  <a:pt x="35150" y="287463"/>
                </a:cubicBezTo>
                <a:cubicBezTo>
                  <a:pt x="31325" y="285553"/>
                  <a:pt x="27978" y="281733"/>
                  <a:pt x="27500" y="277435"/>
                </a:cubicBezTo>
                <a:lnTo>
                  <a:pt x="246" y="82132"/>
                </a:lnTo>
                <a:cubicBezTo>
                  <a:pt x="-710" y="77835"/>
                  <a:pt x="1203" y="73060"/>
                  <a:pt x="4550" y="70194"/>
                </a:cubicBezTo>
                <a:cubicBezTo>
                  <a:pt x="8375" y="67807"/>
                  <a:pt x="13156" y="66852"/>
                  <a:pt x="17459" y="68762"/>
                </a:cubicBezTo>
                <a:lnTo>
                  <a:pt x="80574" y="94070"/>
                </a:lnTo>
                <a:cubicBezTo>
                  <a:pt x="137472" y="33426"/>
                  <a:pt x="214931" y="0"/>
                  <a:pt x="2981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îṣlíďe"/>
          <p:cNvSpPr txBox="1"/>
          <p:nvPr/>
        </p:nvSpPr>
        <p:spPr>
          <a:xfrm>
            <a:off x="3672719" y="3040673"/>
            <a:ext cx="2374396" cy="477631"/>
          </a:xfrm>
          <a:prstGeom prst="rect">
            <a:avLst/>
          </a:prstGeom>
          <a:noFill/>
        </p:spPr>
        <p:txBody>
          <a:bodyPr wrap="square" lIns="0" tIns="0" rIns="0" bIns="0" anchor="ctr">
            <a:normAutofit/>
          </a:bodyPr>
          <a:lstStyle/>
          <a:p>
            <a:pPr algn="ctr" defTabSz="914378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100"/>
              <a:t>此部分内容作为文字排版占位显示</a:t>
            </a:r>
            <a:br>
              <a:rPr lang="zh-CN" altLang="en-US" sz="1100"/>
            </a:br>
            <a:r>
              <a:rPr lang="zh-CN" altLang="en-US" sz="1100"/>
              <a:t>（建议使用主题字体）</a:t>
            </a:r>
            <a:endParaRPr lang="zh-CN" altLang="en-US" sz="1100" dirty="0"/>
          </a:p>
        </p:txBody>
      </p:sp>
      <p:sp>
        <p:nvSpPr>
          <p:cNvPr id="22" name="îṧḻídé"/>
          <p:cNvSpPr/>
          <p:nvPr/>
        </p:nvSpPr>
        <p:spPr>
          <a:xfrm>
            <a:off x="3672719" y="2734297"/>
            <a:ext cx="2374396" cy="306375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/>
          <a:p>
            <a:pPr lvl="0" algn="ctr" defTabSz="914378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5"/>
                </a:solidFill>
              </a:rPr>
              <a:t>标题文本预设</a:t>
            </a:r>
            <a:endParaRPr lang="zh-CN" altLang="en-US" sz="1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664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6" name="iSḻíḓé"/>
          <p:cNvSpPr>
            <a:spLocks/>
          </p:cNvSpPr>
          <p:nvPr/>
        </p:nvSpPr>
        <p:spPr bwMode="auto">
          <a:xfrm>
            <a:off x="7905668" y="4089401"/>
            <a:ext cx="2228850" cy="2768600"/>
          </a:xfrm>
          <a:custGeom>
            <a:avLst/>
            <a:gdLst>
              <a:gd name="T0" fmla="*/ 166 w 1528"/>
              <a:gd name="T1" fmla="*/ 474 h 1898"/>
              <a:gd name="T2" fmla="*/ 33 w 1528"/>
              <a:gd name="T3" fmla="*/ 318 h 1898"/>
              <a:gd name="T4" fmla="*/ 201 w 1528"/>
              <a:gd name="T5" fmla="*/ 279 h 1898"/>
              <a:gd name="T6" fmla="*/ 1139 w 1528"/>
              <a:gd name="T7" fmla="*/ 246 h 1898"/>
              <a:gd name="T8" fmla="*/ 1269 w 1528"/>
              <a:gd name="T9" fmla="*/ 1129 h 1898"/>
              <a:gd name="T10" fmla="*/ 1123 w 1528"/>
              <a:gd name="T11" fmla="*/ 1583 h 1898"/>
              <a:gd name="T12" fmla="*/ 1223 w 1528"/>
              <a:gd name="T13" fmla="*/ 1898 h 1898"/>
              <a:gd name="T14" fmla="*/ 510 w 1528"/>
              <a:gd name="T15" fmla="*/ 1898 h 1898"/>
              <a:gd name="T16" fmla="*/ 370 w 1528"/>
              <a:gd name="T17" fmla="*/ 1554 h 1898"/>
              <a:gd name="T18" fmla="*/ 147 w 1528"/>
              <a:gd name="T19" fmla="*/ 1420 h 1898"/>
              <a:gd name="T20" fmla="*/ 111 w 1528"/>
              <a:gd name="T21" fmla="*/ 1400 h 1898"/>
              <a:gd name="T22" fmla="*/ 116 w 1528"/>
              <a:gd name="T23" fmla="*/ 1326 h 1898"/>
              <a:gd name="T24" fmla="*/ 72 w 1528"/>
              <a:gd name="T25" fmla="*/ 1293 h 1898"/>
              <a:gd name="T26" fmla="*/ 105 w 1528"/>
              <a:gd name="T27" fmla="*/ 1203 h 1898"/>
              <a:gd name="T28" fmla="*/ 12 w 1528"/>
              <a:gd name="T29" fmla="*/ 1114 h 1898"/>
              <a:gd name="T30" fmla="*/ 139 w 1528"/>
              <a:gd name="T31" fmla="*/ 931 h 1898"/>
              <a:gd name="T32" fmla="*/ 166 w 1528"/>
              <a:gd name="T33" fmla="*/ 474 h 1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528" h="1898">
                <a:moveTo>
                  <a:pt x="166" y="474"/>
                </a:moveTo>
                <a:cubicBezTo>
                  <a:pt x="166" y="474"/>
                  <a:pt x="0" y="470"/>
                  <a:pt x="33" y="318"/>
                </a:cubicBezTo>
                <a:cubicBezTo>
                  <a:pt x="33" y="318"/>
                  <a:pt x="78" y="376"/>
                  <a:pt x="201" y="279"/>
                </a:cubicBezTo>
                <a:cubicBezTo>
                  <a:pt x="325" y="182"/>
                  <a:pt x="750" y="0"/>
                  <a:pt x="1139" y="246"/>
                </a:cubicBezTo>
                <a:cubicBezTo>
                  <a:pt x="1528" y="493"/>
                  <a:pt x="1437" y="928"/>
                  <a:pt x="1269" y="1129"/>
                </a:cubicBezTo>
                <a:cubicBezTo>
                  <a:pt x="1100" y="1330"/>
                  <a:pt x="1048" y="1327"/>
                  <a:pt x="1123" y="1583"/>
                </a:cubicBezTo>
                <a:cubicBezTo>
                  <a:pt x="1197" y="1839"/>
                  <a:pt x="1223" y="1898"/>
                  <a:pt x="1223" y="1898"/>
                </a:cubicBezTo>
                <a:cubicBezTo>
                  <a:pt x="510" y="1898"/>
                  <a:pt x="510" y="1898"/>
                  <a:pt x="510" y="1898"/>
                </a:cubicBezTo>
                <a:cubicBezTo>
                  <a:pt x="510" y="1898"/>
                  <a:pt x="519" y="1551"/>
                  <a:pt x="370" y="1554"/>
                </a:cubicBezTo>
                <a:cubicBezTo>
                  <a:pt x="221" y="1557"/>
                  <a:pt x="103" y="1597"/>
                  <a:pt x="147" y="1420"/>
                </a:cubicBezTo>
                <a:cubicBezTo>
                  <a:pt x="147" y="1420"/>
                  <a:pt x="144" y="1396"/>
                  <a:pt x="111" y="1400"/>
                </a:cubicBezTo>
                <a:cubicBezTo>
                  <a:pt x="90" y="1402"/>
                  <a:pt x="65" y="1334"/>
                  <a:pt x="116" y="1326"/>
                </a:cubicBezTo>
                <a:cubicBezTo>
                  <a:pt x="116" y="1326"/>
                  <a:pt x="60" y="1327"/>
                  <a:pt x="72" y="1293"/>
                </a:cubicBezTo>
                <a:cubicBezTo>
                  <a:pt x="83" y="1259"/>
                  <a:pt x="126" y="1233"/>
                  <a:pt x="105" y="1203"/>
                </a:cubicBezTo>
                <a:cubicBezTo>
                  <a:pt x="84" y="1173"/>
                  <a:pt x="5" y="1167"/>
                  <a:pt x="12" y="1114"/>
                </a:cubicBezTo>
                <a:cubicBezTo>
                  <a:pt x="20" y="1061"/>
                  <a:pt x="141" y="1004"/>
                  <a:pt x="139" y="931"/>
                </a:cubicBezTo>
                <a:cubicBezTo>
                  <a:pt x="137" y="857"/>
                  <a:pt x="30" y="583"/>
                  <a:pt x="166" y="474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ïśḻíḑê"/>
          <p:cNvSpPr>
            <a:spLocks/>
          </p:cNvSpPr>
          <p:nvPr/>
        </p:nvSpPr>
        <p:spPr bwMode="auto">
          <a:xfrm>
            <a:off x="8720055" y="4540251"/>
            <a:ext cx="992188" cy="9921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ïṧḷïde"/>
          <p:cNvSpPr>
            <a:spLocks/>
          </p:cNvSpPr>
          <p:nvPr/>
        </p:nvSpPr>
        <p:spPr bwMode="auto">
          <a:xfrm>
            <a:off x="8091405" y="1946276"/>
            <a:ext cx="1441450" cy="14414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ï$ľîḑé"/>
          <p:cNvSpPr>
            <a:spLocks/>
          </p:cNvSpPr>
          <p:nvPr/>
        </p:nvSpPr>
        <p:spPr bwMode="auto">
          <a:xfrm>
            <a:off x="9593180" y="2943226"/>
            <a:ext cx="769938" cy="7715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î$ḷîdé"/>
          <p:cNvSpPr>
            <a:spLocks/>
          </p:cNvSpPr>
          <p:nvPr/>
        </p:nvSpPr>
        <p:spPr bwMode="auto">
          <a:xfrm>
            <a:off x="8670843" y="3214689"/>
            <a:ext cx="1071563" cy="1071563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îš1îḓe"/>
          <p:cNvSpPr>
            <a:spLocks/>
          </p:cNvSpPr>
          <p:nvPr/>
        </p:nvSpPr>
        <p:spPr bwMode="auto">
          <a:xfrm>
            <a:off x="9299493" y="4100514"/>
            <a:ext cx="638175" cy="6381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íSḻïḑê"/>
          <p:cNvSpPr>
            <a:spLocks/>
          </p:cNvSpPr>
          <p:nvPr/>
        </p:nvSpPr>
        <p:spPr bwMode="auto">
          <a:xfrm>
            <a:off x="8105693" y="3581401"/>
            <a:ext cx="638175" cy="6381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ïşļïḍé"/>
          <p:cNvSpPr>
            <a:spLocks/>
          </p:cNvSpPr>
          <p:nvPr/>
        </p:nvSpPr>
        <p:spPr bwMode="auto">
          <a:xfrm>
            <a:off x="7177005" y="2908301"/>
            <a:ext cx="1117600" cy="1117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ïsḷíḓè"/>
          <p:cNvSpPr>
            <a:spLocks noChangeAspect="1"/>
          </p:cNvSpPr>
          <p:nvPr/>
        </p:nvSpPr>
        <p:spPr bwMode="auto">
          <a:xfrm>
            <a:off x="9780811" y="3081351"/>
            <a:ext cx="449297" cy="495273"/>
          </a:xfrm>
          <a:custGeom>
            <a:avLst/>
            <a:gdLst>
              <a:gd name="T0" fmla="*/ 310 w 863"/>
              <a:gd name="T1" fmla="*/ 41 h 954"/>
              <a:gd name="T2" fmla="*/ 201 w 863"/>
              <a:gd name="T3" fmla="*/ 735 h 954"/>
              <a:gd name="T4" fmla="*/ 519 w 863"/>
              <a:gd name="T5" fmla="*/ 953 h 954"/>
              <a:gd name="T6" fmla="*/ 636 w 863"/>
              <a:gd name="T7" fmla="*/ 886 h 954"/>
              <a:gd name="T8" fmla="*/ 770 w 863"/>
              <a:gd name="T9" fmla="*/ 744 h 954"/>
              <a:gd name="T10" fmla="*/ 786 w 863"/>
              <a:gd name="T11" fmla="*/ 693 h 954"/>
              <a:gd name="T12" fmla="*/ 836 w 863"/>
              <a:gd name="T13" fmla="*/ 593 h 954"/>
              <a:gd name="T14" fmla="*/ 293 w 863"/>
              <a:gd name="T15" fmla="*/ 468 h 954"/>
              <a:gd name="T16" fmla="*/ 268 w 863"/>
              <a:gd name="T17" fmla="*/ 434 h 954"/>
              <a:gd name="T18" fmla="*/ 234 w 863"/>
              <a:gd name="T19" fmla="*/ 459 h 954"/>
              <a:gd name="T20" fmla="*/ 159 w 863"/>
              <a:gd name="T21" fmla="*/ 392 h 954"/>
              <a:gd name="T22" fmla="*/ 184 w 863"/>
              <a:gd name="T23" fmla="*/ 342 h 954"/>
              <a:gd name="T24" fmla="*/ 142 w 863"/>
              <a:gd name="T25" fmla="*/ 301 h 954"/>
              <a:gd name="T26" fmla="*/ 168 w 863"/>
              <a:gd name="T27" fmla="*/ 200 h 954"/>
              <a:gd name="T28" fmla="*/ 234 w 863"/>
              <a:gd name="T29" fmla="*/ 200 h 954"/>
              <a:gd name="T30" fmla="*/ 251 w 863"/>
              <a:gd name="T31" fmla="*/ 150 h 954"/>
              <a:gd name="T32" fmla="*/ 351 w 863"/>
              <a:gd name="T33" fmla="*/ 117 h 954"/>
              <a:gd name="T34" fmla="*/ 376 w 863"/>
              <a:gd name="T35" fmla="*/ 175 h 954"/>
              <a:gd name="T36" fmla="*/ 427 w 863"/>
              <a:gd name="T37" fmla="*/ 167 h 954"/>
              <a:gd name="T38" fmla="*/ 510 w 863"/>
              <a:gd name="T39" fmla="*/ 217 h 954"/>
              <a:gd name="T40" fmla="*/ 477 w 863"/>
              <a:gd name="T41" fmla="*/ 284 h 954"/>
              <a:gd name="T42" fmla="*/ 519 w 863"/>
              <a:gd name="T43" fmla="*/ 326 h 954"/>
              <a:gd name="T44" fmla="*/ 494 w 863"/>
              <a:gd name="T45" fmla="*/ 418 h 954"/>
              <a:gd name="T46" fmla="*/ 427 w 863"/>
              <a:gd name="T47" fmla="*/ 409 h 954"/>
              <a:gd name="T48" fmla="*/ 418 w 863"/>
              <a:gd name="T49" fmla="*/ 459 h 954"/>
              <a:gd name="T50" fmla="*/ 318 w 863"/>
              <a:gd name="T51" fmla="*/ 493 h 954"/>
              <a:gd name="T52" fmla="*/ 594 w 863"/>
              <a:gd name="T53" fmla="*/ 660 h 954"/>
              <a:gd name="T54" fmla="*/ 561 w 863"/>
              <a:gd name="T55" fmla="*/ 652 h 954"/>
              <a:gd name="T56" fmla="*/ 552 w 863"/>
              <a:gd name="T57" fmla="*/ 685 h 954"/>
              <a:gd name="T58" fmla="*/ 485 w 863"/>
              <a:gd name="T59" fmla="*/ 710 h 954"/>
              <a:gd name="T60" fmla="*/ 469 w 863"/>
              <a:gd name="T61" fmla="*/ 677 h 954"/>
              <a:gd name="T62" fmla="*/ 435 w 863"/>
              <a:gd name="T63" fmla="*/ 685 h 954"/>
              <a:gd name="T64" fmla="*/ 385 w 863"/>
              <a:gd name="T65" fmla="*/ 643 h 954"/>
              <a:gd name="T66" fmla="*/ 402 w 863"/>
              <a:gd name="T67" fmla="*/ 610 h 954"/>
              <a:gd name="T68" fmla="*/ 376 w 863"/>
              <a:gd name="T69" fmla="*/ 585 h 954"/>
              <a:gd name="T70" fmla="*/ 393 w 863"/>
              <a:gd name="T71" fmla="*/ 518 h 954"/>
              <a:gd name="T72" fmla="*/ 427 w 863"/>
              <a:gd name="T73" fmla="*/ 518 h 954"/>
              <a:gd name="T74" fmla="*/ 443 w 863"/>
              <a:gd name="T75" fmla="*/ 484 h 954"/>
              <a:gd name="T76" fmla="*/ 502 w 863"/>
              <a:gd name="T77" fmla="*/ 468 h 954"/>
              <a:gd name="T78" fmla="*/ 519 w 863"/>
              <a:gd name="T79" fmla="*/ 501 h 954"/>
              <a:gd name="T80" fmla="*/ 552 w 863"/>
              <a:gd name="T81" fmla="*/ 493 h 954"/>
              <a:gd name="T82" fmla="*/ 611 w 863"/>
              <a:gd name="T83" fmla="*/ 535 h 954"/>
              <a:gd name="T84" fmla="*/ 594 w 863"/>
              <a:gd name="T85" fmla="*/ 568 h 954"/>
              <a:gd name="T86" fmla="*/ 619 w 863"/>
              <a:gd name="T87" fmla="*/ 602 h 954"/>
              <a:gd name="T88" fmla="*/ 594 w 863"/>
              <a:gd name="T89" fmla="*/ 660 h 954"/>
              <a:gd name="T90" fmla="*/ 594 w 863"/>
              <a:gd name="T91" fmla="*/ 660 h 9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63" h="954">
                <a:moveTo>
                  <a:pt x="761" y="426"/>
                </a:moveTo>
                <a:cubicBezTo>
                  <a:pt x="820" y="133"/>
                  <a:pt x="577" y="0"/>
                  <a:pt x="310" y="41"/>
                </a:cubicBezTo>
                <a:cubicBezTo>
                  <a:pt x="42" y="83"/>
                  <a:pt x="50" y="242"/>
                  <a:pt x="34" y="317"/>
                </a:cubicBezTo>
                <a:cubicBezTo>
                  <a:pt x="0" y="518"/>
                  <a:pt x="201" y="735"/>
                  <a:pt x="201" y="735"/>
                </a:cubicBezTo>
                <a:cubicBezTo>
                  <a:pt x="193" y="953"/>
                  <a:pt x="193" y="953"/>
                  <a:pt x="193" y="953"/>
                </a:cubicBezTo>
                <a:cubicBezTo>
                  <a:pt x="519" y="953"/>
                  <a:pt x="519" y="953"/>
                  <a:pt x="519" y="953"/>
                </a:cubicBezTo>
                <a:cubicBezTo>
                  <a:pt x="544" y="852"/>
                  <a:pt x="544" y="852"/>
                  <a:pt x="544" y="852"/>
                </a:cubicBezTo>
                <a:cubicBezTo>
                  <a:pt x="544" y="852"/>
                  <a:pt x="552" y="877"/>
                  <a:pt x="636" y="886"/>
                </a:cubicBezTo>
                <a:cubicBezTo>
                  <a:pt x="728" y="894"/>
                  <a:pt x="711" y="785"/>
                  <a:pt x="711" y="785"/>
                </a:cubicBezTo>
                <a:cubicBezTo>
                  <a:pt x="711" y="785"/>
                  <a:pt x="770" y="760"/>
                  <a:pt x="770" y="744"/>
                </a:cubicBezTo>
                <a:cubicBezTo>
                  <a:pt x="770" y="727"/>
                  <a:pt x="736" y="702"/>
                  <a:pt x="736" y="702"/>
                </a:cubicBezTo>
                <a:cubicBezTo>
                  <a:pt x="736" y="702"/>
                  <a:pt x="770" y="710"/>
                  <a:pt x="786" y="693"/>
                </a:cubicBezTo>
                <a:cubicBezTo>
                  <a:pt x="794" y="677"/>
                  <a:pt x="770" y="626"/>
                  <a:pt x="770" y="626"/>
                </a:cubicBezTo>
                <a:cubicBezTo>
                  <a:pt x="770" y="626"/>
                  <a:pt x="811" y="626"/>
                  <a:pt x="836" y="593"/>
                </a:cubicBezTo>
                <a:cubicBezTo>
                  <a:pt x="862" y="568"/>
                  <a:pt x="761" y="484"/>
                  <a:pt x="761" y="426"/>
                </a:cubicBezTo>
                <a:close/>
                <a:moveTo>
                  <a:pt x="293" y="468"/>
                </a:moveTo>
                <a:cubicBezTo>
                  <a:pt x="293" y="468"/>
                  <a:pt x="293" y="451"/>
                  <a:pt x="293" y="443"/>
                </a:cubicBezTo>
                <a:cubicBezTo>
                  <a:pt x="284" y="434"/>
                  <a:pt x="276" y="434"/>
                  <a:pt x="268" y="434"/>
                </a:cubicBezTo>
                <a:cubicBezTo>
                  <a:pt x="260" y="443"/>
                  <a:pt x="243" y="451"/>
                  <a:pt x="243" y="451"/>
                </a:cubicBezTo>
                <a:cubicBezTo>
                  <a:pt x="234" y="459"/>
                  <a:pt x="234" y="459"/>
                  <a:pt x="234" y="459"/>
                </a:cubicBezTo>
                <a:lnTo>
                  <a:pt x="209" y="451"/>
                </a:lnTo>
                <a:cubicBezTo>
                  <a:pt x="159" y="392"/>
                  <a:pt x="159" y="392"/>
                  <a:pt x="159" y="392"/>
                </a:cubicBezTo>
                <a:cubicBezTo>
                  <a:pt x="159" y="359"/>
                  <a:pt x="159" y="359"/>
                  <a:pt x="159" y="359"/>
                </a:cubicBezTo>
                <a:cubicBezTo>
                  <a:pt x="159" y="359"/>
                  <a:pt x="176" y="342"/>
                  <a:pt x="184" y="342"/>
                </a:cubicBezTo>
                <a:cubicBezTo>
                  <a:pt x="184" y="334"/>
                  <a:pt x="184" y="326"/>
                  <a:pt x="184" y="317"/>
                </a:cubicBezTo>
                <a:cubicBezTo>
                  <a:pt x="168" y="309"/>
                  <a:pt x="142" y="301"/>
                  <a:pt x="142" y="301"/>
                </a:cubicBezTo>
                <a:cubicBezTo>
                  <a:pt x="134" y="267"/>
                  <a:pt x="134" y="267"/>
                  <a:pt x="134" y="267"/>
                </a:cubicBezTo>
                <a:cubicBezTo>
                  <a:pt x="168" y="200"/>
                  <a:pt x="168" y="200"/>
                  <a:pt x="168" y="200"/>
                </a:cubicBezTo>
                <a:cubicBezTo>
                  <a:pt x="201" y="192"/>
                  <a:pt x="201" y="192"/>
                  <a:pt x="201" y="192"/>
                </a:cubicBezTo>
                <a:cubicBezTo>
                  <a:pt x="201" y="192"/>
                  <a:pt x="226" y="200"/>
                  <a:pt x="234" y="200"/>
                </a:cubicBezTo>
                <a:cubicBezTo>
                  <a:pt x="243" y="200"/>
                  <a:pt x="243" y="192"/>
                  <a:pt x="251" y="192"/>
                </a:cubicBezTo>
                <a:cubicBezTo>
                  <a:pt x="251" y="175"/>
                  <a:pt x="251" y="150"/>
                  <a:pt x="251" y="150"/>
                </a:cubicBezTo>
                <a:cubicBezTo>
                  <a:pt x="276" y="125"/>
                  <a:pt x="276" y="125"/>
                  <a:pt x="276" y="125"/>
                </a:cubicBezTo>
                <a:cubicBezTo>
                  <a:pt x="351" y="117"/>
                  <a:pt x="351" y="117"/>
                  <a:pt x="351" y="117"/>
                </a:cubicBezTo>
                <a:cubicBezTo>
                  <a:pt x="376" y="142"/>
                  <a:pt x="376" y="142"/>
                  <a:pt x="376" y="142"/>
                </a:cubicBezTo>
                <a:cubicBezTo>
                  <a:pt x="376" y="142"/>
                  <a:pt x="376" y="167"/>
                  <a:pt x="376" y="175"/>
                </a:cubicBezTo>
                <a:cubicBezTo>
                  <a:pt x="385" y="175"/>
                  <a:pt x="393" y="183"/>
                  <a:pt x="402" y="183"/>
                </a:cubicBezTo>
                <a:cubicBezTo>
                  <a:pt x="410" y="175"/>
                  <a:pt x="427" y="167"/>
                  <a:pt x="427" y="167"/>
                </a:cubicBezTo>
                <a:cubicBezTo>
                  <a:pt x="460" y="167"/>
                  <a:pt x="460" y="167"/>
                  <a:pt x="460" y="167"/>
                </a:cubicBezTo>
                <a:cubicBezTo>
                  <a:pt x="510" y="217"/>
                  <a:pt x="510" y="217"/>
                  <a:pt x="510" y="217"/>
                </a:cubicBezTo>
                <a:cubicBezTo>
                  <a:pt x="510" y="250"/>
                  <a:pt x="510" y="250"/>
                  <a:pt x="510" y="250"/>
                </a:cubicBezTo>
                <a:cubicBezTo>
                  <a:pt x="510" y="250"/>
                  <a:pt x="494" y="267"/>
                  <a:pt x="477" y="284"/>
                </a:cubicBezTo>
                <a:cubicBezTo>
                  <a:pt x="485" y="284"/>
                  <a:pt x="485" y="292"/>
                  <a:pt x="485" y="301"/>
                </a:cubicBezTo>
                <a:cubicBezTo>
                  <a:pt x="494" y="309"/>
                  <a:pt x="519" y="326"/>
                  <a:pt x="519" y="326"/>
                </a:cubicBezTo>
                <a:cubicBezTo>
                  <a:pt x="527" y="359"/>
                  <a:pt x="527" y="359"/>
                  <a:pt x="527" y="359"/>
                </a:cubicBezTo>
                <a:cubicBezTo>
                  <a:pt x="494" y="418"/>
                  <a:pt x="494" y="418"/>
                  <a:pt x="494" y="418"/>
                </a:cubicBezTo>
                <a:cubicBezTo>
                  <a:pt x="460" y="426"/>
                  <a:pt x="460" y="426"/>
                  <a:pt x="460" y="426"/>
                </a:cubicBezTo>
                <a:cubicBezTo>
                  <a:pt x="460" y="426"/>
                  <a:pt x="443" y="418"/>
                  <a:pt x="427" y="409"/>
                </a:cubicBezTo>
                <a:cubicBezTo>
                  <a:pt x="427" y="418"/>
                  <a:pt x="418" y="418"/>
                  <a:pt x="410" y="426"/>
                </a:cubicBezTo>
                <a:cubicBezTo>
                  <a:pt x="410" y="434"/>
                  <a:pt x="418" y="459"/>
                  <a:pt x="418" y="459"/>
                </a:cubicBezTo>
                <a:cubicBezTo>
                  <a:pt x="393" y="484"/>
                  <a:pt x="393" y="484"/>
                  <a:pt x="393" y="484"/>
                </a:cubicBezTo>
                <a:cubicBezTo>
                  <a:pt x="318" y="493"/>
                  <a:pt x="318" y="493"/>
                  <a:pt x="318" y="493"/>
                </a:cubicBezTo>
                <a:lnTo>
                  <a:pt x="293" y="468"/>
                </a:lnTo>
                <a:close/>
                <a:moveTo>
                  <a:pt x="594" y="660"/>
                </a:moveTo>
                <a:cubicBezTo>
                  <a:pt x="577" y="669"/>
                  <a:pt x="577" y="669"/>
                  <a:pt x="577" y="669"/>
                </a:cubicBezTo>
                <a:cubicBezTo>
                  <a:pt x="577" y="669"/>
                  <a:pt x="561" y="660"/>
                  <a:pt x="561" y="652"/>
                </a:cubicBezTo>
                <a:cubicBezTo>
                  <a:pt x="552" y="660"/>
                  <a:pt x="552" y="660"/>
                  <a:pt x="544" y="660"/>
                </a:cubicBezTo>
                <a:cubicBezTo>
                  <a:pt x="544" y="669"/>
                  <a:pt x="552" y="685"/>
                  <a:pt x="552" y="685"/>
                </a:cubicBezTo>
                <a:cubicBezTo>
                  <a:pt x="535" y="702"/>
                  <a:pt x="535" y="702"/>
                  <a:pt x="535" y="702"/>
                </a:cubicBezTo>
                <a:cubicBezTo>
                  <a:pt x="485" y="710"/>
                  <a:pt x="485" y="710"/>
                  <a:pt x="485" y="710"/>
                </a:cubicBezTo>
                <a:cubicBezTo>
                  <a:pt x="469" y="693"/>
                  <a:pt x="469" y="693"/>
                  <a:pt x="469" y="693"/>
                </a:cubicBezTo>
                <a:lnTo>
                  <a:pt x="469" y="677"/>
                </a:lnTo>
                <a:cubicBezTo>
                  <a:pt x="460" y="669"/>
                  <a:pt x="460" y="669"/>
                  <a:pt x="452" y="669"/>
                </a:cubicBezTo>
                <a:cubicBezTo>
                  <a:pt x="435" y="685"/>
                  <a:pt x="435" y="685"/>
                  <a:pt x="435" y="685"/>
                </a:cubicBezTo>
                <a:lnTo>
                  <a:pt x="410" y="685"/>
                </a:lnTo>
                <a:cubicBezTo>
                  <a:pt x="385" y="643"/>
                  <a:pt x="385" y="643"/>
                  <a:pt x="385" y="643"/>
                </a:cubicBezTo>
                <a:cubicBezTo>
                  <a:pt x="385" y="626"/>
                  <a:pt x="385" y="626"/>
                  <a:pt x="385" y="626"/>
                </a:cubicBezTo>
                <a:cubicBezTo>
                  <a:pt x="402" y="610"/>
                  <a:pt x="402" y="610"/>
                  <a:pt x="402" y="610"/>
                </a:cubicBezTo>
                <a:cubicBezTo>
                  <a:pt x="402" y="602"/>
                  <a:pt x="402" y="602"/>
                  <a:pt x="402" y="593"/>
                </a:cubicBezTo>
                <a:cubicBezTo>
                  <a:pt x="393" y="593"/>
                  <a:pt x="376" y="585"/>
                  <a:pt x="376" y="585"/>
                </a:cubicBezTo>
                <a:cubicBezTo>
                  <a:pt x="368" y="560"/>
                  <a:pt x="368" y="560"/>
                  <a:pt x="368" y="560"/>
                </a:cubicBezTo>
                <a:cubicBezTo>
                  <a:pt x="393" y="518"/>
                  <a:pt x="393" y="518"/>
                  <a:pt x="393" y="518"/>
                </a:cubicBezTo>
                <a:cubicBezTo>
                  <a:pt x="410" y="510"/>
                  <a:pt x="410" y="510"/>
                  <a:pt x="410" y="510"/>
                </a:cubicBezTo>
                <a:lnTo>
                  <a:pt x="427" y="518"/>
                </a:lnTo>
                <a:cubicBezTo>
                  <a:pt x="435" y="518"/>
                  <a:pt x="443" y="518"/>
                  <a:pt x="443" y="510"/>
                </a:cubicBezTo>
                <a:cubicBezTo>
                  <a:pt x="443" y="501"/>
                  <a:pt x="443" y="484"/>
                  <a:pt x="443" y="484"/>
                </a:cubicBezTo>
                <a:cubicBezTo>
                  <a:pt x="460" y="468"/>
                  <a:pt x="460" y="468"/>
                  <a:pt x="460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19" y="484"/>
                  <a:pt x="519" y="484"/>
                  <a:pt x="519" y="484"/>
                </a:cubicBezTo>
                <a:cubicBezTo>
                  <a:pt x="519" y="484"/>
                  <a:pt x="519" y="493"/>
                  <a:pt x="519" y="501"/>
                </a:cubicBezTo>
                <a:cubicBezTo>
                  <a:pt x="527" y="501"/>
                  <a:pt x="535" y="510"/>
                  <a:pt x="544" y="510"/>
                </a:cubicBezTo>
                <a:cubicBezTo>
                  <a:pt x="552" y="493"/>
                  <a:pt x="552" y="493"/>
                  <a:pt x="552" y="493"/>
                </a:cubicBezTo>
                <a:cubicBezTo>
                  <a:pt x="577" y="493"/>
                  <a:pt x="577" y="493"/>
                  <a:pt x="577" y="493"/>
                </a:cubicBezTo>
                <a:cubicBezTo>
                  <a:pt x="611" y="535"/>
                  <a:pt x="611" y="535"/>
                  <a:pt x="611" y="535"/>
                </a:cubicBezTo>
                <a:cubicBezTo>
                  <a:pt x="611" y="551"/>
                  <a:pt x="611" y="551"/>
                  <a:pt x="611" y="551"/>
                </a:cubicBezTo>
                <a:lnTo>
                  <a:pt x="594" y="568"/>
                </a:lnTo>
                <a:cubicBezTo>
                  <a:pt x="594" y="576"/>
                  <a:pt x="594" y="576"/>
                  <a:pt x="594" y="585"/>
                </a:cubicBezTo>
                <a:cubicBezTo>
                  <a:pt x="602" y="585"/>
                  <a:pt x="619" y="602"/>
                  <a:pt x="619" y="602"/>
                </a:cubicBezTo>
                <a:cubicBezTo>
                  <a:pt x="619" y="618"/>
                  <a:pt x="619" y="618"/>
                  <a:pt x="619" y="618"/>
                </a:cubicBezTo>
                <a:lnTo>
                  <a:pt x="594" y="660"/>
                </a:lnTo>
                <a:close/>
                <a:moveTo>
                  <a:pt x="594" y="660"/>
                </a:moveTo>
                <a:lnTo>
                  <a:pt x="594" y="6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iṥļiḓé"/>
          <p:cNvSpPr>
            <a:spLocks noChangeAspect="1"/>
          </p:cNvSpPr>
          <p:nvPr/>
        </p:nvSpPr>
        <p:spPr bwMode="auto">
          <a:xfrm>
            <a:off x="9450729" y="4234833"/>
            <a:ext cx="330082" cy="363185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ï$liḓé"/>
          <p:cNvSpPr>
            <a:spLocks/>
          </p:cNvSpPr>
          <p:nvPr/>
        </p:nvSpPr>
        <p:spPr bwMode="auto">
          <a:xfrm>
            <a:off x="7427118" y="3147113"/>
            <a:ext cx="547833" cy="526797"/>
          </a:xfrm>
          <a:custGeom>
            <a:avLst/>
            <a:gdLst>
              <a:gd name="T0" fmla="*/ 911 w 912"/>
              <a:gd name="T1" fmla="*/ 242 h 879"/>
              <a:gd name="T2" fmla="*/ 594 w 912"/>
              <a:gd name="T3" fmla="*/ 33 h 879"/>
              <a:gd name="T4" fmla="*/ 75 w 912"/>
              <a:gd name="T5" fmla="*/ 435 h 879"/>
              <a:gd name="T6" fmla="*/ 242 w 912"/>
              <a:gd name="T7" fmla="*/ 878 h 879"/>
              <a:gd name="T8" fmla="*/ 343 w 912"/>
              <a:gd name="T9" fmla="*/ 819 h 879"/>
              <a:gd name="T10" fmla="*/ 911 w 912"/>
              <a:gd name="T11" fmla="*/ 242 h 879"/>
              <a:gd name="T12" fmla="*/ 451 w 912"/>
              <a:gd name="T13" fmla="*/ 226 h 879"/>
              <a:gd name="T14" fmla="*/ 577 w 912"/>
              <a:gd name="T15" fmla="*/ 125 h 879"/>
              <a:gd name="T16" fmla="*/ 669 w 912"/>
              <a:gd name="T17" fmla="*/ 251 h 879"/>
              <a:gd name="T18" fmla="*/ 543 w 912"/>
              <a:gd name="T19" fmla="*/ 351 h 879"/>
              <a:gd name="T20" fmla="*/ 451 w 912"/>
              <a:gd name="T21" fmla="*/ 226 h 879"/>
              <a:gd name="T22" fmla="*/ 226 w 912"/>
              <a:gd name="T23" fmla="*/ 343 h 879"/>
              <a:gd name="T24" fmla="*/ 318 w 912"/>
              <a:gd name="T25" fmla="*/ 276 h 879"/>
              <a:gd name="T26" fmla="*/ 385 w 912"/>
              <a:gd name="T27" fmla="*/ 368 h 879"/>
              <a:gd name="T28" fmla="*/ 293 w 912"/>
              <a:gd name="T29" fmla="*/ 435 h 879"/>
              <a:gd name="T30" fmla="*/ 226 w 912"/>
              <a:gd name="T31" fmla="*/ 343 h 879"/>
              <a:gd name="T32" fmla="*/ 251 w 912"/>
              <a:gd name="T33" fmla="*/ 710 h 879"/>
              <a:gd name="T34" fmla="*/ 176 w 912"/>
              <a:gd name="T35" fmla="*/ 618 h 879"/>
              <a:gd name="T36" fmla="*/ 267 w 912"/>
              <a:gd name="T37" fmla="*/ 552 h 879"/>
              <a:gd name="T38" fmla="*/ 343 w 912"/>
              <a:gd name="T39" fmla="*/ 644 h 879"/>
              <a:gd name="T40" fmla="*/ 251 w 912"/>
              <a:gd name="T41" fmla="*/ 710 h 879"/>
              <a:gd name="T42" fmla="*/ 251 w 912"/>
              <a:gd name="T43" fmla="*/ 710 h 879"/>
              <a:gd name="T44" fmla="*/ 251 w 912"/>
              <a:gd name="T45" fmla="*/ 71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12" h="879">
                <a:moveTo>
                  <a:pt x="911" y="242"/>
                </a:moveTo>
                <a:cubicBezTo>
                  <a:pt x="844" y="134"/>
                  <a:pt x="727" y="50"/>
                  <a:pt x="594" y="33"/>
                </a:cubicBezTo>
                <a:cubicBezTo>
                  <a:pt x="343" y="0"/>
                  <a:pt x="134" y="184"/>
                  <a:pt x="75" y="435"/>
                </a:cubicBezTo>
                <a:cubicBezTo>
                  <a:pt x="0" y="761"/>
                  <a:pt x="84" y="869"/>
                  <a:pt x="242" y="878"/>
                </a:cubicBezTo>
                <a:cubicBezTo>
                  <a:pt x="267" y="853"/>
                  <a:pt x="309" y="828"/>
                  <a:pt x="343" y="819"/>
                </a:cubicBezTo>
                <a:lnTo>
                  <a:pt x="911" y="242"/>
                </a:lnTo>
                <a:close/>
                <a:moveTo>
                  <a:pt x="451" y="226"/>
                </a:moveTo>
                <a:cubicBezTo>
                  <a:pt x="460" y="167"/>
                  <a:pt x="518" y="117"/>
                  <a:pt x="577" y="125"/>
                </a:cubicBezTo>
                <a:cubicBezTo>
                  <a:pt x="635" y="134"/>
                  <a:pt x="677" y="192"/>
                  <a:pt x="669" y="251"/>
                </a:cubicBezTo>
                <a:cubicBezTo>
                  <a:pt x="660" y="317"/>
                  <a:pt x="610" y="359"/>
                  <a:pt x="543" y="351"/>
                </a:cubicBezTo>
                <a:cubicBezTo>
                  <a:pt x="485" y="343"/>
                  <a:pt x="443" y="284"/>
                  <a:pt x="451" y="226"/>
                </a:cubicBezTo>
                <a:close/>
                <a:moveTo>
                  <a:pt x="226" y="343"/>
                </a:moveTo>
                <a:cubicBezTo>
                  <a:pt x="226" y="301"/>
                  <a:pt x="267" y="267"/>
                  <a:pt x="318" y="276"/>
                </a:cubicBezTo>
                <a:cubicBezTo>
                  <a:pt x="359" y="284"/>
                  <a:pt x="393" y="326"/>
                  <a:pt x="385" y="368"/>
                </a:cubicBezTo>
                <a:cubicBezTo>
                  <a:pt x="376" y="409"/>
                  <a:pt x="334" y="443"/>
                  <a:pt x="293" y="435"/>
                </a:cubicBezTo>
                <a:cubicBezTo>
                  <a:pt x="251" y="435"/>
                  <a:pt x="217" y="393"/>
                  <a:pt x="226" y="343"/>
                </a:cubicBezTo>
                <a:close/>
                <a:moveTo>
                  <a:pt x="251" y="710"/>
                </a:moveTo>
                <a:cubicBezTo>
                  <a:pt x="200" y="710"/>
                  <a:pt x="167" y="669"/>
                  <a:pt x="176" y="618"/>
                </a:cubicBezTo>
                <a:cubicBezTo>
                  <a:pt x="184" y="577"/>
                  <a:pt x="226" y="543"/>
                  <a:pt x="267" y="552"/>
                </a:cubicBezTo>
                <a:cubicBezTo>
                  <a:pt x="318" y="560"/>
                  <a:pt x="343" y="602"/>
                  <a:pt x="343" y="644"/>
                </a:cubicBezTo>
                <a:cubicBezTo>
                  <a:pt x="334" y="685"/>
                  <a:pt x="293" y="719"/>
                  <a:pt x="251" y="710"/>
                </a:cubicBezTo>
                <a:close/>
                <a:moveTo>
                  <a:pt x="251" y="710"/>
                </a:moveTo>
                <a:lnTo>
                  <a:pt x="251" y="7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p14="http://schemas.microsoft.com/office/powerpoint/2010/main" xmlns:a14="http://schemas.microsoft.com/office/drawing/2010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ïṩḻîḍe"/>
          <p:cNvSpPr>
            <a:spLocks/>
          </p:cNvSpPr>
          <p:nvPr/>
        </p:nvSpPr>
        <p:spPr bwMode="auto">
          <a:xfrm>
            <a:off x="7773814" y="3237119"/>
            <a:ext cx="341404" cy="373258"/>
          </a:xfrm>
          <a:custGeom>
            <a:avLst/>
            <a:gdLst>
              <a:gd name="T0" fmla="*/ 142 w 569"/>
              <a:gd name="T1" fmla="*/ 619 h 620"/>
              <a:gd name="T2" fmla="*/ 150 w 569"/>
              <a:gd name="T3" fmla="*/ 611 h 620"/>
              <a:gd name="T4" fmla="*/ 568 w 569"/>
              <a:gd name="T5" fmla="*/ 67 h 620"/>
              <a:gd name="T6" fmla="*/ 543 w 569"/>
              <a:gd name="T7" fmla="*/ 25 h 620"/>
              <a:gd name="T8" fmla="*/ 493 w 569"/>
              <a:gd name="T9" fmla="*/ 17 h 620"/>
              <a:gd name="T10" fmla="*/ 8 w 569"/>
              <a:gd name="T11" fmla="*/ 485 h 620"/>
              <a:gd name="T12" fmla="*/ 0 w 569"/>
              <a:gd name="T13" fmla="*/ 494 h 620"/>
              <a:gd name="T14" fmla="*/ 142 w 569"/>
              <a:gd name="T15" fmla="*/ 619 h 620"/>
              <a:gd name="T16" fmla="*/ 142 w 569"/>
              <a:gd name="T17" fmla="*/ 619 h 620"/>
              <a:gd name="T18" fmla="*/ 142 w 569"/>
              <a:gd name="T19" fmla="*/ 619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69" h="620">
                <a:moveTo>
                  <a:pt x="142" y="619"/>
                </a:moveTo>
                <a:cubicBezTo>
                  <a:pt x="150" y="611"/>
                  <a:pt x="150" y="611"/>
                  <a:pt x="150" y="611"/>
                </a:cubicBezTo>
                <a:cubicBezTo>
                  <a:pt x="568" y="67"/>
                  <a:pt x="568" y="67"/>
                  <a:pt x="568" y="67"/>
                </a:cubicBezTo>
                <a:cubicBezTo>
                  <a:pt x="568" y="59"/>
                  <a:pt x="560" y="42"/>
                  <a:pt x="543" y="25"/>
                </a:cubicBezTo>
                <a:cubicBezTo>
                  <a:pt x="518" y="0"/>
                  <a:pt x="493" y="17"/>
                  <a:pt x="493" y="17"/>
                </a:cubicBezTo>
                <a:cubicBezTo>
                  <a:pt x="8" y="485"/>
                  <a:pt x="8" y="485"/>
                  <a:pt x="8" y="485"/>
                </a:cubicBezTo>
                <a:cubicBezTo>
                  <a:pt x="0" y="494"/>
                  <a:pt x="0" y="494"/>
                  <a:pt x="0" y="494"/>
                </a:cubicBezTo>
                <a:lnTo>
                  <a:pt x="142" y="619"/>
                </a:lnTo>
                <a:close/>
                <a:moveTo>
                  <a:pt x="142" y="619"/>
                </a:moveTo>
                <a:lnTo>
                  <a:pt x="142" y="6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p14="http://schemas.microsoft.com/office/powerpoint/2010/main" xmlns:a14="http://schemas.microsoft.com/office/drawing/2010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isļíḑé"/>
          <p:cNvSpPr>
            <a:spLocks/>
          </p:cNvSpPr>
          <p:nvPr/>
        </p:nvSpPr>
        <p:spPr bwMode="auto">
          <a:xfrm>
            <a:off x="7673245" y="3552137"/>
            <a:ext cx="172026" cy="172070"/>
          </a:xfrm>
          <a:custGeom>
            <a:avLst/>
            <a:gdLst>
              <a:gd name="T0" fmla="*/ 143 w 286"/>
              <a:gd name="T1" fmla="*/ 284 h 285"/>
              <a:gd name="T2" fmla="*/ 151 w 286"/>
              <a:gd name="T3" fmla="*/ 268 h 285"/>
              <a:gd name="T4" fmla="*/ 285 w 286"/>
              <a:gd name="T5" fmla="*/ 125 h 285"/>
              <a:gd name="T6" fmla="*/ 143 w 286"/>
              <a:gd name="T7" fmla="*/ 0 h 285"/>
              <a:gd name="T8" fmla="*/ 9 w 286"/>
              <a:gd name="T9" fmla="*/ 142 h 285"/>
              <a:gd name="T10" fmla="*/ 0 w 286"/>
              <a:gd name="T11" fmla="*/ 151 h 285"/>
              <a:gd name="T12" fmla="*/ 143 w 286"/>
              <a:gd name="T13" fmla="*/ 284 h 285"/>
              <a:gd name="T14" fmla="*/ 59 w 286"/>
              <a:gd name="T15" fmla="*/ 134 h 285"/>
              <a:gd name="T16" fmla="*/ 126 w 286"/>
              <a:gd name="T17" fmla="*/ 59 h 285"/>
              <a:gd name="T18" fmla="*/ 151 w 286"/>
              <a:gd name="T19" fmla="*/ 59 h 285"/>
              <a:gd name="T20" fmla="*/ 159 w 286"/>
              <a:gd name="T21" fmla="*/ 67 h 285"/>
              <a:gd name="T22" fmla="*/ 159 w 286"/>
              <a:gd name="T23" fmla="*/ 75 h 285"/>
              <a:gd name="T24" fmla="*/ 159 w 286"/>
              <a:gd name="T25" fmla="*/ 92 h 285"/>
              <a:gd name="T26" fmla="*/ 92 w 286"/>
              <a:gd name="T27" fmla="*/ 159 h 285"/>
              <a:gd name="T28" fmla="*/ 68 w 286"/>
              <a:gd name="T29" fmla="*/ 167 h 285"/>
              <a:gd name="T30" fmla="*/ 59 w 286"/>
              <a:gd name="T31" fmla="*/ 159 h 285"/>
              <a:gd name="T32" fmla="*/ 59 w 286"/>
              <a:gd name="T33" fmla="*/ 142 h 285"/>
              <a:gd name="T34" fmla="*/ 59 w 286"/>
              <a:gd name="T35" fmla="*/ 134 h 285"/>
              <a:gd name="T36" fmla="*/ 59 w 286"/>
              <a:gd name="T37" fmla="*/ 134 h 285"/>
              <a:gd name="T38" fmla="*/ 59 w 286"/>
              <a:gd name="T39" fmla="*/ 134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86" h="285">
                <a:moveTo>
                  <a:pt x="143" y="284"/>
                </a:moveTo>
                <a:cubicBezTo>
                  <a:pt x="151" y="268"/>
                  <a:pt x="151" y="268"/>
                  <a:pt x="151" y="268"/>
                </a:cubicBezTo>
                <a:cubicBezTo>
                  <a:pt x="285" y="125"/>
                  <a:pt x="285" y="125"/>
                  <a:pt x="285" y="125"/>
                </a:cubicBezTo>
                <a:cubicBezTo>
                  <a:pt x="143" y="0"/>
                  <a:pt x="143" y="0"/>
                  <a:pt x="143" y="0"/>
                </a:cubicBezTo>
                <a:cubicBezTo>
                  <a:pt x="9" y="142"/>
                  <a:pt x="9" y="142"/>
                  <a:pt x="9" y="142"/>
                </a:cubicBezTo>
                <a:cubicBezTo>
                  <a:pt x="0" y="151"/>
                  <a:pt x="0" y="151"/>
                  <a:pt x="0" y="151"/>
                </a:cubicBezTo>
                <a:lnTo>
                  <a:pt x="143" y="284"/>
                </a:lnTo>
                <a:close/>
                <a:moveTo>
                  <a:pt x="59" y="134"/>
                </a:moveTo>
                <a:cubicBezTo>
                  <a:pt x="126" y="59"/>
                  <a:pt x="126" y="59"/>
                  <a:pt x="126" y="59"/>
                </a:cubicBezTo>
                <a:cubicBezTo>
                  <a:pt x="134" y="50"/>
                  <a:pt x="143" y="50"/>
                  <a:pt x="151" y="59"/>
                </a:cubicBezTo>
                <a:cubicBezTo>
                  <a:pt x="159" y="67"/>
                  <a:pt x="159" y="67"/>
                  <a:pt x="159" y="67"/>
                </a:cubicBezTo>
                <a:lnTo>
                  <a:pt x="159" y="75"/>
                </a:lnTo>
                <a:cubicBezTo>
                  <a:pt x="159" y="84"/>
                  <a:pt x="159" y="84"/>
                  <a:pt x="159" y="92"/>
                </a:cubicBezTo>
                <a:cubicBezTo>
                  <a:pt x="92" y="159"/>
                  <a:pt x="92" y="159"/>
                  <a:pt x="92" y="159"/>
                </a:cubicBezTo>
                <a:cubicBezTo>
                  <a:pt x="84" y="167"/>
                  <a:pt x="76" y="167"/>
                  <a:pt x="68" y="167"/>
                </a:cubicBezTo>
                <a:cubicBezTo>
                  <a:pt x="59" y="159"/>
                  <a:pt x="59" y="159"/>
                  <a:pt x="59" y="159"/>
                </a:cubicBezTo>
                <a:cubicBezTo>
                  <a:pt x="59" y="151"/>
                  <a:pt x="59" y="151"/>
                  <a:pt x="59" y="142"/>
                </a:cubicBezTo>
                <a:lnTo>
                  <a:pt x="59" y="134"/>
                </a:lnTo>
                <a:close/>
                <a:moveTo>
                  <a:pt x="59" y="134"/>
                </a:moveTo>
                <a:lnTo>
                  <a:pt x="59" y="1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p14="http://schemas.microsoft.com/office/powerpoint/2010/main" xmlns:a14="http://schemas.microsoft.com/office/drawing/2010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iṣḷiḓê"/>
          <p:cNvSpPr>
            <a:spLocks/>
          </p:cNvSpPr>
          <p:nvPr/>
        </p:nvSpPr>
        <p:spPr bwMode="auto">
          <a:xfrm>
            <a:off x="7527686" y="3663321"/>
            <a:ext cx="211723" cy="172070"/>
          </a:xfrm>
          <a:custGeom>
            <a:avLst/>
            <a:gdLst>
              <a:gd name="T0" fmla="*/ 343 w 352"/>
              <a:gd name="T1" fmla="*/ 134 h 285"/>
              <a:gd name="T2" fmla="*/ 351 w 352"/>
              <a:gd name="T3" fmla="*/ 125 h 285"/>
              <a:gd name="T4" fmla="*/ 218 w 352"/>
              <a:gd name="T5" fmla="*/ 0 h 285"/>
              <a:gd name="T6" fmla="*/ 209 w 352"/>
              <a:gd name="T7" fmla="*/ 8 h 285"/>
              <a:gd name="T8" fmla="*/ 100 w 352"/>
              <a:gd name="T9" fmla="*/ 276 h 285"/>
              <a:gd name="T10" fmla="*/ 126 w 352"/>
              <a:gd name="T11" fmla="*/ 276 h 285"/>
              <a:gd name="T12" fmla="*/ 134 w 352"/>
              <a:gd name="T13" fmla="*/ 268 h 285"/>
              <a:gd name="T14" fmla="*/ 159 w 352"/>
              <a:gd name="T15" fmla="*/ 217 h 285"/>
              <a:gd name="T16" fmla="*/ 343 w 352"/>
              <a:gd name="T17" fmla="*/ 134 h 285"/>
              <a:gd name="T18" fmla="*/ 218 w 352"/>
              <a:gd name="T19" fmla="*/ 167 h 285"/>
              <a:gd name="T20" fmla="*/ 142 w 352"/>
              <a:gd name="T21" fmla="*/ 192 h 285"/>
              <a:gd name="T22" fmla="*/ 126 w 352"/>
              <a:gd name="T23" fmla="*/ 201 h 285"/>
              <a:gd name="T24" fmla="*/ 109 w 352"/>
              <a:gd name="T25" fmla="*/ 209 h 285"/>
              <a:gd name="T26" fmla="*/ 100 w 352"/>
              <a:gd name="T27" fmla="*/ 201 h 285"/>
              <a:gd name="T28" fmla="*/ 100 w 352"/>
              <a:gd name="T29" fmla="*/ 142 h 285"/>
              <a:gd name="T30" fmla="*/ 109 w 352"/>
              <a:gd name="T31" fmla="*/ 109 h 285"/>
              <a:gd name="T32" fmla="*/ 209 w 352"/>
              <a:gd name="T33" fmla="*/ 150 h 285"/>
              <a:gd name="T34" fmla="*/ 284 w 352"/>
              <a:gd name="T35" fmla="*/ 150 h 285"/>
              <a:gd name="T36" fmla="*/ 218 w 352"/>
              <a:gd name="T37" fmla="*/ 167 h 285"/>
              <a:gd name="T38" fmla="*/ 218 w 352"/>
              <a:gd name="T39" fmla="*/ 167 h 285"/>
              <a:gd name="T40" fmla="*/ 218 w 352"/>
              <a:gd name="T41" fmla="*/ 167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52" h="285">
                <a:moveTo>
                  <a:pt x="343" y="134"/>
                </a:moveTo>
                <a:lnTo>
                  <a:pt x="351" y="125"/>
                </a:lnTo>
                <a:cubicBezTo>
                  <a:pt x="218" y="0"/>
                  <a:pt x="218" y="0"/>
                  <a:pt x="218" y="0"/>
                </a:cubicBezTo>
                <a:cubicBezTo>
                  <a:pt x="218" y="0"/>
                  <a:pt x="209" y="0"/>
                  <a:pt x="209" y="8"/>
                </a:cubicBezTo>
                <a:cubicBezTo>
                  <a:pt x="100" y="34"/>
                  <a:pt x="0" y="142"/>
                  <a:pt x="100" y="276"/>
                </a:cubicBezTo>
                <a:cubicBezTo>
                  <a:pt x="109" y="276"/>
                  <a:pt x="117" y="284"/>
                  <a:pt x="126" y="276"/>
                </a:cubicBezTo>
                <a:cubicBezTo>
                  <a:pt x="134" y="276"/>
                  <a:pt x="134" y="276"/>
                  <a:pt x="134" y="268"/>
                </a:cubicBezTo>
                <a:cubicBezTo>
                  <a:pt x="142" y="251"/>
                  <a:pt x="151" y="226"/>
                  <a:pt x="159" y="217"/>
                </a:cubicBezTo>
                <a:cubicBezTo>
                  <a:pt x="192" y="184"/>
                  <a:pt x="284" y="234"/>
                  <a:pt x="343" y="134"/>
                </a:cubicBezTo>
                <a:close/>
                <a:moveTo>
                  <a:pt x="218" y="167"/>
                </a:moveTo>
                <a:cubicBezTo>
                  <a:pt x="184" y="167"/>
                  <a:pt x="159" y="167"/>
                  <a:pt x="142" y="192"/>
                </a:cubicBezTo>
                <a:cubicBezTo>
                  <a:pt x="134" y="192"/>
                  <a:pt x="134" y="201"/>
                  <a:pt x="126" y="201"/>
                </a:cubicBezTo>
                <a:cubicBezTo>
                  <a:pt x="126" y="209"/>
                  <a:pt x="117" y="209"/>
                  <a:pt x="109" y="209"/>
                </a:cubicBezTo>
                <a:lnTo>
                  <a:pt x="100" y="201"/>
                </a:lnTo>
                <a:cubicBezTo>
                  <a:pt x="92" y="176"/>
                  <a:pt x="92" y="159"/>
                  <a:pt x="100" y="142"/>
                </a:cubicBezTo>
                <a:cubicBezTo>
                  <a:pt x="100" y="125"/>
                  <a:pt x="109" y="117"/>
                  <a:pt x="109" y="109"/>
                </a:cubicBezTo>
                <a:cubicBezTo>
                  <a:pt x="142" y="134"/>
                  <a:pt x="167" y="150"/>
                  <a:pt x="209" y="150"/>
                </a:cubicBezTo>
                <a:cubicBezTo>
                  <a:pt x="234" y="142"/>
                  <a:pt x="259" y="150"/>
                  <a:pt x="284" y="150"/>
                </a:cubicBezTo>
                <a:cubicBezTo>
                  <a:pt x="259" y="167"/>
                  <a:pt x="234" y="167"/>
                  <a:pt x="218" y="167"/>
                </a:cubicBezTo>
                <a:close/>
                <a:moveTo>
                  <a:pt x="218" y="167"/>
                </a:moveTo>
                <a:lnTo>
                  <a:pt x="218" y="1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p14="http://schemas.microsoft.com/office/powerpoint/2010/main" xmlns:a14="http://schemas.microsoft.com/office/drawing/2010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ï$1îḍè"/>
          <p:cNvSpPr>
            <a:spLocks noChangeAspect="1"/>
          </p:cNvSpPr>
          <p:nvPr/>
        </p:nvSpPr>
        <p:spPr bwMode="auto">
          <a:xfrm>
            <a:off x="8248585" y="3720688"/>
            <a:ext cx="361861" cy="361956"/>
          </a:xfrm>
          <a:custGeom>
            <a:avLst/>
            <a:gdLst>
              <a:gd name="T0" fmla="*/ 0 w 904"/>
              <a:gd name="T1" fmla="*/ 686 h 904"/>
              <a:gd name="T2" fmla="*/ 218 w 904"/>
              <a:gd name="T3" fmla="*/ 903 h 904"/>
              <a:gd name="T4" fmla="*/ 0 w 904"/>
              <a:gd name="T5" fmla="*/ 903 h 904"/>
              <a:gd name="T6" fmla="*/ 0 w 904"/>
              <a:gd name="T7" fmla="*/ 686 h 904"/>
              <a:gd name="T8" fmla="*/ 552 w 904"/>
              <a:gd name="T9" fmla="*/ 42 h 904"/>
              <a:gd name="T10" fmla="*/ 627 w 904"/>
              <a:gd name="T11" fmla="*/ 276 h 904"/>
              <a:gd name="T12" fmla="*/ 861 w 904"/>
              <a:gd name="T13" fmla="*/ 351 h 904"/>
              <a:gd name="T14" fmla="*/ 786 w 904"/>
              <a:gd name="T15" fmla="*/ 117 h 904"/>
              <a:gd name="T16" fmla="*/ 552 w 904"/>
              <a:gd name="T17" fmla="*/ 42 h 904"/>
              <a:gd name="T18" fmla="*/ 677 w 904"/>
              <a:gd name="T19" fmla="*/ 385 h 904"/>
              <a:gd name="T20" fmla="*/ 276 w 904"/>
              <a:gd name="T21" fmla="*/ 778 h 904"/>
              <a:gd name="T22" fmla="*/ 360 w 904"/>
              <a:gd name="T23" fmla="*/ 862 h 904"/>
              <a:gd name="T24" fmla="*/ 795 w 904"/>
              <a:gd name="T25" fmla="*/ 427 h 904"/>
              <a:gd name="T26" fmla="*/ 677 w 904"/>
              <a:gd name="T27" fmla="*/ 385 h 904"/>
              <a:gd name="T28" fmla="*/ 594 w 904"/>
              <a:gd name="T29" fmla="*/ 318 h 904"/>
              <a:gd name="T30" fmla="*/ 552 w 904"/>
              <a:gd name="T31" fmla="*/ 276 h 904"/>
              <a:gd name="T32" fmla="*/ 159 w 904"/>
              <a:gd name="T33" fmla="*/ 661 h 904"/>
              <a:gd name="T34" fmla="*/ 243 w 904"/>
              <a:gd name="T35" fmla="*/ 744 h 904"/>
              <a:gd name="T36" fmla="*/ 636 w 904"/>
              <a:gd name="T37" fmla="*/ 351 h 904"/>
              <a:gd name="T38" fmla="*/ 594 w 904"/>
              <a:gd name="T39" fmla="*/ 318 h 904"/>
              <a:gd name="T40" fmla="*/ 477 w 904"/>
              <a:gd name="T41" fmla="*/ 109 h 904"/>
              <a:gd name="T42" fmla="*/ 50 w 904"/>
              <a:gd name="T43" fmla="*/ 544 h 904"/>
              <a:gd name="T44" fmla="*/ 126 w 904"/>
              <a:gd name="T45" fmla="*/ 628 h 904"/>
              <a:gd name="T46" fmla="*/ 519 w 904"/>
              <a:gd name="T47" fmla="*/ 226 h 904"/>
              <a:gd name="T48" fmla="*/ 477 w 904"/>
              <a:gd name="T49" fmla="*/ 109 h 904"/>
              <a:gd name="T50" fmla="*/ 477 w 904"/>
              <a:gd name="T51" fmla="*/ 109 h 904"/>
              <a:gd name="T52" fmla="*/ 477 w 904"/>
              <a:gd name="T53" fmla="*/ 109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04" h="904">
                <a:moveTo>
                  <a:pt x="0" y="686"/>
                </a:moveTo>
                <a:cubicBezTo>
                  <a:pt x="218" y="903"/>
                  <a:pt x="218" y="903"/>
                  <a:pt x="218" y="903"/>
                </a:cubicBezTo>
                <a:cubicBezTo>
                  <a:pt x="0" y="903"/>
                  <a:pt x="0" y="903"/>
                  <a:pt x="0" y="903"/>
                </a:cubicBezTo>
                <a:lnTo>
                  <a:pt x="0" y="686"/>
                </a:lnTo>
                <a:close/>
                <a:moveTo>
                  <a:pt x="552" y="42"/>
                </a:moveTo>
                <a:cubicBezTo>
                  <a:pt x="510" y="84"/>
                  <a:pt x="544" y="193"/>
                  <a:pt x="627" y="276"/>
                </a:cubicBezTo>
                <a:cubicBezTo>
                  <a:pt x="719" y="360"/>
                  <a:pt x="820" y="393"/>
                  <a:pt x="861" y="351"/>
                </a:cubicBezTo>
                <a:cubicBezTo>
                  <a:pt x="903" y="310"/>
                  <a:pt x="870" y="209"/>
                  <a:pt x="786" y="117"/>
                </a:cubicBezTo>
                <a:cubicBezTo>
                  <a:pt x="703" y="34"/>
                  <a:pt x="594" y="0"/>
                  <a:pt x="552" y="42"/>
                </a:cubicBezTo>
                <a:close/>
                <a:moveTo>
                  <a:pt x="677" y="385"/>
                </a:moveTo>
                <a:cubicBezTo>
                  <a:pt x="276" y="778"/>
                  <a:pt x="276" y="778"/>
                  <a:pt x="276" y="778"/>
                </a:cubicBezTo>
                <a:cubicBezTo>
                  <a:pt x="360" y="862"/>
                  <a:pt x="360" y="862"/>
                  <a:pt x="360" y="862"/>
                </a:cubicBezTo>
                <a:cubicBezTo>
                  <a:pt x="795" y="427"/>
                  <a:pt x="795" y="427"/>
                  <a:pt x="795" y="427"/>
                </a:cubicBezTo>
                <a:cubicBezTo>
                  <a:pt x="753" y="418"/>
                  <a:pt x="719" y="410"/>
                  <a:pt x="677" y="385"/>
                </a:cubicBezTo>
                <a:close/>
                <a:moveTo>
                  <a:pt x="594" y="318"/>
                </a:moveTo>
                <a:cubicBezTo>
                  <a:pt x="577" y="301"/>
                  <a:pt x="569" y="285"/>
                  <a:pt x="552" y="276"/>
                </a:cubicBezTo>
                <a:cubicBezTo>
                  <a:pt x="159" y="661"/>
                  <a:pt x="159" y="661"/>
                  <a:pt x="159" y="661"/>
                </a:cubicBezTo>
                <a:cubicBezTo>
                  <a:pt x="243" y="744"/>
                  <a:pt x="243" y="744"/>
                  <a:pt x="243" y="744"/>
                </a:cubicBezTo>
                <a:cubicBezTo>
                  <a:pt x="636" y="351"/>
                  <a:pt x="636" y="351"/>
                  <a:pt x="636" y="351"/>
                </a:cubicBezTo>
                <a:cubicBezTo>
                  <a:pt x="619" y="343"/>
                  <a:pt x="602" y="327"/>
                  <a:pt x="594" y="318"/>
                </a:cubicBezTo>
                <a:close/>
                <a:moveTo>
                  <a:pt x="477" y="109"/>
                </a:moveTo>
                <a:cubicBezTo>
                  <a:pt x="50" y="544"/>
                  <a:pt x="50" y="544"/>
                  <a:pt x="50" y="544"/>
                </a:cubicBezTo>
                <a:cubicBezTo>
                  <a:pt x="126" y="628"/>
                  <a:pt x="126" y="628"/>
                  <a:pt x="126" y="628"/>
                </a:cubicBezTo>
                <a:cubicBezTo>
                  <a:pt x="519" y="226"/>
                  <a:pt x="519" y="226"/>
                  <a:pt x="519" y="226"/>
                </a:cubicBezTo>
                <a:cubicBezTo>
                  <a:pt x="502" y="184"/>
                  <a:pt x="485" y="151"/>
                  <a:pt x="477" y="109"/>
                </a:cubicBezTo>
                <a:close/>
                <a:moveTo>
                  <a:pt x="477" y="109"/>
                </a:moveTo>
                <a:lnTo>
                  <a:pt x="477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í$líďè"/>
          <p:cNvSpPr>
            <a:spLocks noChangeAspect="1"/>
          </p:cNvSpPr>
          <p:nvPr/>
        </p:nvSpPr>
        <p:spPr bwMode="auto">
          <a:xfrm>
            <a:off x="8897288" y="3477923"/>
            <a:ext cx="595579" cy="583762"/>
          </a:xfrm>
          <a:custGeom>
            <a:avLst/>
            <a:gdLst>
              <a:gd name="connsiteX0" fmla="*/ 153791 w 480786"/>
              <a:gd name="connsiteY0" fmla="*/ 222310 h 471247"/>
              <a:gd name="connsiteX1" fmla="*/ 172194 w 480786"/>
              <a:gd name="connsiteY1" fmla="*/ 240279 h 471247"/>
              <a:gd name="connsiteX2" fmla="*/ 32861 w 480786"/>
              <a:gd name="connsiteY2" fmla="*/ 376142 h 471247"/>
              <a:gd name="connsiteX3" fmla="*/ 95079 w 480786"/>
              <a:gd name="connsiteY3" fmla="*/ 438377 h 471247"/>
              <a:gd name="connsiteX4" fmla="*/ 109538 w 480786"/>
              <a:gd name="connsiteY4" fmla="*/ 423475 h 471247"/>
              <a:gd name="connsiteX5" fmla="*/ 87630 w 480786"/>
              <a:gd name="connsiteY5" fmla="*/ 401562 h 471247"/>
              <a:gd name="connsiteX6" fmla="*/ 102528 w 480786"/>
              <a:gd name="connsiteY6" fmla="*/ 387099 h 471247"/>
              <a:gd name="connsiteX7" fmla="*/ 124435 w 480786"/>
              <a:gd name="connsiteY7" fmla="*/ 412519 h 471247"/>
              <a:gd name="connsiteX8" fmla="*/ 135389 w 480786"/>
              <a:gd name="connsiteY8" fmla="*/ 398056 h 471247"/>
              <a:gd name="connsiteX9" fmla="*/ 102528 w 480786"/>
              <a:gd name="connsiteY9" fmla="*/ 365186 h 471247"/>
              <a:gd name="connsiteX10" fmla="*/ 116987 w 480786"/>
              <a:gd name="connsiteY10" fmla="*/ 354229 h 471247"/>
              <a:gd name="connsiteX11" fmla="*/ 149848 w 480786"/>
              <a:gd name="connsiteY11" fmla="*/ 387099 h 471247"/>
              <a:gd name="connsiteX12" fmla="*/ 168250 w 480786"/>
              <a:gd name="connsiteY12" fmla="*/ 368692 h 471247"/>
              <a:gd name="connsiteX13" fmla="*/ 146343 w 480786"/>
              <a:gd name="connsiteY13" fmla="*/ 346778 h 471247"/>
              <a:gd name="connsiteX14" fmla="*/ 157297 w 480786"/>
              <a:gd name="connsiteY14" fmla="*/ 332316 h 471247"/>
              <a:gd name="connsiteX15" fmla="*/ 179204 w 480786"/>
              <a:gd name="connsiteY15" fmla="*/ 357735 h 471247"/>
              <a:gd name="connsiteX16" fmla="*/ 194101 w 480786"/>
              <a:gd name="connsiteY16" fmla="*/ 342834 h 471247"/>
              <a:gd name="connsiteX17" fmla="*/ 161240 w 480786"/>
              <a:gd name="connsiteY17" fmla="*/ 309964 h 471247"/>
              <a:gd name="connsiteX18" fmla="*/ 172194 w 480786"/>
              <a:gd name="connsiteY18" fmla="*/ 299007 h 471247"/>
              <a:gd name="connsiteX19" fmla="*/ 205055 w 480786"/>
              <a:gd name="connsiteY19" fmla="*/ 332316 h 471247"/>
              <a:gd name="connsiteX20" fmla="*/ 219514 w 480786"/>
              <a:gd name="connsiteY20" fmla="*/ 313908 h 471247"/>
              <a:gd name="connsiteX21" fmla="*/ 197607 w 480786"/>
              <a:gd name="connsiteY21" fmla="*/ 291557 h 471247"/>
              <a:gd name="connsiteX22" fmla="*/ 212066 w 480786"/>
              <a:gd name="connsiteY22" fmla="*/ 280600 h 471247"/>
              <a:gd name="connsiteX23" fmla="*/ 248871 w 480786"/>
              <a:gd name="connsiteY23" fmla="*/ 320921 h 471247"/>
              <a:gd name="connsiteX24" fmla="*/ 95079 w 480786"/>
              <a:gd name="connsiteY24" fmla="*/ 471247 h 471247"/>
              <a:gd name="connsiteX25" fmla="*/ 0 w 480786"/>
              <a:gd name="connsiteY25" fmla="*/ 376142 h 471247"/>
              <a:gd name="connsiteX26" fmla="*/ 129128 w 480786"/>
              <a:gd name="connsiteY26" fmla="*/ 28996 h 471247"/>
              <a:gd name="connsiteX27" fmla="*/ 195209 w 480786"/>
              <a:gd name="connsiteY27" fmla="*/ 91201 h 471247"/>
              <a:gd name="connsiteX28" fmla="*/ 392576 w 480786"/>
              <a:gd name="connsiteY28" fmla="*/ 292271 h 471247"/>
              <a:gd name="connsiteX29" fmla="*/ 436338 w 480786"/>
              <a:gd name="connsiteY29" fmla="*/ 417119 h 471247"/>
              <a:gd name="connsiteX30" fmla="*/ 315992 w 480786"/>
              <a:gd name="connsiteY30" fmla="*/ 361923 h 471247"/>
              <a:gd name="connsiteX31" fmla="*/ 118188 w 480786"/>
              <a:gd name="connsiteY31" fmla="*/ 167862 h 471247"/>
              <a:gd name="connsiteX32" fmla="*/ 56046 w 480786"/>
              <a:gd name="connsiteY32" fmla="*/ 102152 h 471247"/>
              <a:gd name="connsiteX33" fmla="*/ 385180 w 480786"/>
              <a:gd name="connsiteY33" fmla="*/ 0 h 471247"/>
              <a:gd name="connsiteX34" fmla="*/ 480786 w 480786"/>
              <a:gd name="connsiteY34" fmla="*/ 95227 h 471247"/>
              <a:gd name="connsiteX35" fmla="*/ 348780 w 480786"/>
              <a:gd name="connsiteY35" fmla="*/ 223805 h 471247"/>
              <a:gd name="connsiteX36" fmla="*/ 311941 w 480786"/>
              <a:gd name="connsiteY36" fmla="*/ 186943 h 471247"/>
              <a:gd name="connsiteX37" fmla="*/ 326852 w 480786"/>
              <a:gd name="connsiteY37" fmla="*/ 175972 h 471247"/>
              <a:gd name="connsiteX38" fmla="*/ 344833 w 480786"/>
              <a:gd name="connsiteY38" fmla="*/ 194403 h 471247"/>
              <a:gd name="connsiteX39" fmla="*/ 359744 w 480786"/>
              <a:gd name="connsiteY39" fmla="*/ 183433 h 471247"/>
              <a:gd name="connsiteX40" fmla="*/ 326852 w 480786"/>
              <a:gd name="connsiteY40" fmla="*/ 154031 h 471247"/>
              <a:gd name="connsiteX41" fmla="*/ 341324 w 480786"/>
              <a:gd name="connsiteY41" fmla="*/ 143060 h 471247"/>
              <a:gd name="connsiteX42" fmla="*/ 370708 w 480786"/>
              <a:gd name="connsiteY42" fmla="*/ 172462 h 471247"/>
              <a:gd name="connsiteX43" fmla="*/ 389127 w 480786"/>
              <a:gd name="connsiteY43" fmla="*/ 154031 h 471247"/>
              <a:gd name="connsiteX44" fmla="*/ 370708 w 480786"/>
              <a:gd name="connsiteY44" fmla="*/ 135600 h 471247"/>
              <a:gd name="connsiteX45" fmla="*/ 381672 w 480786"/>
              <a:gd name="connsiteY45" fmla="*/ 120679 h 471247"/>
              <a:gd name="connsiteX46" fmla="*/ 400091 w 480786"/>
              <a:gd name="connsiteY46" fmla="*/ 143060 h 471247"/>
              <a:gd name="connsiteX47" fmla="*/ 414563 w 480786"/>
              <a:gd name="connsiteY47" fmla="*/ 128139 h 471247"/>
              <a:gd name="connsiteX48" fmla="*/ 385180 w 480786"/>
              <a:gd name="connsiteY48" fmla="*/ 98738 h 471247"/>
              <a:gd name="connsiteX49" fmla="*/ 396583 w 480786"/>
              <a:gd name="connsiteY49" fmla="*/ 87767 h 471247"/>
              <a:gd name="connsiteX50" fmla="*/ 425966 w 480786"/>
              <a:gd name="connsiteY50" fmla="*/ 117169 h 471247"/>
              <a:gd name="connsiteX51" fmla="*/ 447894 w 480786"/>
              <a:gd name="connsiteY51" fmla="*/ 95227 h 471247"/>
              <a:gd name="connsiteX52" fmla="*/ 385180 w 480786"/>
              <a:gd name="connsiteY52" fmla="*/ 32913 h 471247"/>
              <a:gd name="connsiteX53" fmla="*/ 268085 w 480786"/>
              <a:gd name="connsiteY53" fmla="*/ 146570 h 471247"/>
              <a:gd name="connsiteX54" fmla="*/ 253174 w 480786"/>
              <a:gd name="connsiteY54" fmla="*/ 128139 h 471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80786" h="471247">
                <a:moveTo>
                  <a:pt x="153791" y="222310"/>
                </a:moveTo>
                <a:lnTo>
                  <a:pt x="172194" y="240279"/>
                </a:lnTo>
                <a:lnTo>
                  <a:pt x="32861" y="376142"/>
                </a:lnTo>
                <a:lnTo>
                  <a:pt x="95079" y="438377"/>
                </a:lnTo>
                <a:lnTo>
                  <a:pt x="109538" y="423475"/>
                </a:lnTo>
                <a:lnTo>
                  <a:pt x="87630" y="401562"/>
                </a:lnTo>
                <a:lnTo>
                  <a:pt x="102528" y="387099"/>
                </a:lnTo>
                <a:lnTo>
                  <a:pt x="124435" y="412519"/>
                </a:lnTo>
                <a:lnTo>
                  <a:pt x="135389" y="398056"/>
                </a:lnTo>
                <a:lnTo>
                  <a:pt x="102528" y="365186"/>
                </a:lnTo>
                <a:lnTo>
                  <a:pt x="116987" y="354229"/>
                </a:lnTo>
                <a:lnTo>
                  <a:pt x="149848" y="387099"/>
                </a:lnTo>
                <a:lnTo>
                  <a:pt x="168250" y="368692"/>
                </a:lnTo>
                <a:lnTo>
                  <a:pt x="146343" y="346778"/>
                </a:lnTo>
                <a:lnTo>
                  <a:pt x="157297" y="332316"/>
                </a:lnTo>
                <a:lnTo>
                  <a:pt x="179204" y="357735"/>
                </a:lnTo>
                <a:lnTo>
                  <a:pt x="194101" y="342834"/>
                </a:lnTo>
                <a:lnTo>
                  <a:pt x="161240" y="309964"/>
                </a:lnTo>
                <a:lnTo>
                  <a:pt x="172194" y="299007"/>
                </a:lnTo>
                <a:lnTo>
                  <a:pt x="205055" y="332316"/>
                </a:lnTo>
                <a:lnTo>
                  <a:pt x="219514" y="313908"/>
                </a:lnTo>
                <a:lnTo>
                  <a:pt x="197607" y="291557"/>
                </a:lnTo>
                <a:lnTo>
                  <a:pt x="212066" y="280600"/>
                </a:lnTo>
                <a:lnTo>
                  <a:pt x="248871" y="320921"/>
                </a:lnTo>
                <a:lnTo>
                  <a:pt x="95079" y="471247"/>
                </a:lnTo>
                <a:lnTo>
                  <a:pt x="0" y="376142"/>
                </a:lnTo>
                <a:close/>
                <a:moveTo>
                  <a:pt x="129128" y="28996"/>
                </a:moveTo>
                <a:lnTo>
                  <a:pt x="195209" y="91201"/>
                </a:lnTo>
                <a:lnTo>
                  <a:pt x="392576" y="292271"/>
                </a:lnTo>
                <a:lnTo>
                  <a:pt x="436338" y="417119"/>
                </a:lnTo>
                <a:lnTo>
                  <a:pt x="315992" y="361923"/>
                </a:lnTo>
                <a:lnTo>
                  <a:pt x="118188" y="167862"/>
                </a:lnTo>
                <a:lnTo>
                  <a:pt x="56046" y="102152"/>
                </a:lnTo>
                <a:close/>
                <a:moveTo>
                  <a:pt x="385180" y="0"/>
                </a:moveTo>
                <a:lnTo>
                  <a:pt x="480786" y="95227"/>
                </a:lnTo>
                <a:lnTo>
                  <a:pt x="348780" y="223805"/>
                </a:lnTo>
                <a:lnTo>
                  <a:pt x="311941" y="186943"/>
                </a:lnTo>
                <a:lnTo>
                  <a:pt x="326852" y="175972"/>
                </a:lnTo>
                <a:lnTo>
                  <a:pt x="344833" y="194403"/>
                </a:lnTo>
                <a:lnTo>
                  <a:pt x="359744" y="183433"/>
                </a:lnTo>
                <a:lnTo>
                  <a:pt x="326852" y="154031"/>
                </a:lnTo>
                <a:lnTo>
                  <a:pt x="341324" y="143060"/>
                </a:lnTo>
                <a:lnTo>
                  <a:pt x="370708" y="172462"/>
                </a:lnTo>
                <a:lnTo>
                  <a:pt x="389127" y="154031"/>
                </a:lnTo>
                <a:lnTo>
                  <a:pt x="370708" y="135600"/>
                </a:lnTo>
                <a:lnTo>
                  <a:pt x="381672" y="120679"/>
                </a:lnTo>
                <a:lnTo>
                  <a:pt x="400091" y="143060"/>
                </a:lnTo>
                <a:lnTo>
                  <a:pt x="414563" y="128139"/>
                </a:lnTo>
                <a:lnTo>
                  <a:pt x="385180" y="98738"/>
                </a:lnTo>
                <a:lnTo>
                  <a:pt x="396583" y="87767"/>
                </a:lnTo>
                <a:lnTo>
                  <a:pt x="425966" y="117169"/>
                </a:lnTo>
                <a:lnTo>
                  <a:pt x="447894" y="95227"/>
                </a:lnTo>
                <a:lnTo>
                  <a:pt x="385180" y="32913"/>
                </a:lnTo>
                <a:lnTo>
                  <a:pt x="268085" y="146570"/>
                </a:lnTo>
                <a:lnTo>
                  <a:pt x="253174" y="12813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p14="http://schemas.microsoft.com/office/powerpoint/2010/main" xmlns:a14="http://schemas.microsoft.com/office/drawing/2010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îŝ1ïde"/>
          <p:cNvSpPr>
            <a:spLocks noChangeAspect="1"/>
          </p:cNvSpPr>
          <p:nvPr/>
        </p:nvSpPr>
        <p:spPr bwMode="auto">
          <a:xfrm>
            <a:off x="8974565" y="4791601"/>
            <a:ext cx="449768" cy="538305"/>
          </a:xfrm>
          <a:custGeom>
            <a:avLst/>
            <a:gdLst>
              <a:gd name="connsiteX0" fmla="*/ 206367 w 449768"/>
              <a:gd name="connsiteY0" fmla="*/ 423375 h 538305"/>
              <a:gd name="connsiteX1" fmla="*/ 208536 w 449768"/>
              <a:gd name="connsiteY1" fmla="*/ 434347 h 538305"/>
              <a:gd name="connsiteX2" fmla="*/ 136133 w 449768"/>
              <a:gd name="connsiteY2" fmla="*/ 527584 h 538305"/>
              <a:gd name="connsiteX3" fmla="*/ 120760 w 449768"/>
              <a:gd name="connsiteY3" fmla="*/ 517169 h 538305"/>
              <a:gd name="connsiteX4" fmla="*/ 192667 w 449768"/>
              <a:gd name="connsiteY4" fmla="*/ 423933 h 538305"/>
              <a:gd name="connsiteX5" fmla="*/ 206367 w 449768"/>
              <a:gd name="connsiteY5" fmla="*/ 423375 h 538305"/>
              <a:gd name="connsiteX6" fmla="*/ 158371 w 449768"/>
              <a:gd name="connsiteY6" fmla="*/ 386315 h 538305"/>
              <a:gd name="connsiteX7" fmla="*/ 160292 w 449768"/>
              <a:gd name="connsiteY7" fmla="*/ 397002 h 538305"/>
              <a:gd name="connsiteX8" fmla="*/ 51725 w 449768"/>
              <a:gd name="connsiteY8" fmla="*/ 536376 h 538305"/>
              <a:gd name="connsiteX9" fmla="*/ 41315 w 449768"/>
              <a:gd name="connsiteY9" fmla="*/ 525997 h 538305"/>
              <a:gd name="connsiteX10" fmla="*/ 144924 w 449768"/>
              <a:gd name="connsiteY10" fmla="*/ 387118 h 538305"/>
              <a:gd name="connsiteX11" fmla="*/ 158371 w 449768"/>
              <a:gd name="connsiteY11" fmla="*/ 386315 h 538305"/>
              <a:gd name="connsiteX12" fmla="*/ 112005 w 449768"/>
              <a:gd name="connsiteY12" fmla="*/ 349971 h 538305"/>
              <a:gd name="connsiteX13" fmla="*/ 113740 w 449768"/>
              <a:gd name="connsiteY13" fmla="*/ 362927 h 538305"/>
              <a:gd name="connsiteX14" fmla="*/ 41338 w 449768"/>
              <a:gd name="connsiteY14" fmla="*/ 455221 h 538305"/>
              <a:gd name="connsiteX15" fmla="*/ 25965 w 449768"/>
              <a:gd name="connsiteY15" fmla="*/ 444857 h 538305"/>
              <a:gd name="connsiteX16" fmla="*/ 98367 w 449768"/>
              <a:gd name="connsiteY16" fmla="*/ 352562 h 538305"/>
              <a:gd name="connsiteX17" fmla="*/ 112005 w 449768"/>
              <a:gd name="connsiteY17" fmla="*/ 349971 h 538305"/>
              <a:gd name="connsiteX18" fmla="*/ 287508 w 449768"/>
              <a:gd name="connsiteY18" fmla="*/ 153269 h 538305"/>
              <a:gd name="connsiteX19" fmla="*/ 261020 w 449768"/>
              <a:gd name="connsiteY19" fmla="*/ 165441 h 538305"/>
              <a:gd name="connsiteX20" fmla="*/ 255548 w 449768"/>
              <a:gd name="connsiteY20" fmla="*/ 175874 h 538305"/>
              <a:gd name="connsiteX21" fmla="*/ 276441 w 449768"/>
              <a:gd name="connsiteY21" fmla="*/ 232511 h 538305"/>
              <a:gd name="connsiteX22" fmla="*/ 328174 w 449768"/>
              <a:gd name="connsiteY22" fmla="*/ 227543 h 538305"/>
              <a:gd name="connsiteX23" fmla="*/ 333645 w 449768"/>
              <a:gd name="connsiteY23" fmla="*/ 217110 h 538305"/>
              <a:gd name="connsiteX24" fmla="*/ 317727 w 449768"/>
              <a:gd name="connsiteY24" fmla="*/ 160472 h 538305"/>
              <a:gd name="connsiteX25" fmla="*/ 287508 w 449768"/>
              <a:gd name="connsiteY25" fmla="*/ 153269 h 538305"/>
              <a:gd name="connsiteX26" fmla="*/ 437111 w 449768"/>
              <a:gd name="connsiteY26" fmla="*/ 0 h 538305"/>
              <a:gd name="connsiteX27" fmla="*/ 442086 w 449768"/>
              <a:gd name="connsiteY27" fmla="*/ 0 h 538305"/>
              <a:gd name="connsiteX28" fmla="*/ 447557 w 449768"/>
              <a:gd name="connsiteY28" fmla="*/ 4968 h 538305"/>
              <a:gd name="connsiteX29" fmla="*/ 447557 w 449768"/>
              <a:gd name="connsiteY29" fmla="*/ 9937 h 538305"/>
              <a:gd name="connsiteX30" fmla="*/ 447557 w 449768"/>
              <a:gd name="connsiteY30" fmla="*/ 20370 h 538305"/>
              <a:gd name="connsiteX31" fmla="*/ 447557 w 449768"/>
              <a:gd name="connsiteY31" fmla="*/ 46204 h 538305"/>
              <a:gd name="connsiteX32" fmla="*/ 442086 w 449768"/>
              <a:gd name="connsiteY32" fmla="*/ 103338 h 538305"/>
              <a:gd name="connsiteX33" fmla="*/ 442086 w 449768"/>
              <a:gd name="connsiteY33" fmla="*/ 113771 h 538305"/>
              <a:gd name="connsiteX34" fmla="*/ 437111 w 449768"/>
              <a:gd name="connsiteY34" fmla="*/ 134141 h 538305"/>
              <a:gd name="connsiteX35" fmla="*/ 421194 w 449768"/>
              <a:gd name="connsiteY35" fmla="*/ 175874 h 538305"/>
              <a:gd name="connsiteX36" fmla="*/ 354040 w 449768"/>
              <a:gd name="connsiteY36" fmla="*/ 289645 h 538305"/>
              <a:gd name="connsiteX37" fmla="*/ 344091 w 449768"/>
              <a:gd name="connsiteY37" fmla="*/ 325913 h 538305"/>
              <a:gd name="connsiteX38" fmla="*/ 276441 w 449768"/>
              <a:gd name="connsiteY38" fmla="*/ 506754 h 538305"/>
              <a:gd name="connsiteX39" fmla="*/ 261020 w 449768"/>
              <a:gd name="connsiteY39" fmla="*/ 496321 h 538305"/>
              <a:gd name="connsiteX40" fmla="*/ 17278 w 449768"/>
              <a:gd name="connsiteY40" fmla="*/ 310511 h 538305"/>
              <a:gd name="connsiteX41" fmla="*/ 1858 w 449768"/>
              <a:gd name="connsiteY41" fmla="*/ 289645 h 538305"/>
              <a:gd name="connsiteX42" fmla="*/ 162528 w 449768"/>
              <a:gd name="connsiteY42" fmla="*/ 186307 h 538305"/>
              <a:gd name="connsiteX43" fmla="*/ 193369 w 449768"/>
              <a:gd name="connsiteY43" fmla="*/ 165441 h 538305"/>
              <a:gd name="connsiteX44" fmla="*/ 312753 w 449768"/>
              <a:gd name="connsiteY44" fmla="*/ 51669 h 538305"/>
              <a:gd name="connsiteX45" fmla="*/ 400799 w 449768"/>
              <a:gd name="connsiteY45" fmla="*/ 9937 h 538305"/>
              <a:gd name="connsiteX46" fmla="*/ 426665 w 449768"/>
              <a:gd name="connsiteY46" fmla="*/ 4968 h 538305"/>
              <a:gd name="connsiteX47" fmla="*/ 437111 w 449768"/>
              <a:gd name="connsiteY47" fmla="*/ 0 h 538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49768" h="538305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p14="http://schemas.microsoft.com/office/powerpoint/2010/main" xmlns:a14="http://schemas.microsoft.com/office/drawing/2010/main" xmlns:lc="http://schemas.openxmlformats.org/drawingml/2006/lockedCanvas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îśḷïḋé"/>
          <p:cNvSpPr>
            <a:spLocks noChangeAspect="1"/>
          </p:cNvSpPr>
          <p:nvPr/>
        </p:nvSpPr>
        <p:spPr bwMode="auto">
          <a:xfrm>
            <a:off x="8448587" y="2145587"/>
            <a:ext cx="727085" cy="978905"/>
          </a:xfrm>
          <a:custGeom>
            <a:avLst/>
            <a:gdLst>
              <a:gd name="T0" fmla="*/ 694 w 1046"/>
              <a:gd name="T1" fmla="*/ 1053 h 1405"/>
              <a:gd name="T2" fmla="*/ 176 w 1046"/>
              <a:gd name="T3" fmla="*/ 526 h 1405"/>
              <a:gd name="T4" fmla="*/ 870 w 1046"/>
              <a:gd name="T5" fmla="*/ 526 h 1405"/>
              <a:gd name="T6" fmla="*/ 393 w 1046"/>
              <a:gd name="T7" fmla="*/ 1229 h 1405"/>
              <a:gd name="T8" fmla="*/ 393 w 1046"/>
              <a:gd name="T9" fmla="*/ 1321 h 1405"/>
              <a:gd name="T10" fmla="*/ 519 w 1046"/>
              <a:gd name="T11" fmla="*/ 1404 h 1405"/>
              <a:gd name="T12" fmla="*/ 652 w 1046"/>
              <a:gd name="T13" fmla="*/ 1321 h 1405"/>
              <a:gd name="T14" fmla="*/ 652 w 1046"/>
              <a:gd name="T15" fmla="*/ 1229 h 1405"/>
              <a:gd name="T16" fmla="*/ 393 w 1046"/>
              <a:gd name="T17" fmla="*/ 1095 h 1405"/>
              <a:gd name="T18" fmla="*/ 393 w 1046"/>
              <a:gd name="T19" fmla="*/ 1187 h 1405"/>
              <a:gd name="T20" fmla="*/ 694 w 1046"/>
              <a:gd name="T21" fmla="*/ 1145 h 1405"/>
              <a:gd name="T22" fmla="*/ 42 w 1046"/>
              <a:gd name="T23" fmla="*/ 301 h 1405"/>
              <a:gd name="T24" fmla="*/ 168 w 1046"/>
              <a:gd name="T25" fmla="*/ 275 h 1405"/>
              <a:gd name="T26" fmla="*/ 42 w 1046"/>
              <a:gd name="T27" fmla="*/ 301 h 1405"/>
              <a:gd name="T28" fmla="*/ 569 w 1046"/>
              <a:gd name="T29" fmla="*/ 0 h 1405"/>
              <a:gd name="T30" fmla="*/ 477 w 1046"/>
              <a:gd name="T31" fmla="*/ 92 h 1405"/>
              <a:gd name="T32" fmla="*/ 569 w 1046"/>
              <a:gd name="T33" fmla="*/ 92 h 1405"/>
              <a:gd name="T34" fmla="*/ 301 w 1046"/>
              <a:gd name="T35" fmla="*/ 50 h 1405"/>
              <a:gd name="T36" fmla="*/ 268 w 1046"/>
              <a:gd name="T37" fmla="*/ 175 h 1405"/>
              <a:gd name="T38" fmla="*/ 1004 w 1046"/>
              <a:gd name="T39" fmla="*/ 301 h 1405"/>
              <a:gd name="T40" fmla="*/ 878 w 1046"/>
              <a:gd name="T41" fmla="*/ 275 h 1405"/>
              <a:gd name="T42" fmla="*/ 1004 w 1046"/>
              <a:gd name="T43" fmla="*/ 301 h 1405"/>
              <a:gd name="T44" fmla="*/ 744 w 1046"/>
              <a:gd name="T45" fmla="*/ 50 h 1405"/>
              <a:gd name="T46" fmla="*/ 778 w 1046"/>
              <a:gd name="T47" fmla="*/ 175 h 1405"/>
              <a:gd name="T48" fmla="*/ 84 w 1046"/>
              <a:gd name="T49" fmla="*/ 526 h 1405"/>
              <a:gd name="T50" fmla="*/ 0 w 1046"/>
              <a:gd name="T51" fmla="*/ 485 h 1405"/>
              <a:gd name="T52" fmla="*/ 92 w 1046"/>
              <a:gd name="T53" fmla="*/ 568 h 1405"/>
              <a:gd name="T54" fmla="*/ 953 w 1046"/>
              <a:gd name="T55" fmla="*/ 485 h 1405"/>
              <a:gd name="T56" fmla="*/ 953 w 1046"/>
              <a:gd name="T57" fmla="*/ 568 h 1405"/>
              <a:gd name="T58" fmla="*/ 1045 w 1046"/>
              <a:gd name="T59" fmla="*/ 485 h 1405"/>
              <a:gd name="T60" fmla="*/ 886 w 1046"/>
              <a:gd name="T61" fmla="*/ 786 h 1405"/>
              <a:gd name="T62" fmla="*/ 1004 w 1046"/>
              <a:gd name="T63" fmla="*/ 752 h 1405"/>
              <a:gd name="T64" fmla="*/ 886 w 1046"/>
              <a:gd name="T65" fmla="*/ 786 h 1405"/>
              <a:gd name="T66" fmla="*/ 92 w 1046"/>
              <a:gd name="T67" fmla="*/ 827 h 1405"/>
              <a:gd name="T68" fmla="*/ 126 w 1046"/>
              <a:gd name="T69" fmla="*/ 710 h 1405"/>
              <a:gd name="T70" fmla="*/ 42 w 1046"/>
              <a:gd name="T71" fmla="*/ 752 h 1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46" h="1405">
                <a:moveTo>
                  <a:pt x="870" y="526"/>
                </a:moveTo>
                <a:cubicBezTo>
                  <a:pt x="870" y="702"/>
                  <a:pt x="694" y="877"/>
                  <a:pt x="694" y="1053"/>
                </a:cubicBezTo>
                <a:cubicBezTo>
                  <a:pt x="343" y="1053"/>
                  <a:pt x="343" y="1053"/>
                  <a:pt x="343" y="1053"/>
                </a:cubicBezTo>
                <a:cubicBezTo>
                  <a:pt x="343" y="877"/>
                  <a:pt x="176" y="702"/>
                  <a:pt x="176" y="526"/>
                </a:cubicBezTo>
                <a:cubicBezTo>
                  <a:pt x="176" y="334"/>
                  <a:pt x="326" y="175"/>
                  <a:pt x="519" y="175"/>
                </a:cubicBezTo>
                <a:cubicBezTo>
                  <a:pt x="719" y="175"/>
                  <a:pt x="870" y="334"/>
                  <a:pt x="870" y="526"/>
                </a:cubicBezTo>
                <a:close/>
                <a:moveTo>
                  <a:pt x="652" y="1229"/>
                </a:moveTo>
                <a:cubicBezTo>
                  <a:pt x="393" y="1229"/>
                  <a:pt x="393" y="1229"/>
                  <a:pt x="393" y="1229"/>
                </a:cubicBezTo>
                <a:cubicBezTo>
                  <a:pt x="368" y="1229"/>
                  <a:pt x="343" y="1245"/>
                  <a:pt x="343" y="1270"/>
                </a:cubicBezTo>
                <a:cubicBezTo>
                  <a:pt x="343" y="1296"/>
                  <a:pt x="368" y="1321"/>
                  <a:pt x="393" y="1321"/>
                </a:cubicBezTo>
                <a:cubicBezTo>
                  <a:pt x="402" y="1321"/>
                  <a:pt x="402" y="1321"/>
                  <a:pt x="402" y="1321"/>
                </a:cubicBezTo>
                <a:cubicBezTo>
                  <a:pt x="418" y="1371"/>
                  <a:pt x="469" y="1404"/>
                  <a:pt x="519" y="1404"/>
                </a:cubicBezTo>
                <a:cubicBezTo>
                  <a:pt x="577" y="1404"/>
                  <a:pt x="627" y="1371"/>
                  <a:pt x="644" y="1321"/>
                </a:cubicBezTo>
                <a:cubicBezTo>
                  <a:pt x="652" y="1321"/>
                  <a:pt x="652" y="1321"/>
                  <a:pt x="652" y="1321"/>
                </a:cubicBezTo>
                <a:cubicBezTo>
                  <a:pt x="677" y="1321"/>
                  <a:pt x="694" y="1296"/>
                  <a:pt x="694" y="1270"/>
                </a:cubicBezTo>
                <a:cubicBezTo>
                  <a:pt x="694" y="1245"/>
                  <a:pt x="677" y="1229"/>
                  <a:pt x="652" y="1229"/>
                </a:cubicBezTo>
                <a:close/>
                <a:moveTo>
                  <a:pt x="652" y="1095"/>
                </a:moveTo>
                <a:cubicBezTo>
                  <a:pt x="393" y="1095"/>
                  <a:pt x="393" y="1095"/>
                  <a:pt x="393" y="1095"/>
                </a:cubicBezTo>
                <a:cubicBezTo>
                  <a:pt x="368" y="1095"/>
                  <a:pt x="343" y="1120"/>
                  <a:pt x="343" y="1145"/>
                </a:cubicBezTo>
                <a:cubicBezTo>
                  <a:pt x="343" y="1162"/>
                  <a:pt x="368" y="1187"/>
                  <a:pt x="393" y="1187"/>
                </a:cubicBezTo>
                <a:cubicBezTo>
                  <a:pt x="652" y="1187"/>
                  <a:pt x="652" y="1187"/>
                  <a:pt x="652" y="1187"/>
                </a:cubicBezTo>
                <a:cubicBezTo>
                  <a:pt x="677" y="1187"/>
                  <a:pt x="694" y="1162"/>
                  <a:pt x="694" y="1145"/>
                </a:cubicBezTo>
                <a:cubicBezTo>
                  <a:pt x="694" y="1120"/>
                  <a:pt x="677" y="1095"/>
                  <a:pt x="652" y="1095"/>
                </a:cubicBezTo>
                <a:close/>
                <a:moveTo>
                  <a:pt x="42" y="301"/>
                </a:moveTo>
                <a:cubicBezTo>
                  <a:pt x="126" y="351"/>
                  <a:pt x="126" y="351"/>
                  <a:pt x="126" y="351"/>
                </a:cubicBezTo>
                <a:cubicBezTo>
                  <a:pt x="134" y="326"/>
                  <a:pt x="151" y="301"/>
                  <a:pt x="168" y="275"/>
                </a:cubicBezTo>
                <a:cubicBezTo>
                  <a:pt x="92" y="225"/>
                  <a:pt x="92" y="225"/>
                  <a:pt x="92" y="225"/>
                </a:cubicBezTo>
                <a:lnTo>
                  <a:pt x="42" y="301"/>
                </a:lnTo>
                <a:close/>
                <a:moveTo>
                  <a:pt x="569" y="92"/>
                </a:moveTo>
                <a:cubicBezTo>
                  <a:pt x="569" y="0"/>
                  <a:pt x="569" y="0"/>
                  <a:pt x="569" y="0"/>
                </a:cubicBezTo>
                <a:cubicBezTo>
                  <a:pt x="477" y="0"/>
                  <a:pt x="477" y="0"/>
                  <a:pt x="477" y="0"/>
                </a:cubicBezTo>
                <a:cubicBezTo>
                  <a:pt x="477" y="92"/>
                  <a:pt x="477" y="92"/>
                  <a:pt x="477" y="92"/>
                </a:cubicBezTo>
                <a:cubicBezTo>
                  <a:pt x="493" y="92"/>
                  <a:pt x="510" y="92"/>
                  <a:pt x="519" y="92"/>
                </a:cubicBezTo>
                <a:cubicBezTo>
                  <a:pt x="535" y="92"/>
                  <a:pt x="552" y="92"/>
                  <a:pt x="569" y="92"/>
                </a:cubicBezTo>
                <a:close/>
                <a:moveTo>
                  <a:pt x="343" y="133"/>
                </a:moveTo>
                <a:cubicBezTo>
                  <a:pt x="301" y="50"/>
                  <a:pt x="301" y="50"/>
                  <a:pt x="301" y="50"/>
                </a:cubicBezTo>
                <a:cubicBezTo>
                  <a:pt x="218" y="92"/>
                  <a:pt x="218" y="92"/>
                  <a:pt x="218" y="92"/>
                </a:cubicBezTo>
                <a:cubicBezTo>
                  <a:pt x="268" y="175"/>
                  <a:pt x="268" y="175"/>
                  <a:pt x="268" y="175"/>
                </a:cubicBezTo>
                <a:cubicBezTo>
                  <a:pt x="293" y="159"/>
                  <a:pt x="318" y="142"/>
                  <a:pt x="343" y="133"/>
                </a:cubicBezTo>
                <a:close/>
                <a:moveTo>
                  <a:pt x="1004" y="301"/>
                </a:moveTo>
                <a:cubicBezTo>
                  <a:pt x="953" y="225"/>
                  <a:pt x="953" y="225"/>
                  <a:pt x="953" y="225"/>
                </a:cubicBezTo>
                <a:cubicBezTo>
                  <a:pt x="878" y="275"/>
                  <a:pt x="878" y="275"/>
                  <a:pt x="878" y="275"/>
                </a:cubicBezTo>
                <a:cubicBezTo>
                  <a:pt x="895" y="301"/>
                  <a:pt x="912" y="326"/>
                  <a:pt x="920" y="351"/>
                </a:cubicBezTo>
                <a:lnTo>
                  <a:pt x="1004" y="301"/>
                </a:lnTo>
                <a:close/>
                <a:moveTo>
                  <a:pt x="820" y="92"/>
                </a:moveTo>
                <a:cubicBezTo>
                  <a:pt x="744" y="50"/>
                  <a:pt x="744" y="50"/>
                  <a:pt x="744" y="50"/>
                </a:cubicBezTo>
                <a:cubicBezTo>
                  <a:pt x="702" y="133"/>
                  <a:pt x="702" y="133"/>
                  <a:pt x="702" y="133"/>
                </a:cubicBezTo>
                <a:cubicBezTo>
                  <a:pt x="727" y="142"/>
                  <a:pt x="753" y="159"/>
                  <a:pt x="778" y="175"/>
                </a:cubicBezTo>
                <a:lnTo>
                  <a:pt x="820" y="92"/>
                </a:lnTo>
                <a:close/>
                <a:moveTo>
                  <a:pt x="84" y="526"/>
                </a:moveTo>
                <a:cubicBezTo>
                  <a:pt x="84" y="510"/>
                  <a:pt x="84" y="501"/>
                  <a:pt x="92" y="485"/>
                </a:cubicBezTo>
                <a:cubicBezTo>
                  <a:pt x="0" y="485"/>
                  <a:pt x="0" y="485"/>
                  <a:pt x="0" y="485"/>
                </a:cubicBezTo>
                <a:cubicBezTo>
                  <a:pt x="0" y="568"/>
                  <a:pt x="0" y="568"/>
                  <a:pt x="0" y="568"/>
                </a:cubicBezTo>
                <a:cubicBezTo>
                  <a:pt x="92" y="568"/>
                  <a:pt x="92" y="568"/>
                  <a:pt x="92" y="568"/>
                </a:cubicBezTo>
                <a:cubicBezTo>
                  <a:pt x="84" y="560"/>
                  <a:pt x="84" y="543"/>
                  <a:pt x="84" y="526"/>
                </a:cubicBezTo>
                <a:close/>
                <a:moveTo>
                  <a:pt x="953" y="485"/>
                </a:moveTo>
                <a:cubicBezTo>
                  <a:pt x="953" y="501"/>
                  <a:pt x="962" y="510"/>
                  <a:pt x="962" y="526"/>
                </a:cubicBezTo>
                <a:cubicBezTo>
                  <a:pt x="962" y="543"/>
                  <a:pt x="953" y="560"/>
                  <a:pt x="953" y="568"/>
                </a:cubicBezTo>
                <a:cubicBezTo>
                  <a:pt x="1045" y="568"/>
                  <a:pt x="1045" y="568"/>
                  <a:pt x="1045" y="568"/>
                </a:cubicBezTo>
                <a:cubicBezTo>
                  <a:pt x="1045" y="485"/>
                  <a:pt x="1045" y="485"/>
                  <a:pt x="1045" y="485"/>
                </a:cubicBezTo>
                <a:lnTo>
                  <a:pt x="953" y="485"/>
                </a:lnTo>
                <a:close/>
                <a:moveTo>
                  <a:pt x="886" y="786"/>
                </a:moveTo>
                <a:cubicBezTo>
                  <a:pt x="953" y="827"/>
                  <a:pt x="953" y="827"/>
                  <a:pt x="953" y="827"/>
                </a:cubicBezTo>
                <a:cubicBezTo>
                  <a:pt x="1004" y="752"/>
                  <a:pt x="1004" y="752"/>
                  <a:pt x="1004" y="752"/>
                </a:cubicBezTo>
                <a:cubicBezTo>
                  <a:pt x="920" y="710"/>
                  <a:pt x="920" y="710"/>
                  <a:pt x="920" y="710"/>
                </a:cubicBezTo>
                <a:cubicBezTo>
                  <a:pt x="912" y="735"/>
                  <a:pt x="895" y="761"/>
                  <a:pt x="886" y="786"/>
                </a:cubicBezTo>
                <a:close/>
                <a:moveTo>
                  <a:pt x="42" y="752"/>
                </a:moveTo>
                <a:cubicBezTo>
                  <a:pt x="92" y="827"/>
                  <a:pt x="92" y="827"/>
                  <a:pt x="92" y="827"/>
                </a:cubicBezTo>
                <a:cubicBezTo>
                  <a:pt x="159" y="786"/>
                  <a:pt x="159" y="786"/>
                  <a:pt x="159" y="786"/>
                </a:cubicBezTo>
                <a:cubicBezTo>
                  <a:pt x="151" y="761"/>
                  <a:pt x="134" y="735"/>
                  <a:pt x="126" y="710"/>
                </a:cubicBezTo>
                <a:lnTo>
                  <a:pt x="42" y="752"/>
                </a:lnTo>
                <a:close/>
                <a:moveTo>
                  <a:pt x="42" y="752"/>
                </a:moveTo>
                <a:lnTo>
                  <a:pt x="42" y="7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ïŝḻïḋe"/>
          <p:cNvSpPr>
            <a:spLocks/>
          </p:cNvSpPr>
          <p:nvPr/>
        </p:nvSpPr>
        <p:spPr bwMode="auto">
          <a:xfrm>
            <a:off x="1232283" y="2377650"/>
            <a:ext cx="134408" cy="13468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ïŝľíḋé"/>
          <p:cNvSpPr>
            <a:spLocks/>
          </p:cNvSpPr>
          <p:nvPr/>
        </p:nvSpPr>
        <p:spPr bwMode="auto">
          <a:xfrm>
            <a:off x="1160663" y="2306582"/>
            <a:ext cx="277647" cy="276818"/>
          </a:xfrm>
          <a:custGeom>
            <a:avLst/>
            <a:gdLst>
              <a:gd name="T0" fmla="*/ 212 w 423"/>
              <a:gd name="T1" fmla="*/ 0 h 424"/>
              <a:gd name="T2" fmla="*/ 0 w 423"/>
              <a:gd name="T3" fmla="*/ 212 h 424"/>
              <a:gd name="T4" fmla="*/ 212 w 423"/>
              <a:gd name="T5" fmla="*/ 424 h 424"/>
              <a:gd name="T6" fmla="*/ 423 w 423"/>
              <a:gd name="T7" fmla="*/ 212 h 424"/>
              <a:gd name="T8" fmla="*/ 212 w 423"/>
              <a:gd name="T9" fmla="*/ 0 h 424"/>
              <a:gd name="T10" fmla="*/ 212 w 423"/>
              <a:gd name="T11" fmla="*/ 386 h 424"/>
              <a:gd name="T12" fmla="*/ 38 w 423"/>
              <a:gd name="T13" fmla="*/ 212 h 424"/>
              <a:gd name="T14" fmla="*/ 212 w 423"/>
              <a:gd name="T15" fmla="*/ 38 h 424"/>
              <a:gd name="T16" fmla="*/ 386 w 423"/>
              <a:gd name="T17" fmla="*/ 212 h 424"/>
              <a:gd name="T18" fmla="*/ 212 w 423"/>
              <a:gd name="T19" fmla="*/ 386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3" h="424">
                <a:moveTo>
                  <a:pt x="212" y="0"/>
                </a:moveTo>
                <a:cubicBezTo>
                  <a:pt x="95" y="0"/>
                  <a:pt x="0" y="95"/>
                  <a:pt x="0" y="212"/>
                </a:cubicBezTo>
                <a:cubicBezTo>
                  <a:pt x="0" y="329"/>
                  <a:pt x="95" y="424"/>
                  <a:pt x="212" y="424"/>
                </a:cubicBezTo>
                <a:cubicBezTo>
                  <a:pt x="329" y="424"/>
                  <a:pt x="423" y="329"/>
                  <a:pt x="423" y="212"/>
                </a:cubicBezTo>
                <a:cubicBezTo>
                  <a:pt x="423" y="95"/>
                  <a:pt x="329" y="0"/>
                  <a:pt x="212" y="0"/>
                </a:cubicBezTo>
                <a:close/>
                <a:moveTo>
                  <a:pt x="212" y="386"/>
                </a:moveTo>
                <a:cubicBezTo>
                  <a:pt x="116" y="386"/>
                  <a:pt x="38" y="308"/>
                  <a:pt x="38" y="212"/>
                </a:cubicBezTo>
                <a:cubicBezTo>
                  <a:pt x="38" y="116"/>
                  <a:pt x="116" y="38"/>
                  <a:pt x="212" y="38"/>
                </a:cubicBezTo>
                <a:cubicBezTo>
                  <a:pt x="308" y="38"/>
                  <a:pt x="386" y="116"/>
                  <a:pt x="386" y="212"/>
                </a:cubicBezTo>
                <a:cubicBezTo>
                  <a:pt x="386" y="308"/>
                  <a:pt x="308" y="386"/>
                  <a:pt x="212" y="3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îs1îde"/>
          <p:cNvSpPr>
            <a:spLocks/>
          </p:cNvSpPr>
          <p:nvPr/>
        </p:nvSpPr>
        <p:spPr bwMode="auto">
          <a:xfrm>
            <a:off x="1232283" y="3472155"/>
            <a:ext cx="134408" cy="134683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ïš1iďê"/>
          <p:cNvSpPr>
            <a:spLocks/>
          </p:cNvSpPr>
          <p:nvPr/>
        </p:nvSpPr>
        <p:spPr bwMode="auto">
          <a:xfrm>
            <a:off x="1160663" y="3401087"/>
            <a:ext cx="277647" cy="276818"/>
          </a:xfrm>
          <a:custGeom>
            <a:avLst/>
            <a:gdLst>
              <a:gd name="T0" fmla="*/ 212 w 423"/>
              <a:gd name="T1" fmla="*/ 0 h 424"/>
              <a:gd name="T2" fmla="*/ 0 w 423"/>
              <a:gd name="T3" fmla="*/ 212 h 424"/>
              <a:gd name="T4" fmla="*/ 212 w 423"/>
              <a:gd name="T5" fmla="*/ 424 h 424"/>
              <a:gd name="T6" fmla="*/ 423 w 423"/>
              <a:gd name="T7" fmla="*/ 212 h 424"/>
              <a:gd name="T8" fmla="*/ 212 w 423"/>
              <a:gd name="T9" fmla="*/ 0 h 424"/>
              <a:gd name="T10" fmla="*/ 212 w 423"/>
              <a:gd name="T11" fmla="*/ 386 h 424"/>
              <a:gd name="T12" fmla="*/ 38 w 423"/>
              <a:gd name="T13" fmla="*/ 212 h 424"/>
              <a:gd name="T14" fmla="*/ 212 w 423"/>
              <a:gd name="T15" fmla="*/ 38 h 424"/>
              <a:gd name="T16" fmla="*/ 386 w 423"/>
              <a:gd name="T17" fmla="*/ 212 h 424"/>
              <a:gd name="T18" fmla="*/ 212 w 423"/>
              <a:gd name="T19" fmla="*/ 386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3" h="424">
                <a:moveTo>
                  <a:pt x="212" y="0"/>
                </a:moveTo>
                <a:cubicBezTo>
                  <a:pt x="95" y="0"/>
                  <a:pt x="0" y="95"/>
                  <a:pt x="0" y="212"/>
                </a:cubicBezTo>
                <a:cubicBezTo>
                  <a:pt x="0" y="329"/>
                  <a:pt x="95" y="424"/>
                  <a:pt x="212" y="424"/>
                </a:cubicBezTo>
                <a:cubicBezTo>
                  <a:pt x="329" y="424"/>
                  <a:pt x="423" y="329"/>
                  <a:pt x="423" y="212"/>
                </a:cubicBezTo>
                <a:cubicBezTo>
                  <a:pt x="423" y="95"/>
                  <a:pt x="329" y="0"/>
                  <a:pt x="212" y="0"/>
                </a:cubicBezTo>
                <a:close/>
                <a:moveTo>
                  <a:pt x="212" y="386"/>
                </a:moveTo>
                <a:cubicBezTo>
                  <a:pt x="116" y="386"/>
                  <a:pt x="38" y="308"/>
                  <a:pt x="38" y="212"/>
                </a:cubicBezTo>
                <a:cubicBezTo>
                  <a:pt x="38" y="116"/>
                  <a:pt x="116" y="38"/>
                  <a:pt x="212" y="38"/>
                </a:cubicBezTo>
                <a:cubicBezTo>
                  <a:pt x="308" y="38"/>
                  <a:pt x="386" y="116"/>
                  <a:pt x="386" y="212"/>
                </a:cubicBezTo>
                <a:cubicBezTo>
                  <a:pt x="386" y="308"/>
                  <a:pt x="308" y="386"/>
                  <a:pt x="212" y="38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í$ļîḑè"/>
          <p:cNvSpPr>
            <a:spLocks/>
          </p:cNvSpPr>
          <p:nvPr/>
        </p:nvSpPr>
        <p:spPr bwMode="auto">
          <a:xfrm>
            <a:off x="1232283" y="4620407"/>
            <a:ext cx="134408" cy="134683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isḻíďé"/>
          <p:cNvSpPr>
            <a:spLocks/>
          </p:cNvSpPr>
          <p:nvPr/>
        </p:nvSpPr>
        <p:spPr bwMode="auto">
          <a:xfrm>
            <a:off x="1160663" y="4549339"/>
            <a:ext cx="277647" cy="276818"/>
          </a:xfrm>
          <a:custGeom>
            <a:avLst/>
            <a:gdLst>
              <a:gd name="T0" fmla="*/ 212 w 423"/>
              <a:gd name="T1" fmla="*/ 0 h 424"/>
              <a:gd name="T2" fmla="*/ 0 w 423"/>
              <a:gd name="T3" fmla="*/ 212 h 424"/>
              <a:gd name="T4" fmla="*/ 212 w 423"/>
              <a:gd name="T5" fmla="*/ 424 h 424"/>
              <a:gd name="T6" fmla="*/ 423 w 423"/>
              <a:gd name="T7" fmla="*/ 212 h 424"/>
              <a:gd name="T8" fmla="*/ 212 w 423"/>
              <a:gd name="T9" fmla="*/ 0 h 424"/>
              <a:gd name="T10" fmla="*/ 212 w 423"/>
              <a:gd name="T11" fmla="*/ 386 h 424"/>
              <a:gd name="T12" fmla="*/ 38 w 423"/>
              <a:gd name="T13" fmla="*/ 212 h 424"/>
              <a:gd name="T14" fmla="*/ 212 w 423"/>
              <a:gd name="T15" fmla="*/ 38 h 424"/>
              <a:gd name="T16" fmla="*/ 386 w 423"/>
              <a:gd name="T17" fmla="*/ 212 h 424"/>
              <a:gd name="T18" fmla="*/ 212 w 423"/>
              <a:gd name="T19" fmla="*/ 386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3" h="424">
                <a:moveTo>
                  <a:pt x="212" y="0"/>
                </a:moveTo>
                <a:cubicBezTo>
                  <a:pt x="95" y="0"/>
                  <a:pt x="0" y="95"/>
                  <a:pt x="0" y="212"/>
                </a:cubicBezTo>
                <a:cubicBezTo>
                  <a:pt x="0" y="329"/>
                  <a:pt x="95" y="424"/>
                  <a:pt x="212" y="424"/>
                </a:cubicBezTo>
                <a:cubicBezTo>
                  <a:pt x="329" y="424"/>
                  <a:pt x="423" y="329"/>
                  <a:pt x="423" y="212"/>
                </a:cubicBezTo>
                <a:cubicBezTo>
                  <a:pt x="423" y="95"/>
                  <a:pt x="329" y="0"/>
                  <a:pt x="212" y="0"/>
                </a:cubicBezTo>
                <a:close/>
                <a:moveTo>
                  <a:pt x="212" y="386"/>
                </a:moveTo>
                <a:cubicBezTo>
                  <a:pt x="116" y="386"/>
                  <a:pt x="38" y="308"/>
                  <a:pt x="38" y="212"/>
                </a:cubicBezTo>
                <a:cubicBezTo>
                  <a:pt x="38" y="116"/>
                  <a:pt x="116" y="38"/>
                  <a:pt x="212" y="38"/>
                </a:cubicBezTo>
                <a:cubicBezTo>
                  <a:pt x="308" y="38"/>
                  <a:pt x="386" y="116"/>
                  <a:pt x="386" y="212"/>
                </a:cubicBezTo>
                <a:cubicBezTo>
                  <a:pt x="386" y="308"/>
                  <a:pt x="308" y="386"/>
                  <a:pt x="212" y="38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íṥ1iḍè"/>
          <p:cNvSpPr>
            <a:spLocks/>
          </p:cNvSpPr>
          <p:nvPr/>
        </p:nvSpPr>
        <p:spPr bwMode="auto">
          <a:xfrm>
            <a:off x="4302245" y="3472155"/>
            <a:ext cx="134408" cy="134683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ïsľîḋê"/>
          <p:cNvSpPr>
            <a:spLocks/>
          </p:cNvSpPr>
          <p:nvPr/>
        </p:nvSpPr>
        <p:spPr bwMode="auto">
          <a:xfrm>
            <a:off x="4230625" y="3401087"/>
            <a:ext cx="277647" cy="276818"/>
          </a:xfrm>
          <a:custGeom>
            <a:avLst/>
            <a:gdLst>
              <a:gd name="T0" fmla="*/ 212 w 423"/>
              <a:gd name="T1" fmla="*/ 0 h 424"/>
              <a:gd name="T2" fmla="*/ 0 w 423"/>
              <a:gd name="T3" fmla="*/ 212 h 424"/>
              <a:gd name="T4" fmla="*/ 212 w 423"/>
              <a:gd name="T5" fmla="*/ 424 h 424"/>
              <a:gd name="T6" fmla="*/ 423 w 423"/>
              <a:gd name="T7" fmla="*/ 212 h 424"/>
              <a:gd name="T8" fmla="*/ 212 w 423"/>
              <a:gd name="T9" fmla="*/ 0 h 424"/>
              <a:gd name="T10" fmla="*/ 212 w 423"/>
              <a:gd name="T11" fmla="*/ 386 h 424"/>
              <a:gd name="T12" fmla="*/ 38 w 423"/>
              <a:gd name="T13" fmla="*/ 212 h 424"/>
              <a:gd name="T14" fmla="*/ 212 w 423"/>
              <a:gd name="T15" fmla="*/ 38 h 424"/>
              <a:gd name="T16" fmla="*/ 386 w 423"/>
              <a:gd name="T17" fmla="*/ 212 h 424"/>
              <a:gd name="T18" fmla="*/ 212 w 423"/>
              <a:gd name="T19" fmla="*/ 386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3" h="424">
                <a:moveTo>
                  <a:pt x="212" y="0"/>
                </a:moveTo>
                <a:cubicBezTo>
                  <a:pt x="95" y="0"/>
                  <a:pt x="0" y="95"/>
                  <a:pt x="0" y="212"/>
                </a:cubicBezTo>
                <a:cubicBezTo>
                  <a:pt x="0" y="329"/>
                  <a:pt x="95" y="424"/>
                  <a:pt x="212" y="424"/>
                </a:cubicBezTo>
                <a:cubicBezTo>
                  <a:pt x="329" y="424"/>
                  <a:pt x="423" y="329"/>
                  <a:pt x="423" y="212"/>
                </a:cubicBezTo>
                <a:cubicBezTo>
                  <a:pt x="423" y="95"/>
                  <a:pt x="329" y="0"/>
                  <a:pt x="212" y="0"/>
                </a:cubicBezTo>
                <a:close/>
                <a:moveTo>
                  <a:pt x="212" y="386"/>
                </a:moveTo>
                <a:cubicBezTo>
                  <a:pt x="116" y="386"/>
                  <a:pt x="38" y="308"/>
                  <a:pt x="38" y="212"/>
                </a:cubicBezTo>
                <a:cubicBezTo>
                  <a:pt x="38" y="116"/>
                  <a:pt x="116" y="38"/>
                  <a:pt x="212" y="38"/>
                </a:cubicBezTo>
                <a:cubicBezTo>
                  <a:pt x="308" y="38"/>
                  <a:pt x="386" y="116"/>
                  <a:pt x="386" y="212"/>
                </a:cubicBezTo>
                <a:cubicBezTo>
                  <a:pt x="386" y="308"/>
                  <a:pt x="308" y="386"/>
                  <a:pt x="212" y="3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ïşlîdè"/>
          <p:cNvSpPr>
            <a:spLocks/>
          </p:cNvSpPr>
          <p:nvPr/>
        </p:nvSpPr>
        <p:spPr bwMode="auto">
          <a:xfrm>
            <a:off x="4302245" y="4620407"/>
            <a:ext cx="134408" cy="134683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îŝḷïḑe"/>
          <p:cNvSpPr>
            <a:spLocks/>
          </p:cNvSpPr>
          <p:nvPr/>
        </p:nvSpPr>
        <p:spPr bwMode="auto">
          <a:xfrm>
            <a:off x="4230625" y="4549339"/>
            <a:ext cx="277647" cy="276818"/>
          </a:xfrm>
          <a:custGeom>
            <a:avLst/>
            <a:gdLst>
              <a:gd name="T0" fmla="*/ 212 w 423"/>
              <a:gd name="T1" fmla="*/ 0 h 424"/>
              <a:gd name="T2" fmla="*/ 0 w 423"/>
              <a:gd name="T3" fmla="*/ 212 h 424"/>
              <a:gd name="T4" fmla="*/ 212 w 423"/>
              <a:gd name="T5" fmla="*/ 424 h 424"/>
              <a:gd name="T6" fmla="*/ 423 w 423"/>
              <a:gd name="T7" fmla="*/ 212 h 424"/>
              <a:gd name="T8" fmla="*/ 212 w 423"/>
              <a:gd name="T9" fmla="*/ 0 h 424"/>
              <a:gd name="T10" fmla="*/ 212 w 423"/>
              <a:gd name="T11" fmla="*/ 386 h 424"/>
              <a:gd name="T12" fmla="*/ 38 w 423"/>
              <a:gd name="T13" fmla="*/ 212 h 424"/>
              <a:gd name="T14" fmla="*/ 212 w 423"/>
              <a:gd name="T15" fmla="*/ 38 h 424"/>
              <a:gd name="T16" fmla="*/ 386 w 423"/>
              <a:gd name="T17" fmla="*/ 212 h 424"/>
              <a:gd name="T18" fmla="*/ 212 w 423"/>
              <a:gd name="T19" fmla="*/ 386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3" h="424">
                <a:moveTo>
                  <a:pt x="212" y="0"/>
                </a:moveTo>
                <a:cubicBezTo>
                  <a:pt x="95" y="0"/>
                  <a:pt x="0" y="95"/>
                  <a:pt x="0" y="212"/>
                </a:cubicBezTo>
                <a:cubicBezTo>
                  <a:pt x="0" y="329"/>
                  <a:pt x="95" y="424"/>
                  <a:pt x="212" y="424"/>
                </a:cubicBezTo>
                <a:cubicBezTo>
                  <a:pt x="329" y="424"/>
                  <a:pt x="423" y="329"/>
                  <a:pt x="423" y="212"/>
                </a:cubicBezTo>
                <a:cubicBezTo>
                  <a:pt x="423" y="95"/>
                  <a:pt x="329" y="0"/>
                  <a:pt x="212" y="0"/>
                </a:cubicBezTo>
                <a:close/>
                <a:moveTo>
                  <a:pt x="212" y="386"/>
                </a:moveTo>
                <a:cubicBezTo>
                  <a:pt x="116" y="386"/>
                  <a:pt x="38" y="308"/>
                  <a:pt x="38" y="212"/>
                </a:cubicBezTo>
                <a:cubicBezTo>
                  <a:pt x="38" y="116"/>
                  <a:pt x="116" y="38"/>
                  <a:pt x="212" y="38"/>
                </a:cubicBezTo>
                <a:cubicBezTo>
                  <a:pt x="308" y="38"/>
                  <a:pt x="386" y="116"/>
                  <a:pt x="386" y="212"/>
                </a:cubicBezTo>
                <a:cubicBezTo>
                  <a:pt x="386" y="308"/>
                  <a:pt x="308" y="386"/>
                  <a:pt x="212" y="38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îs1iḋe"/>
          <p:cNvSpPr>
            <a:spLocks/>
          </p:cNvSpPr>
          <p:nvPr/>
        </p:nvSpPr>
        <p:spPr bwMode="auto">
          <a:xfrm>
            <a:off x="4302245" y="2365977"/>
            <a:ext cx="134408" cy="13468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î$líḋé"/>
          <p:cNvSpPr>
            <a:spLocks/>
          </p:cNvSpPr>
          <p:nvPr/>
        </p:nvSpPr>
        <p:spPr bwMode="auto">
          <a:xfrm>
            <a:off x="4230625" y="2294909"/>
            <a:ext cx="277647" cy="276818"/>
          </a:xfrm>
          <a:custGeom>
            <a:avLst/>
            <a:gdLst>
              <a:gd name="T0" fmla="*/ 212 w 423"/>
              <a:gd name="T1" fmla="*/ 0 h 424"/>
              <a:gd name="T2" fmla="*/ 0 w 423"/>
              <a:gd name="T3" fmla="*/ 212 h 424"/>
              <a:gd name="T4" fmla="*/ 212 w 423"/>
              <a:gd name="T5" fmla="*/ 424 h 424"/>
              <a:gd name="T6" fmla="*/ 423 w 423"/>
              <a:gd name="T7" fmla="*/ 212 h 424"/>
              <a:gd name="T8" fmla="*/ 212 w 423"/>
              <a:gd name="T9" fmla="*/ 0 h 424"/>
              <a:gd name="T10" fmla="*/ 212 w 423"/>
              <a:gd name="T11" fmla="*/ 386 h 424"/>
              <a:gd name="T12" fmla="*/ 38 w 423"/>
              <a:gd name="T13" fmla="*/ 212 h 424"/>
              <a:gd name="T14" fmla="*/ 212 w 423"/>
              <a:gd name="T15" fmla="*/ 38 h 424"/>
              <a:gd name="T16" fmla="*/ 386 w 423"/>
              <a:gd name="T17" fmla="*/ 212 h 424"/>
              <a:gd name="T18" fmla="*/ 212 w 423"/>
              <a:gd name="T19" fmla="*/ 386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3" h="424">
                <a:moveTo>
                  <a:pt x="212" y="0"/>
                </a:moveTo>
                <a:cubicBezTo>
                  <a:pt x="95" y="0"/>
                  <a:pt x="0" y="95"/>
                  <a:pt x="0" y="212"/>
                </a:cubicBezTo>
                <a:cubicBezTo>
                  <a:pt x="0" y="329"/>
                  <a:pt x="95" y="424"/>
                  <a:pt x="212" y="424"/>
                </a:cubicBezTo>
                <a:cubicBezTo>
                  <a:pt x="329" y="424"/>
                  <a:pt x="423" y="329"/>
                  <a:pt x="423" y="212"/>
                </a:cubicBezTo>
                <a:cubicBezTo>
                  <a:pt x="423" y="95"/>
                  <a:pt x="329" y="0"/>
                  <a:pt x="212" y="0"/>
                </a:cubicBezTo>
                <a:close/>
                <a:moveTo>
                  <a:pt x="212" y="386"/>
                </a:moveTo>
                <a:cubicBezTo>
                  <a:pt x="116" y="386"/>
                  <a:pt x="38" y="308"/>
                  <a:pt x="38" y="212"/>
                </a:cubicBezTo>
                <a:cubicBezTo>
                  <a:pt x="38" y="116"/>
                  <a:pt x="116" y="38"/>
                  <a:pt x="212" y="38"/>
                </a:cubicBezTo>
                <a:cubicBezTo>
                  <a:pt x="308" y="38"/>
                  <a:pt x="386" y="116"/>
                  <a:pt x="386" y="212"/>
                </a:cubicBezTo>
                <a:cubicBezTo>
                  <a:pt x="386" y="308"/>
                  <a:pt x="308" y="386"/>
                  <a:pt x="212" y="38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p14="http://schemas.microsoft.com/office/powerpoint/2010/main" xmlns:a14="http://schemas.microsoft.com/office/drawing/2010/main" xmlns:lc="http://schemas.openxmlformats.org/drawingml/2006/lockedCanvas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iŝľïdê"/>
          <p:cNvSpPr txBox="1"/>
          <p:nvPr/>
        </p:nvSpPr>
        <p:spPr>
          <a:xfrm>
            <a:off x="4508272" y="3356992"/>
            <a:ext cx="2418444" cy="247223"/>
          </a:xfrm>
          <a:prstGeom prst="rect">
            <a:avLst/>
          </a:prstGeom>
          <a:noFill/>
        </p:spPr>
        <p:txBody>
          <a:bodyPr wrap="none" lIns="216000" tIns="0" rIns="216000" bIns="0" anchor="b" anchorCtr="0">
            <a:normAutofit/>
          </a:bodyPr>
          <a:lstStyle/>
          <a:p>
            <a:r>
              <a:rPr lang="zh-CN" altLang="en-US" sz="1400" b="1">
                <a:solidFill>
                  <a:schemeClr val="accent4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31" name="íṧḻîḓé"/>
          <p:cNvSpPr txBox="1">
            <a:spLocks/>
          </p:cNvSpPr>
          <p:nvPr/>
        </p:nvSpPr>
        <p:spPr>
          <a:xfrm>
            <a:off x="4508273" y="3604215"/>
            <a:ext cx="2418443" cy="512284"/>
          </a:xfrm>
          <a:prstGeom prst="rect">
            <a:avLst/>
          </a:prstGeom>
        </p:spPr>
        <p:txBody>
          <a:bodyPr vert="horz" wrap="square" lIns="216000" tIns="0" rIns="216000" bIns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28" name="íṣ1íḓe"/>
          <p:cNvSpPr txBox="1"/>
          <p:nvPr/>
        </p:nvSpPr>
        <p:spPr>
          <a:xfrm>
            <a:off x="4508272" y="2276872"/>
            <a:ext cx="2418444" cy="247223"/>
          </a:xfrm>
          <a:prstGeom prst="rect">
            <a:avLst/>
          </a:prstGeom>
          <a:noFill/>
        </p:spPr>
        <p:txBody>
          <a:bodyPr wrap="none" lIns="216000" tIns="0" rIns="216000" bIns="0" anchor="b" anchorCtr="0">
            <a:normAutofit/>
          </a:bodyPr>
          <a:lstStyle/>
          <a:p>
            <a:r>
              <a:rPr lang="zh-CN" altLang="en-US" sz="1400" b="1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9" name="ïṥḻiḍè"/>
          <p:cNvSpPr txBox="1">
            <a:spLocks/>
          </p:cNvSpPr>
          <p:nvPr/>
        </p:nvSpPr>
        <p:spPr>
          <a:xfrm>
            <a:off x="4508273" y="2524095"/>
            <a:ext cx="2418443" cy="512284"/>
          </a:xfrm>
          <a:prstGeom prst="rect">
            <a:avLst/>
          </a:prstGeom>
        </p:spPr>
        <p:txBody>
          <a:bodyPr vert="horz" wrap="square" lIns="216000" tIns="0" rIns="216000" bIns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26" name="işḷíďê"/>
          <p:cNvSpPr txBox="1"/>
          <p:nvPr/>
        </p:nvSpPr>
        <p:spPr>
          <a:xfrm>
            <a:off x="4508272" y="4505697"/>
            <a:ext cx="2418444" cy="247223"/>
          </a:xfrm>
          <a:prstGeom prst="rect">
            <a:avLst/>
          </a:prstGeom>
          <a:noFill/>
        </p:spPr>
        <p:txBody>
          <a:bodyPr wrap="none" lIns="216000" tIns="0" rIns="216000" bIns="0" anchor="b" anchorCtr="0">
            <a:normAutofit/>
          </a:bodyPr>
          <a:lstStyle/>
          <a:p>
            <a:r>
              <a:rPr lang="zh-CN" altLang="en-US" sz="1400" b="1">
                <a:solidFill>
                  <a:schemeClr val="accent6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7" name="îṩḷîḍè"/>
          <p:cNvSpPr txBox="1">
            <a:spLocks/>
          </p:cNvSpPr>
          <p:nvPr/>
        </p:nvSpPr>
        <p:spPr>
          <a:xfrm>
            <a:off x="4508273" y="4752920"/>
            <a:ext cx="2418443" cy="512284"/>
          </a:xfrm>
          <a:prstGeom prst="rect">
            <a:avLst/>
          </a:prstGeom>
        </p:spPr>
        <p:txBody>
          <a:bodyPr vert="horz" wrap="square" lIns="216000" tIns="0" rIns="216000" bIns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24" name="iṧļiḍê"/>
          <p:cNvSpPr txBox="1"/>
          <p:nvPr/>
        </p:nvSpPr>
        <p:spPr>
          <a:xfrm>
            <a:off x="1438310" y="3356992"/>
            <a:ext cx="2418444" cy="247223"/>
          </a:xfrm>
          <a:prstGeom prst="rect">
            <a:avLst/>
          </a:prstGeom>
          <a:noFill/>
        </p:spPr>
        <p:txBody>
          <a:bodyPr wrap="none" lIns="216000" tIns="0" rIns="216000" bIns="0" anchor="b" anchorCtr="0">
            <a:normAutofit/>
          </a:bodyPr>
          <a:lstStyle/>
          <a:p>
            <a:r>
              <a:rPr lang="zh-CN" altLang="en-US" sz="1400" b="1">
                <a:solidFill>
                  <a:schemeClr val="accent3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5" name="işľíḓé"/>
          <p:cNvSpPr txBox="1">
            <a:spLocks/>
          </p:cNvSpPr>
          <p:nvPr/>
        </p:nvSpPr>
        <p:spPr>
          <a:xfrm>
            <a:off x="1438311" y="3604215"/>
            <a:ext cx="2418443" cy="512284"/>
          </a:xfrm>
          <a:prstGeom prst="rect">
            <a:avLst/>
          </a:prstGeom>
        </p:spPr>
        <p:txBody>
          <a:bodyPr vert="horz" wrap="square" lIns="216000" tIns="0" rIns="216000" bIns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22" name="i$ľiḑé"/>
          <p:cNvSpPr txBox="1"/>
          <p:nvPr/>
        </p:nvSpPr>
        <p:spPr>
          <a:xfrm>
            <a:off x="1438310" y="2276872"/>
            <a:ext cx="2418444" cy="247223"/>
          </a:xfrm>
          <a:prstGeom prst="rect">
            <a:avLst/>
          </a:prstGeom>
          <a:noFill/>
        </p:spPr>
        <p:txBody>
          <a:bodyPr wrap="none" lIns="216000" tIns="0" rIns="216000" bIns="0" anchor="b" anchorCtr="0">
            <a:normAutofit/>
          </a:bodyPr>
          <a:lstStyle/>
          <a:p>
            <a:r>
              <a:rPr lang="zh-CN" altLang="en-US" sz="1400" b="1">
                <a:solidFill>
                  <a:schemeClr val="accent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3" name="î$liḑe"/>
          <p:cNvSpPr txBox="1">
            <a:spLocks/>
          </p:cNvSpPr>
          <p:nvPr/>
        </p:nvSpPr>
        <p:spPr>
          <a:xfrm>
            <a:off x="1438311" y="2524095"/>
            <a:ext cx="2418443" cy="512284"/>
          </a:xfrm>
          <a:prstGeom prst="rect">
            <a:avLst/>
          </a:prstGeom>
        </p:spPr>
        <p:txBody>
          <a:bodyPr vert="horz" wrap="square" lIns="216000" tIns="0" rIns="216000" bIns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20" name="ïsḷiďè"/>
          <p:cNvSpPr txBox="1"/>
          <p:nvPr/>
        </p:nvSpPr>
        <p:spPr>
          <a:xfrm>
            <a:off x="1438310" y="4505697"/>
            <a:ext cx="2418444" cy="247223"/>
          </a:xfrm>
          <a:prstGeom prst="rect">
            <a:avLst/>
          </a:prstGeom>
          <a:noFill/>
        </p:spPr>
        <p:txBody>
          <a:bodyPr wrap="none" lIns="216000" tIns="0" rIns="216000" bIns="0" anchor="b" anchorCtr="0">
            <a:normAutofit/>
          </a:bodyPr>
          <a:lstStyle/>
          <a:p>
            <a:r>
              <a:rPr lang="zh-CN" altLang="en-US" sz="1400" b="1">
                <a:solidFill>
                  <a:schemeClr val="accent5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1" name="ïṧlïḍe"/>
          <p:cNvSpPr txBox="1">
            <a:spLocks/>
          </p:cNvSpPr>
          <p:nvPr/>
        </p:nvSpPr>
        <p:spPr>
          <a:xfrm>
            <a:off x="1438311" y="4752920"/>
            <a:ext cx="2418443" cy="512284"/>
          </a:xfrm>
          <a:prstGeom prst="rect">
            <a:avLst/>
          </a:prstGeom>
        </p:spPr>
        <p:txBody>
          <a:bodyPr vert="horz" wrap="square" lIns="216000" tIns="0" rIns="216000" bIns="0" anchor="t" anchorCtr="0">
            <a:norm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2941588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386408" y="2454918"/>
            <a:ext cx="5419185" cy="895350"/>
          </a:xfrm>
        </p:spPr>
        <p:txBody>
          <a:bodyPr/>
          <a:lstStyle/>
          <a:p>
            <a:r>
              <a:rPr lang="zh-CN" altLang="en-US" dirty="0"/>
              <a:t>研究成果与应用前景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386408" y="3403789"/>
            <a:ext cx="5419185" cy="1015623"/>
          </a:xfrm>
        </p:spPr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4" name="标题 4"/>
          <p:cNvSpPr txBox="1">
            <a:spLocks/>
          </p:cNvSpPr>
          <p:nvPr/>
        </p:nvSpPr>
        <p:spPr>
          <a:xfrm>
            <a:off x="2804454" y="1686379"/>
            <a:ext cx="6583092" cy="1263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600" dirty="0">
                <a:solidFill>
                  <a:srgbClr val="2D416C"/>
                </a:solidFill>
                <a:latin typeface="Impact" panose="020B0806030902050204" pitchFamily="34" charset="0"/>
              </a:rPr>
              <a:t>04</a:t>
            </a:r>
            <a:endParaRPr lang="zh-CN" altLang="en-US" sz="8000" dirty="0">
              <a:solidFill>
                <a:srgbClr val="2D416C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921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27" name="íṧliďe"/>
          <p:cNvSpPr txBox="1"/>
          <p:nvPr/>
        </p:nvSpPr>
        <p:spPr>
          <a:xfrm>
            <a:off x="603247" y="1487744"/>
            <a:ext cx="439544" cy="27700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1200">
                <a:solidFill>
                  <a:schemeClr val="accent1"/>
                </a:solidFill>
              </a:rPr>
              <a:t>100</a:t>
            </a:r>
          </a:p>
        </p:txBody>
      </p:sp>
      <p:cxnSp>
        <p:nvCxnSpPr>
          <p:cNvPr id="28" name="Straight Connector 14"/>
          <p:cNvCxnSpPr/>
          <p:nvPr/>
        </p:nvCxnSpPr>
        <p:spPr>
          <a:xfrm>
            <a:off x="1208541" y="1694584"/>
            <a:ext cx="10367514" cy="16680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ïṩliďê"/>
          <p:cNvSpPr txBox="1"/>
          <p:nvPr/>
        </p:nvSpPr>
        <p:spPr>
          <a:xfrm>
            <a:off x="603247" y="4007429"/>
            <a:ext cx="269627" cy="27700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1200">
                <a:solidFill>
                  <a:schemeClr val="accent1"/>
                </a:solidFill>
              </a:rPr>
              <a:t>0</a:t>
            </a:r>
          </a:p>
        </p:txBody>
      </p:sp>
      <p:cxnSp>
        <p:nvCxnSpPr>
          <p:cNvPr id="30" name="Straight Connector 16"/>
          <p:cNvCxnSpPr/>
          <p:nvPr/>
        </p:nvCxnSpPr>
        <p:spPr>
          <a:xfrm>
            <a:off x="1208541" y="4214268"/>
            <a:ext cx="10367514" cy="16680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ïSľíḋê"/>
          <p:cNvSpPr txBox="1"/>
          <p:nvPr/>
        </p:nvSpPr>
        <p:spPr>
          <a:xfrm>
            <a:off x="603247" y="2767907"/>
            <a:ext cx="354584" cy="27700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1200">
                <a:solidFill>
                  <a:schemeClr val="accent1"/>
                </a:solidFill>
              </a:rPr>
              <a:t>50</a:t>
            </a:r>
          </a:p>
        </p:txBody>
      </p:sp>
      <p:cxnSp>
        <p:nvCxnSpPr>
          <p:cNvPr id="32" name="Straight Connector 18"/>
          <p:cNvCxnSpPr/>
          <p:nvPr/>
        </p:nvCxnSpPr>
        <p:spPr>
          <a:xfrm>
            <a:off x="1208541" y="2974746"/>
            <a:ext cx="10367514" cy="16680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ïṡḻiḓè"/>
          <p:cNvSpPr txBox="1"/>
          <p:nvPr/>
        </p:nvSpPr>
        <p:spPr>
          <a:xfrm>
            <a:off x="603247" y="2158305"/>
            <a:ext cx="354584" cy="27700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1200">
                <a:solidFill>
                  <a:schemeClr val="accent1"/>
                </a:solidFill>
              </a:rPr>
              <a:t>75</a:t>
            </a:r>
          </a:p>
        </p:txBody>
      </p:sp>
      <p:cxnSp>
        <p:nvCxnSpPr>
          <p:cNvPr id="34" name="Straight Connector 20"/>
          <p:cNvCxnSpPr/>
          <p:nvPr/>
        </p:nvCxnSpPr>
        <p:spPr>
          <a:xfrm>
            <a:off x="1208541" y="2365145"/>
            <a:ext cx="10367514" cy="16680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îşḻîḑê"/>
          <p:cNvSpPr txBox="1"/>
          <p:nvPr/>
        </p:nvSpPr>
        <p:spPr>
          <a:xfrm>
            <a:off x="603247" y="3397829"/>
            <a:ext cx="354584" cy="27700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1200">
                <a:solidFill>
                  <a:schemeClr val="accent1"/>
                </a:solidFill>
              </a:rPr>
              <a:t>25</a:t>
            </a:r>
          </a:p>
        </p:txBody>
      </p:sp>
      <p:cxnSp>
        <p:nvCxnSpPr>
          <p:cNvPr id="36" name="Straight Connector 22"/>
          <p:cNvCxnSpPr/>
          <p:nvPr/>
        </p:nvCxnSpPr>
        <p:spPr>
          <a:xfrm>
            <a:off x="1208541" y="3604668"/>
            <a:ext cx="10367514" cy="16680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iṩľídê"/>
          <p:cNvSpPr/>
          <p:nvPr/>
        </p:nvSpPr>
        <p:spPr>
          <a:xfrm>
            <a:off x="2616669" y="3003767"/>
            <a:ext cx="504277" cy="1137567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ï$ļiḑé"/>
          <p:cNvSpPr/>
          <p:nvPr/>
        </p:nvSpPr>
        <p:spPr>
          <a:xfrm>
            <a:off x="3277069" y="2204862"/>
            <a:ext cx="504277" cy="19364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íšļiḋê"/>
          <p:cNvSpPr/>
          <p:nvPr/>
        </p:nvSpPr>
        <p:spPr>
          <a:xfrm>
            <a:off x="3932259" y="2831402"/>
            <a:ext cx="504277" cy="130993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iSḷíḍe"/>
          <p:cNvSpPr/>
          <p:nvPr/>
        </p:nvSpPr>
        <p:spPr>
          <a:xfrm>
            <a:off x="4636829" y="2600401"/>
            <a:ext cx="504277" cy="154093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íṡ1ïḓê"/>
          <p:cNvSpPr/>
          <p:nvPr/>
        </p:nvSpPr>
        <p:spPr>
          <a:xfrm>
            <a:off x="5348027" y="2204861"/>
            <a:ext cx="504277" cy="193647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íṡḻídè"/>
          <p:cNvSpPr/>
          <p:nvPr/>
        </p:nvSpPr>
        <p:spPr>
          <a:xfrm>
            <a:off x="6076161" y="1950866"/>
            <a:ext cx="504277" cy="2190468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íṡḻîḑe"/>
          <p:cNvSpPr/>
          <p:nvPr/>
        </p:nvSpPr>
        <p:spPr>
          <a:xfrm>
            <a:off x="6755354" y="2600401"/>
            <a:ext cx="504277" cy="1540933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íŝḻíḓê"/>
          <p:cNvSpPr/>
          <p:nvPr/>
        </p:nvSpPr>
        <p:spPr>
          <a:xfrm>
            <a:off x="7459935" y="2831402"/>
            <a:ext cx="504277" cy="1309932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ïśļiḋé"/>
          <p:cNvSpPr/>
          <p:nvPr/>
        </p:nvSpPr>
        <p:spPr>
          <a:xfrm>
            <a:off x="8170808" y="3003767"/>
            <a:ext cx="504277" cy="1137567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iŝ1ídé"/>
          <p:cNvSpPr/>
          <p:nvPr/>
        </p:nvSpPr>
        <p:spPr>
          <a:xfrm>
            <a:off x="8855089" y="2600401"/>
            <a:ext cx="504277" cy="1540933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7" name="ïšļîḓe"/>
          <p:cNvSpPr/>
          <p:nvPr/>
        </p:nvSpPr>
        <p:spPr>
          <a:xfrm>
            <a:off x="9549361" y="1950866"/>
            <a:ext cx="504277" cy="2190468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5" name="îşḷiḓê"/>
          <p:cNvSpPr txBox="1"/>
          <p:nvPr/>
        </p:nvSpPr>
        <p:spPr>
          <a:xfrm>
            <a:off x="1249292" y="4636535"/>
            <a:ext cx="1415773" cy="4616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26" name="ïṣľîďé"/>
          <p:cNvSpPr txBox="1"/>
          <p:nvPr/>
        </p:nvSpPr>
        <p:spPr>
          <a:xfrm>
            <a:off x="734052" y="5054278"/>
            <a:ext cx="2446255" cy="553999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23" name="işḷidè"/>
          <p:cNvSpPr txBox="1"/>
          <p:nvPr/>
        </p:nvSpPr>
        <p:spPr>
          <a:xfrm>
            <a:off x="9543853" y="4636535"/>
            <a:ext cx="1415773" cy="4616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24" name="íś1íḋè"/>
          <p:cNvSpPr txBox="1"/>
          <p:nvPr/>
        </p:nvSpPr>
        <p:spPr>
          <a:xfrm>
            <a:off x="9028613" y="5054278"/>
            <a:ext cx="2446255" cy="553999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21" name="ísľíḓé"/>
          <p:cNvSpPr txBox="1"/>
          <p:nvPr/>
        </p:nvSpPr>
        <p:spPr>
          <a:xfrm>
            <a:off x="5396573" y="4636535"/>
            <a:ext cx="1415773" cy="46166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22" name="îṧḻîďé"/>
          <p:cNvSpPr txBox="1"/>
          <p:nvPr/>
        </p:nvSpPr>
        <p:spPr>
          <a:xfrm>
            <a:off x="4881333" y="5054278"/>
            <a:ext cx="2446255" cy="553999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</p:spTree>
    <p:extLst>
      <p:ext uri="{BB962C8B-B14F-4D97-AF65-F5344CB8AC3E}">
        <p14:creationId xmlns:p14="http://schemas.microsoft.com/office/powerpoint/2010/main" val="359725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30D3AE7A-D514-4C8A-8152-39C861017DA5}"/>
              </a:ext>
            </a:extLst>
          </p:cNvPr>
          <p:cNvCxnSpPr>
            <a:cxnSpLocks/>
            <a:stCxn id="24" idx="4"/>
            <a:endCxn id="20" idx="0"/>
          </p:cNvCxnSpPr>
          <p:nvPr/>
        </p:nvCxnSpPr>
        <p:spPr>
          <a:xfrm>
            <a:off x="781520" y="3827568"/>
            <a:ext cx="0" cy="192143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íSļîde">
            <a:extLst>
              <a:ext uri="{FF2B5EF4-FFF2-40B4-BE49-F238E27FC236}">
                <a16:creationId xmlns:a16="http://schemas.microsoft.com/office/drawing/2014/main" id="{6050709D-CAEC-4FFF-9F19-863E6AF702DD}"/>
              </a:ext>
            </a:extLst>
          </p:cNvPr>
          <p:cNvSpPr/>
          <p:nvPr/>
        </p:nvSpPr>
        <p:spPr bwMode="auto">
          <a:xfrm>
            <a:off x="10872118" y="3453657"/>
            <a:ext cx="264541" cy="171090"/>
          </a:xfrm>
          <a:custGeom>
            <a:avLst/>
            <a:gdLst>
              <a:gd name="T0" fmla="*/ 0 w 51"/>
              <a:gd name="T1" fmla="*/ 1 h 33"/>
              <a:gd name="T2" fmla="*/ 17 w 51"/>
              <a:gd name="T3" fmla="*/ 15 h 33"/>
              <a:gd name="T4" fmla="*/ 22 w 51"/>
              <a:gd name="T5" fmla="*/ 15 h 33"/>
              <a:gd name="T6" fmla="*/ 22 w 51"/>
              <a:gd name="T7" fmla="*/ 26 h 33"/>
              <a:gd name="T8" fmla="*/ 16 w 51"/>
              <a:gd name="T9" fmla="*/ 26 h 33"/>
              <a:gd name="T10" fmla="*/ 16 w 51"/>
              <a:gd name="T11" fmla="*/ 33 h 33"/>
              <a:gd name="T12" fmla="*/ 36 w 51"/>
              <a:gd name="T13" fmla="*/ 33 h 33"/>
              <a:gd name="T14" fmla="*/ 36 w 51"/>
              <a:gd name="T15" fmla="*/ 26 h 33"/>
              <a:gd name="T16" fmla="*/ 29 w 51"/>
              <a:gd name="T17" fmla="*/ 26 h 33"/>
              <a:gd name="T18" fmla="*/ 29 w 51"/>
              <a:gd name="T19" fmla="*/ 15 h 33"/>
              <a:gd name="T20" fmla="*/ 35 w 51"/>
              <a:gd name="T21" fmla="*/ 15 h 33"/>
              <a:gd name="T22" fmla="*/ 51 w 51"/>
              <a:gd name="T23" fmla="*/ 1 h 33"/>
              <a:gd name="T24" fmla="*/ 45 w 51"/>
              <a:gd name="T25" fmla="*/ 0 h 33"/>
              <a:gd name="T26" fmla="*/ 35 w 51"/>
              <a:gd name="T27" fmla="*/ 9 h 33"/>
              <a:gd name="T28" fmla="*/ 17 w 51"/>
              <a:gd name="T29" fmla="*/ 9 h 33"/>
              <a:gd name="T30" fmla="*/ 7 w 51"/>
              <a:gd name="T31" fmla="*/ 0 h 33"/>
              <a:gd name="T32" fmla="*/ 0 w 51"/>
              <a:gd name="T33" fmla="*/ 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1" h="33">
                <a:moveTo>
                  <a:pt x="0" y="1"/>
                </a:moveTo>
                <a:cubicBezTo>
                  <a:pt x="2" y="9"/>
                  <a:pt x="9" y="15"/>
                  <a:pt x="17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26"/>
                  <a:pt x="22" y="26"/>
                  <a:pt x="22" y="26"/>
                </a:cubicBezTo>
                <a:cubicBezTo>
                  <a:pt x="16" y="26"/>
                  <a:pt x="16" y="26"/>
                  <a:pt x="16" y="26"/>
                </a:cubicBezTo>
                <a:cubicBezTo>
                  <a:pt x="16" y="33"/>
                  <a:pt x="16" y="33"/>
                  <a:pt x="16" y="33"/>
                </a:cubicBezTo>
                <a:cubicBezTo>
                  <a:pt x="36" y="33"/>
                  <a:pt x="36" y="33"/>
                  <a:pt x="36" y="33"/>
                </a:cubicBezTo>
                <a:cubicBezTo>
                  <a:pt x="36" y="26"/>
                  <a:pt x="36" y="26"/>
                  <a:pt x="36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15"/>
                  <a:pt x="29" y="15"/>
                  <a:pt x="29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43" y="15"/>
                  <a:pt x="50" y="8"/>
                  <a:pt x="51" y="1"/>
                </a:cubicBezTo>
                <a:cubicBezTo>
                  <a:pt x="45" y="0"/>
                  <a:pt x="45" y="0"/>
                  <a:pt x="45" y="0"/>
                </a:cubicBezTo>
                <a:cubicBezTo>
                  <a:pt x="44" y="4"/>
                  <a:pt x="39" y="9"/>
                  <a:pt x="35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3" y="9"/>
                  <a:pt x="8" y="5"/>
                  <a:pt x="7" y="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í$ľíḍê">
            <a:extLst>
              <a:ext uri="{FF2B5EF4-FFF2-40B4-BE49-F238E27FC236}">
                <a16:creationId xmlns:a16="http://schemas.microsoft.com/office/drawing/2014/main" id="{84F4B130-A0D8-4518-BE71-936E470184CC}"/>
              </a:ext>
            </a:extLst>
          </p:cNvPr>
          <p:cNvSpPr/>
          <p:nvPr/>
        </p:nvSpPr>
        <p:spPr bwMode="auto">
          <a:xfrm>
            <a:off x="10748473" y="3266754"/>
            <a:ext cx="117894" cy="129395"/>
          </a:xfrm>
          <a:custGeom>
            <a:avLst/>
            <a:gdLst>
              <a:gd name="T0" fmla="*/ 19 w 23"/>
              <a:gd name="T1" fmla="*/ 17 h 25"/>
              <a:gd name="T2" fmla="*/ 20 w 23"/>
              <a:gd name="T3" fmla="*/ 16 h 25"/>
              <a:gd name="T4" fmla="*/ 22 w 23"/>
              <a:gd name="T5" fmla="*/ 16 h 25"/>
              <a:gd name="T6" fmla="*/ 23 w 23"/>
              <a:gd name="T7" fmla="*/ 13 h 25"/>
              <a:gd name="T8" fmla="*/ 22 w 23"/>
              <a:gd name="T9" fmla="*/ 7 h 25"/>
              <a:gd name="T10" fmla="*/ 17 w 23"/>
              <a:gd name="T11" fmla="*/ 12 h 25"/>
              <a:gd name="T12" fmla="*/ 15 w 23"/>
              <a:gd name="T13" fmla="*/ 14 h 25"/>
              <a:gd name="T14" fmla="*/ 15 w 23"/>
              <a:gd name="T15" fmla="*/ 12 h 25"/>
              <a:gd name="T16" fmla="*/ 17 w 23"/>
              <a:gd name="T17" fmla="*/ 8 h 25"/>
              <a:gd name="T18" fmla="*/ 15 w 23"/>
              <a:gd name="T19" fmla="*/ 5 h 25"/>
              <a:gd name="T20" fmla="*/ 11 w 23"/>
              <a:gd name="T21" fmla="*/ 0 h 25"/>
              <a:gd name="T22" fmla="*/ 11 w 23"/>
              <a:gd name="T23" fmla="*/ 0 h 25"/>
              <a:gd name="T24" fmla="*/ 11 w 23"/>
              <a:gd name="T25" fmla="*/ 0 h 25"/>
              <a:gd name="T26" fmla="*/ 11 w 23"/>
              <a:gd name="T27" fmla="*/ 0 h 25"/>
              <a:gd name="T28" fmla="*/ 11 w 23"/>
              <a:gd name="T29" fmla="*/ 0 h 25"/>
              <a:gd name="T30" fmla="*/ 7 w 23"/>
              <a:gd name="T31" fmla="*/ 5 h 25"/>
              <a:gd name="T32" fmla="*/ 5 w 23"/>
              <a:gd name="T33" fmla="*/ 8 h 25"/>
              <a:gd name="T34" fmla="*/ 7 w 23"/>
              <a:gd name="T35" fmla="*/ 12 h 25"/>
              <a:gd name="T36" fmla="*/ 7 w 23"/>
              <a:gd name="T37" fmla="*/ 14 h 25"/>
              <a:gd name="T38" fmla="*/ 5 w 23"/>
              <a:gd name="T39" fmla="*/ 12 h 25"/>
              <a:gd name="T40" fmla="*/ 0 w 23"/>
              <a:gd name="T41" fmla="*/ 7 h 25"/>
              <a:gd name="T42" fmla="*/ 0 w 23"/>
              <a:gd name="T43" fmla="*/ 13 h 25"/>
              <a:gd name="T44" fmla="*/ 0 w 23"/>
              <a:gd name="T45" fmla="*/ 16 h 25"/>
              <a:gd name="T46" fmla="*/ 2 w 23"/>
              <a:gd name="T47" fmla="*/ 16 h 25"/>
              <a:gd name="T48" fmla="*/ 4 w 23"/>
              <a:gd name="T49" fmla="*/ 17 h 25"/>
              <a:gd name="T50" fmla="*/ 3 w 23"/>
              <a:gd name="T51" fmla="*/ 18 h 25"/>
              <a:gd name="T52" fmla="*/ 0 w 23"/>
              <a:gd name="T53" fmla="*/ 17 h 25"/>
              <a:gd name="T54" fmla="*/ 5 w 23"/>
              <a:gd name="T55" fmla="*/ 24 h 25"/>
              <a:gd name="T56" fmla="*/ 7 w 23"/>
              <a:gd name="T57" fmla="*/ 24 h 25"/>
              <a:gd name="T58" fmla="*/ 10 w 23"/>
              <a:gd name="T59" fmla="*/ 22 h 25"/>
              <a:gd name="T60" fmla="*/ 11 w 23"/>
              <a:gd name="T61" fmla="*/ 22 h 25"/>
              <a:gd name="T62" fmla="*/ 11 w 23"/>
              <a:gd name="T63" fmla="*/ 21 h 25"/>
              <a:gd name="T64" fmla="*/ 11 w 23"/>
              <a:gd name="T65" fmla="*/ 11 h 25"/>
              <a:gd name="T66" fmla="*/ 12 w 23"/>
              <a:gd name="T67" fmla="*/ 21 h 25"/>
              <a:gd name="T68" fmla="*/ 12 w 23"/>
              <a:gd name="T69" fmla="*/ 22 h 25"/>
              <a:gd name="T70" fmla="*/ 12 w 23"/>
              <a:gd name="T71" fmla="*/ 22 h 25"/>
              <a:gd name="T72" fmla="*/ 15 w 23"/>
              <a:gd name="T73" fmla="*/ 24 h 25"/>
              <a:gd name="T74" fmla="*/ 17 w 23"/>
              <a:gd name="T75" fmla="*/ 24 h 25"/>
              <a:gd name="T76" fmla="*/ 23 w 23"/>
              <a:gd name="T77" fmla="*/ 17 h 25"/>
              <a:gd name="T78" fmla="*/ 19 w 23"/>
              <a:gd name="T79" fmla="*/ 18 h 25"/>
              <a:gd name="T80" fmla="*/ 19 w 23"/>
              <a:gd name="T81" fmla="*/ 1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" h="25">
                <a:moveTo>
                  <a:pt x="19" y="17"/>
                </a:moveTo>
                <a:cubicBezTo>
                  <a:pt x="19" y="17"/>
                  <a:pt x="20" y="17"/>
                  <a:pt x="20" y="16"/>
                </a:cubicBezTo>
                <a:cubicBezTo>
                  <a:pt x="21" y="16"/>
                  <a:pt x="22" y="16"/>
                  <a:pt x="22" y="16"/>
                </a:cubicBezTo>
                <a:cubicBezTo>
                  <a:pt x="23" y="15"/>
                  <a:pt x="23" y="14"/>
                  <a:pt x="23" y="13"/>
                </a:cubicBezTo>
                <a:cubicBezTo>
                  <a:pt x="22" y="11"/>
                  <a:pt x="22" y="9"/>
                  <a:pt x="22" y="7"/>
                </a:cubicBezTo>
                <a:cubicBezTo>
                  <a:pt x="20" y="9"/>
                  <a:pt x="17" y="9"/>
                  <a:pt x="17" y="12"/>
                </a:cubicBezTo>
                <a:cubicBezTo>
                  <a:pt x="17" y="12"/>
                  <a:pt x="16" y="14"/>
                  <a:pt x="15" y="14"/>
                </a:cubicBezTo>
                <a:cubicBezTo>
                  <a:pt x="14" y="13"/>
                  <a:pt x="15" y="12"/>
                  <a:pt x="15" y="12"/>
                </a:cubicBezTo>
                <a:cubicBezTo>
                  <a:pt x="16" y="11"/>
                  <a:pt x="17" y="10"/>
                  <a:pt x="17" y="8"/>
                </a:cubicBezTo>
                <a:cubicBezTo>
                  <a:pt x="17" y="7"/>
                  <a:pt x="16" y="6"/>
                  <a:pt x="15" y="5"/>
                </a:cubicBezTo>
                <a:cubicBezTo>
                  <a:pt x="14" y="3"/>
                  <a:pt x="12" y="2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0" y="2"/>
                  <a:pt x="8" y="3"/>
                  <a:pt x="7" y="5"/>
                </a:cubicBezTo>
                <a:cubicBezTo>
                  <a:pt x="6" y="6"/>
                  <a:pt x="5" y="7"/>
                  <a:pt x="5" y="8"/>
                </a:cubicBezTo>
                <a:cubicBezTo>
                  <a:pt x="5" y="10"/>
                  <a:pt x="6" y="11"/>
                  <a:pt x="7" y="12"/>
                </a:cubicBezTo>
                <a:cubicBezTo>
                  <a:pt x="7" y="12"/>
                  <a:pt x="8" y="13"/>
                  <a:pt x="7" y="14"/>
                </a:cubicBezTo>
                <a:cubicBezTo>
                  <a:pt x="6" y="14"/>
                  <a:pt x="6" y="12"/>
                  <a:pt x="5" y="12"/>
                </a:cubicBezTo>
                <a:cubicBezTo>
                  <a:pt x="5" y="9"/>
                  <a:pt x="2" y="9"/>
                  <a:pt x="0" y="7"/>
                </a:cubicBezTo>
                <a:cubicBezTo>
                  <a:pt x="0" y="9"/>
                  <a:pt x="0" y="11"/>
                  <a:pt x="0" y="13"/>
                </a:cubicBezTo>
                <a:cubicBezTo>
                  <a:pt x="0" y="14"/>
                  <a:pt x="0" y="15"/>
                  <a:pt x="0" y="16"/>
                </a:cubicBezTo>
                <a:cubicBezTo>
                  <a:pt x="1" y="16"/>
                  <a:pt x="1" y="16"/>
                  <a:pt x="2" y="16"/>
                </a:cubicBezTo>
                <a:cubicBezTo>
                  <a:pt x="2" y="17"/>
                  <a:pt x="3" y="17"/>
                  <a:pt x="4" y="17"/>
                </a:cubicBezTo>
                <a:cubicBezTo>
                  <a:pt x="4" y="18"/>
                  <a:pt x="4" y="18"/>
                  <a:pt x="3" y="18"/>
                </a:cubicBezTo>
                <a:cubicBezTo>
                  <a:pt x="2" y="18"/>
                  <a:pt x="1" y="17"/>
                  <a:pt x="0" y="17"/>
                </a:cubicBezTo>
                <a:cubicBezTo>
                  <a:pt x="0" y="20"/>
                  <a:pt x="2" y="23"/>
                  <a:pt x="5" y="24"/>
                </a:cubicBezTo>
                <a:cubicBezTo>
                  <a:pt x="6" y="25"/>
                  <a:pt x="6" y="25"/>
                  <a:pt x="7" y="24"/>
                </a:cubicBezTo>
                <a:cubicBezTo>
                  <a:pt x="8" y="23"/>
                  <a:pt x="9" y="23"/>
                  <a:pt x="10" y="22"/>
                </a:cubicBezTo>
                <a:cubicBezTo>
                  <a:pt x="10" y="22"/>
                  <a:pt x="10" y="23"/>
                  <a:pt x="11" y="22"/>
                </a:cubicBezTo>
                <a:cubicBezTo>
                  <a:pt x="11" y="22"/>
                  <a:pt x="11" y="21"/>
                  <a:pt x="11" y="21"/>
                </a:cubicBezTo>
                <a:cubicBezTo>
                  <a:pt x="11" y="17"/>
                  <a:pt x="11" y="15"/>
                  <a:pt x="11" y="11"/>
                </a:cubicBezTo>
                <a:cubicBezTo>
                  <a:pt x="11" y="15"/>
                  <a:pt x="12" y="17"/>
                  <a:pt x="12" y="21"/>
                </a:cubicBezTo>
                <a:cubicBezTo>
                  <a:pt x="12" y="21"/>
                  <a:pt x="12" y="22"/>
                  <a:pt x="12" y="22"/>
                </a:cubicBezTo>
                <a:cubicBezTo>
                  <a:pt x="12" y="23"/>
                  <a:pt x="12" y="22"/>
                  <a:pt x="12" y="22"/>
                </a:cubicBezTo>
                <a:cubicBezTo>
                  <a:pt x="13" y="23"/>
                  <a:pt x="14" y="23"/>
                  <a:pt x="15" y="24"/>
                </a:cubicBezTo>
                <a:cubicBezTo>
                  <a:pt x="16" y="25"/>
                  <a:pt x="16" y="25"/>
                  <a:pt x="17" y="24"/>
                </a:cubicBezTo>
                <a:cubicBezTo>
                  <a:pt x="20" y="23"/>
                  <a:pt x="22" y="20"/>
                  <a:pt x="23" y="17"/>
                </a:cubicBezTo>
                <a:cubicBezTo>
                  <a:pt x="21" y="17"/>
                  <a:pt x="20" y="18"/>
                  <a:pt x="19" y="18"/>
                </a:cubicBezTo>
                <a:cubicBezTo>
                  <a:pt x="18" y="18"/>
                  <a:pt x="18" y="18"/>
                  <a:pt x="19" y="1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9" name="îṩľïdé">
            <a:extLst>
              <a:ext uri="{FF2B5EF4-FFF2-40B4-BE49-F238E27FC236}">
                <a16:creationId xmlns:a16="http://schemas.microsoft.com/office/drawing/2014/main" id="{F26A158D-B77B-4789-BD59-2EFC090A5159}"/>
              </a:ext>
            </a:extLst>
          </p:cNvPr>
          <p:cNvSpPr/>
          <p:nvPr/>
        </p:nvSpPr>
        <p:spPr bwMode="auto">
          <a:xfrm>
            <a:off x="10872123" y="4152391"/>
            <a:ext cx="352243" cy="353681"/>
          </a:xfrm>
          <a:custGeom>
            <a:avLst/>
            <a:gdLst>
              <a:gd name="T0" fmla="*/ 67 w 68"/>
              <a:gd name="T1" fmla="*/ 26 h 68"/>
              <a:gd name="T2" fmla="*/ 53 w 68"/>
              <a:gd name="T3" fmla="*/ 32 h 68"/>
              <a:gd name="T4" fmla="*/ 48 w 68"/>
              <a:gd name="T5" fmla="*/ 32 h 68"/>
              <a:gd name="T6" fmla="*/ 45 w 68"/>
              <a:gd name="T7" fmla="*/ 25 h 68"/>
              <a:gd name="T8" fmla="*/ 49 w 68"/>
              <a:gd name="T9" fmla="*/ 21 h 68"/>
              <a:gd name="T10" fmla="*/ 63 w 68"/>
              <a:gd name="T11" fmla="*/ 16 h 68"/>
              <a:gd name="T12" fmla="*/ 56 w 68"/>
              <a:gd name="T13" fmla="*/ 8 h 68"/>
              <a:gd name="T14" fmla="*/ 48 w 68"/>
              <a:gd name="T15" fmla="*/ 5 h 68"/>
              <a:gd name="T16" fmla="*/ 46 w 68"/>
              <a:gd name="T17" fmla="*/ 16 h 68"/>
              <a:gd name="T18" fmla="*/ 40 w 68"/>
              <a:gd name="T19" fmla="*/ 25 h 68"/>
              <a:gd name="T20" fmla="*/ 40 w 68"/>
              <a:gd name="T21" fmla="*/ 15 h 68"/>
              <a:gd name="T22" fmla="*/ 36 w 68"/>
              <a:gd name="T23" fmla="*/ 12 h 68"/>
              <a:gd name="T24" fmla="*/ 36 w 68"/>
              <a:gd name="T25" fmla="*/ 7 h 68"/>
              <a:gd name="T26" fmla="*/ 32 w 68"/>
              <a:gd name="T27" fmla="*/ 7 h 68"/>
              <a:gd name="T28" fmla="*/ 32 w 68"/>
              <a:gd name="T29" fmla="*/ 12 h 68"/>
              <a:gd name="T30" fmla="*/ 27 w 68"/>
              <a:gd name="T31" fmla="*/ 15 h 68"/>
              <a:gd name="T32" fmla="*/ 28 w 68"/>
              <a:gd name="T33" fmla="*/ 25 h 68"/>
              <a:gd name="T34" fmla="*/ 21 w 68"/>
              <a:gd name="T35" fmla="*/ 16 h 68"/>
              <a:gd name="T36" fmla="*/ 20 w 68"/>
              <a:gd name="T37" fmla="*/ 5 h 68"/>
              <a:gd name="T38" fmla="*/ 11 w 68"/>
              <a:gd name="T39" fmla="*/ 8 h 68"/>
              <a:gd name="T40" fmla="*/ 5 w 68"/>
              <a:gd name="T41" fmla="*/ 16 h 68"/>
              <a:gd name="T42" fmla="*/ 19 w 68"/>
              <a:gd name="T43" fmla="*/ 21 h 68"/>
              <a:gd name="T44" fmla="*/ 22 w 68"/>
              <a:gd name="T45" fmla="*/ 25 h 68"/>
              <a:gd name="T46" fmla="*/ 20 w 68"/>
              <a:gd name="T47" fmla="*/ 32 h 68"/>
              <a:gd name="T48" fmla="*/ 14 w 68"/>
              <a:gd name="T49" fmla="*/ 32 h 68"/>
              <a:gd name="T50" fmla="*/ 1 w 68"/>
              <a:gd name="T51" fmla="*/ 26 h 68"/>
              <a:gd name="T52" fmla="*/ 0 w 68"/>
              <a:gd name="T53" fmla="*/ 36 h 68"/>
              <a:gd name="T54" fmla="*/ 3 w 68"/>
              <a:gd name="T55" fmla="*/ 44 h 68"/>
              <a:gd name="T56" fmla="*/ 12 w 68"/>
              <a:gd name="T57" fmla="*/ 38 h 68"/>
              <a:gd name="T58" fmla="*/ 23 w 68"/>
              <a:gd name="T59" fmla="*/ 36 h 68"/>
              <a:gd name="T60" fmla="*/ 16 w 68"/>
              <a:gd name="T61" fmla="*/ 42 h 68"/>
              <a:gd name="T62" fmla="*/ 17 w 68"/>
              <a:gd name="T63" fmla="*/ 48 h 68"/>
              <a:gd name="T64" fmla="*/ 13 w 68"/>
              <a:gd name="T65" fmla="*/ 52 h 68"/>
              <a:gd name="T66" fmla="*/ 16 w 68"/>
              <a:gd name="T67" fmla="*/ 54 h 68"/>
              <a:gd name="T68" fmla="*/ 20 w 68"/>
              <a:gd name="T69" fmla="*/ 50 h 68"/>
              <a:gd name="T70" fmla="*/ 25 w 68"/>
              <a:gd name="T71" fmla="*/ 52 h 68"/>
              <a:gd name="T72" fmla="*/ 32 w 68"/>
              <a:gd name="T73" fmla="*/ 44 h 68"/>
              <a:gd name="T74" fmla="*/ 30 w 68"/>
              <a:gd name="T75" fmla="*/ 55 h 68"/>
              <a:gd name="T76" fmla="*/ 23 w 68"/>
              <a:gd name="T77" fmla="*/ 64 h 68"/>
              <a:gd name="T78" fmla="*/ 32 w 68"/>
              <a:gd name="T79" fmla="*/ 68 h 68"/>
              <a:gd name="T80" fmla="*/ 42 w 68"/>
              <a:gd name="T81" fmla="*/ 67 h 68"/>
              <a:gd name="T82" fmla="*/ 36 w 68"/>
              <a:gd name="T83" fmla="*/ 53 h 68"/>
              <a:gd name="T84" fmla="*/ 36 w 68"/>
              <a:gd name="T85" fmla="*/ 48 h 68"/>
              <a:gd name="T86" fmla="*/ 42 w 68"/>
              <a:gd name="T87" fmla="*/ 45 h 68"/>
              <a:gd name="T88" fmla="*/ 46 w 68"/>
              <a:gd name="T89" fmla="*/ 49 h 68"/>
              <a:gd name="T90" fmla="*/ 52 w 68"/>
              <a:gd name="T91" fmla="*/ 63 h 68"/>
              <a:gd name="T92" fmla="*/ 59 w 68"/>
              <a:gd name="T93" fmla="*/ 56 h 68"/>
              <a:gd name="T94" fmla="*/ 63 w 68"/>
              <a:gd name="T95" fmla="*/ 48 h 68"/>
              <a:gd name="T96" fmla="*/ 52 w 68"/>
              <a:gd name="T97" fmla="*/ 46 h 68"/>
              <a:gd name="T98" fmla="*/ 42 w 68"/>
              <a:gd name="T99" fmla="*/ 40 h 68"/>
              <a:gd name="T100" fmla="*/ 53 w 68"/>
              <a:gd name="T101" fmla="*/ 40 h 68"/>
              <a:gd name="T102" fmla="*/ 55 w 68"/>
              <a:gd name="T103" fmla="*/ 36 h 68"/>
              <a:gd name="T104" fmla="*/ 61 w 68"/>
              <a:gd name="T105" fmla="*/ 36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8" h="68">
                <a:moveTo>
                  <a:pt x="68" y="32"/>
                </a:moveTo>
                <a:cubicBezTo>
                  <a:pt x="61" y="32"/>
                  <a:pt x="61" y="32"/>
                  <a:pt x="61" y="32"/>
                </a:cubicBezTo>
                <a:cubicBezTo>
                  <a:pt x="67" y="26"/>
                  <a:pt x="67" y="26"/>
                  <a:pt x="67" y="26"/>
                </a:cubicBezTo>
                <a:cubicBezTo>
                  <a:pt x="64" y="23"/>
                  <a:pt x="64" y="23"/>
                  <a:pt x="64" y="23"/>
                </a:cubicBezTo>
                <a:cubicBezTo>
                  <a:pt x="55" y="32"/>
                  <a:pt x="55" y="32"/>
                  <a:pt x="55" y="32"/>
                </a:cubicBezTo>
                <a:cubicBezTo>
                  <a:pt x="53" y="32"/>
                  <a:pt x="53" y="32"/>
                  <a:pt x="53" y="32"/>
                </a:cubicBezTo>
                <a:cubicBezTo>
                  <a:pt x="55" y="30"/>
                  <a:pt x="55" y="30"/>
                  <a:pt x="55" y="30"/>
                </a:cubicBezTo>
                <a:cubicBezTo>
                  <a:pt x="53" y="27"/>
                  <a:pt x="53" y="27"/>
                  <a:pt x="53" y="27"/>
                </a:cubicBezTo>
                <a:cubicBezTo>
                  <a:pt x="48" y="32"/>
                  <a:pt x="48" y="32"/>
                  <a:pt x="48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0"/>
                  <a:pt x="43" y="29"/>
                  <a:pt x="42" y="28"/>
                </a:cubicBezTo>
                <a:cubicBezTo>
                  <a:pt x="45" y="25"/>
                  <a:pt x="45" y="25"/>
                  <a:pt x="45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2" y="21"/>
                  <a:pt x="52" y="21"/>
                  <a:pt x="52" y="21"/>
                </a:cubicBezTo>
                <a:cubicBezTo>
                  <a:pt x="49" y="21"/>
                  <a:pt x="49" y="21"/>
                  <a:pt x="49" y="21"/>
                </a:cubicBezTo>
                <a:cubicBezTo>
                  <a:pt x="50" y="20"/>
                  <a:pt x="50" y="20"/>
                  <a:pt x="50" y="20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16"/>
                  <a:pt x="63" y="16"/>
                  <a:pt x="63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9" y="11"/>
                  <a:pt x="59" y="11"/>
                  <a:pt x="59" y="11"/>
                </a:cubicBezTo>
                <a:cubicBezTo>
                  <a:pt x="56" y="8"/>
                  <a:pt x="56" y="8"/>
                  <a:pt x="56" y="8"/>
                </a:cubicBezTo>
                <a:cubicBezTo>
                  <a:pt x="52" y="13"/>
                  <a:pt x="52" y="13"/>
                  <a:pt x="52" y="13"/>
                </a:cubicBezTo>
                <a:cubicBezTo>
                  <a:pt x="52" y="5"/>
                  <a:pt x="52" y="5"/>
                  <a:pt x="52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17"/>
                  <a:pt x="48" y="17"/>
                  <a:pt x="48" y="17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16"/>
                  <a:pt x="46" y="16"/>
                  <a:pt x="46" y="16"/>
                </a:cubicBezTo>
                <a:cubicBezTo>
                  <a:pt x="42" y="16"/>
                  <a:pt x="42" y="16"/>
                  <a:pt x="42" y="16"/>
                </a:cubicBezTo>
                <a:cubicBezTo>
                  <a:pt x="42" y="22"/>
                  <a:pt x="42" y="22"/>
                  <a:pt x="42" y="22"/>
                </a:cubicBezTo>
                <a:cubicBezTo>
                  <a:pt x="40" y="25"/>
                  <a:pt x="40" y="25"/>
                  <a:pt x="40" y="25"/>
                </a:cubicBezTo>
                <a:cubicBezTo>
                  <a:pt x="38" y="24"/>
                  <a:pt x="37" y="24"/>
                  <a:pt x="36" y="23"/>
                </a:cubicBezTo>
                <a:cubicBezTo>
                  <a:pt x="36" y="20"/>
                  <a:pt x="36" y="20"/>
                  <a:pt x="36" y="20"/>
                </a:cubicBezTo>
                <a:cubicBezTo>
                  <a:pt x="40" y="15"/>
                  <a:pt x="40" y="15"/>
                  <a:pt x="40" y="15"/>
                </a:cubicBezTo>
                <a:cubicBezTo>
                  <a:pt x="38" y="12"/>
                  <a:pt x="38" y="12"/>
                  <a:pt x="38" y="12"/>
                </a:cubicBezTo>
                <a:cubicBezTo>
                  <a:pt x="36" y="14"/>
                  <a:pt x="36" y="14"/>
                  <a:pt x="36" y="14"/>
                </a:cubicBezTo>
                <a:cubicBezTo>
                  <a:pt x="36" y="12"/>
                  <a:pt x="36" y="12"/>
                  <a:pt x="36" y="12"/>
                </a:cubicBezTo>
                <a:cubicBezTo>
                  <a:pt x="44" y="3"/>
                  <a:pt x="44" y="3"/>
                  <a:pt x="44" y="3"/>
                </a:cubicBezTo>
                <a:cubicBezTo>
                  <a:pt x="42" y="1"/>
                  <a:pt x="42" y="1"/>
                  <a:pt x="42" y="1"/>
                </a:cubicBezTo>
                <a:cubicBezTo>
                  <a:pt x="36" y="7"/>
                  <a:pt x="36" y="7"/>
                  <a:pt x="36" y="7"/>
                </a:cubicBezTo>
                <a:cubicBezTo>
                  <a:pt x="36" y="0"/>
                  <a:pt x="36" y="0"/>
                  <a:pt x="36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7"/>
                  <a:pt x="32" y="7"/>
                  <a:pt x="32" y="7"/>
                </a:cubicBezTo>
                <a:cubicBezTo>
                  <a:pt x="26" y="1"/>
                  <a:pt x="26" y="1"/>
                  <a:pt x="26" y="1"/>
                </a:cubicBezTo>
                <a:cubicBezTo>
                  <a:pt x="23" y="3"/>
                  <a:pt x="23" y="3"/>
                  <a:pt x="23" y="3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4"/>
                  <a:pt x="32" y="14"/>
                  <a:pt x="32" y="14"/>
                </a:cubicBezTo>
                <a:cubicBezTo>
                  <a:pt x="30" y="12"/>
                  <a:pt x="30" y="12"/>
                  <a:pt x="30" y="12"/>
                </a:cubicBezTo>
                <a:cubicBezTo>
                  <a:pt x="27" y="15"/>
                  <a:pt x="27" y="15"/>
                  <a:pt x="27" y="15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3"/>
                  <a:pt x="32" y="23"/>
                  <a:pt x="32" y="23"/>
                </a:cubicBezTo>
                <a:cubicBezTo>
                  <a:pt x="30" y="24"/>
                  <a:pt x="29" y="24"/>
                  <a:pt x="28" y="25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16"/>
                  <a:pt x="25" y="16"/>
                  <a:pt x="25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9"/>
                  <a:pt x="21" y="19"/>
                  <a:pt x="21" y="19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5"/>
                  <a:pt x="20" y="5"/>
                  <a:pt x="2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13"/>
                  <a:pt x="16" y="13"/>
                  <a:pt x="16" y="13"/>
                </a:cubicBezTo>
                <a:cubicBezTo>
                  <a:pt x="11" y="8"/>
                  <a:pt x="11" y="8"/>
                  <a:pt x="11" y="8"/>
                </a:cubicBezTo>
                <a:cubicBezTo>
                  <a:pt x="8" y="11"/>
                  <a:pt x="8" y="11"/>
                  <a:pt x="8" y="11"/>
                </a:cubicBezTo>
                <a:cubicBezTo>
                  <a:pt x="13" y="16"/>
                  <a:pt x="13" y="16"/>
                  <a:pt x="13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20"/>
                  <a:pt x="5" y="20"/>
                  <a:pt x="5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9" y="21"/>
                  <a:pt x="19" y="21"/>
                  <a:pt x="19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25"/>
                  <a:pt x="16" y="25"/>
                  <a:pt x="16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5" y="28"/>
                  <a:pt x="25" y="28"/>
                  <a:pt x="25" y="28"/>
                </a:cubicBezTo>
                <a:cubicBezTo>
                  <a:pt x="24" y="29"/>
                  <a:pt x="24" y="30"/>
                  <a:pt x="23" y="32"/>
                </a:cubicBezTo>
                <a:cubicBezTo>
                  <a:pt x="20" y="32"/>
                  <a:pt x="20" y="32"/>
                  <a:pt x="20" y="32"/>
                </a:cubicBezTo>
                <a:cubicBezTo>
                  <a:pt x="15" y="27"/>
                  <a:pt x="15" y="27"/>
                  <a:pt x="15" y="27"/>
                </a:cubicBezTo>
                <a:cubicBezTo>
                  <a:pt x="12" y="30"/>
                  <a:pt x="12" y="30"/>
                  <a:pt x="12" y="30"/>
                </a:cubicBezTo>
                <a:cubicBezTo>
                  <a:pt x="14" y="32"/>
                  <a:pt x="14" y="32"/>
                  <a:pt x="14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3" y="23"/>
                  <a:pt x="3" y="23"/>
                  <a:pt x="3" y="23"/>
                </a:cubicBezTo>
                <a:cubicBezTo>
                  <a:pt x="1" y="26"/>
                  <a:pt x="1" y="26"/>
                  <a:pt x="1" y="26"/>
                </a:cubicBezTo>
                <a:cubicBezTo>
                  <a:pt x="7" y="32"/>
                  <a:pt x="7" y="32"/>
                  <a:pt x="7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6"/>
                  <a:pt x="0" y="36"/>
                  <a:pt x="0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1" y="42"/>
                  <a:pt x="1" y="42"/>
                  <a:pt x="1" y="42"/>
                </a:cubicBezTo>
                <a:cubicBezTo>
                  <a:pt x="3" y="44"/>
                  <a:pt x="3" y="44"/>
                  <a:pt x="3" y="44"/>
                </a:cubicBezTo>
                <a:cubicBezTo>
                  <a:pt x="12" y="36"/>
                  <a:pt x="12" y="36"/>
                  <a:pt x="12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2" y="38"/>
                  <a:pt x="12" y="38"/>
                  <a:pt x="12" y="38"/>
                </a:cubicBezTo>
                <a:cubicBezTo>
                  <a:pt x="15" y="40"/>
                  <a:pt x="15" y="40"/>
                  <a:pt x="15" y="40"/>
                </a:cubicBezTo>
                <a:cubicBezTo>
                  <a:pt x="20" y="36"/>
                  <a:pt x="20" y="36"/>
                  <a:pt x="20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4" y="37"/>
                  <a:pt x="24" y="38"/>
                  <a:pt x="25" y="40"/>
                </a:cubicBezTo>
                <a:cubicBezTo>
                  <a:pt x="22" y="42"/>
                  <a:pt x="22" y="42"/>
                  <a:pt x="2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6" y="46"/>
                  <a:pt x="16" y="46"/>
                  <a:pt x="16" y="46"/>
                </a:cubicBezTo>
                <a:cubicBezTo>
                  <a:pt x="19" y="46"/>
                  <a:pt x="19" y="46"/>
                  <a:pt x="19" y="46"/>
                </a:cubicBezTo>
                <a:cubicBezTo>
                  <a:pt x="17" y="48"/>
                  <a:pt x="17" y="48"/>
                  <a:pt x="17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52"/>
                  <a:pt x="5" y="52"/>
                  <a:pt x="5" y="52"/>
                </a:cubicBezTo>
                <a:cubicBezTo>
                  <a:pt x="13" y="52"/>
                  <a:pt x="13" y="52"/>
                  <a:pt x="13" y="52"/>
                </a:cubicBezTo>
                <a:cubicBezTo>
                  <a:pt x="8" y="56"/>
                  <a:pt x="8" y="56"/>
                  <a:pt x="8" y="56"/>
                </a:cubicBezTo>
                <a:cubicBezTo>
                  <a:pt x="11" y="59"/>
                  <a:pt x="11" y="59"/>
                  <a:pt x="11" y="59"/>
                </a:cubicBezTo>
                <a:cubicBezTo>
                  <a:pt x="16" y="54"/>
                  <a:pt x="16" y="54"/>
                  <a:pt x="16" y="54"/>
                </a:cubicBezTo>
                <a:cubicBezTo>
                  <a:pt x="16" y="63"/>
                  <a:pt x="16" y="63"/>
                  <a:pt x="16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50"/>
                  <a:pt x="20" y="50"/>
                  <a:pt x="20" y="50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52"/>
                  <a:pt x="21" y="52"/>
                  <a:pt x="21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5" y="45"/>
                  <a:pt x="25" y="45"/>
                  <a:pt x="25" y="45"/>
                </a:cubicBezTo>
                <a:cubicBezTo>
                  <a:pt x="28" y="42"/>
                  <a:pt x="28" y="42"/>
                  <a:pt x="28" y="42"/>
                </a:cubicBezTo>
                <a:cubicBezTo>
                  <a:pt x="29" y="43"/>
                  <a:pt x="30" y="44"/>
                  <a:pt x="32" y="44"/>
                </a:cubicBezTo>
                <a:cubicBezTo>
                  <a:pt x="32" y="48"/>
                  <a:pt x="32" y="48"/>
                  <a:pt x="32" y="48"/>
                </a:cubicBezTo>
                <a:cubicBezTo>
                  <a:pt x="27" y="53"/>
                  <a:pt x="27" y="53"/>
                  <a:pt x="27" y="53"/>
                </a:cubicBezTo>
                <a:cubicBezTo>
                  <a:pt x="30" y="55"/>
                  <a:pt x="30" y="55"/>
                  <a:pt x="30" y="55"/>
                </a:cubicBezTo>
                <a:cubicBezTo>
                  <a:pt x="32" y="53"/>
                  <a:pt x="32" y="53"/>
                  <a:pt x="32" y="53"/>
                </a:cubicBezTo>
                <a:cubicBezTo>
                  <a:pt x="32" y="55"/>
                  <a:pt x="32" y="55"/>
                  <a:pt x="32" y="55"/>
                </a:cubicBezTo>
                <a:cubicBezTo>
                  <a:pt x="23" y="64"/>
                  <a:pt x="23" y="64"/>
                  <a:pt x="23" y="64"/>
                </a:cubicBezTo>
                <a:cubicBezTo>
                  <a:pt x="26" y="67"/>
                  <a:pt x="26" y="67"/>
                  <a:pt x="26" y="67"/>
                </a:cubicBezTo>
                <a:cubicBezTo>
                  <a:pt x="32" y="61"/>
                  <a:pt x="32" y="61"/>
                  <a:pt x="32" y="61"/>
                </a:cubicBezTo>
                <a:cubicBezTo>
                  <a:pt x="32" y="68"/>
                  <a:pt x="32" y="68"/>
                  <a:pt x="32" y="68"/>
                </a:cubicBezTo>
                <a:cubicBezTo>
                  <a:pt x="36" y="68"/>
                  <a:pt x="36" y="68"/>
                  <a:pt x="36" y="68"/>
                </a:cubicBezTo>
                <a:cubicBezTo>
                  <a:pt x="36" y="61"/>
                  <a:pt x="36" y="61"/>
                  <a:pt x="36" y="61"/>
                </a:cubicBezTo>
                <a:cubicBezTo>
                  <a:pt x="42" y="67"/>
                  <a:pt x="42" y="67"/>
                  <a:pt x="42" y="67"/>
                </a:cubicBezTo>
                <a:cubicBezTo>
                  <a:pt x="44" y="64"/>
                  <a:pt x="44" y="64"/>
                  <a:pt x="44" y="64"/>
                </a:cubicBezTo>
                <a:cubicBezTo>
                  <a:pt x="36" y="55"/>
                  <a:pt x="36" y="55"/>
                  <a:pt x="36" y="55"/>
                </a:cubicBezTo>
                <a:cubicBezTo>
                  <a:pt x="36" y="53"/>
                  <a:pt x="36" y="53"/>
                  <a:pt x="36" y="53"/>
                </a:cubicBezTo>
                <a:cubicBezTo>
                  <a:pt x="38" y="55"/>
                  <a:pt x="38" y="55"/>
                  <a:pt x="38" y="55"/>
                </a:cubicBezTo>
                <a:cubicBezTo>
                  <a:pt x="40" y="53"/>
                  <a:pt x="40" y="53"/>
                  <a:pt x="40" y="53"/>
                </a:cubicBezTo>
                <a:cubicBezTo>
                  <a:pt x="36" y="48"/>
                  <a:pt x="36" y="48"/>
                  <a:pt x="36" y="48"/>
                </a:cubicBezTo>
                <a:cubicBezTo>
                  <a:pt x="36" y="44"/>
                  <a:pt x="36" y="44"/>
                  <a:pt x="36" y="44"/>
                </a:cubicBezTo>
                <a:cubicBezTo>
                  <a:pt x="37" y="44"/>
                  <a:pt x="38" y="43"/>
                  <a:pt x="40" y="42"/>
                </a:cubicBezTo>
                <a:cubicBezTo>
                  <a:pt x="42" y="45"/>
                  <a:pt x="42" y="45"/>
                  <a:pt x="42" y="45"/>
                </a:cubicBezTo>
                <a:cubicBezTo>
                  <a:pt x="42" y="52"/>
                  <a:pt x="42" y="52"/>
                  <a:pt x="42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49"/>
                  <a:pt x="46" y="49"/>
                  <a:pt x="46" y="49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63"/>
                  <a:pt x="48" y="63"/>
                  <a:pt x="48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54"/>
                  <a:pt x="52" y="54"/>
                  <a:pt x="52" y="54"/>
                </a:cubicBezTo>
                <a:cubicBezTo>
                  <a:pt x="56" y="59"/>
                  <a:pt x="56" y="59"/>
                  <a:pt x="56" y="59"/>
                </a:cubicBezTo>
                <a:cubicBezTo>
                  <a:pt x="59" y="56"/>
                  <a:pt x="59" y="56"/>
                  <a:pt x="59" y="56"/>
                </a:cubicBezTo>
                <a:cubicBezTo>
                  <a:pt x="54" y="52"/>
                  <a:pt x="54" y="52"/>
                  <a:pt x="54" y="52"/>
                </a:cubicBezTo>
                <a:cubicBezTo>
                  <a:pt x="63" y="52"/>
                  <a:pt x="63" y="52"/>
                  <a:pt x="63" y="52"/>
                </a:cubicBezTo>
                <a:cubicBezTo>
                  <a:pt x="63" y="48"/>
                  <a:pt x="63" y="48"/>
                  <a:pt x="63" y="48"/>
                </a:cubicBezTo>
                <a:cubicBezTo>
                  <a:pt x="50" y="48"/>
                  <a:pt x="50" y="48"/>
                  <a:pt x="50" y="48"/>
                </a:cubicBezTo>
                <a:cubicBezTo>
                  <a:pt x="49" y="46"/>
                  <a:pt x="49" y="46"/>
                  <a:pt x="49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2" y="42"/>
                  <a:pt x="52" y="42"/>
                  <a:pt x="52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2" y="40"/>
                  <a:pt x="42" y="40"/>
                  <a:pt x="42" y="40"/>
                </a:cubicBezTo>
                <a:cubicBezTo>
                  <a:pt x="43" y="38"/>
                  <a:pt x="44" y="37"/>
                  <a:pt x="44" y="36"/>
                </a:cubicBezTo>
                <a:cubicBezTo>
                  <a:pt x="48" y="36"/>
                  <a:pt x="48" y="36"/>
                  <a:pt x="48" y="36"/>
                </a:cubicBezTo>
                <a:cubicBezTo>
                  <a:pt x="53" y="40"/>
                  <a:pt x="53" y="40"/>
                  <a:pt x="53" y="40"/>
                </a:cubicBezTo>
                <a:cubicBezTo>
                  <a:pt x="55" y="38"/>
                  <a:pt x="55" y="38"/>
                  <a:pt x="55" y="38"/>
                </a:cubicBezTo>
                <a:cubicBezTo>
                  <a:pt x="53" y="36"/>
                  <a:pt x="53" y="36"/>
                  <a:pt x="53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64" y="44"/>
                  <a:pt x="64" y="44"/>
                  <a:pt x="64" y="44"/>
                </a:cubicBezTo>
                <a:cubicBezTo>
                  <a:pt x="67" y="42"/>
                  <a:pt x="67" y="42"/>
                  <a:pt x="67" y="42"/>
                </a:cubicBezTo>
                <a:cubicBezTo>
                  <a:pt x="61" y="36"/>
                  <a:pt x="61" y="36"/>
                  <a:pt x="61" y="36"/>
                </a:cubicBezTo>
                <a:cubicBezTo>
                  <a:pt x="68" y="36"/>
                  <a:pt x="68" y="36"/>
                  <a:pt x="68" y="36"/>
                </a:cubicBezTo>
                <a:lnTo>
                  <a:pt x="68" y="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0" name="íṩļîďe">
            <a:extLst>
              <a:ext uri="{FF2B5EF4-FFF2-40B4-BE49-F238E27FC236}">
                <a16:creationId xmlns:a16="http://schemas.microsoft.com/office/drawing/2014/main" id="{BBC89586-A23F-47E0-B1FD-FBFD90BE0117}"/>
              </a:ext>
            </a:extLst>
          </p:cNvPr>
          <p:cNvSpPr/>
          <p:nvPr/>
        </p:nvSpPr>
        <p:spPr bwMode="auto">
          <a:xfrm>
            <a:off x="6561817" y="3541358"/>
            <a:ext cx="404002" cy="471574"/>
          </a:xfrm>
          <a:custGeom>
            <a:avLst/>
            <a:gdLst>
              <a:gd name="T0" fmla="*/ 73 w 78"/>
              <a:gd name="T1" fmla="*/ 84 h 91"/>
              <a:gd name="T2" fmla="*/ 78 w 78"/>
              <a:gd name="T3" fmla="*/ 16 h 91"/>
              <a:gd name="T4" fmla="*/ 66 w 78"/>
              <a:gd name="T5" fmla="*/ 12 h 91"/>
              <a:gd name="T6" fmla="*/ 77 w 78"/>
              <a:gd name="T7" fmla="*/ 1 h 91"/>
              <a:gd name="T8" fmla="*/ 65 w 78"/>
              <a:gd name="T9" fmla="*/ 7 h 91"/>
              <a:gd name="T10" fmla="*/ 71 w 78"/>
              <a:gd name="T11" fmla="*/ 23 h 91"/>
              <a:gd name="T12" fmla="*/ 65 w 78"/>
              <a:gd name="T13" fmla="*/ 63 h 91"/>
              <a:gd name="T14" fmla="*/ 70 w 78"/>
              <a:gd name="T15" fmla="*/ 74 h 91"/>
              <a:gd name="T16" fmla="*/ 65 w 78"/>
              <a:gd name="T17" fmla="*/ 91 h 91"/>
              <a:gd name="T18" fmla="*/ 65 w 78"/>
              <a:gd name="T19" fmla="*/ 7 h 91"/>
              <a:gd name="T20" fmla="*/ 60 w 78"/>
              <a:gd name="T21" fmla="*/ 8 h 91"/>
              <a:gd name="T22" fmla="*/ 50 w 78"/>
              <a:gd name="T23" fmla="*/ 4 h 91"/>
              <a:gd name="T24" fmla="*/ 53 w 78"/>
              <a:gd name="T25" fmla="*/ 12 h 91"/>
              <a:gd name="T26" fmla="*/ 50 w 78"/>
              <a:gd name="T27" fmla="*/ 16 h 91"/>
              <a:gd name="T28" fmla="*/ 65 w 78"/>
              <a:gd name="T29" fmla="*/ 23 h 91"/>
              <a:gd name="T30" fmla="*/ 50 w 78"/>
              <a:gd name="T31" fmla="*/ 84 h 91"/>
              <a:gd name="T32" fmla="*/ 63 w 78"/>
              <a:gd name="T33" fmla="*/ 91 h 91"/>
              <a:gd name="T34" fmla="*/ 65 w 78"/>
              <a:gd name="T35" fmla="*/ 78 h 91"/>
              <a:gd name="T36" fmla="*/ 61 w 78"/>
              <a:gd name="T37" fmla="*/ 74 h 91"/>
              <a:gd name="T38" fmla="*/ 65 w 78"/>
              <a:gd name="T39" fmla="*/ 69 h 91"/>
              <a:gd name="T40" fmla="*/ 65 w 78"/>
              <a:gd name="T41" fmla="*/ 63 h 91"/>
              <a:gd name="T42" fmla="*/ 50 w 78"/>
              <a:gd name="T43" fmla="*/ 69 h 91"/>
              <a:gd name="T44" fmla="*/ 55 w 78"/>
              <a:gd name="T45" fmla="*/ 74 h 91"/>
              <a:gd name="T46" fmla="*/ 50 w 78"/>
              <a:gd name="T47" fmla="*/ 78 h 91"/>
              <a:gd name="T48" fmla="*/ 50 w 78"/>
              <a:gd name="T49" fmla="*/ 84 h 91"/>
              <a:gd name="T50" fmla="*/ 46 w 78"/>
              <a:gd name="T51" fmla="*/ 0 h 91"/>
              <a:gd name="T52" fmla="*/ 43 w 78"/>
              <a:gd name="T53" fmla="*/ 4 h 91"/>
              <a:gd name="T54" fmla="*/ 50 w 78"/>
              <a:gd name="T55" fmla="*/ 4 h 91"/>
              <a:gd name="T56" fmla="*/ 39 w 78"/>
              <a:gd name="T57" fmla="*/ 16 h 91"/>
              <a:gd name="T58" fmla="*/ 50 w 78"/>
              <a:gd name="T59" fmla="*/ 23 h 91"/>
              <a:gd name="T60" fmla="*/ 39 w 78"/>
              <a:gd name="T61" fmla="*/ 84 h 91"/>
              <a:gd name="T62" fmla="*/ 50 w 78"/>
              <a:gd name="T63" fmla="*/ 78 h 91"/>
              <a:gd name="T64" fmla="*/ 50 w 78"/>
              <a:gd name="T65" fmla="*/ 69 h 91"/>
              <a:gd name="T66" fmla="*/ 39 w 78"/>
              <a:gd name="T67" fmla="*/ 63 h 91"/>
              <a:gd name="T68" fmla="*/ 39 w 78"/>
              <a:gd name="T69" fmla="*/ 16 h 91"/>
              <a:gd name="T70" fmla="*/ 0 w 78"/>
              <a:gd name="T71" fmla="*/ 84 h 91"/>
              <a:gd name="T72" fmla="*/ 6 w 78"/>
              <a:gd name="T73" fmla="*/ 91 h 91"/>
              <a:gd name="T74" fmla="*/ 16 w 78"/>
              <a:gd name="T75" fmla="*/ 84 h 91"/>
              <a:gd name="T76" fmla="*/ 39 w 78"/>
              <a:gd name="T77" fmla="*/ 63 h 91"/>
              <a:gd name="T78" fmla="*/ 7 w 78"/>
              <a:gd name="T79" fmla="*/ 23 h 91"/>
              <a:gd name="T80" fmla="*/ 39 w 78"/>
              <a:gd name="T81" fmla="*/ 23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8" h="91">
                <a:moveTo>
                  <a:pt x="73" y="91"/>
                </a:moveTo>
                <a:cubicBezTo>
                  <a:pt x="73" y="84"/>
                  <a:pt x="73" y="84"/>
                  <a:pt x="73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16"/>
                  <a:pt x="78" y="16"/>
                  <a:pt x="78" y="16"/>
                </a:cubicBezTo>
                <a:cubicBezTo>
                  <a:pt x="67" y="16"/>
                  <a:pt x="67" y="16"/>
                  <a:pt x="67" y="16"/>
                </a:cubicBezTo>
                <a:cubicBezTo>
                  <a:pt x="67" y="15"/>
                  <a:pt x="67" y="13"/>
                  <a:pt x="66" y="12"/>
                </a:cubicBezTo>
                <a:cubicBezTo>
                  <a:pt x="77" y="4"/>
                  <a:pt x="77" y="4"/>
                  <a:pt x="77" y="4"/>
                </a:cubicBezTo>
                <a:cubicBezTo>
                  <a:pt x="78" y="3"/>
                  <a:pt x="78" y="2"/>
                  <a:pt x="77" y="1"/>
                </a:cubicBezTo>
                <a:cubicBezTo>
                  <a:pt x="76" y="0"/>
                  <a:pt x="75" y="0"/>
                  <a:pt x="74" y="0"/>
                </a:cubicBezTo>
                <a:cubicBezTo>
                  <a:pt x="65" y="7"/>
                  <a:pt x="65" y="7"/>
                  <a:pt x="65" y="7"/>
                </a:cubicBezTo>
                <a:cubicBezTo>
                  <a:pt x="65" y="23"/>
                  <a:pt x="65" y="23"/>
                  <a:pt x="65" y="23"/>
                </a:cubicBezTo>
                <a:cubicBezTo>
                  <a:pt x="71" y="23"/>
                  <a:pt x="71" y="23"/>
                  <a:pt x="71" y="23"/>
                </a:cubicBezTo>
                <a:cubicBezTo>
                  <a:pt x="71" y="63"/>
                  <a:pt x="71" y="63"/>
                  <a:pt x="71" y="63"/>
                </a:cubicBezTo>
                <a:cubicBezTo>
                  <a:pt x="65" y="63"/>
                  <a:pt x="65" y="63"/>
                  <a:pt x="65" y="63"/>
                </a:cubicBezTo>
                <a:cubicBezTo>
                  <a:pt x="65" y="69"/>
                  <a:pt x="65" y="69"/>
                  <a:pt x="65" y="69"/>
                </a:cubicBezTo>
                <a:cubicBezTo>
                  <a:pt x="68" y="69"/>
                  <a:pt x="70" y="71"/>
                  <a:pt x="70" y="74"/>
                </a:cubicBezTo>
                <a:cubicBezTo>
                  <a:pt x="70" y="76"/>
                  <a:pt x="68" y="78"/>
                  <a:pt x="65" y="78"/>
                </a:cubicBezTo>
                <a:cubicBezTo>
                  <a:pt x="65" y="91"/>
                  <a:pt x="65" y="91"/>
                  <a:pt x="65" y="91"/>
                </a:cubicBezTo>
                <a:lnTo>
                  <a:pt x="73" y="91"/>
                </a:lnTo>
                <a:close/>
                <a:moveTo>
                  <a:pt x="65" y="7"/>
                </a:moveTo>
                <a:cubicBezTo>
                  <a:pt x="63" y="9"/>
                  <a:pt x="63" y="9"/>
                  <a:pt x="63" y="9"/>
                </a:cubicBezTo>
                <a:cubicBezTo>
                  <a:pt x="62" y="9"/>
                  <a:pt x="61" y="8"/>
                  <a:pt x="60" y="8"/>
                </a:cubicBezTo>
                <a:cubicBezTo>
                  <a:pt x="59" y="8"/>
                  <a:pt x="58" y="9"/>
                  <a:pt x="57" y="9"/>
                </a:cubicBezTo>
                <a:cubicBezTo>
                  <a:pt x="50" y="4"/>
                  <a:pt x="50" y="4"/>
                  <a:pt x="50" y="4"/>
                </a:cubicBezTo>
                <a:cubicBezTo>
                  <a:pt x="50" y="10"/>
                  <a:pt x="50" y="10"/>
                  <a:pt x="50" y="10"/>
                </a:cubicBezTo>
                <a:cubicBezTo>
                  <a:pt x="53" y="12"/>
                  <a:pt x="53" y="12"/>
                  <a:pt x="53" y="12"/>
                </a:cubicBezTo>
                <a:cubicBezTo>
                  <a:pt x="52" y="13"/>
                  <a:pt x="52" y="15"/>
                  <a:pt x="52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23"/>
                  <a:pt x="50" y="23"/>
                  <a:pt x="50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7"/>
                  <a:pt x="65" y="7"/>
                  <a:pt x="65" y="7"/>
                </a:cubicBezTo>
                <a:close/>
                <a:moveTo>
                  <a:pt x="50" y="84"/>
                </a:moveTo>
                <a:cubicBezTo>
                  <a:pt x="63" y="84"/>
                  <a:pt x="63" y="84"/>
                  <a:pt x="63" y="84"/>
                </a:cubicBezTo>
                <a:cubicBezTo>
                  <a:pt x="63" y="91"/>
                  <a:pt x="63" y="91"/>
                  <a:pt x="63" y="91"/>
                </a:cubicBezTo>
                <a:cubicBezTo>
                  <a:pt x="65" y="91"/>
                  <a:pt x="65" y="91"/>
                  <a:pt x="65" y="91"/>
                </a:cubicBezTo>
                <a:cubicBezTo>
                  <a:pt x="65" y="78"/>
                  <a:pt x="65" y="78"/>
                  <a:pt x="65" y="78"/>
                </a:cubicBezTo>
                <a:cubicBezTo>
                  <a:pt x="65" y="78"/>
                  <a:pt x="65" y="78"/>
                  <a:pt x="65" y="78"/>
                </a:cubicBezTo>
                <a:cubicBezTo>
                  <a:pt x="63" y="78"/>
                  <a:pt x="61" y="76"/>
                  <a:pt x="61" y="74"/>
                </a:cubicBezTo>
                <a:cubicBezTo>
                  <a:pt x="61" y="74"/>
                  <a:pt x="61" y="74"/>
                  <a:pt x="61" y="74"/>
                </a:cubicBezTo>
                <a:cubicBezTo>
                  <a:pt x="61" y="71"/>
                  <a:pt x="63" y="69"/>
                  <a:pt x="65" y="69"/>
                </a:cubicBezTo>
                <a:cubicBezTo>
                  <a:pt x="65" y="69"/>
                  <a:pt x="65" y="69"/>
                  <a:pt x="65" y="69"/>
                </a:cubicBezTo>
                <a:cubicBezTo>
                  <a:pt x="65" y="63"/>
                  <a:pt x="65" y="63"/>
                  <a:pt x="65" y="63"/>
                </a:cubicBezTo>
                <a:cubicBezTo>
                  <a:pt x="50" y="63"/>
                  <a:pt x="50" y="63"/>
                  <a:pt x="50" y="63"/>
                </a:cubicBezTo>
                <a:cubicBezTo>
                  <a:pt x="50" y="69"/>
                  <a:pt x="50" y="69"/>
                  <a:pt x="50" y="69"/>
                </a:cubicBezTo>
                <a:cubicBezTo>
                  <a:pt x="50" y="69"/>
                  <a:pt x="50" y="69"/>
                  <a:pt x="50" y="69"/>
                </a:cubicBezTo>
                <a:cubicBezTo>
                  <a:pt x="53" y="69"/>
                  <a:pt x="55" y="71"/>
                  <a:pt x="55" y="74"/>
                </a:cubicBezTo>
                <a:cubicBezTo>
                  <a:pt x="55" y="76"/>
                  <a:pt x="53" y="78"/>
                  <a:pt x="50" y="78"/>
                </a:cubicBezTo>
                <a:cubicBezTo>
                  <a:pt x="50" y="78"/>
                  <a:pt x="50" y="78"/>
                  <a:pt x="50" y="78"/>
                </a:cubicBezTo>
                <a:cubicBezTo>
                  <a:pt x="50" y="78"/>
                  <a:pt x="50" y="78"/>
                  <a:pt x="50" y="78"/>
                </a:cubicBezTo>
                <a:lnTo>
                  <a:pt x="50" y="84"/>
                </a:lnTo>
                <a:close/>
                <a:moveTo>
                  <a:pt x="50" y="4"/>
                </a:move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3" y="0"/>
                  <a:pt x="42" y="1"/>
                </a:cubicBezTo>
                <a:cubicBezTo>
                  <a:pt x="42" y="2"/>
                  <a:pt x="42" y="3"/>
                  <a:pt x="43" y="4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4"/>
                  <a:pt x="50" y="4"/>
                  <a:pt x="50" y="4"/>
                </a:cubicBezTo>
                <a:close/>
                <a:moveTo>
                  <a:pt x="50" y="16"/>
                </a:moveTo>
                <a:cubicBezTo>
                  <a:pt x="39" y="16"/>
                  <a:pt x="39" y="16"/>
                  <a:pt x="39" y="16"/>
                </a:cubicBezTo>
                <a:cubicBezTo>
                  <a:pt x="39" y="23"/>
                  <a:pt x="39" y="23"/>
                  <a:pt x="39" y="23"/>
                </a:cubicBezTo>
                <a:cubicBezTo>
                  <a:pt x="50" y="23"/>
                  <a:pt x="50" y="23"/>
                  <a:pt x="50" y="23"/>
                </a:cubicBezTo>
                <a:cubicBezTo>
                  <a:pt x="50" y="16"/>
                  <a:pt x="50" y="16"/>
                  <a:pt x="50" y="16"/>
                </a:cubicBezTo>
                <a:close/>
                <a:moveTo>
                  <a:pt x="39" y="84"/>
                </a:moveTo>
                <a:cubicBezTo>
                  <a:pt x="50" y="84"/>
                  <a:pt x="50" y="84"/>
                  <a:pt x="50" y="84"/>
                </a:cubicBezTo>
                <a:cubicBezTo>
                  <a:pt x="50" y="78"/>
                  <a:pt x="50" y="78"/>
                  <a:pt x="50" y="78"/>
                </a:cubicBezTo>
                <a:cubicBezTo>
                  <a:pt x="48" y="78"/>
                  <a:pt x="46" y="76"/>
                  <a:pt x="46" y="74"/>
                </a:cubicBezTo>
                <a:cubicBezTo>
                  <a:pt x="46" y="71"/>
                  <a:pt x="48" y="69"/>
                  <a:pt x="50" y="69"/>
                </a:cubicBezTo>
                <a:cubicBezTo>
                  <a:pt x="50" y="63"/>
                  <a:pt x="50" y="63"/>
                  <a:pt x="50" y="63"/>
                </a:cubicBezTo>
                <a:cubicBezTo>
                  <a:pt x="39" y="63"/>
                  <a:pt x="39" y="63"/>
                  <a:pt x="39" y="63"/>
                </a:cubicBezTo>
                <a:lnTo>
                  <a:pt x="39" y="84"/>
                </a:lnTo>
                <a:close/>
                <a:moveTo>
                  <a:pt x="39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84"/>
                  <a:pt x="0" y="84"/>
                  <a:pt x="0" y="84"/>
                </a:cubicBezTo>
                <a:cubicBezTo>
                  <a:pt x="6" y="84"/>
                  <a:pt x="6" y="84"/>
                  <a:pt x="6" y="84"/>
                </a:cubicBezTo>
                <a:cubicBezTo>
                  <a:pt x="6" y="91"/>
                  <a:pt x="6" y="91"/>
                  <a:pt x="6" y="91"/>
                </a:cubicBezTo>
                <a:cubicBezTo>
                  <a:pt x="16" y="91"/>
                  <a:pt x="16" y="91"/>
                  <a:pt x="16" y="91"/>
                </a:cubicBezTo>
                <a:cubicBezTo>
                  <a:pt x="16" y="84"/>
                  <a:pt x="16" y="84"/>
                  <a:pt x="16" y="84"/>
                </a:cubicBezTo>
                <a:cubicBezTo>
                  <a:pt x="39" y="84"/>
                  <a:pt x="39" y="84"/>
                  <a:pt x="39" y="84"/>
                </a:cubicBezTo>
                <a:cubicBezTo>
                  <a:pt x="39" y="63"/>
                  <a:pt x="39" y="63"/>
                  <a:pt x="39" y="63"/>
                </a:cubicBezTo>
                <a:cubicBezTo>
                  <a:pt x="7" y="63"/>
                  <a:pt x="7" y="63"/>
                  <a:pt x="7" y="6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39" y="23"/>
                  <a:pt x="39" y="23"/>
                  <a:pt x="39" y="23"/>
                </a:cubicBezTo>
                <a:lnTo>
                  <a:pt x="39" y="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1" name="isľîdê">
            <a:extLst>
              <a:ext uri="{FF2B5EF4-FFF2-40B4-BE49-F238E27FC236}">
                <a16:creationId xmlns:a16="http://schemas.microsoft.com/office/drawing/2014/main" id="{5D6CC7C8-1441-4634-9FBD-43E1C9A95D0A}"/>
              </a:ext>
            </a:extLst>
          </p:cNvPr>
          <p:cNvSpPr/>
          <p:nvPr/>
        </p:nvSpPr>
        <p:spPr bwMode="auto">
          <a:xfrm>
            <a:off x="10701034" y="2987833"/>
            <a:ext cx="244414" cy="143772"/>
          </a:xfrm>
          <a:custGeom>
            <a:avLst/>
            <a:gdLst>
              <a:gd name="T0" fmla="*/ 170 w 170"/>
              <a:gd name="T1" fmla="*/ 0 h 100"/>
              <a:gd name="T2" fmla="*/ 11 w 170"/>
              <a:gd name="T3" fmla="*/ 0 h 100"/>
              <a:gd name="T4" fmla="*/ 11 w 170"/>
              <a:gd name="T5" fmla="*/ 28 h 100"/>
              <a:gd name="T6" fmla="*/ 0 w 170"/>
              <a:gd name="T7" fmla="*/ 28 h 100"/>
              <a:gd name="T8" fmla="*/ 0 w 170"/>
              <a:gd name="T9" fmla="*/ 72 h 100"/>
              <a:gd name="T10" fmla="*/ 11 w 170"/>
              <a:gd name="T11" fmla="*/ 72 h 100"/>
              <a:gd name="T12" fmla="*/ 11 w 170"/>
              <a:gd name="T13" fmla="*/ 100 h 100"/>
              <a:gd name="T14" fmla="*/ 170 w 170"/>
              <a:gd name="T15" fmla="*/ 100 h 100"/>
              <a:gd name="T16" fmla="*/ 170 w 170"/>
              <a:gd name="T1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0" h="100">
                <a:moveTo>
                  <a:pt x="170" y="0"/>
                </a:moveTo>
                <a:lnTo>
                  <a:pt x="11" y="0"/>
                </a:lnTo>
                <a:lnTo>
                  <a:pt x="11" y="28"/>
                </a:lnTo>
                <a:lnTo>
                  <a:pt x="0" y="28"/>
                </a:lnTo>
                <a:lnTo>
                  <a:pt x="0" y="72"/>
                </a:lnTo>
                <a:lnTo>
                  <a:pt x="11" y="72"/>
                </a:lnTo>
                <a:lnTo>
                  <a:pt x="11" y="100"/>
                </a:lnTo>
                <a:lnTo>
                  <a:pt x="170" y="100"/>
                </a:lnTo>
                <a:lnTo>
                  <a:pt x="17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2" name="îṣ1ïḓe">
            <a:extLst>
              <a:ext uri="{FF2B5EF4-FFF2-40B4-BE49-F238E27FC236}">
                <a16:creationId xmlns:a16="http://schemas.microsoft.com/office/drawing/2014/main" id="{F3F37458-292A-424C-A59E-70323AB1A79F}"/>
              </a:ext>
            </a:extLst>
          </p:cNvPr>
          <p:cNvSpPr/>
          <p:nvPr/>
        </p:nvSpPr>
        <p:spPr bwMode="auto">
          <a:xfrm>
            <a:off x="10551510" y="3013712"/>
            <a:ext cx="77637" cy="7763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3" name="iśḷidé">
            <a:extLst>
              <a:ext uri="{FF2B5EF4-FFF2-40B4-BE49-F238E27FC236}">
                <a16:creationId xmlns:a16="http://schemas.microsoft.com/office/drawing/2014/main" id="{3664F8C3-1041-480A-B2C3-63F3903A6683}"/>
              </a:ext>
            </a:extLst>
          </p:cNvPr>
          <p:cNvSpPr/>
          <p:nvPr/>
        </p:nvSpPr>
        <p:spPr bwMode="auto">
          <a:xfrm>
            <a:off x="10483937" y="2956203"/>
            <a:ext cx="207032" cy="388185"/>
          </a:xfrm>
          <a:custGeom>
            <a:avLst/>
            <a:gdLst>
              <a:gd name="T0" fmla="*/ 20 w 40"/>
              <a:gd name="T1" fmla="*/ 75 h 75"/>
              <a:gd name="T2" fmla="*/ 40 w 40"/>
              <a:gd name="T3" fmla="*/ 75 h 75"/>
              <a:gd name="T4" fmla="*/ 40 w 40"/>
              <a:gd name="T5" fmla="*/ 26 h 75"/>
              <a:gd name="T6" fmla="*/ 40 w 40"/>
              <a:gd name="T7" fmla="*/ 14 h 75"/>
              <a:gd name="T8" fmla="*/ 40 w 40"/>
              <a:gd name="T9" fmla="*/ 0 h 75"/>
              <a:gd name="T10" fmla="*/ 20 w 40"/>
              <a:gd name="T11" fmla="*/ 0 h 75"/>
              <a:gd name="T12" fmla="*/ 20 w 40"/>
              <a:gd name="T13" fmla="*/ 4 h 75"/>
              <a:gd name="T14" fmla="*/ 35 w 40"/>
              <a:gd name="T15" fmla="*/ 19 h 75"/>
              <a:gd name="T16" fmla="*/ 20 w 40"/>
              <a:gd name="T17" fmla="*/ 33 h 75"/>
              <a:gd name="T18" fmla="*/ 20 w 40"/>
              <a:gd name="T19" fmla="*/ 75 h 75"/>
              <a:gd name="T20" fmla="*/ 0 w 40"/>
              <a:gd name="T21" fmla="*/ 75 h 75"/>
              <a:gd name="T22" fmla="*/ 20 w 40"/>
              <a:gd name="T23" fmla="*/ 75 h 75"/>
              <a:gd name="T24" fmla="*/ 20 w 40"/>
              <a:gd name="T25" fmla="*/ 33 h 75"/>
              <a:gd name="T26" fmla="*/ 20 w 40"/>
              <a:gd name="T27" fmla="*/ 33 h 75"/>
              <a:gd name="T28" fmla="*/ 5 w 40"/>
              <a:gd name="T29" fmla="*/ 19 h 75"/>
              <a:gd name="T30" fmla="*/ 20 w 40"/>
              <a:gd name="T31" fmla="*/ 4 h 75"/>
              <a:gd name="T32" fmla="*/ 20 w 40"/>
              <a:gd name="T33" fmla="*/ 4 h 75"/>
              <a:gd name="T34" fmla="*/ 20 w 40"/>
              <a:gd name="T35" fmla="*/ 4 h 75"/>
              <a:gd name="T36" fmla="*/ 20 w 40"/>
              <a:gd name="T37" fmla="*/ 0 h 75"/>
              <a:gd name="T38" fmla="*/ 0 w 40"/>
              <a:gd name="T39" fmla="*/ 0 h 75"/>
              <a:gd name="T40" fmla="*/ 0 w 40"/>
              <a:gd name="T41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" h="75">
                <a:moveTo>
                  <a:pt x="20" y="75"/>
                </a:moveTo>
                <a:cubicBezTo>
                  <a:pt x="40" y="75"/>
                  <a:pt x="40" y="75"/>
                  <a:pt x="40" y="75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0"/>
                  <a:pt x="40" y="0"/>
                  <a:pt x="4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4"/>
                  <a:pt x="20" y="4"/>
                  <a:pt x="20" y="4"/>
                </a:cubicBezTo>
                <a:cubicBezTo>
                  <a:pt x="28" y="4"/>
                  <a:pt x="35" y="10"/>
                  <a:pt x="35" y="19"/>
                </a:cubicBezTo>
                <a:cubicBezTo>
                  <a:pt x="35" y="27"/>
                  <a:pt x="28" y="33"/>
                  <a:pt x="20" y="33"/>
                </a:cubicBezTo>
                <a:lnTo>
                  <a:pt x="20" y="75"/>
                </a:lnTo>
                <a:close/>
                <a:moveTo>
                  <a:pt x="0" y="75"/>
                </a:moveTo>
                <a:cubicBezTo>
                  <a:pt x="20" y="75"/>
                  <a:pt x="20" y="75"/>
                  <a:pt x="20" y="75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12" y="33"/>
                  <a:pt x="5" y="27"/>
                  <a:pt x="5" y="19"/>
                </a:cubicBezTo>
                <a:cubicBezTo>
                  <a:pt x="5" y="10"/>
                  <a:pt x="12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0"/>
                  <a:pt x="20" y="0"/>
                  <a:pt x="20" y="0"/>
                </a:cubicBezTo>
                <a:cubicBezTo>
                  <a:pt x="0" y="0"/>
                  <a:pt x="0" y="0"/>
                  <a:pt x="0" y="0"/>
                </a:cubicBezTo>
                <a:lnTo>
                  <a:pt x="0" y="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4" name="ïş1îḓè">
            <a:extLst>
              <a:ext uri="{FF2B5EF4-FFF2-40B4-BE49-F238E27FC236}">
                <a16:creationId xmlns:a16="http://schemas.microsoft.com/office/drawing/2014/main" id="{087D5050-0B92-4E36-8DEE-2CB09BF48802}"/>
              </a:ext>
            </a:extLst>
          </p:cNvPr>
          <p:cNvSpPr/>
          <p:nvPr/>
        </p:nvSpPr>
        <p:spPr bwMode="auto">
          <a:xfrm>
            <a:off x="9821145" y="5899228"/>
            <a:ext cx="237225" cy="238663"/>
          </a:xfrm>
          <a:custGeom>
            <a:avLst/>
            <a:gdLst>
              <a:gd name="T0" fmla="*/ 41 w 46"/>
              <a:gd name="T1" fmla="*/ 32 h 46"/>
              <a:gd name="T2" fmla="*/ 43 w 46"/>
              <a:gd name="T3" fmla="*/ 34 h 46"/>
              <a:gd name="T4" fmla="*/ 38 w 46"/>
              <a:gd name="T5" fmla="*/ 41 h 46"/>
              <a:gd name="T6" fmla="*/ 35 w 46"/>
              <a:gd name="T7" fmla="*/ 38 h 46"/>
              <a:gd name="T8" fmla="*/ 29 w 46"/>
              <a:gd name="T9" fmla="*/ 42 h 46"/>
              <a:gd name="T10" fmla="*/ 29 w 46"/>
              <a:gd name="T11" fmla="*/ 45 h 46"/>
              <a:gd name="T12" fmla="*/ 23 w 46"/>
              <a:gd name="T13" fmla="*/ 45 h 46"/>
              <a:gd name="T14" fmla="*/ 23 w 46"/>
              <a:gd name="T15" fmla="*/ 36 h 46"/>
              <a:gd name="T16" fmla="*/ 33 w 46"/>
              <a:gd name="T17" fmla="*/ 31 h 46"/>
              <a:gd name="T18" fmla="*/ 32 w 46"/>
              <a:gd name="T19" fmla="*/ 13 h 46"/>
              <a:gd name="T20" fmla="*/ 32 w 46"/>
              <a:gd name="T21" fmla="*/ 13 h 46"/>
              <a:gd name="T22" fmla="*/ 27 w 46"/>
              <a:gd name="T23" fmla="*/ 10 h 46"/>
              <a:gd name="T24" fmla="*/ 23 w 46"/>
              <a:gd name="T25" fmla="*/ 10 h 46"/>
              <a:gd name="T26" fmla="*/ 23 w 46"/>
              <a:gd name="T27" fmla="*/ 0 h 46"/>
              <a:gd name="T28" fmla="*/ 26 w 46"/>
              <a:gd name="T29" fmla="*/ 0 h 46"/>
              <a:gd name="T30" fmla="*/ 26 w 46"/>
              <a:gd name="T31" fmla="*/ 3 h 46"/>
              <a:gd name="T32" fmla="*/ 32 w 46"/>
              <a:gd name="T33" fmla="*/ 5 h 46"/>
              <a:gd name="T34" fmla="*/ 35 w 46"/>
              <a:gd name="T35" fmla="*/ 3 h 46"/>
              <a:gd name="T36" fmla="*/ 41 w 46"/>
              <a:gd name="T37" fmla="*/ 8 h 46"/>
              <a:gd name="T38" fmla="*/ 39 w 46"/>
              <a:gd name="T39" fmla="*/ 11 h 46"/>
              <a:gd name="T40" fmla="*/ 42 w 46"/>
              <a:gd name="T41" fmla="*/ 17 h 46"/>
              <a:gd name="T42" fmla="*/ 45 w 46"/>
              <a:gd name="T43" fmla="*/ 17 h 46"/>
              <a:gd name="T44" fmla="*/ 46 w 46"/>
              <a:gd name="T45" fmla="*/ 25 h 46"/>
              <a:gd name="T46" fmla="*/ 43 w 46"/>
              <a:gd name="T47" fmla="*/ 25 h 46"/>
              <a:gd name="T48" fmla="*/ 41 w 46"/>
              <a:gd name="T49" fmla="*/ 32 h 46"/>
              <a:gd name="T50" fmla="*/ 23 w 46"/>
              <a:gd name="T51" fmla="*/ 45 h 46"/>
              <a:gd name="T52" fmla="*/ 21 w 46"/>
              <a:gd name="T53" fmla="*/ 46 h 46"/>
              <a:gd name="T54" fmla="*/ 21 w 46"/>
              <a:gd name="T55" fmla="*/ 42 h 46"/>
              <a:gd name="T56" fmla="*/ 14 w 46"/>
              <a:gd name="T57" fmla="*/ 40 h 46"/>
              <a:gd name="T58" fmla="*/ 12 w 46"/>
              <a:gd name="T59" fmla="*/ 43 h 46"/>
              <a:gd name="T60" fmla="*/ 6 w 46"/>
              <a:gd name="T61" fmla="*/ 37 h 46"/>
              <a:gd name="T62" fmla="*/ 8 w 46"/>
              <a:gd name="T63" fmla="*/ 35 h 46"/>
              <a:gd name="T64" fmla="*/ 5 w 46"/>
              <a:gd name="T65" fmla="*/ 29 h 46"/>
              <a:gd name="T66" fmla="*/ 1 w 46"/>
              <a:gd name="T67" fmla="*/ 29 h 46"/>
              <a:gd name="T68" fmla="*/ 0 w 46"/>
              <a:gd name="T69" fmla="*/ 21 h 46"/>
              <a:gd name="T70" fmla="*/ 4 w 46"/>
              <a:gd name="T71" fmla="*/ 20 h 46"/>
              <a:gd name="T72" fmla="*/ 6 w 46"/>
              <a:gd name="T73" fmla="*/ 14 h 46"/>
              <a:gd name="T74" fmla="*/ 3 w 46"/>
              <a:gd name="T75" fmla="*/ 12 h 46"/>
              <a:gd name="T76" fmla="*/ 9 w 46"/>
              <a:gd name="T77" fmla="*/ 5 h 46"/>
              <a:gd name="T78" fmla="*/ 11 w 46"/>
              <a:gd name="T79" fmla="*/ 7 h 46"/>
              <a:gd name="T80" fmla="*/ 17 w 46"/>
              <a:gd name="T81" fmla="*/ 4 h 46"/>
              <a:gd name="T82" fmla="*/ 17 w 46"/>
              <a:gd name="T83" fmla="*/ 1 h 46"/>
              <a:gd name="T84" fmla="*/ 23 w 46"/>
              <a:gd name="T85" fmla="*/ 0 h 46"/>
              <a:gd name="T86" fmla="*/ 23 w 46"/>
              <a:gd name="T87" fmla="*/ 10 h 46"/>
              <a:gd name="T88" fmla="*/ 13 w 46"/>
              <a:gd name="T89" fmla="*/ 14 h 46"/>
              <a:gd name="T90" fmla="*/ 15 w 46"/>
              <a:gd name="T91" fmla="*/ 33 h 46"/>
              <a:gd name="T92" fmla="*/ 19 w 46"/>
              <a:gd name="T93" fmla="*/ 35 h 46"/>
              <a:gd name="T94" fmla="*/ 23 w 46"/>
              <a:gd name="T95" fmla="*/ 36 h 46"/>
              <a:gd name="T96" fmla="*/ 23 w 46"/>
              <a:gd name="T97" fmla="*/ 4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" h="46">
                <a:moveTo>
                  <a:pt x="41" y="32"/>
                </a:moveTo>
                <a:cubicBezTo>
                  <a:pt x="43" y="34"/>
                  <a:pt x="43" y="34"/>
                  <a:pt x="43" y="34"/>
                </a:cubicBezTo>
                <a:cubicBezTo>
                  <a:pt x="38" y="41"/>
                  <a:pt x="38" y="41"/>
                  <a:pt x="38" y="41"/>
                </a:cubicBezTo>
                <a:cubicBezTo>
                  <a:pt x="35" y="38"/>
                  <a:pt x="35" y="38"/>
                  <a:pt x="35" y="38"/>
                </a:cubicBezTo>
                <a:cubicBezTo>
                  <a:pt x="33" y="40"/>
                  <a:pt x="31" y="41"/>
                  <a:pt x="29" y="42"/>
                </a:cubicBezTo>
                <a:cubicBezTo>
                  <a:pt x="29" y="45"/>
                  <a:pt x="29" y="45"/>
                  <a:pt x="29" y="45"/>
                </a:cubicBezTo>
                <a:cubicBezTo>
                  <a:pt x="23" y="45"/>
                  <a:pt x="23" y="45"/>
                  <a:pt x="23" y="45"/>
                </a:cubicBezTo>
                <a:cubicBezTo>
                  <a:pt x="23" y="36"/>
                  <a:pt x="23" y="36"/>
                  <a:pt x="23" y="36"/>
                </a:cubicBezTo>
                <a:cubicBezTo>
                  <a:pt x="27" y="36"/>
                  <a:pt x="31" y="34"/>
                  <a:pt x="33" y="31"/>
                </a:cubicBezTo>
                <a:cubicBezTo>
                  <a:pt x="38" y="26"/>
                  <a:pt x="37" y="17"/>
                  <a:pt x="32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0" y="12"/>
                  <a:pt x="29" y="11"/>
                  <a:pt x="27" y="10"/>
                </a:cubicBezTo>
                <a:cubicBezTo>
                  <a:pt x="26" y="10"/>
                  <a:pt x="25" y="10"/>
                  <a:pt x="23" y="10"/>
                </a:cubicBezTo>
                <a:cubicBezTo>
                  <a:pt x="23" y="0"/>
                  <a:pt x="23" y="0"/>
                  <a:pt x="23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8" y="4"/>
                  <a:pt x="30" y="4"/>
                  <a:pt x="32" y="5"/>
                </a:cubicBezTo>
                <a:cubicBezTo>
                  <a:pt x="35" y="3"/>
                  <a:pt x="35" y="3"/>
                  <a:pt x="35" y="3"/>
                </a:cubicBezTo>
                <a:cubicBezTo>
                  <a:pt x="41" y="8"/>
                  <a:pt x="41" y="8"/>
                  <a:pt x="41" y="8"/>
                </a:cubicBezTo>
                <a:cubicBezTo>
                  <a:pt x="39" y="11"/>
                  <a:pt x="39" y="11"/>
                  <a:pt x="39" y="11"/>
                </a:cubicBezTo>
                <a:cubicBezTo>
                  <a:pt x="40" y="13"/>
                  <a:pt x="41" y="15"/>
                  <a:pt x="42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6" y="25"/>
                  <a:pt x="46" y="25"/>
                  <a:pt x="46" y="25"/>
                </a:cubicBezTo>
                <a:cubicBezTo>
                  <a:pt x="43" y="25"/>
                  <a:pt x="43" y="25"/>
                  <a:pt x="43" y="25"/>
                </a:cubicBezTo>
                <a:cubicBezTo>
                  <a:pt x="42" y="28"/>
                  <a:pt x="42" y="30"/>
                  <a:pt x="41" y="32"/>
                </a:cubicBezTo>
                <a:close/>
                <a:moveTo>
                  <a:pt x="23" y="45"/>
                </a:moveTo>
                <a:cubicBezTo>
                  <a:pt x="21" y="46"/>
                  <a:pt x="21" y="46"/>
                  <a:pt x="21" y="46"/>
                </a:cubicBezTo>
                <a:cubicBezTo>
                  <a:pt x="21" y="42"/>
                  <a:pt x="21" y="42"/>
                  <a:pt x="21" y="42"/>
                </a:cubicBezTo>
                <a:cubicBezTo>
                  <a:pt x="18" y="42"/>
                  <a:pt x="16" y="41"/>
                  <a:pt x="14" y="40"/>
                </a:cubicBezTo>
                <a:cubicBezTo>
                  <a:pt x="12" y="43"/>
                  <a:pt x="12" y="43"/>
                  <a:pt x="12" y="43"/>
                </a:cubicBezTo>
                <a:cubicBezTo>
                  <a:pt x="6" y="37"/>
                  <a:pt x="6" y="37"/>
                  <a:pt x="6" y="37"/>
                </a:cubicBezTo>
                <a:cubicBezTo>
                  <a:pt x="8" y="35"/>
                  <a:pt x="8" y="35"/>
                  <a:pt x="8" y="35"/>
                </a:cubicBezTo>
                <a:cubicBezTo>
                  <a:pt x="6" y="33"/>
                  <a:pt x="5" y="31"/>
                  <a:pt x="5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21"/>
                  <a:pt x="0" y="21"/>
                  <a:pt x="0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8"/>
                  <a:pt x="5" y="16"/>
                  <a:pt x="6" y="14"/>
                </a:cubicBezTo>
                <a:cubicBezTo>
                  <a:pt x="3" y="12"/>
                  <a:pt x="3" y="12"/>
                  <a:pt x="3" y="12"/>
                </a:cubicBezTo>
                <a:cubicBezTo>
                  <a:pt x="9" y="5"/>
                  <a:pt x="9" y="5"/>
                  <a:pt x="9" y="5"/>
                </a:cubicBezTo>
                <a:cubicBezTo>
                  <a:pt x="11" y="7"/>
                  <a:pt x="11" y="7"/>
                  <a:pt x="11" y="7"/>
                </a:cubicBezTo>
                <a:cubicBezTo>
                  <a:pt x="13" y="6"/>
                  <a:pt x="15" y="5"/>
                  <a:pt x="17" y="4"/>
                </a:cubicBezTo>
                <a:cubicBezTo>
                  <a:pt x="17" y="1"/>
                  <a:pt x="17" y="1"/>
                  <a:pt x="17" y="1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10"/>
                  <a:pt x="23" y="10"/>
                  <a:pt x="23" y="10"/>
                </a:cubicBezTo>
                <a:cubicBezTo>
                  <a:pt x="19" y="10"/>
                  <a:pt x="16" y="11"/>
                  <a:pt x="13" y="14"/>
                </a:cubicBezTo>
                <a:cubicBezTo>
                  <a:pt x="9" y="20"/>
                  <a:pt x="9" y="28"/>
                  <a:pt x="15" y="33"/>
                </a:cubicBezTo>
                <a:cubicBezTo>
                  <a:pt x="16" y="34"/>
                  <a:pt x="18" y="35"/>
                  <a:pt x="19" y="35"/>
                </a:cubicBezTo>
                <a:cubicBezTo>
                  <a:pt x="21" y="36"/>
                  <a:pt x="22" y="36"/>
                  <a:pt x="23" y="36"/>
                </a:cubicBezTo>
                <a:lnTo>
                  <a:pt x="23" y="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5" name="ïṣļïďe">
            <a:extLst>
              <a:ext uri="{FF2B5EF4-FFF2-40B4-BE49-F238E27FC236}">
                <a16:creationId xmlns:a16="http://schemas.microsoft.com/office/drawing/2014/main" id="{F979EA9D-9626-4110-A73E-BB53B9C22886}"/>
              </a:ext>
            </a:extLst>
          </p:cNvPr>
          <p:cNvSpPr/>
          <p:nvPr/>
        </p:nvSpPr>
        <p:spPr bwMode="auto">
          <a:xfrm>
            <a:off x="10649275" y="4649844"/>
            <a:ext cx="244414" cy="467261"/>
          </a:xfrm>
          <a:custGeom>
            <a:avLst/>
            <a:gdLst>
              <a:gd name="T0" fmla="*/ 24 w 47"/>
              <a:gd name="T1" fmla="*/ 90 h 90"/>
              <a:gd name="T2" fmla="*/ 47 w 47"/>
              <a:gd name="T3" fmla="*/ 90 h 90"/>
              <a:gd name="T4" fmla="*/ 47 w 47"/>
              <a:gd name="T5" fmla="*/ 0 h 90"/>
              <a:gd name="T6" fmla="*/ 24 w 47"/>
              <a:gd name="T7" fmla="*/ 0 h 90"/>
              <a:gd name="T8" fmla="*/ 24 w 47"/>
              <a:gd name="T9" fmla="*/ 5 h 90"/>
              <a:gd name="T10" fmla="*/ 42 w 47"/>
              <a:gd name="T11" fmla="*/ 5 h 90"/>
              <a:gd name="T12" fmla="*/ 42 w 47"/>
              <a:gd name="T13" fmla="*/ 23 h 90"/>
              <a:gd name="T14" fmla="*/ 24 w 47"/>
              <a:gd name="T15" fmla="*/ 23 h 90"/>
              <a:gd name="T16" fmla="*/ 24 w 47"/>
              <a:gd name="T17" fmla="*/ 27 h 90"/>
              <a:gd name="T18" fmla="*/ 42 w 47"/>
              <a:gd name="T19" fmla="*/ 27 h 90"/>
              <a:gd name="T20" fmla="*/ 42 w 47"/>
              <a:gd name="T21" fmla="*/ 44 h 90"/>
              <a:gd name="T22" fmla="*/ 24 w 47"/>
              <a:gd name="T23" fmla="*/ 44 h 90"/>
              <a:gd name="T24" fmla="*/ 24 w 47"/>
              <a:gd name="T25" fmla="*/ 51 h 90"/>
              <a:gd name="T26" fmla="*/ 24 w 47"/>
              <a:gd name="T27" fmla="*/ 51 h 90"/>
              <a:gd name="T28" fmla="*/ 29 w 47"/>
              <a:gd name="T29" fmla="*/ 57 h 90"/>
              <a:gd name="T30" fmla="*/ 24 w 47"/>
              <a:gd name="T31" fmla="*/ 62 h 90"/>
              <a:gd name="T32" fmla="*/ 24 w 47"/>
              <a:gd name="T33" fmla="*/ 62 h 90"/>
              <a:gd name="T34" fmla="*/ 24 w 47"/>
              <a:gd name="T35" fmla="*/ 62 h 90"/>
              <a:gd name="T36" fmla="*/ 24 w 47"/>
              <a:gd name="T37" fmla="*/ 71 h 90"/>
              <a:gd name="T38" fmla="*/ 24 w 47"/>
              <a:gd name="T39" fmla="*/ 71 h 90"/>
              <a:gd name="T40" fmla="*/ 29 w 47"/>
              <a:gd name="T41" fmla="*/ 77 h 90"/>
              <a:gd name="T42" fmla="*/ 24 w 47"/>
              <a:gd name="T43" fmla="*/ 82 h 90"/>
              <a:gd name="T44" fmla="*/ 24 w 47"/>
              <a:gd name="T45" fmla="*/ 82 h 90"/>
              <a:gd name="T46" fmla="*/ 24 w 47"/>
              <a:gd name="T47" fmla="*/ 82 h 90"/>
              <a:gd name="T48" fmla="*/ 24 w 47"/>
              <a:gd name="T49" fmla="*/ 90 h 90"/>
              <a:gd name="T50" fmla="*/ 0 w 47"/>
              <a:gd name="T51" fmla="*/ 90 h 90"/>
              <a:gd name="T52" fmla="*/ 24 w 47"/>
              <a:gd name="T53" fmla="*/ 90 h 90"/>
              <a:gd name="T54" fmla="*/ 24 w 47"/>
              <a:gd name="T55" fmla="*/ 82 h 90"/>
              <a:gd name="T56" fmla="*/ 18 w 47"/>
              <a:gd name="T57" fmla="*/ 77 h 90"/>
              <a:gd name="T58" fmla="*/ 24 w 47"/>
              <a:gd name="T59" fmla="*/ 71 h 90"/>
              <a:gd name="T60" fmla="*/ 24 w 47"/>
              <a:gd name="T61" fmla="*/ 62 h 90"/>
              <a:gd name="T62" fmla="*/ 18 w 47"/>
              <a:gd name="T63" fmla="*/ 57 h 90"/>
              <a:gd name="T64" fmla="*/ 24 w 47"/>
              <a:gd name="T65" fmla="*/ 51 h 90"/>
              <a:gd name="T66" fmla="*/ 24 w 47"/>
              <a:gd name="T67" fmla="*/ 44 h 90"/>
              <a:gd name="T68" fmla="*/ 5 w 47"/>
              <a:gd name="T69" fmla="*/ 44 h 90"/>
              <a:gd name="T70" fmla="*/ 5 w 47"/>
              <a:gd name="T71" fmla="*/ 27 h 90"/>
              <a:gd name="T72" fmla="*/ 5 w 47"/>
              <a:gd name="T73" fmla="*/ 27 h 90"/>
              <a:gd name="T74" fmla="*/ 24 w 47"/>
              <a:gd name="T75" fmla="*/ 27 h 90"/>
              <a:gd name="T76" fmla="*/ 24 w 47"/>
              <a:gd name="T77" fmla="*/ 23 h 90"/>
              <a:gd name="T78" fmla="*/ 5 w 47"/>
              <a:gd name="T79" fmla="*/ 23 h 90"/>
              <a:gd name="T80" fmla="*/ 5 w 47"/>
              <a:gd name="T81" fmla="*/ 5 h 90"/>
              <a:gd name="T82" fmla="*/ 5 w 47"/>
              <a:gd name="T83" fmla="*/ 5 h 90"/>
              <a:gd name="T84" fmla="*/ 24 w 47"/>
              <a:gd name="T85" fmla="*/ 5 h 90"/>
              <a:gd name="T86" fmla="*/ 24 w 47"/>
              <a:gd name="T87" fmla="*/ 0 h 90"/>
              <a:gd name="T88" fmla="*/ 0 w 47"/>
              <a:gd name="T89" fmla="*/ 0 h 90"/>
              <a:gd name="T90" fmla="*/ 0 w 47"/>
              <a:gd name="T91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7" h="90">
                <a:moveTo>
                  <a:pt x="24" y="90"/>
                </a:moveTo>
                <a:cubicBezTo>
                  <a:pt x="47" y="90"/>
                  <a:pt x="47" y="90"/>
                  <a:pt x="47" y="90"/>
                </a:cubicBezTo>
                <a:cubicBezTo>
                  <a:pt x="47" y="0"/>
                  <a:pt x="47" y="0"/>
                  <a:pt x="47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5"/>
                  <a:pt x="24" y="5"/>
                  <a:pt x="24" y="5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23"/>
                  <a:pt x="42" y="23"/>
                  <a:pt x="42" y="23"/>
                </a:cubicBezTo>
                <a:cubicBezTo>
                  <a:pt x="24" y="23"/>
                  <a:pt x="24" y="23"/>
                  <a:pt x="24" y="23"/>
                </a:cubicBezTo>
                <a:cubicBezTo>
                  <a:pt x="24" y="27"/>
                  <a:pt x="24" y="27"/>
                  <a:pt x="24" y="27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44"/>
                  <a:pt x="42" y="44"/>
                  <a:pt x="42" y="44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51"/>
                  <a:pt x="24" y="51"/>
                  <a:pt x="24" y="51"/>
                </a:cubicBezTo>
                <a:cubicBezTo>
                  <a:pt x="27" y="51"/>
                  <a:pt x="29" y="54"/>
                  <a:pt x="29" y="57"/>
                </a:cubicBezTo>
                <a:cubicBezTo>
                  <a:pt x="29" y="60"/>
                  <a:pt x="27" y="62"/>
                  <a:pt x="24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71"/>
                  <a:pt x="24" y="71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7" y="71"/>
                  <a:pt x="29" y="74"/>
                  <a:pt x="29" y="77"/>
                </a:cubicBezTo>
                <a:cubicBezTo>
                  <a:pt x="29" y="80"/>
                  <a:pt x="27" y="82"/>
                  <a:pt x="24" y="82"/>
                </a:cubicBezTo>
                <a:cubicBezTo>
                  <a:pt x="24" y="82"/>
                  <a:pt x="24" y="82"/>
                  <a:pt x="24" y="82"/>
                </a:cubicBezTo>
                <a:cubicBezTo>
                  <a:pt x="24" y="82"/>
                  <a:pt x="24" y="82"/>
                  <a:pt x="24" y="82"/>
                </a:cubicBezTo>
                <a:lnTo>
                  <a:pt x="24" y="90"/>
                </a:lnTo>
                <a:close/>
                <a:moveTo>
                  <a:pt x="0" y="90"/>
                </a:moveTo>
                <a:cubicBezTo>
                  <a:pt x="24" y="90"/>
                  <a:pt x="24" y="90"/>
                  <a:pt x="24" y="90"/>
                </a:cubicBezTo>
                <a:cubicBezTo>
                  <a:pt x="24" y="82"/>
                  <a:pt x="24" y="82"/>
                  <a:pt x="24" y="82"/>
                </a:cubicBezTo>
                <a:cubicBezTo>
                  <a:pt x="21" y="82"/>
                  <a:pt x="18" y="80"/>
                  <a:pt x="18" y="77"/>
                </a:cubicBezTo>
                <a:cubicBezTo>
                  <a:pt x="18" y="74"/>
                  <a:pt x="21" y="71"/>
                  <a:pt x="24" y="71"/>
                </a:cubicBezTo>
                <a:cubicBezTo>
                  <a:pt x="24" y="62"/>
                  <a:pt x="24" y="62"/>
                  <a:pt x="24" y="62"/>
                </a:cubicBezTo>
                <a:cubicBezTo>
                  <a:pt x="21" y="62"/>
                  <a:pt x="18" y="60"/>
                  <a:pt x="18" y="57"/>
                </a:cubicBezTo>
                <a:cubicBezTo>
                  <a:pt x="18" y="54"/>
                  <a:pt x="21" y="51"/>
                  <a:pt x="24" y="51"/>
                </a:cubicBezTo>
                <a:cubicBezTo>
                  <a:pt x="24" y="44"/>
                  <a:pt x="24" y="44"/>
                  <a:pt x="24" y="44"/>
                </a:cubicBezTo>
                <a:cubicBezTo>
                  <a:pt x="5" y="44"/>
                  <a:pt x="5" y="44"/>
                  <a:pt x="5" y="44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24" y="23"/>
                  <a:pt x="24" y="23"/>
                  <a:pt x="2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0"/>
                  <a:pt x="24" y="0"/>
                  <a:pt x="24" y="0"/>
                </a:cubicBezTo>
                <a:cubicBezTo>
                  <a:pt x="0" y="0"/>
                  <a:pt x="0" y="0"/>
                  <a:pt x="0" y="0"/>
                </a:cubicBezTo>
                <a:lnTo>
                  <a:pt x="0" y="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6" name="íṥ1íḍe">
            <a:extLst>
              <a:ext uri="{FF2B5EF4-FFF2-40B4-BE49-F238E27FC236}">
                <a16:creationId xmlns:a16="http://schemas.microsoft.com/office/drawing/2014/main" id="{B49FA90D-98B7-4814-B9E6-F3F7FA34A0C3}"/>
              </a:ext>
            </a:extLst>
          </p:cNvPr>
          <p:cNvSpPr/>
          <p:nvPr/>
        </p:nvSpPr>
        <p:spPr bwMode="auto">
          <a:xfrm>
            <a:off x="10913817" y="4649844"/>
            <a:ext cx="97765" cy="467261"/>
          </a:xfrm>
          <a:custGeom>
            <a:avLst/>
            <a:gdLst>
              <a:gd name="T0" fmla="*/ 68 w 68"/>
              <a:gd name="T1" fmla="*/ 307 h 325"/>
              <a:gd name="T2" fmla="*/ 68 w 68"/>
              <a:gd name="T3" fmla="*/ 55 h 325"/>
              <a:gd name="T4" fmla="*/ 0 w 68"/>
              <a:gd name="T5" fmla="*/ 0 h 325"/>
              <a:gd name="T6" fmla="*/ 0 w 68"/>
              <a:gd name="T7" fmla="*/ 325 h 325"/>
              <a:gd name="T8" fmla="*/ 68 w 68"/>
              <a:gd name="T9" fmla="*/ 307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325">
                <a:moveTo>
                  <a:pt x="68" y="307"/>
                </a:moveTo>
                <a:lnTo>
                  <a:pt x="68" y="55"/>
                </a:lnTo>
                <a:lnTo>
                  <a:pt x="0" y="0"/>
                </a:lnTo>
                <a:lnTo>
                  <a:pt x="0" y="325"/>
                </a:lnTo>
                <a:lnTo>
                  <a:pt x="68" y="30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7" name="îŝ1îďê">
            <a:extLst>
              <a:ext uri="{FF2B5EF4-FFF2-40B4-BE49-F238E27FC236}">
                <a16:creationId xmlns:a16="http://schemas.microsoft.com/office/drawing/2014/main" id="{343D36FA-0BE4-4DA7-85D7-39D70ED22DFB}"/>
              </a:ext>
            </a:extLst>
          </p:cNvPr>
          <p:cNvSpPr/>
          <p:nvPr/>
        </p:nvSpPr>
        <p:spPr bwMode="auto">
          <a:xfrm>
            <a:off x="10690970" y="4691538"/>
            <a:ext cx="165338" cy="632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8" name="îṣḷiḑé">
            <a:extLst>
              <a:ext uri="{FF2B5EF4-FFF2-40B4-BE49-F238E27FC236}">
                <a16:creationId xmlns:a16="http://schemas.microsoft.com/office/drawing/2014/main" id="{7D312BC0-8427-4E95-8726-C716C95B0F80}"/>
              </a:ext>
            </a:extLst>
          </p:cNvPr>
          <p:cNvSpPr/>
          <p:nvPr/>
        </p:nvSpPr>
        <p:spPr bwMode="auto">
          <a:xfrm>
            <a:off x="10690970" y="4800805"/>
            <a:ext cx="165338" cy="618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9" name="ïśľïďe">
            <a:extLst>
              <a:ext uri="{FF2B5EF4-FFF2-40B4-BE49-F238E27FC236}">
                <a16:creationId xmlns:a16="http://schemas.microsoft.com/office/drawing/2014/main" id="{7954C8F0-4A85-4B9E-84FE-ADC3ED9BBDF7}"/>
              </a:ext>
            </a:extLst>
          </p:cNvPr>
          <p:cNvSpPr/>
          <p:nvPr/>
        </p:nvSpPr>
        <p:spPr bwMode="auto">
          <a:xfrm>
            <a:off x="10923882" y="3204929"/>
            <a:ext cx="165338" cy="280356"/>
          </a:xfrm>
          <a:custGeom>
            <a:avLst/>
            <a:gdLst>
              <a:gd name="T0" fmla="*/ 0 w 32"/>
              <a:gd name="T1" fmla="*/ 37 h 54"/>
              <a:gd name="T2" fmla="*/ 0 w 32"/>
              <a:gd name="T3" fmla="*/ 45 h 54"/>
              <a:gd name="T4" fmla="*/ 9 w 32"/>
              <a:gd name="T5" fmla="*/ 54 h 54"/>
              <a:gd name="T6" fmla="*/ 23 w 32"/>
              <a:gd name="T7" fmla="*/ 54 h 54"/>
              <a:gd name="T8" fmla="*/ 32 w 32"/>
              <a:gd name="T9" fmla="*/ 45 h 54"/>
              <a:gd name="T10" fmla="*/ 32 w 32"/>
              <a:gd name="T11" fmla="*/ 37 h 54"/>
              <a:gd name="T12" fmla="*/ 20 w 32"/>
              <a:gd name="T13" fmla="*/ 37 h 54"/>
              <a:gd name="T14" fmla="*/ 20 w 32"/>
              <a:gd name="T15" fmla="*/ 30 h 54"/>
              <a:gd name="T16" fmla="*/ 32 w 32"/>
              <a:gd name="T17" fmla="*/ 30 h 54"/>
              <a:gd name="T18" fmla="*/ 32 w 32"/>
              <a:gd name="T19" fmla="*/ 20 h 54"/>
              <a:gd name="T20" fmla="*/ 20 w 32"/>
              <a:gd name="T21" fmla="*/ 20 h 54"/>
              <a:gd name="T22" fmla="*/ 20 w 32"/>
              <a:gd name="T23" fmla="*/ 13 h 54"/>
              <a:gd name="T24" fmla="*/ 32 w 32"/>
              <a:gd name="T25" fmla="*/ 13 h 54"/>
              <a:gd name="T26" fmla="*/ 32 w 32"/>
              <a:gd name="T27" fmla="*/ 9 h 54"/>
              <a:gd name="T28" fmla="*/ 23 w 32"/>
              <a:gd name="T29" fmla="*/ 0 h 54"/>
              <a:gd name="T30" fmla="*/ 9 w 32"/>
              <a:gd name="T31" fmla="*/ 0 h 54"/>
              <a:gd name="T32" fmla="*/ 0 w 32"/>
              <a:gd name="T33" fmla="*/ 9 h 54"/>
              <a:gd name="T34" fmla="*/ 0 w 32"/>
              <a:gd name="T35" fmla="*/ 13 h 54"/>
              <a:gd name="T36" fmla="*/ 11 w 32"/>
              <a:gd name="T37" fmla="*/ 13 h 54"/>
              <a:gd name="T38" fmla="*/ 11 w 32"/>
              <a:gd name="T39" fmla="*/ 20 h 54"/>
              <a:gd name="T40" fmla="*/ 0 w 32"/>
              <a:gd name="T41" fmla="*/ 20 h 54"/>
              <a:gd name="T42" fmla="*/ 0 w 32"/>
              <a:gd name="T43" fmla="*/ 30 h 54"/>
              <a:gd name="T44" fmla="*/ 11 w 32"/>
              <a:gd name="T45" fmla="*/ 30 h 54"/>
              <a:gd name="T46" fmla="*/ 11 w 32"/>
              <a:gd name="T47" fmla="*/ 37 h 54"/>
              <a:gd name="T48" fmla="*/ 0 w 32"/>
              <a:gd name="T49" fmla="*/ 37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" h="54">
                <a:moveTo>
                  <a:pt x="0" y="37"/>
                </a:moveTo>
                <a:cubicBezTo>
                  <a:pt x="0" y="45"/>
                  <a:pt x="0" y="45"/>
                  <a:pt x="0" y="45"/>
                </a:cubicBezTo>
                <a:cubicBezTo>
                  <a:pt x="0" y="50"/>
                  <a:pt x="4" y="54"/>
                  <a:pt x="9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8" y="54"/>
                  <a:pt x="32" y="50"/>
                  <a:pt x="32" y="45"/>
                </a:cubicBezTo>
                <a:cubicBezTo>
                  <a:pt x="32" y="37"/>
                  <a:pt x="32" y="37"/>
                  <a:pt x="32" y="37"/>
                </a:cubicBezTo>
                <a:cubicBezTo>
                  <a:pt x="20" y="37"/>
                  <a:pt x="20" y="37"/>
                  <a:pt x="20" y="37"/>
                </a:cubicBezTo>
                <a:cubicBezTo>
                  <a:pt x="20" y="30"/>
                  <a:pt x="20" y="30"/>
                  <a:pt x="20" y="30"/>
                </a:cubicBezTo>
                <a:cubicBezTo>
                  <a:pt x="32" y="30"/>
                  <a:pt x="32" y="30"/>
                  <a:pt x="32" y="30"/>
                </a:cubicBezTo>
                <a:cubicBezTo>
                  <a:pt x="32" y="20"/>
                  <a:pt x="32" y="20"/>
                  <a:pt x="32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13"/>
                  <a:pt x="20" y="13"/>
                  <a:pt x="20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9"/>
                  <a:pt x="32" y="9"/>
                  <a:pt x="32" y="9"/>
                </a:cubicBezTo>
                <a:cubicBezTo>
                  <a:pt x="32" y="4"/>
                  <a:pt x="28" y="0"/>
                  <a:pt x="23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3"/>
                  <a:pt x="0" y="13"/>
                  <a:pt x="0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20"/>
                  <a:pt x="11" y="20"/>
                  <a:pt x="11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30"/>
                  <a:pt x="0" y="30"/>
                  <a:pt x="0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7"/>
                  <a:pt x="11" y="37"/>
                  <a:pt x="11" y="37"/>
                </a:cubicBezTo>
                <a:lnTo>
                  <a:pt x="0" y="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0" name="iṩľiďè">
            <a:extLst>
              <a:ext uri="{FF2B5EF4-FFF2-40B4-BE49-F238E27FC236}">
                <a16:creationId xmlns:a16="http://schemas.microsoft.com/office/drawing/2014/main" id="{784753EA-0395-4FA0-816F-2606EAF40D46}"/>
              </a:ext>
            </a:extLst>
          </p:cNvPr>
          <p:cNvSpPr/>
          <p:nvPr/>
        </p:nvSpPr>
        <p:spPr bwMode="auto">
          <a:xfrm>
            <a:off x="8462492" y="1806022"/>
            <a:ext cx="51758" cy="119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1" name="íŝļïḓe">
            <a:extLst>
              <a:ext uri="{FF2B5EF4-FFF2-40B4-BE49-F238E27FC236}">
                <a16:creationId xmlns:a16="http://schemas.microsoft.com/office/drawing/2014/main" id="{335979DA-0BDF-4AF6-9A95-6C9C97017DC1}"/>
              </a:ext>
            </a:extLst>
          </p:cNvPr>
          <p:cNvSpPr/>
          <p:nvPr/>
        </p:nvSpPr>
        <p:spPr bwMode="auto">
          <a:xfrm>
            <a:off x="8462492" y="1987175"/>
            <a:ext cx="51758" cy="2127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2" name="išḻîḑè">
            <a:extLst>
              <a:ext uri="{FF2B5EF4-FFF2-40B4-BE49-F238E27FC236}">
                <a16:creationId xmlns:a16="http://schemas.microsoft.com/office/drawing/2014/main" id="{DF861828-E534-4B23-8DCB-CFEE2E887807}"/>
              </a:ext>
            </a:extLst>
          </p:cNvPr>
          <p:cNvSpPr/>
          <p:nvPr/>
        </p:nvSpPr>
        <p:spPr bwMode="auto">
          <a:xfrm>
            <a:off x="8333097" y="1806022"/>
            <a:ext cx="57510" cy="217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3" name="îś1íďe">
            <a:extLst>
              <a:ext uri="{FF2B5EF4-FFF2-40B4-BE49-F238E27FC236}">
                <a16:creationId xmlns:a16="http://schemas.microsoft.com/office/drawing/2014/main" id="{DBCB6E37-4B7C-40AC-9943-7B329F9A4145}"/>
              </a:ext>
            </a:extLst>
          </p:cNvPr>
          <p:cNvSpPr/>
          <p:nvPr/>
        </p:nvSpPr>
        <p:spPr bwMode="auto">
          <a:xfrm>
            <a:off x="8333097" y="2090692"/>
            <a:ext cx="57510" cy="1092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4" name="îṥḻïdé">
            <a:extLst>
              <a:ext uri="{FF2B5EF4-FFF2-40B4-BE49-F238E27FC236}">
                <a16:creationId xmlns:a16="http://schemas.microsoft.com/office/drawing/2014/main" id="{553C00D5-6091-401A-8F1F-A3E567B462BB}"/>
              </a:ext>
            </a:extLst>
          </p:cNvPr>
          <p:cNvSpPr/>
          <p:nvPr/>
        </p:nvSpPr>
        <p:spPr bwMode="auto">
          <a:xfrm>
            <a:off x="8209452" y="1806022"/>
            <a:ext cx="51758" cy="359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5" name="îṩḷiḋê">
            <a:extLst>
              <a:ext uri="{FF2B5EF4-FFF2-40B4-BE49-F238E27FC236}">
                <a16:creationId xmlns:a16="http://schemas.microsoft.com/office/drawing/2014/main" id="{903BCC98-4D37-4466-9A30-9D0F9735467D}"/>
              </a:ext>
            </a:extLst>
          </p:cNvPr>
          <p:cNvSpPr/>
          <p:nvPr/>
        </p:nvSpPr>
        <p:spPr bwMode="auto">
          <a:xfrm>
            <a:off x="8209452" y="1903787"/>
            <a:ext cx="51758" cy="2961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6" name="îśḷîdè">
            <a:extLst>
              <a:ext uri="{FF2B5EF4-FFF2-40B4-BE49-F238E27FC236}">
                <a16:creationId xmlns:a16="http://schemas.microsoft.com/office/drawing/2014/main" id="{D7F6A08F-DF5E-4F80-A92F-85A32511E817}"/>
              </a:ext>
            </a:extLst>
          </p:cNvPr>
          <p:cNvSpPr/>
          <p:nvPr/>
        </p:nvSpPr>
        <p:spPr bwMode="auto">
          <a:xfrm>
            <a:off x="8187886" y="1852030"/>
            <a:ext cx="93453" cy="41694"/>
          </a:xfrm>
          <a:custGeom>
            <a:avLst/>
            <a:gdLst>
              <a:gd name="T0" fmla="*/ 0 w 65"/>
              <a:gd name="T1" fmla="*/ 0 h 29"/>
              <a:gd name="T2" fmla="*/ 0 w 65"/>
              <a:gd name="T3" fmla="*/ 29 h 29"/>
              <a:gd name="T4" fmla="*/ 15 w 65"/>
              <a:gd name="T5" fmla="*/ 29 h 29"/>
              <a:gd name="T6" fmla="*/ 51 w 65"/>
              <a:gd name="T7" fmla="*/ 29 h 29"/>
              <a:gd name="T8" fmla="*/ 65 w 65"/>
              <a:gd name="T9" fmla="*/ 29 h 29"/>
              <a:gd name="T10" fmla="*/ 65 w 65"/>
              <a:gd name="T11" fmla="*/ 0 h 29"/>
              <a:gd name="T12" fmla="*/ 51 w 65"/>
              <a:gd name="T13" fmla="*/ 0 h 29"/>
              <a:gd name="T14" fmla="*/ 15 w 65"/>
              <a:gd name="T15" fmla="*/ 0 h 29"/>
              <a:gd name="T16" fmla="*/ 0 w 65"/>
              <a:gd name="T1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" h="29">
                <a:moveTo>
                  <a:pt x="0" y="0"/>
                </a:moveTo>
                <a:lnTo>
                  <a:pt x="0" y="29"/>
                </a:lnTo>
                <a:lnTo>
                  <a:pt x="15" y="29"/>
                </a:lnTo>
                <a:lnTo>
                  <a:pt x="51" y="29"/>
                </a:lnTo>
                <a:lnTo>
                  <a:pt x="65" y="29"/>
                </a:lnTo>
                <a:lnTo>
                  <a:pt x="65" y="0"/>
                </a:lnTo>
                <a:lnTo>
                  <a:pt x="51" y="0"/>
                </a:lnTo>
                <a:lnTo>
                  <a:pt x="1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7" name="išḻídê">
            <a:extLst>
              <a:ext uri="{FF2B5EF4-FFF2-40B4-BE49-F238E27FC236}">
                <a16:creationId xmlns:a16="http://schemas.microsoft.com/office/drawing/2014/main" id="{BC0481F5-CB3C-4EC1-876A-DDCD8EC7B7E1}"/>
              </a:ext>
            </a:extLst>
          </p:cNvPr>
          <p:cNvSpPr/>
          <p:nvPr/>
        </p:nvSpPr>
        <p:spPr bwMode="auto">
          <a:xfrm>
            <a:off x="8312968" y="2033183"/>
            <a:ext cx="97765" cy="41694"/>
          </a:xfrm>
          <a:custGeom>
            <a:avLst/>
            <a:gdLst>
              <a:gd name="T0" fmla="*/ 0 w 68"/>
              <a:gd name="T1" fmla="*/ 0 h 29"/>
              <a:gd name="T2" fmla="*/ 0 w 68"/>
              <a:gd name="T3" fmla="*/ 29 h 29"/>
              <a:gd name="T4" fmla="*/ 14 w 68"/>
              <a:gd name="T5" fmla="*/ 29 h 29"/>
              <a:gd name="T6" fmla="*/ 54 w 68"/>
              <a:gd name="T7" fmla="*/ 29 h 29"/>
              <a:gd name="T8" fmla="*/ 68 w 68"/>
              <a:gd name="T9" fmla="*/ 29 h 29"/>
              <a:gd name="T10" fmla="*/ 68 w 68"/>
              <a:gd name="T11" fmla="*/ 0 h 29"/>
              <a:gd name="T12" fmla="*/ 54 w 68"/>
              <a:gd name="T13" fmla="*/ 0 h 29"/>
              <a:gd name="T14" fmla="*/ 14 w 68"/>
              <a:gd name="T15" fmla="*/ 0 h 29"/>
              <a:gd name="T16" fmla="*/ 0 w 68"/>
              <a:gd name="T1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9">
                <a:moveTo>
                  <a:pt x="0" y="0"/>
                </a:moveTo>
                <a:lnTo>
                  <a:pt x="0" y="29"/>
                </a:lnTo>
                <a:lnTo>
                  <a:pt x="14" y="29"/>
                </a:lnTo>
                <a:lnTo>
                  <a:pt x="54" y="29"/>
                </a:lnTo>
                <a:lnTo>
                  <a:pt x="68" y="29"/>
                </a:lnTo>
                <a:lnTo>
                  <a:pt x="68" y="0"/>
                </a:lnTo>
                <a:lnTo>
                  <a:pt x="54" y="0"/>
                </a:lnTo>
                <a:lnTo>
                  <a:pt x="1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8" name="ïsḷiḋé">
            <a:extLst>
              <a:ext uri="{FF2B5EF4-FFF2-40B4-BE49-F238E27FC236}">
                <a16:creationId xmlns:a16="http://schemas.microsoft.com/office/drawing/2014/main" id="{5AD1877F-F655-4D2B-8464-299C9D1975F5}"/>
              </a:ext>
            </a:extLst>
          </p:cNvPr>
          <p:cNvSpPr/>
          <p:nvPr/>
        </p:nvSpPr>
        <p:spPr bwMode="auto">
          <a:xfrm>
            <a:off x="8442364" y="1935418"/>
            <a:ext cx="97765" cy="41694"/>
          </a:xfrm>
          <a:custGeom>
            <a:avLst/>
            <a:gdLst>
              <a:gd name="T0" fmla="*/ 14 w 68"/>
              <a:gd name="T1" fmla="*/ 0 h 29"/>
              <a:gd name="T2" fmla="*/ 0 w 68"/>
              <a:gd name="T3" fmla="*/ 0 h 29"/>
              <a:gd name="T4" fmla="*/ 0 w 68"/>
              <a:gd name="T5" fmla="*/ 29 h 29"/>
              <a:gd name="T6" fmla="*/ 14 w 68"/>
              <a:gd name="T7" fmla="*/ 29 h 29"/>
              <a:gd name="T8" fmla="*/ 50 w 68"/>
              <a:gd name="T9" fmla="*/ 29 h 29"/>
              <a:gd name="T10" fmla="*/ 68 w 68"/>
              <a:gd name="T11" fmla="*/ 29 h 29"/>
              <a:gd name="T12" fmla="*/ 68 w 68"/>
              <a:gd name="T13" fmla="*/ 0 h 29"/>
              <a:gd name="T14" fmla="*/ 50 w 68"/>
              <a:gd name="T15" fmla="*/ 0 h 29"/>
              <a:gd name="T16" fmla="*/ 14 w 68"/>
              <a:gd name="T1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29">
                <a:moveTo>
                  <a:pt x="14" y="0"/>
                </a:moveTo>
                <a:lnTo>
                  <a:pt x="0" y="0"/>
                </a:lnTo>
                <a:lnTo>
                  <a:pt x="0" y="29"/>
                </a:lnTo>
                <a:lnTo>
                  <a:pt x="14" y="29"/>
                </a:lnTo>
                <a:lnTo>
                  <a:pt x="50" y="29"/>
                </a:lnTo>
                <a:lnTo>
                  <a:pt x="68" y="29"/>
                </a:lnTo>
                <a:lnTo>
                  <a:pt x="68" y="0"/>
                </a:lnTo>
                <a:lnTo>
                  <a:pt x="50" y="0"/>
                </a:lnTo>
                <a:lnTo>
                  <a:pt x="1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9" name="ïṧļíḑè">
            <a:extLst>
              <a:ext uri="{FF2B5EF4-FFF2-40B4-BE49-F238E27FC236}">
                <a16:creationId xmlns:a16="http://schemas.microsoft.com/office/drawing/2014/main" id="{428F5848-C0FC-4A73-A11D-737C77159B5B}"/>
              </a:ext>
            </a:extLst>
          </p:cNvPr>
          <p:cNvSpPr/>
          <p:nvPr/>
        </p:nvSpPr>
        <p:spPr bwMode="auto">
          <a:xfrm>
            <a:off x="8617766" y="1738449"/>
            <a:ext cx="519020" cy="404001"/>
          </a:xfrm>
          <a:custGeom>
            <a:avLst/>
            <a:gdLst>
              <a:gd name="T0" fmla="*/ 89 w 100"/>
              <a:gd name="T1" fmla="*/ 17 h 78"/>
              <a:gd name="T2" fmla="*/ 81 w 100"/>
              <a:gd name="T3" fmla="*/ 18 h 78"/>
              <a:gd name="T4" fmla="*/ 81 w 100"/>
              <a:gd name="T5" fmla="*/ 22 h 78"/>
              <a:gd name="T6" fmla="*/ 91 w 100"/>
              <a:gd name="T7" fmla="*/ 44 h 78"/>
              <a:gd name="T8" fmla="*/ 91 w 100"/>
              <a:gd name="T9" fmla="*/ 55 h 78"/>
              <a:gd name="T10" fmla="*/ 81 w 100"/>
              <a:gd name="T11" fmla="*/ 78 h 78"/>
              <a:gd name="T12" fmla="*/ 100 w 100"/>
              <a:gd name="T13" fmla="*/ 74 h 78"/>
              <a:gd name="T14" fmla="*/ 100 w 100"/>
              <a:gd name="T15" fmla="*/ 28 h 78"/>
              <a:gd name="T16" fmla="*/ 80 w 100"/>
              <a:gd name="T17" fmla="*/ 0 h 78"/>
              <a:gd name="T18" fmla="*/ 50 w 100"/>
              <a:gd name="T19" fmla="*/ 6 h 78"/>
              <a:gd name="T20" fmla="*/ 81 w 100"/>
              <a:gd name="T21" fmla="*/ 18 h 78"/>
              <a:gd name="T22" fmla="*/ 50 w 100"/>
              <a:gd name="T23" fmla="*/ 63 h 78"/>
              <a:gd name="T24" fmla="*/ 76 w 100"/>
              <a:gd name="T25" fmla="*/ 74 h 78"/>
              <a:gd name="T26" fmla="*/ 81 w 100"/>
              <a:gd name="T27" fmla="*/ 78 h 78"/>
              <a:gd name="T28" fmla="*/ 71 w 100"/>
              <a:gd name="T29" fmla="*/ 55 h 78"/>
              <a:gd name="T30" fmla="*/ 81 w 100"/>
              <a:gd name="T31" fmla="*/ 44 h 78"/>
              <a:gd name="T32" fmla="*/ 50 w 100"/>
              <a:gd name="T33" fmla="*/ 22 h 78"/>
              <a:gd name="T34" fmla="*/ 50 w 100"/>
              <a:gd name="T35" fmla="*/ 0 h 78"/>
              <a:gd name="T36" fmla="*/ 19 w 100"/>
              <a:gd name="T37" fmla="*/ 1 h 78"/>
              <a:gd name="T38" fmla="*/ 25 w 100"/>
              <a:gd name="T39" fmla="*/ 6 h 78"/>
              <a:gd name="T40" fmla="*/ 50 w 100"/>
              <a:gd name="T41" fmla="*/ 6 h 78"/>
              <a:gd name="T42" fmla="*/ 19 w 100"/>
              <a:gd name="T43" fmla="*/ 78 h 78"/>
              <a:gd name="T44" fmla="*/ 24 w 100"/>
              <a:gd name="T45" fmla="*/ 74 h 78"/>
              <a:gd name="T46" fmla="*/ 50 w 100"/>
              <a:gd name="T47" fmla="*/ 63 h 78"/>
              <a:gd name="T48" fmla="*/ 19 w 100"/>
              <a:gd name="T49" fmla="*/ 22 h 78"/>
              <a:gd name="T50" fmla="*/ 29 w 100"/>
              <a:gd name="T51" fmla="*/ 44 h 78"/>
              <a:gd name="T52" fmla="*/ 29 w 100"/>
              <a:gd name="T53" fmla="*/ 55 h 78"/>
              <a:gd name="T54" fmla="*/ 19 w 100"/>
              <a:gd name="T55" fmla="*/ 78 h 78"/>
              <a:gd name="T56" fmla="*/ 10 w 100"/>
              <a:gd name="T57" fmla="*/ 17 h 78"/>
              <a:gd name="T58" fmla="*/ 0 w 100"/>
              <a:gd name="T59" fmla="*/ 60 h 78"/>
              <a:gd name="T60" fmla="*/ 0 w 100"/>
              <a:gd name="T61" fmla="*/ 74 h 78"/>
              <a:gd name="T62" fmla="*/ 19 w 100"/>
              <a:gd name="T63" fmla="*/ 78 h 78"/>
              <a:gd name="T64" fmla="*/ 9 w 100"/>
              <a:gd name="T65" fmla="*/ 55 h 78"/>
              <a:gd name="T66" fmla="*/ 19 w 100"/>
              <a:gd name="T67" fmla="*/ 44 h 78"/>
              <a:gd name="T68" fmla="*/ 17 w 100"/>
              <a:gd name="T69" fmla="*/ 22 h 78"/>
              <a:gd name="T70" fmla="*/ 19 w 100"/>
              <a:gd name="T71" fmla="*/ 1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78">
                <a:moveTo>
                  <a:pt x="100" y="28"/>
                </a:moveTo>
                <a:cubicBezTo>
                  <a:pt x="89" y="17"/>
                  <a:pt x="89" y="17"/>
                  <a:pt x="89" y="17"/>
                </a:cubicBezTo>
                <a:cubicBezTo>
                  <a:pt x="81" y="1"/>
                  <a:pt x="81" y="1"/>
                  <a:pt x="81" y="1"/>
                </a:cubicBezTo>
                <a:cubicBezTo>
                  <a:pt x="81" y="18"/>
                  <a:pt x="81" y="18"/>
                  <a:pt x="81" y="18"/>
                </a:cubicBezTo>
                <a:cubicBezTo>
                  <a:pt x="83" y="22"/>
                  <a:pt x="83" y="22"/>
                  <a:pt x="83" y="22"/>
                </a:cubicBezTo>
                <a:cubicBezTo>
                  <a:pt x="81" y="22"/>
                  <a:pt x="81" y="22"/>
                  <a:pt x="81" y="22"/>
                </a:cubicBezTo>
                <a:cubicBezTo>
                  <a:pt x="81" y="44"/>
                  <a:pt x="81" y="44"/>
                  <a:pt x="81" y="44"/>
                </a:cubicBezTo>
                <a:cubicBezTo>
                  <a:pt x="91" y="44"/>
                  <a:pt x="91" y="44"/>
                  <a:pt x="91" y="44"/>
                </a:cubicBezTo>
                <a:cubicBezTo>
                  <a:pt x="91" y="55"/>
                  <a:pt x="91" y="55"/>
                  <a:pt x="91" y="55"/>
                </a:cubicBezTo>
                <a:cubicBezTo>
                  <a:pt x="91" y="55"/>
                  <a:pt x="91" y="55"/>
                  <a:pt x="91" y="55"/>
                </a:cubicBezTo>
                <a:cubicBezTo>
                  <a:pt x="81" y="55"/>
                  <a:pt x="81" y="55"/>
                  <a:pt x="81" y="55"/>
                </a:cubicBezTo>
                <a:cubicBezTo>
                  <a:pt x="81" y="78"/>
                  <a:pt x="81" y="78"/>
                  <a:pt x="81" y="78"/>
                </a:cubicBezTo>
                <a:cubicBezTo>
                  <a:pt x="95" y="78"/>
                  <a:pt x="95" y="78"/>
                  <a:pt x="95" y="78"/>
                </a:cubicBezTo>
                <a:cubicBezTo>
                  <a:pt x="97" y="78"/>
                  <a:pt x="100" y="76"/>
                  <a:pt x="100" y="74"/>
                </a:cubicBezTo>
                <a:cubicBezTo>
                  <a:pt x="100" y="63"/>
                  <a:pt x="100" y="63"/>
                  <a:pt x="100" y="63"/>
                </a:cubicBezTo>
                <a:lnTo>
                  <a:pt x="100" y="28"/>
                </a:lnTo>
                <a:close/>
                <a:moveTo>
                  <a:pt x="81" y="1"/>
                </a:moveTo>
                <a:cubicBezTo>
                  <a:pt x="80" y="0"/>
                  <a:pt x="80" y="0"/>
                  <a:pt x="8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0" y="6"/>
                  <a:pt x="50" y="6"/>
                  <a:pt x="50" y="6"/>
                </a:cubicBezTo>
                <a:cubicBezTo>
                  <a:pt x="75" y="6"/>
                  <a:pt x="75" y="6"/>
                  <a:pt x="75" y="6"/>
                </a:cubicBezTo>
                <a:cubicBezTo>
                  <a:pt x="81" y="18"/>
                  <a:pt x="81" y="18"/>
                  <a:pt x="81" y="18"/>
                </a:cubicBezTo>
                <a:cubicBezTo>
                  <a:pt x="81" y="1"/>
                  <a:pt x="81" y="1"/>
                  <a:pt x="81" y="1"/>
                </a:cubicBezTo>
                <a:close/>
                <a:moveTo>
                  <a:pt x="50" y="63"/>
                </a:moveTo>
                <a:cubicBezTo>
                  <a:pt x="76" y="63"/>
                  <a:pt x="76" y="63"/>
                  <a:pt x="76" y="63"/>
                </a:cubicBezTo>
                <a:cubicBezTo>
                  <a:pt x="76" y="74"/>
                  <a:pt x="76" y="74"/>
                  <a:pt x="76" y="74"/>
                </a:cubicBezTo>
                <a:cubicBezTo>
                  <a:pt x="76" y="76"/>
                  <a:pt x="78" y="78"/>
                  <a:pt x="80" y="78"/>
                </a:cubicBezTo>
                <a:cubicBezTo>
                  <a:pt x="81" y="78"/>
                  <a:pt x="81" y="78"/>
                  <a:pt x="81" y="78"/>
                </a:cubicBezTo>
                <a:cubicBezTo>
                  <a:pt x="81" y="55"/>
                  <a:pt x="81" y="55"/>
                  <a:pt x="81" y="55"/>
                </a:cubicBezTo>
                <a:cubicBezTo>
                  <a:pt x="71" y="55"/>
                  <a:pt x="71" y="55"/>
                  <a:pt x="71" y="55"/>
                </a:cubicBezTo>
                <a:cubicBezTo>
                  <a:pt x="71" y="44"/>
                  <a:pt x="71" y="44"/>
                  <a:pt x="71" y="44"/>
                </a:cubicBezTo>
                <a:cubicBezTo>
                  <a:pt x="81" y="44"/>
                  <a:pt x="81" y="44"/>
                  <a:pt x="81" y="44"/>
                </a:cubicBezTo>
                <a:cubicBezTo>
                  <a:pt x="81" y="22"/>
                  <a:pt x="81" y="22"/>
                  <a:pt x="81" y="22"/>
                </a:cubicBezTo>
                <a:cubicBezTo>
                  <a:pt x="50" y="22"/>
                  <a:pt x="50" y="22"/>
                  <a:pt x="50" y="22"/>
                </a:cubicBezTo>
                <a:lnTo>
                  <a:pt x="50" y="63"/>
                </a:lnTo>
                <a:close/>
                <a:moveTo>
                  <a:pt x="50" y="0"/>
                </a:moveTo>
                <a:cubicBezTo>
                  <a:pt x="20" y="0"/>
                  <a:pt x="20" y="0"/>
                  <a:pt x="20" y="0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8"/>
                  <a:pt x="19" y="18"/>
                  <a:pt x="19" y="18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0"/>
                  <a:pt x="50" y="0"/>
                  <a:pt x="50" y="0"/>
                </a:cubicBezTo>
                <a:close/>
                <a:moveTo>
                  <a:pt x="19" y="78"/>
                </a:moveTo>
                <a:cubicBezTo>
                  <a:pt x="19" y="78"/>
                  <a:pt x="19" y="78"/>
                  <a:pt x="19" y="78"/>
                </a:cubicBezTo>
                <a:cubicBezTo>
                  <a:pt x="22" y="78"/>
                  <a:pt x="24" y="76"/>
                  <a:pt x="24" y="74"/>
                </a:cubicBezTo>
                <a:cubicBezTo>
                  <a:pt x="24" y="63"/>
                  <a:pt x="24" y="63"/>
                  <a:pt x="24" y="63"/>
                </a:cubicBezTo>
                <a:cubicBezTo>
                  <a:pt x="50" y="63"/>
                  <a:pt x="50" y="63"/>
                  <a:pt x="50" y="63"/>
                </a:cubicBezTo>
                <a:cubicBezTo>
                  <a:pt x="50" y="22"/>
                  <a:pt x="50" y="22"/>
                  <a:pt x="50" y="22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44"/>
                  <a:pt x="19" y="44"/>
                  <a:pt x="19" y="44"/>
                </a:cubicBezTo>
                <a:cubicBezTo>
                  <a:pt x="29" y="44"/>
                  <a:pt x="29" y="44"/>
                  <a:pt x="29" y="44"/>
                </a:cubicBezTo>
                <a:cubicBezTo>
                  <a:pt x="29" y="55"/>
                  <a:pt x="29" y="55"/>
                  <a:pt x="29" y="55"/>
                </a:cubicBezTo>
                <a:cubicBezTo>
                  <a:pt x="29" y="55"/>
                  <a:pt x="29" y="55"/>
                  <a:pt x="29" y="55"/>
                </a:cubicBezTo>
                <a:cubicBezTo>
                  <a:pt x="19" y="55"/>
                  <a:pt x="19" y="55"/>
                  <a:pt x="19" y="55"/>
                </a:cubicBezTo>
                <a:lnTo>
                  <a:pt x="19" y="78"/>
                </a:lnTo>
                <a:close/>
                <a:moveTo>
                  <a:pt x="19" y="1"/>
                </a:moveTo>
                <a:cubicBezTo>
                  <a:pt x="10" y="17"/>
                  <a:pt x="10" y="17"/>
                  <a:pt x="10" y="17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6"/>
                  <a:pt x="2" y="78"/>
                  <a:pt x="5" y="78"/>
                </a:cubicBezTo>
                <a:cubicBezTo>
                  <a:pt x="19" y="78"/>
                  <a:pt x="19" y="78"/>
                  <a:pt x="19" y="78"/>
                </a:cubicBezTo>
                <a:cubicBezTo>
                  <a:pt x="19" y="55"/>
                  <a:pt x="19" y="55"/>
                  <a:pt x="19" y="55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44"/>
                  <a:pt x="9" y="44"/>
                  <a:pt x="9" y="44"/>
                </a:cubicBezTo>
                <a:cubicBezTo>
                  <a:pt x="19" y="44"/>
                  <a:pt x="19" y="44"/>
                  <a:pt x="19" y="44"/>
                </a:cubicBezTo>
                <a:cubicBezTo>
                  <a:pt x="19" y="22"/>
                  <a:pt x="19" y="22"/>
                  <a:pt x="19" y="22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18"/>
                  <a:pt x="19" y="18"/>
                  <a:pt x="19" y="18"/>
                </a:cubicBezTo>
                <a:lnTo>
                  <a:pt x="19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0" name="íṣļïde">
            <a:extLst>
              <a:ext uri="{FF2B5EF4-FFF2-40B4-BE49-F238E27FC236}">
                <a16:creationId xmlns:a16="http://schemas.microsoft.com/office/drawing/2014/main" id="{F56EE8C2-A6C5-4AD8-A1A1-73640A1712C9}"/>
              </a:ext>
            </a:extLst>
          </p:cNvPr>
          <p:cNvSpPr/>
          <p:nvPr/>
        </p:nvSpPr>
        <p:spPr bwMode="auto">
          <a:xfrm>
            <a:off x="6950003" y="5059595"/>
            <a:ext cx="439944" cy="445695"/>
          </a:xfrm>
          <a:custGeom>
            <a:avLst/>
            <a:gdLst>
              <a:gd name="T0" fmla="*/ 64 w 85"/>
              <a:gd name="T1" fmla="*/ 80 h 86"/>
              <a:gd name="T2" fmla="*/ 79 w 85"/>
              <a:gd name="T3" fmla="*/ 64 h 86"/>
              <a:gd name="T4" fmla="*/ 84 w 85"/>
              <a:gd name="T5" fmla="*/ 52 h 86"/>
              <a:gd name="T6" fmla="*/ 84 w 85"/>
              <a:gd name="T7" fmla="*/ 34 h 86"/>
              <a:gd name="T8" fmla="*/ 79 w 85"/>
              <a:gd name="T9" fmla="*/ 22 h 86"/>
              <a:gd name="T10" fmla="*/ 64 w 85"/>
              <a:gd name="T11" fmla="*/ 6 h 86"/>
              <a:gd name="T12" fmla="*/ 58 w 85"/>
              <a:gd name="T13" fmla="*/ 3 h 86"/>
              <a:gd name="T14" fmla="*/ 45 w 85"/>
              <a:gd name="T15" fmla="*/ 0 h 86"/>
              <a:gd name="T16" fmla="*/ 47 w 85"/>
              <a:gd name="T17" fmla="*/ 5 h 86"/>
              <a:gd name="T18" fmla="*/ 53 w 85"/>
              <a:gd name="T19" fmla="*/ 5 h 86"/>
              <a:gd name="T20" fmla="*/ 57 w 85"/>
              <a:gd name="T21" fmla="*/ 6 h 86"/>
              <a:gd name="T22" fmla="*/ 56 w 85"/>
              <a:gd name="T23" fmla="*/ 7 h 86"/>
              <a:gd name="T24" fmla="*/ 49 w 85"/>
              <a:gd name="T25" fmla="*/ 9 h 86"/>
              <a:gd name="T26" fmla="*/ 50 w 85"/>
              <a:gd name="T27" fmla="*/ 14 h 86"/>
              <a:gd name="T28" fmla="*/ 54 w 85"/>
              <a:gd name="T29" fmla="*/ 17 h 86"/>
              <a:gd name="T30" fmla="*/ 60 w 85"/>
              <a:gd name="T31" fmla="*/ 9 h 86"/>
              <a:gd name="T32" fmla="*/ 65 w 85"/>
              <a:gd name="T33" fmla="*/ 10 h 86"/>
              <a:gd name="T34" fmla="*/ 68 w 85"/>
              <a:gd name="T35" fmla="*/ 12 h 86"/>
              <a:gd name="T36" fmla="*/ 70 w 85"/>
              <a:gd name="T37" fmla="*/ 18 h 86"/>
              <a:gd name="T38" fmla="*/ 69 w 85"/>
              <a:gd name="T39" fmla="*/ 21 h 86"/>
              <a:gd name="T40" fmla="*/ 67 w 85"/>
              <a:gd name="T41" fmla="*/ 19 h 86"/>
              <a:gd name="T42" fmla="*/ 61 w 85"/>
              <a:gd name="T43" fmla="*/ 19 h 86"/>
              <a:gd name="T44" fmla="*/ 65 w 85"/>
              <a:gd name="T45" fmla="*/ 21 h 86"/>
              <a:gd name="T46" fmla="*/ 56 w 85"/>
              <a:gd name="T47" fmla="*/ 25 h 86"/>
              <a:gd name="T48" fmla="*/ 52 w 85"/>
              <a:gd name="T49" fmla="*/ 28 h 86"/>
              <a:gd name="T50" fmla="*/ 46 w 85"/>
              <a:gd name="T51" fmla="*/ 33 h 86"/>
              <a:gd name="T52" fmla="*/ 49 w 85"/>
              <a:gd name="T53" fmla="*/ 51 h 86"/>
              <a:gd name="T54" fmla="*/ 54 w 85"/>
              <a:gd name="T55" fmla="*/ 52 h 86"/>
              <a:gd name="T56" fmla="*/ 59 w 85"/>
              <a:gd name="T57" fmla="*/ 54 h 86"/>
              <a:gd name="T58" fmla="*/ 66 w 85"/>
              <a:gd name="T59" fmla="*/ 58 h 86"/>
              <a:gd name="T60" fmla="*/ 71 w 85"/>
              <a:gd name="T61" fmla="*/ 62 h 86"/>
              <a:gd name="T62" fmla="*/ 77 w 85"/>
              <a:gd name="T63" fmla="*/ 64 h 86"/>
              <a:gd name="T64" fmla="*/ 49 w 85"/>
              <a:gd name="T65" fmla="*/ 75 h 86"/>
              <a:gd name="T66" fmla="*/ 0 w 85"/>
              <a:gd name="T67" fmla="*/ 36 h 86"/>
              <a:gd name="T68" fmla="*/ 1 w 85"/>
              <a:gd name="T69" fmla="*/ 54 h 86"/>
              <a:gd name="T70" fmla="*/ 9 w 85"/>
              <a:gd name="T71" fmla="*/ 69 h 86"/>
              <a:gd name="T72" fmla="*/ 27 w 85"/>
              <a:gd name="T73" fmla="*/ 83 h 86"/>
              <a:gd name="T74" fmla="*/ 43 w 85"/>
              <a:gd name="T75" fmla="*/ 68 h 86"/>
              <a:gd name="T76" fmla="*/ 42 w 85"/>
              <a:gd name="T77" fmla="*/ 61 h 86"/>
              <a:gd name="T78" fmla="*/ 44 w 85"/>
              <a:gd name="T79" fmla="*/ 55 h 86"/>
              <a:gd name="T80" fmla="*/ 39 w 85"/>
              <a:gd name="T81" fmla="*/ 53 h 86"/>
              <a:gd name="T82" fmla="*/ 33 w 85"/>
              <a:gd name="T83" fmla="*/ 49 h 86"/>
              <a:gd name="T84" fmla="*/ 24 w 85"/>
              <a:gd name="T85" fmla="*/ 46 h 86"/>
              <a:gd name="T86" fmla="*/ 21 w 85"/>
              <a:gd name="T87" fmla="*/ 38 h 86"/>
              <a:gd name="T88" fmla="*/ 18 w 85"/>
              <a:gd name="T89" fmla="*/ 37 h 86"/>
              <a:gd name="T90" fmla="*/ 18 w 85"/>
              <a:gd name="T91" fmla="*/ 39 h 86"/>
              <a:gd name="T92" fmla="*/ 15 w 85"/>
              <a:gd name="T93" fmla="*/ 32 h 86"/>
              <a:gd name="T94" fmla="*/ 15 w 85"/>
              <a:gd name="T95" fmla="*/ 25 h 86"/>
              <a:gd name="T96" fmla="*/ 19 w 85"/>
              <a:gd name="T97" fmla="*/ 17 h 86"/>
              <a:gd name="T98" fmla="*/ 18 w 85"/>
              <a:gd name="T99" fmla="*/ 12 h 86"/>
              <a:gd name="T100" fmla="*/ 38 w 85"/>
              <a:gd name="T101" fmla="*/ 3 h 86"/>
              <a:gd name="T102" fmla="*/ 45 w 85"/>
              <a:gd name="T103" fmla="*/ 0 h 86"/>
              <a:gd name="T104" fmla="*/ 26 w 85"/>
              <a:gd name="T105" fmla="*/ 3 h 86"/>
              <a:gd name="T106" fmla="*/ 12 w 85"/>
              <a:gd name="T107" fmla="*/ 13 h 86"/>
              <a:gd name="T108" fmla="*/ 3 w 85"/>
              <a:gd name="T109" fmla="*/ 27 h 86"/>
              <a:gd name="T110" fmla="*/ 45 w 85"/>
              <a:gd name="T111" fmla="*/ 54 h 86"/>
              <a:gd name="T112" fmla="*/ 39 w 85"/>
              <a:gd name="T113" fmla="*/ 47 h 86"/>
              <a:gd name="T114" fmla="*/ 38 w 85"/>
              <a:gd name="T115" fmla="*/ 44 h 86"/>
              <a:gd name="T116" fmla="*/ 30 w 85"/>
              <a:gd name="T117" fmla="*/ 45 h 86"/>
              <a:gd name="T118" fmla="*/ 34 w 85"/>
              <a:gd name="T119" fmla="*/ 36 h 86"/>
              <a:gd name="T120" fmla="*/ 42 w 85"/>
              <a:gd name="T121" fmla="*/ 36 h 86"/>
              <a:gd name="T122" fmla="*/ 44 w 85"/>
              <a:gd name="T123" fmla="*/ 3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5" h="86">
                <a:moveTo>
                  <a:pt x="45" y="85"/>
                </a:moveTo>
                <a:cubicBezTo>
                  <a:pt x="48" y="85"/>
                  <a:pt x="50" y="85"/>
                  <a:pt x="52" y="84"/>
                </a:cubicBezTo>
                <a:cubicBezTo>
                  <a:pt x="53" y="84"/>
                  <a:pt x="55" y="84"/>
                  <a:pt x="56" y="83"/>
                </a:cubicBezTo>
                <a:cubicBezTo>
                  <a:pt x="57" y="83"/>
                  <a:pt x="57" y="83"/>
                  <a:pt x="58" y="83"/>
                </a:cubicBezTo>
                <a:cubicBezTo>
                  <a:pt x="59" y="82"/>
                  <a:pt x="61" y="82"/>
                  <a:pt x="62" y="81"/>
                </a:cubicBezTo>
                <a:cubicBezTo>
                  <a:pt x="63" y="81"/>
                  <a:pt x="63" y="80"/>
                  <a:pt x="64" y="80"/>
                </a:cubicBezTo>
                <a:cubicBezTo>
                  <a:pt x="66" y="78"/>
                  <a:pt x="69" y="77"/>
                  <a:pt x="71" y="74"/>
                </a:cubicBezTo>
                <a:cubicBezTo>
                  <a:pt x="72" y="74"/>
                  <a:pt x="72" y="74"/>
                  <a:pt x="73" y="73"/>
                </a:cubicBezTo>
                <a:cubicBezTo>
                  <a:pt x="73" y="73"/>
                  <a:pt x="74" y="72"/>
                  <a:pt x="74" y="72"/>
                </a:cubicBezTo>
                <a:cubicBezTo>
                  <a:pt x="75" y="71"/>
                  <a:pt x="75" y="70"/>
                  <a:pt x="76" y="69"/>
                </a:cubicBezTo>
                <a:cubicBezTo>
                  <a:pt x="77" y="68"/>
                  <a:pt x="78" y="67"/>
                  <a:pt x="79" y="65"/>
                </a:cubicBezTo>
                <a:cubicBezTo>
                  <a:pt x="79" y="65"/>
                  <a:pt x="79" y="65"/>
                  <a:pt x="79" y="64"/>
                </a:cubicBezTo>
                <a:cubicBezTo>
                  <a:pt x="80" y="64"/>
                  <a:pt x="80" y="63"/>
                  <a:pt x="80" y="62"/>
                </a:cubicBezTo>
                <a:cubicBezTo>
                  <a:pt x="81" y="62"/>
                  <a:pt x="81" y="62"/>
                  <a:pt x="81" y="61"/>
                </a:cubicBezTo>
                <a:cubicBezTo>
                  <a:pt x="81" y="61"/>
                  <a:pt x="82" y="60"/>
                  <a:pt x="82" y="60"/>
                </a:cubicBezTo>
                <a:cubicBezTo>
                  <a:pt x="82" y="59"/>
                  <a:pt x="82" y="58"/>
                  <a:pt x="83" y="58"/>
                </a:cubicBezTo>
                <a:cubicBezTo>
                  <a:pt x="83" y="56"/>
                  <a:pt x="83" y="55"/>
                  <a:pt x="84" y="54"/>
                </a:cubicBezTo>
                <a:cubicBezTo>
                  <a:pt x="84" y="53"/>
                  <a:pt x="84" y="52"/>
                  <a:pt x="84" y="52"/>
                </a:cubicBezTo>
                <a:cubicBezTo>
                  <a:pt x="84" y="51"/>
                  <a:pt x="85" y="50"/>
                  <a:pt x="85" y="49"/>
                </a:cubicBezTo>
                <a:cubicBezTo>
                  <a:pt x="85" y="49"/>
                  <a:pt x="85" y="48"/>
                  <a:pt x="85" y="47"/>
                </a:cubicBezTo>
                <a:cubicBezTo>
                  <a:pt x="85" y="46"/>
                  <a:pt x="85" y="44"/>
                  <a:pt x="85" y="43"/>
                </a:cubicBezTo>
                <a:cubicBezTo>
                  <a:pt x="85" y="41"/>
                  <a:pt x="85" y="40"/>
                  <a:pt x="85" y="39"/>
                </a:cubicBezTo>
                <a:cubicBezTo>
                  <a:pt x="85" y="38"/>
                  <a:pt x="85" y="37"/>
                  <a:pt x="85" y="36"/>
                </a:cubicBezTo>
                <a:cubicBezTo>
                  <a:pt x="85" y="36"/>
                  <a:pt x="84" y="35"/>
                  <a:pt x="84" y="34"/>
                </a:cubicBezTo>
                <a:cubicBezTo>
                  <a:pt x="84" y="34"/>
                  <a:pt x="84" y="33"/>
                  <a:pt x="84" y="32"/>
                </a:cubicBezTo>
                <a:cubicBezTo>
                  <a:pt x="83" y="31"/>
                  <a:pt x="83" y="30"/>
                  <a:pt x="83" y="28"/>
                </a:cubicBezTo>
                <a:cubicBezTo>
                  <a:pt x="82" y="28"/>
                  <a:pt x="82" y="28"/>
                  <a:pt x="82" y="27"/>
                </a:cubicBezTo>
                <a:cubicBezTo>
                  <a:pt x="82" y="26"/>
                  <a:pt x="81" y="25"/>
                  <a:pt x="81" y="24"/>
                </a:cubicBezTo>
                <a:cubicBezTo>
                  <a:pt x="81" y="24"/>
                  <a:pt x="81" y="24"/>
                  <a:pt x="80" y="23"/>
                </a:cubicBezTo>
                <a:cubicBezTo>
                  <a:pt x="80" y="23"/>
                  <a:pt x="80" y="22"/>
                  <a:pt x="79" y="22"/>
                </a:cubicBezTo>
                <a:cubicBezTo>
                  <a:pt x="78" y="20"/>
                  <a:pt x="77" y="18"/>
                  <a:pt x="76" y="17"/>
                </a:cubicBezTo>
                <a:cubicBezTo>
                  <a:pt x="75" y="16"/>
                  <a:pt x="75" y="15"/>
                  <a:pt x="74" y="14"/>
                </a:cubicBezTo>
                <a:cubicBezTo>
                  <a:pt x="74" y="14"/>
                  <a:pt x="73" y="13"/>
                  <a:pt x="73" y="13"/>
                </a:cubicBezTo>
                <a:cubicBezTo>
                  <a:pt x="72" y="12"/>
                  <a:pt x="72" y="12"/>
                  <a:pt x="71" y="11"/>
                </a:cubicBezTo>
                <a:cubicBezTo>
                  <a:pt x="70" y="10"/>
                  <a:pt x="69" y="10"/>
                  <a:pt x="68" y="9"/>
                </a:cubicBezTo>
                <a:cubicBezTo>
                  <a:pt x="67" y="8"/>
                  <a:pt x="65" y="7"/>
                  <a:pt x="64" y="6"/>
                </a:cubicBezTo>
                <a:cubicBezTo>
                  <a:pt x="63" y="6"/>
                  <a:pt x="63" y="5"/>
                  <a:pt x="62" y="5"/>
                </a:cubicBezTo>
                <a:cubicBezTo>
                  <a:pt x="62" y="5"/>
                  <a:pt x="61" y="5"/>
                  <a:pt x="61" y="5"/>
                </a:cubicBezTo>
                <a:cubicBezTo>
                  <a:pt x="61" y="4"/>
                  <a:pt x="60" y="4"/>
                  <a:pt x="60" y="4"/>
                </a:cubicBezTo>
                <a:cubicBezTo>
                  <a:pt x="60" y="4"/>
                  <a:pt x="60" y="4"/>
                  <a:pt x="60" y="4"/>
                </a:cubicBezTo>
                <a:cubicBezTo>
                  <a:pt x="59" y="4"/>
                  <a:pt x="59" y="3"/>
                  <a:pt x="58" y="3"/>
                </a:cubicBezTo>
                <a:cubicBezTo>
                  <a:pt x="58" y="3"/>
                  <a:pt x="58" y="3"/>
                  <a:pt x="58" y="3"/>
                </a:cubicBezTo>
                <a:cubicBezTo>
                  <a:pt x="58" y="3"/>
                  <a:pt x="57" y="3"/>
                  <a:pt x="56" y="3"/>
                </a:cubicBezTo>
                <a:cubicBezTo>
                  <a:pt x="56" y="3"/>
                  <a:pt x="56" y="3"/>
                  <a:pt x="56" y="3"/>
                </a:cubicBezTo>
                <a:cubicBezTo>
                  <a:pt x="55" y="2"/>
                  <a:pt x="54" y="2"/>
                  <a:pt x="52" y="1"/>
                </a:cubicBezTo>
                <a:cubicBezTo>
                  <a:pt x="52" y="1"/>
                  <a:pt x="51" y="1"/>
                  <a:pt x="51" y="1"/>
                </a:cubicBezTo>
                <a:cubicBezTo>
                  <a:pt x="51" y="1"/>
                  <a:pt x="50" y="1"/>
                  <a:pt x="50" y="1"/>
                </a:cubicBezTo>
                <a:cubicBezTo>
                  <a:pt x="49" y="1"/>
                  <a:pt x="47" y="0"/>
                  <a:pt x="45" y="0"/>
                </a:cubicBezTo>
                <a:cubicBezTo>
                  <a:pt x="45" y="3"/>
                  <a:pt x="45" y="3"/>
                  <a:pt x="45" y="3"/>
                </a:cubicBezTo>
                <a:cubicBezTo>
                  <a:pt x="47" y="3"/>
                  <a:pt x="49" y="3"/>
                  <a:pt x="51" y="3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4"/>
                  <a:pt x="48" y="4"/>
                  <a:pt x="47" y="4"/>
                </a:cubicBezTo>
                <a:cubicBezTo>
                  <a:pt x="47" y="4"/>
                  <a:pt x="47" y="4"/>
                  <a:pt x="47" y="5"/>
                </a:cubicBezTo>
                <a:cubicBezTo>
                  <a:pt x="48" y="5"/>
                  <a:pt x="49" y="5"/>
                  <a:pt x="49" y="5"/>
                </a:cubicBezTo>
                <a:cubicBezTo>
                  <a:pt x="50" y="5"/>
                  <a:pt x="51" y="5"/>
                  <a:pt x="51" y="5"/>
                </a:cubicBezTo>
                <a:cubicBezTo>
                  <a:pt x="51" y="4"/>
                  <a:pt x="51" y="4"/>
                  <a:pt x="51" y="4"/>
                </a:cubicBezTo>
                <a:cubicBezTo>
                  <a:pt x="51" y="4"/>
                  <a:pt x="52" y="4"/>
                  <a:pt x="52" y="4"/>
                </a:cubicBezTo>
                <a:cubicBezTo>
                  <a:pt x="52" y="4"/>
                  <a:pt x="53" y="4"/>
                  <a:pt x="53" y="4"/>
                </a:cubicBezTo>
                <a:cubicBezTo>
                  <a:pt x="53" y="4"/>
                  <a:pt x="53" y="4"/>
                  <a:pt x="53" y="5"/>
                </a:cubicBezTo>
                <a:cubicBezTo>
                  <a:pt x="53" y="5"/>
                  <a:pt x="54" y="5"/>
                  <a:pt x="54" y="4"/>
                </a:cubicBezTo>
                <a:cubicBezTo>
                  <a:pt x="54" y="4"/>
                  <a:pt x="54" y="4"/>
                  <a:pt x="54" y="4"/>
                </a:cubicBezTo>
                <a:cubicBezTo>
                  <a:pt x="55" y="4"/>
                  <a:pt x="55" y="5"/>
                  <a:pt x="56" y="5"/>
                </a:cubicBezTo>
                <a:cubicBezTo>
                  <a:pt x="57" y="5"/>
                  <a:pt x="58" y="6"/>
                  <a:pt x="59" y="6"/>
                </a:cubicBezTo>
                <a:cubicBezTo>
                  <a:pt x="59" y="6"/>
                  <a:pt x="58" y="6"/>
                  <a:pt x="58" y="6"/>
                </a:cubicBezTo>
                <a:cubicBezTo>
                  <a:pt x="58" y="6"/>
                  <a:pt x="58" y="6"/>
                  <a:pt x="57" y="6"/>
                </a:cubicBezTo>
                <a:cubicBezTo>
                  <a:pt x="57" y="6"/>
                  <a:pt x="58" y="7"/>
                  <a:pt x="58" y="7"/>
                </a:cubicBezTo>
                <a:cubicBezTo>
                  <a:pt x="59" y="7"/>
                  <a:pt x="59" y="7"/>
                  <a:pt x="59" y="8"/>
                </a:cubicBezTo>
                <a:cubicBezTo>
                  <a:pt x="59" y="9"/>
                  <a:pt x="58" y="8"/>
                  <a:pt x="58" y="8"/>
                </a:cubicBezTo>
                <a:cubicBezTo>
                  <a:pt x="57" y="8"/>
                  <a:pt x="56" y="9"/>
                  <a:pt x="55" y="8"/>
                </a:cubicBezTo>
                <a:cubicBezTo>
                  <a:pt x="56" y="7"/>
                  <a:pt x="56" y="7"/>
                  <a:pt x="56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6" y="7"/>
                  <a:pt x="55" y="7"/>
                  <a:pt x="55" y="7"/>
                </a:cubicBezTo>
                <a:cubicBezTo>
                  <a:pt x="55" y="7"/>
                  <a:pt x="55" y="8"/>
                  <a:pt x="54" y="8"/>
                </a:cubicBezTo>
                <a:cubicBezTo>
                  <a:pt x="54" y="8"/>
                  <a:pt x="54" y="8"/>
                  <a:pt x="53" y="8"/>
                </a:cubicBezTo>
                <a:cubicBezTo>
                  <a:pt x="53" y="8"/>
                  <a:pt x="52" y="8"/>
                  <a:pt x="52" y="9"/>
                </a:cubicBezTo>
                <a:cubicBezTo>
                  <a:pt x="52" y="9"/>
                  <a:pt x="51" y="9"/>
                  <a:pt x="51" y="9"/>
                </a:cubicBezTo>
                <a:cubicBezTo>
                  <a:pt x="51" y="9"/>
                  <a:pt x="50" y="9"/>
                  <a:pt x="49" y="9"/>
                </a:cubicBezTo>
                <a:cubicBezTo>
                  <a:pt x="49" y="10"/>
                  <a:pt x="48" y="10"/>
                  <a:pt x="48" y="10"/>
                </a:cubicBezTo>
                <a:cubicBezTo>
                  <a:pt x="48" y="11"/>
                  <a:pt x="47" y="11"/>
                  <a:pt x="47" y="11"/>
                </a:cubicBezTo>
                <a:cubicBezTo>
                  <a:pt x="47" y="12"/>
                  <a:pt x="48" y="12"/>
                  <a:pt x="48" y="12"/>
                </a:cubicBezTo>
                <a:cubicBezTo>
                  <a:pt x="48" y="12"/>
                  <a:pt x="47" y="13"/>
                  <a:pt x="48" y="13"/>
                </a:cubicBezTo>
                <a:cubicBezTo>
                  <a:pt x="48" y="13"/>
                  <a:pt x="48" y="13"/>
                  <a:pt x="48" y="13"/>
                </a:cubicBezTo>
                <a:cubicBezTo>
                  <a:pt x="49" y="13"/>
                  <a:pt x="50" y="14"/>
                  <a:pt x="50" y="14"/>
                </a:cubicBezTo>
                <a:cubicBezTo>
                  <a:pt x="51" y="14"/>
                  <a:pt x="51" y="14"/>
                  <a:pt x="52" y="14"/>
                </a:cubicBezTo>
                <a:cubicBezTo>
                  <a:pt x="52" y="14"/>
                  <a:pt x="53" y="14"/>
                  <a:pt x="53" y="15"/>
                </a:cubicBezTo>
                <a:cubicBezTo>
                  <a:pt x="53" y="15"/>
                  <a:pt x="52" y="15"/>
                  <a:pt x="52" y="16"/>
                </a:cubicBezTo>
                <a:cubicBezTo>
                  <a:pt x="53" y="16"/>
                  <a:pt x="52" y="16"/>
                  <a:pt x="52" y="17"/>
                </a:cubicBezTo>
                <a:cubicBezTo>
                  <a:pt x="52" y="17"/>
                  <a:pt x="53" y="18"/>
                  <a:pt x="53" y="18"/>
                </a:cubicBezTo>
                <a:cubicBezTo>
                  <a:pt x="53" y="18"/>
                  <a:pt x="54" y="17"/>
                  <a:pt x="54" y="17"/>
                </a:cubicBezTo>
                <a:cubicBezTo>
                  <a:pt x="54" y="16"/>
                  <a:pt x="54" y="15"/>
                  <a:pt x="55" y="15"/>
                </a:cubicBezTo>
                <a:cubicBezTo>
                  <a:pt x="57" y="15"/>
                  <a:pt x="59" y="14"/>
                  <a:pt x="59" y="12"/>
                </a:cubicBezTo>
                <a:cubicBezTo>
                  <a:pt x="59" y="12"/>
                  <a:pt x="58" y="11"/>
                  <a:pt x="59" y="11"/>
                </a:cubicBezTo>
                <a:cubicBezTo>
                  <a:pt x="59" y="11"/>
                  <a:pt x="59" y="10"/>
                  <a:pt x="59" y="10"/>
                </a:cubicBezTo>
                <a:cubicBezTo>
                  <a:pt x="59" y="10"/>
                  <a:pt x="59" y="10"/>
                  <a:pt x="60" y="10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9"/>
                  <a:pt x="61" y="9"/>
                  <a:pt x="61" y="9"/>
                </a:cubicBezTo>
                <a:cubicBezTo>
                  <a:pt x="61" y="9"/>
                  <a:pt x="62" y="9"/>
                  <a:pt x="62" y="9"/>
                </a:cubicBezTo>
                <a:cubicBezTo>
                  <a:pt x="62" y="9"/>
                  <a:pt x="63" y="9"/>
                  <a:pt x="63" y="9"/>
                </a:cubicBezTo>
                <a:cubicBezTo>
                  <a:pt x="63" y="9"/>
                  <a:pt x="64" y="9"/>
                  <a:pt x="64" y="10"/>
                </a:cubicBezTo>
                <a:cubicBezTo>
                  <a:pt x="64" y="10"/>
                  <a:pt x="64" y="10"/>
                  <a:pt x="65" y="10"/>
                </a:cubicBezTo>
                <a:cubicBezTo>
                  <a:pt x="64" y="11"/>
                  <a:pt x="64" y="11"/>
                  <a:pt x="64" y="11"/>
                </a:cubicBezTo>
                <a:cubicBezTo>
                  <a:pt x="64" y="11"/>
                  <a:pt x="64" y="11"/>
                  <a:pt x="64" y="11"/>
                </a:cubicBezTo>
                <a:cubicBezTo>
                  <a:pt x="64" y="12"/>
                  <a:pt x="65" y="12"/>
                  <a:pt x="65" y="12"/>
                </a:cubicBezTo>
                <a:cubicBezTo>
                  <a:pt x="65" y="12"/>
                  <a:pt x="66" y="12"/>
                  <a:pt x="66" y="12"/>
                </a:cubicBezTo>
                <a:cubicBezTo>
                  <a:pt x="66" y="11"/>
                  <a:pt x="67" y="11"/>
                  <a:pt x="67" y="11"/>
                </a:cubicBezTo>
                <a:cubicBezTo>
                  <a:pt x="67" y="11"/>
                  <a:pt x="68" y="12"/>
                  <a:pt x="68" y="12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3"/>
                  <a:pt x="68" y="13"/>
                  <a:pt x="68" y="14"/>
                </a:cubicBezTo>
                <a:cubicBezTo>
                  <a:pt x="68" y="15"/>
                  <a:pt x="69" y="14"/>
                  <a:pt x="70" y="15"/>
                </a:cubicBezTo>
                <a:cubicBezTo>
                  <a:pt x="70" y="15"/>
                  <a:pt x="70" y="15"/>
                  <a:pt x="70" y="15"/>
                </a:cubicBezTo>
                <a:cubicBezTo>
                  <a:pt x="70" y="16"/>
                  <a:pt x="71" y="16"/>
                  <a:pt x="71" y="16"/>
                </a:cubicBezTo>
                <a:cubicBezTo>
                  <a:pt x="71" y="17"/>
                  <a:pt x="70" y="17"/>
                  <a:pt x="70" y="18"/>
                </a:cubicBezTo>
                <a:cubicBezTo>
                  <a:pt x="70" y="18"/>
                  <a:pt x="70" y="18"/>
                  <a:pt x="70" y="19"/>
                </a:cubicBezTo>
                <a:cubicBezTo>
                  <a:pt x="70" y="19"/>
                  <a:pt x="71" y="19"/>
                  <a:pt x="71" y="19"/>
                </a:cubicBezTo>
                <a:cubicBezTo>
                  <a:pt x="71" y="20"/>
                  <a:pt x="71" y="20"/>
                  <a:pt x="71" y="20"/>
                </a:cubicBezTo>
                <a:cubicBezTo>
                  <a:pt x="71" y="21"/>
                  <a:pt x="71" y="21"/>
                  <a:pt x="71" y="21"/>
                </a:cubicBezTo>
                <a:cubicBezTo>
                  <a:pt x="70" y="21"/>
                  <a:pt x="70" y="21"/>
                  <a:pt x="70" y="21"/>
                </a:cubicBezTo>
                <a:cubicBezTo>
                  <a:pt x="69" y="21"/>
                  <a:pt x="69" y="21"/>
                  <a:pt x="69" y="21"/>
                </a:cubicBezTo>
                <a:cubicBezTo>
                  <a:pt x="69" y="21"/>
                  <a:pt x="68" y="21"/>
                  <a:pt x="68" y="21"/>
                </a:cubicBezTo>
                <a:cubicBezTo>
                  <a:pt x="68" y="21"/>
                  <a:pt x="67" y="21"/>
                  <a:pt x="67" y="20"/>
                </a:cubicBezTo>
                <a:cubicBezTo>
                  <a:pt x="67" y="20"/>
                  <a:pt x="68" y="19"/>
                  <a:pt x="69" y="18"/>
                </a:cubicBezTo>
                <a:cubicBezTo>
                  <a:pt x="69" y="18"/>
                  <a:pt x="69" y="18"/>
                  <a:pt x="69" y="18"/>
                </a:cubicBezTo>
                <a:cubicBezTo>
                  <a:pt x="69" y="17"/>
                  <a:pt x="68" y="18"/>
                  <a:pt x="68" y="18"/>
                </a:cubicBezTo>
                <a:cubicBezTo>
                  <a:pt x="68" y="18"/>
                  <a:pt x="67" y="18"/>
                  <a:pt x="67" y="19"/>
                </a:cubicBezTo>
                <a:cubicBezTo>
                  <a:pt x="66" y="19"/>
                  <a:pt x="65" y="18"/>
                  <a:pt x="64" y="19"/>
                </a:cubicBezTo>
                <a:cubicBezTo>
                  <a:pt x="64" y="19"/>
                  <a:pt x="65" y="19"/>
                  <a:pt x="65" y="19"/>
                </a:cubicBezTo>
                <a:cubicBezTo>
                  <a:pt x="65" y="19"/>
                  <a:pt x="64" y="20"/>
                  <a:pt x="64" y="19"/>
                </a:cubicBezTo>
                <a:cubicBezTo>
                  <a:pt x="64" y="19"/>
                  <a:pt x="64" y="19"/>
                  <a:pt x="64" y="19"/>
                </a:cubicBezTo>
                <a:cubicBezTo>
                  <a:pt x="64" y="19"/>
                  <a:pt x="63" y="18"/>
                  <a:pt x="62" y="19"/>
                </a:cubicBezTo>
                <a:cubicBezTo>
                  <a:pt x="62" y="19"/>
                  <a:pt x="61" y="19"/>
                  <a:pt x="61" y="19"/>
                </a:cubicBezTo>
                <a:cubicBezTo>
                  <a:pt x="62" y="20"/>
                  <a:pt x="63" y="19"/>
                  <a:pt x="63" y="20"/>
                </a:cubicBezTo>
                <a:cubicBezTo>
                  <a:pt x="63" y="20"/>
                  <a:pt x="62" y="21"/>
                  <a:pt x="62" y="21"/>
                </a:cubicBezTo>
                <a:cubicBezTo>
                  <a:pt x="62" y="22"/>
                  <a:pt x="62" y="22"/>
                  <a:pt x="63" y="22"/>
                </a:cubicBezTo>
                <a:cubicBezTo>
                  <a:pt x="63" y="22"/>
                  <a:pt x="63" y="22"/>
                  <a:pt x="63" y="22"/>
                </a:cubicBezTo>
                <a:cubicBezTo>
                  <a:pt x="64" y="22"/>
                  <a:pt x="64" y="22"/>
                  <a:pt x="64" y="22"/>
                </a:cubicBezTo>
                <a:cubicBezTo>
                  <a:pt x="64" y="22"/>
                  <a:pt x="65" y="21"/>
                  <a:pt x="65" y="21"/>
                </a:cubicBezTo>
                <a:cubicBezTo>
                  <a:pt x="66" y="22"/>
                  <a:pt x="65" y="22"/>
                  <a:pt x="64" y="23"/>
                </a:cubicBezTo>
                <a:cubicBezTo>
                  <a:pt x="63" y="23"/>
                  <a:pt x="62" y="23"/>
                  <a:pt x="62" y="23"/>
                </a:cubicBezTo>
                <a:cubicBezTo>
                  <a:pt x="61" y="23"/>
                  <a:pt x="60" y="25"/>
                  <a:pt x="60" y="24"/>
                </a:cubicBezTo>
                <a:cubicBezTo>
                  <a:pt x="60" y="23"/>
                  <a:pt x="61" y="23"/>
                  <a:pt x="61" y="23"/>
                </a:cubicBezTo>
                <a:cubicBezTo>
                  <a:pt x="60" y="23"/>
                  <a:pt x="59" y="23"/>
                  <a:pt x="59" y="23"/>
                </a:cubicBezTo>
                <a:cubicBezTo>
                  <a:pt x="58" y="24"/>
                  <a:pt x="56" y="24"/>
                  <a:pt x="56" y="25"/>
                </a:cubicBezTo>
                <a:cubicBezTo>
                  <a:pt x="56" y="25"/>
                  <a:pt x="56" y="26"/>
                  <a:pt x="56" y="26"/>
                </a:cubicBezTo>
                <a:cubicBezTo>
                  <a:pt x="56" y="26"/>
                  <a:pt x="55" y="26"/>
                  <a:pt x="55" y="26"/>
                </a:cubicBezTo>
                <a:cubicBezTo>
                  <a:pt x="55" y="26"/>
                  <a:pt x="54" y="26"/>
                  <a:pt x="54" y="26"/>
                </a:cubicBezTo>
                <a:cubicBezTo>
                  <a:pt x="54" y="27"/>
                  <a:pt x="53" y="27"/>
                  <a:pt x="53" y="27"/>
                </a:cubicBezTo>
                <a:cubicBezTo>
                  <a:pt x="53" y="27"/>
                  <a:pt x="53" y="27"/>
                  <a:pt x="52" y="28"/>
                </a:cubicBezTo>
                <a:cubicBezTo>
                  <a:pt x="52" y="28"/>
                  <a:pt x="52" y="28"/>
                  <a:pt x="52" y="28"/>
                </a:cubicBezTo>
                <a:cubicBezTo>
                  <a:pt x="51" y="28"/>
                  <a:pt x="51" y="29"/>
                  <a:pt x="51" y="29"/>
                </a:cubicBezTo>
                <a:cubicBezTo>
                  <a:pt x="51" y="29"/>
                  <a:pt x="50" y="29"/>
                  <a:pt x="50" y="29"/>
                </a:cubicBezTo>
                <a:cubicBezTo>
                  <a:pt x="50" y="29"/>
                  <a:pt x="50" y="30"/>
                  <a:pt x="50" y="31"/>
                </a:cubicBezTo>
                <a:cubicBezTo>
                  <a:pt x="50" y="31"/>
                  <a:pt x="49" y="31"/>
                  <a:pt x="48" y="32"/>
                </a:cubicBezTo>
                <a:cubicBezTo>
                  <a:pt x="48" y="32"/>
                  <a:pt x="48" y="32"/>
                  <a:pt x="47" y="32"/>
                </a:cubicBezTo>
                <a:cubicBezTo>
                  <a:pt x="47" y="33"/>
                  <a:pt x="46" y="33"/>
                  <a:pt x="46" y="33"/>
                </a:cubicBezTo>
                <a:cubicBezTo>
                  <a:pt x="46" y="33"/>
                  <a:pt x="46" y="33"/>
                  <a:pt x="45" y="34"/>
                </a:cubicBezTo>
                <a:cubicBezTo>
                  <a:pt x="45" y="53"/>
                  <a:pt x="45" y="53"/>
                  <a:pt x="45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2"/>
                  <a:pt x="46" y="52"/>
                  <a:pt x="47" y="52"/>
                </a:cubicBezTo>
                <a:cubicBezTo>
                  <a:pt x="47" y="51"/>
                  <a:pt x="48" y="52"/>
                  <a:pt x="48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1"/>
                  <a:pt x="49" y="50"/>
                  <a:pt x="50" y="51"/>
                </a:cubicBezTo>
                <a:cubicBezTo>
                  <a:pt x="50" y="51"/>
                  <a:pt x="49" y="51"/>
                  <a:pt x="50" y="52"/>
                </a:cubicBezTo>
                <a:cubicBezTo>
                  <a:pt x="50" y="52"/>
                  <a:pt x="51" y="51"/>
                  <a:pt x="51" y="51"/>
                </a:cubicBezTo>
                <a:cubicBezTo>
                  <a:pt x="51" y="51"/>
                  <a:pt x="52" y="51"/>
                  <a:pt x="52" y="51"/>
                </a:cubicBezTo>
                <a:cubicBezTo>
                  <a:pt x="52" y="52"/>
                  <a:pt x="52" y="52"/>
                  <a:pt x="53" y="52"/>
                </a:cubicBezTo>
                <a:cubicBezTo>
                  <a:pt x="53" y="52"/>
                  <a:pt x="53" y="52"/>
                  <a:pt x="54" y="52"/>
                </a:cubicBezTo>
                <a:cubicBezTo>
                  <a:pt x="54" y="52"/>
                  <a:pt x="55" y="52"/>
                  <a:pt x="55" y="52"/>
                </a:cubicBezTo>
                <a:cubicBezTo>
                  <a:pt x="55" y="52"/>
                  <a:pt x="56" y="52"/>
                  <a:pt x="56" y="52"/>
                </a:cubicBezTo>
                <a:cubicBezTo>
                  <a:pt x="57" y="52"/>
                  <a:pt x="57" y="52"/>
                  <a:pt x="57" y="52"/>
                </a:cubicBezTo>
                <a:cubicBezTo>
                  <a:pt x="58" y="53"/>
                  <a:pt x="58" y="52"/>
                  <a:pt x="58" y="52"/>
                </a:cubicBezTo>
                <a:cubicBezTo>
                  <a:pt x="58" y="53"/>
                  <a:pt x="58" y="53"/>
                  <a:pt x="58" y="53"/>
                </a:cubicBezTo>
                <a:cubicBezTo>
                  <a:pt x="59" y="53"/>
                  <a:pt x="59" y="53"/>
                  <a:pt x="59" y="54"/>
                </a:cubicBezTo>
                <a:cubicBezTo>
                  <a:pt x="59" y="54"/>
                  <a:pt x="59" y="54"/>
                  <a:pt x="60" y="54"/>
                </a:cubicBezTo>
                <a:cubicBezTo>
                  <a:pt x="60" y="54"/>
                  <a:pt x="60" y="55"/>
                  <a:pt x="60" y="55"/>
                </a:cubicBezTo>
                <a:cubicBezTo>
                  <a:pt x="61" y="55"/>
                  <a:pt x="62" y="56"/>
                  <a:pt x="62" y="56"/>
                </a:cubicBezTo>
                <a:cubicBezTo>
                  <a:pt x="63" y="56"/>
                  <a:pt x="63" y="56"/>
                  <a:pt x="63" y="56"/>
                </a:cubicBezTo>
                <a:cubicBezTo>
                  <a:pt x="64" y="56"/>
                  <a:pt x="65" y="56"/>
                  <a:pt x="66" y="57"/>
                </a:cubicBezTo>
                <a:cubicBezTo>
                  <a:pt x="66" y="57"/>
                  <a:pt x="66" y="57"/>
                  <a:pt x="66" y="58"/>
                </a:cubicBezTo>
                <a:cubicBezTo>
                  <a:pt x="67" y="58"/>
                  <a:pt x="66" y="58"/>
                  <a:pt x="67" y="59"/>
                </a:cubicBezTo>
                <a:cubicBezTo>
                  <a:pt x="67" y="59"/>
                  <a:pt x="68" y="59"/>
                  <a:pt x="67" y="60"/>
                </a:cubicBezTo>
                <a:cubicBezTo>
                  <a:pt x="67" y="61"/>
                  <a:pt x="68" y="61"/>
                  <a:pt x="68" y="61"/>
                </a:cubicBezTo>
                <a:cubicBezTo>
                  <a:pt x="68" y="61"/>
                  <a:pt x="69" y="62"/>
                  <a:pt x="69" y="62"/>
                </a:cubicBezTo>
                <a:cubicBezTo>
                  <a:pt x="69" y="62"/>
                  <a:pt x="69" y="62"/>
                  <a:pt x="69" y="62"/>
                </a:cubicBezTo>
                <a:cubicBezTo>
                  <a:pt x="70" y="62"/>
                  <a:pt x="70" y="62"/>
                  <a:pt x="71" y="62"/>
                </a:cubicBezTo>
                <a:cubicBezTo>
                  <a:pt x="71" y="62"/>
                  <a:pt x="71" y="62"/>
                  <a:pt x="72" y="62"/>
                </a:cubicBezTo>
                <a:cubicBezTo>
                  <a:pt x="72" y="62"/>
                  <a:pt x="72" y="63"/>
                  <a:pt x="72" y="63"/>
                </a:cubicBezTo>
                <a:cubicBezTo>
                  <a:pt x="72" y="63"/>
                  <a:pt x="73" y="63"/>
                  <a:pt x="73" y="63"/>
                </a:cubicBezTo>
                <a:cubicBezTo>
                  <a:pt x="74" y="63"/>
                  <a:pt x="74" y="63"/>
                  <a:pt x="75" y="63"/>
                </a:cubicBezTo>
                <a:cubicBezTo>
                  <a:pt x="75" y="63"/>
                  <a:pt x="75" y="63"/>
                  <a:pt x="75" y="63"/>
                </a:cubicBezTo>
                <a:cubicBezTo>
                  <a:pt x="76" y="63"/>
                  <a:pt x="76" y="64"/>
                  <a:pt x="77" y="64"/>
                </a:cubicBezTo>
                <a:cubicBezTo>
                  <a:pt x="71" y="73"/>
                  <a:pt x="62" y="80"/>
                  <a:pt x="52" y="82"/>
                </a:cubicBezTo>
                <a:cubicBezTo>
                  <a:pt x="52" y="82"/>
                  <a:pt x="52" y="81"/>
                  <a:pt x="52" y="81"/>
                </a:cubicBezTo>
                <a:cubicBezTo>
                  <a:pt x="52" y="80"/>
                  <a:pt x="52" y="79"/>
                  <a:pt x="52" y="79"/>
                </a:cubicBezTo>
                <a:cubicBezTo>
                  <a:pt x="52" y="78"/>
                  <a:pt x="52" y="77"/>
                  <a:pt x="51" y="77"/>
                </a:cubicBezTo>
                <a:cubicBezTo>
                  <a:pt x="51" y="76"/>
                  <a:pt x="50" y="76"/>
                  <a:pt x="50" y="75"/>
                </a:cubicBezTo>
                <a:cubicBezTo>
                  <a:pt x="49" y="75"/>
                  <a:pt x="49" y="75"/>
                  <a:pt x="49" y="75"/>
                </a:cubicBezTo>
                <a:cubicBezTo>
                  <a:pt x="48" y="75"/>
                  <a:pt x="46" y="74"/>
                  <a:pt x="46" y="73"/>
                </a:cubicBezTo>
                <a:cubicBezTo>
                  <a:pt x="46" y="73"/>
                  <a:pt x="46" y="73"/>
                  <a:pt x="46" y="72"/>
                </a:cubicBezTo>
                <a:cubicBezTo>
                  <a:pt x="46" y="72"/>
                  <a:pt x="46" y="72"/>
                  <a:pt x="45" y="72"/>
                </a:cubicBezTo>
                <a:lnTo>
                  <a:pt x="45" y="85"/>
                </a:lnTo>
                <a:close/>
                <a:moveTo>
                  <a:pt x="1" y="34"/>
                </a:moveTo>
                <a:cubicBezTo>
                  <a:pt x="1" y="35"/>
                  <a:pt x="0" y="36"/>
                  <a:pt x="0" y="36"/>
                </a:cubicBezTo>
                <a:cubicBezTo>
                  <a:pt x="0" y="37"/>
                  <a:pt x="0" y="38"/>
                  <a:pt x="0" y="39"/>
                </a:cubicBezTo>
                <a:cubicBezTo>
                  <a:pt x="0" y="40"/>
                  <a:pt x="0" y="41"/>
                  <a:pt x="0" y="43"/>
                </a:cubicBezTo>
                <a:cubicBezTo>
                  <a:pt x="0" y="44"/>
                  <a:pt x="0" y="46"/>
                  <a:pt x="0" y="47"/>
                </a:cubicBezTo>
                <a:cubicBezTo>
                  <a:pt x="0" y="48"/>
                  <a:pt x="0" y="49"/>
                  <a:pt x="0" y="49"/>
                </a:cubicBezTo>
                <a:cubicBezTo>
                  <a:pt x="0" y="50"/>
                  <a:pt x="1" y="51"/>
                  <a:pt x="1" y="52"/>
                </a:cubicBezTo>
                <a:cubicBezTo>
                  <a:pt x="1" y="52"/>
                  <a:pt x="1" y="53"/>
                  <a:pt x="1" y="54"/>
                </a:cubicBezTo>
                <a:cubicBezTo>
                  <a:pt x="2" y="55"/>
                  <a:pt x="2" y="56"/>
                  <a:pt x="2" y="58"/>
                </a:cubicBezTo>
                <a:cubicBezTo>
                  <a:pt x="3" y="58"/>
                  <a:pt x="3" y="59"/>
                  <a:pt x="3" y="60"/>
                </a:cubicBezTo>
                <a:cubicBezTo>
                  <a:pt x="3" y="60"/>
                  <a:pt x="4" y="61"/>
                  <a:pt x="4" y="61"/>
                </a:cubicBezTo>
                <a:cubicBezTo>
                  <a:pt x="4" y="62"/>
                  <a:pt x="4" y="62"/>
                  <a:pt x="5" y="62"/>
                </a:cubicBezTo>
                <a:cubicBezTo>
                  <a:pt x="5" y="63"/>
                  <a:pt x="5" y="64"/>
                  <a:pt x="5" y="64"/>
                </a:cubicBezTo>
                <a:cubicBezTo>
                  <a:pt x="7" y="66"/>
                  <a:pt x="8" y="68"/>
                  <a:pt x="9" y="69"/>
                </a:cubicBezTo>
                <a:cubicBezTo>
                  <a:pt x="10" y="70"/>
                  <a:pt x="10" y="71"/>
                  <a:pt x="11" y="72"/>
                </a:cubicBezTo>
                <a:cubicBezTo>
                  <a:pt x="11" y="72"/>
                  <a:pt x="12" y="73"/>
                  <a:pt x="12" y="73"/>
                </a:cubicBezTo>
                <a:cubicBezTo>
                  <a:pt x="13" y="74"/>
                  <a:pt x="13" y="74"/>
                  <a:pt x="14" y="74"/>
                </a:cubicBezTo>
                <a:cubicBezTo>
                  <a:pt x="16" y="77"/>
                  <a:pt x="19" y="78"/>
                  <a:pt x="21" y="80"/>
                </a:cubicBezTo>
                <a:cubicBezTo>
                  <a:pt x="22" y="80"/>
                  <a:pt x="22" y="81"/>
                  <a:pt x="23" y="81"/>
                </a:cubicBezTo>
                <a:cubicBezTo>
                  <a:pt x="24" y="82"/>
                  <a:pt x="26" y="82"/>
                  <a:pt x="27" y="83"/>
                </a:cubicBezTo>
                <a:cubicBezTo>
                  <a:pt x="27" y="83"/>
                  <a:pt x="28" y="83"/>
                  <a:pt x="29" y="83"/>
                </a:cubicBezTo>
                <a:cubicBezTo>
                  <a:pt x="33" y="85"/>
                  <a:pt x="38" y="86"/>
                  <a:pt x="42" y="86"/>
                </a:cubicBezTo>
                <a:cubicBezTo>
                  <a:pt x="43" y="86"/>
                  <a:pt x="44" y="86"/>
                  <a:pt x="45" y="85"/>
                </a:cubicBezTo>
                <a:cubicBezTo>
                  <a:pt x="45" y="72"/>
                  <a:pt x="45" y="72"/>
                  <a:pt x="45" y="72"/>
                </a:cubicBezTo>
                <a:cubicBezTo>
                  <a:pt x="45" y="71"/>
                  <a:pt x="45" y="71"/>
                  <a:pt x="45" y="71"/>
                </a:cubicBezTo>
                <a:cubicBezTo>
                  <a:pt x="44" y="70"/>
                  <a:pt x="44" y="69"/>
                  <a:pt x="43" y="68"/>
                </a:cubicBezTo>
                <a:cubicBezTo>
                  <a:pt x="43" y="68"/>
                  <a:pt x="43" y="67"/>
                  <a:pt x="42" y="67"/>
                </a:cubicBezTo>
                <a:cubicBezTo>
                  <a:pt x="42" y="67"/>
                  <a:pt x="42" y="66"/>
                  <a:pt x="42" y="66"/>
                </a:cubicBezTo>
                <a:cubicBezTo>
                  <a:pt x="41" y="66"/>
                  <a:pt x="41" y="65"/>
                  <a:pt x="41" y="65"/>
                </a:cubicBezTo>
                <a:cubicBezTo>
                  <a:pt x="41" y="64"/>
                  <a:pt x="42" y="64"/>
                  <a:pt x="42" y="64"/>
                </a:cubicBezTo>
                <a:cubicBezTo>
                  <a:pt x="42" y="63"/>
                  <a:pt x="42" y="63"/>
                  <a:pt x="42" y="63"/>
                </a:cubicBezTo>
                <a:cubicBezTo>
                  <a:pt x="41" y="62"/>
                  <a:pt x="42" y="62"/>
                  <a:pt x="42" y="61"/>
                </a:cubicBezTo>
                <a:cubicBezTo>
                  <a:pt x="42" y="61"/>
                  <a:pt x="42" y="61"/>
                  <a:pt x="42" y="60"/>
                </a:cubicBezTo>
                <a:cubicBezTo>
                  <a:pt x="42" y="60"/>
                  <a:pt x="43" y="60"/>
                  <a:pt x="43" y="60"/>
                </a:cubicBezTo>
                <a:cubicBezTo>
                  <a:pt x="43" y="60"/>
                  <a:pt x="43" y="59"/>
                  <a:pt x="43" y="59"/>
                </a:cubicBezTo>
                <a:cubicBezTo>
                  <a:pt x="44" y="59"/>
                  <a:pt x="44" y="58"/>
                  <a:pt x="44" y="58"/>
                </a:cubicBezTo>
                <a:cubicBezTo>
                  <a:pt x="45" y="58"/>
                  <a:pt x="45" y="56"/>
                  <a:pt x="44" y="55"/>
                </a:cubicBezTo>
                <a:cubicBezTo>
                  <a:pt x="44" y="55"/>
                  <a:pt x="44" y="55"/>
                  <a:pt x="44" y="55"/>
                </a:cubicBezTo>
                <a:cubicBezTo>
                  <a:pt x="44" y="54"/>
                  <a:pt x="44" y="53"/>
                  <a:pt x="43" y="53"/>
                </a:cubicBezTo>
                <a:cubicBezTo>
                  <a:pt x="43" y="53"/>
                  <a:pt x="43" y="54"/>
                  <a:pt x="42" y="54"/>
                </a:cubicBezTo>
                <a:cubicBezTo>
                  <a:pt x="42" y="54"/>
                  <a:pt x="42" y="55"/>
                  <a:pt x="42" y="55"/>
                </a:cubicBezTo>
                <a:cubicBezTo>
                  <a:pt x="41" y="55"/>
                  <a:pt x="41" y="54"/>
                  <a:pt x="41" y="54"/>
                </a:cubicBezTo>
                <a:cubicBezTo>
                  <a:pt x="40" y="54"/>
                  <a:pt x="40" y="54"/>
                  <a:pt x="40" y="54"/>
                </a:cubicBezTo>
                <a:cubicBezTo>
                  <a:pt x="39" y="54"/>
                  <a:pt x="39" y="53"/>
                  <a:pt x="39" y="53"/>
                </a:cubicBezTo>
                <a:cubicBezTo>
                  <a:pt x="38" y="53"/>
                  <a:pt x="38" y="53"/>
                  <a:pt x="38" y="52"/>
                </a:cubicBezTo>
                <a:cubicBezTo>
                  <a:pt x="38" y="52"/>
                  <a:pt x="38" y="52"/>
                  <a:pt x="38" y="51"/>
                </a:cubicBezTo>
                <a:cubicBezTo>
                  <a:pt x="37" y="51"/>
                  <a:pt x="37" y="50"/>
                  <a:pt x="36" y="50"/>
                </a:cubicBezTo>
                <a:cubicBezTo>
                  <a:pt x="36" y="50"/>
                  <a:pt x="35" y="50"/>
                  <a:pt x="35" y="50"/>
                </a:cubicBezTo>
                <a:cubicBezTo>
                  <a:pt x="35" y="49"/>
                  <a:pt x="34" y="49"/>
                  <a:pt x="34" y="49"/>
                </a:cubicBezTo>
                <a:cubicBezTo>
                  <a:pt x="34" y="49"/>
                  <a:pt x="34" y="49"/>
                  <a:pt x="33" y="49"/>
                </a:cubicBezTo>
                <a:cubicBezTo>
                  <a:pt x="32" y="49"/>
                  <a:pt x="32" y="47"/>
                  <a:pt x="31" y="47"/>
                </a:cubicBezTo>
                <a:cubicBezTo>
                  <a:pt x="30" y="47"/>
                  <a:pt x="30" y="48"/>
                  <a:pt x="29" y="48"/>
                </a:cubicBezTo>
                <a:cubicBezTo>
                  <a:pt x="29" y="48"/>
                  <a:pt x="28" y="47"/>
                  <a:pt x="28" y="47"/>
                </a:cubicBezTo>
                <a:cubicBezTo>
                  <a:pt x="27" y="47"/>
                  <a:pt x="27" y="47"/>
                  <a:pt x="26" y="46"/>
                </a:cubicBezTo>
                <a:cubicBezTo>
                  <a:pt x="26" y="46"/>
                  <a:pt x="25" y="46"/>
                  <a:pt x="25" y="46"/>
                </a:cubicBezTo>
                <a:cubicBezTo>
                  <a:pt x="25" y="46"/>
                  <a:pt x="25" y="46"/>
                  <a:pt x="24" y="46"/>
                </a:cubicBezTo>
                <a:cubicBezTo>
                  <a:pt x="24" y="45"/>
                  <a:pt x="24" y="45"/>
                  <a:pt x="23" y="45"/>
                </a:cubicBezTo>
                <a:cubicBezTo>
                  <a:pt x="23" y="45"/>
                  <a:pt x="23" y="44"/>
                  <a:pt x="23" y="44"/>
                </a:cubicBezTo>
                <a:cubicBezTo>
                  <a:pt x="23" y="44"/>
                  <a:pt x="23" y="43"/>
                  <a:pt x="23" y="43"/>
                </a:cubicBezTo>
                <a:cubicBezTo>
                  <a:pt x="23" y="42"/>
                  <a:pt x="22" y="41"/>
                  <a:pt x="22" y="40"/>
                </a:cubicBezTo>
                <a:cubicBezTo>
                  <a:pt x="21" y="40"/>
                  <a:pt x="21" y="40"/>
                  <a:pt x="21" y="39"/>
                </a:cubicBezTo>
                <a:cubicBezTo>
                  <a:pt x="21" y="39"/>
                  <a:pt x="21" y="39"/>
                  <a:pt x="21" y="38"/>
                </a:cubicBezTo>
                <a:cubicBezTo>
                  <a:pt x="20" y="38"/>
                  <a:pt x="20" y="38"/>
                  <a:pt x="20" y="37"/>
                </a:cubicBezTo>
                <a:cubicBezTo>
                  <a:pt x="19" y="37"/>
                  <a:pt x="19" y="37"/>
                  <a:pt x="19" y="36"/>
                </a:cubicBezTo>
                <a:cubicBezTo>
                  <a:pt x="19" y="36"/>
                  <a:pt x="19" y="35"/>
                  <a:pt x="19" y="35"/>
                </a:cubicBezTo>
                <a:cubicBezTo>
                  <a:pt x="19" y="34"/>
                  <a:pt x="17" y="34"/>
                  <a:pt x="18" y="35"/>
                </a:cubicBezTo>
                <a:cubicBezTo>
                  <a:pt x="18" y="36"/>
                  <a:pt x="18" y="36"/>
                  <a:pt x="18" y="36"/>
                </a:cubicBezTo>
                <a:cubicBezTo>
                  <a:pt x="18" y="37"/>
                  <a:pt x="18" y="37"/>
                  <a:pt x="18" y="37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9"/>
                  <a:pt x="19" y="40"/>
                  <a:pt x="19" y="40"/>
                </a:cubicBezTo>
                <a:cubicBezTo>
                  <a:pt x="20" y="40"/>
                  <a:pt x="20" y="41"/>
                  <a:pt x="20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9" y="41"/>
                  <a:pt x="18" y="40"/>
                  <a:pt x="18" y="40"/>
                </a:cubicBezTo>
                <a:cubicBezTo>
                  <a:pt x="18" y="40"/>
                  <a:pt x="18" y="39"/>
                  <a:pt x="18" y="39"/>
                </a:cubicBezTo>
                <a:cubicBezTo>
                  <a:pt x="18" y="38"/>
                  <a:pt x="17" y="38"/>
                  <a:pt x="17" y="38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7" y="36"/>
                  <a:pt x="17" y="36"/>
                </a:cubicBezTo>
                <a:cubicBezTo>
                  <a:pt x="16" y="35"/>
                  <a:pt x="16" y="35"/>
                  <a:pt x="16" y="34"/>
                </a:cubicBezTo>
                <a:cubicBezTo>
                  <a:pt x="16" y="34"/>
                  <a:pt x="16" y="33"/>
                  <a:pt x="16" y="33"/>
                </a:cubicBezTo>
                <a:cubicBezTo>
                  <a:pt x="16" y="33"/>
                  <a:pt x="16" y="32"/>
                  <a:pt x="15" y="32"/>
                </a:cubicBezTo>
                <a:cubicBezTo>
                  <a:pt x="15" y="32"/>
                  <a:pt x="15" y="32"/>
                  <a:pt x="14" y="32"/>
                </a:cubicBezTo>
                <a:cubicBezTo>
                  <a:pt x="14" y="31"/>
                  <a:pt x="14" y="31"/>
                  <a:pt x="14" y="30"/>
                </a:cubicBezTo>
                <a:cubicBezTo>
                  <a:pt x="14" y="30"/>
                  <a:pt x="14" y="29"/>
                  <a:pt x="14" y="29"/>
                </a:cubicBezTo>
                <a:cubicBezTo>
                  <a:pt x="14" y="28"/>
                  <a:pt x="14" y="27"/>
                  <a:pt x="14" y="27"/>
                </a:cubicBezTo>
                <a:cubicBezTo>
                  <a:pt x="14" y="26"/>
                  <a:pt x="15" y="26"/>
                  <a:pt x="15" y="26"/>
                </a:cubicBezTo>
                <a:cubicBezTo>
                  <a:pt x="15" y="25"/>
                  <a:pt x="15" y="25"/>
                  <a:pt x="15" y="25"/>
                </a:cubicBezTo>
                <a:cubicBezTo>
                  <a:pt x="16" y="24"/>
                  <a:pt x="16" y="24"/>
                  <a:pt x="17" y="23"/>
                </a:cubicBezTo>
                <a:cubicBezTo>
                  <a:pt x="17" y="22"/>
                  <a:pt x="18" y="22"/>
                  <a:pt x="18" y="21"/>
                </a:cubicBezTo>
                <a:cubicBezTo>
                  <a:pt x="18" y="21"/>
                  <a:pt x="19" y="20"/>
                  <a:pt x="19" y="20"/>
                </a:cubicBezTo>
                <a:cubicBezTo>
                  <a:pt x="19" y="19"/>
                  <a:pt x="18" y="19"/>
                  <a:pt x="18" y="19"/>
                </a:cubicBezTo>
                <a:cubicBezTo>
                  <a:pt x="18" y="18"/>
                  <a:pt x="18" y="18"/>
                  <a:pt x="18" y="18"/>
                </a:cubicBezTo>
                <a:cubicBezTo>
                  <a:pt x="19" y="18"/>
                  <a:pt x="19" y="17"/>
                  <a:pt x="19" y="17"/>
                </a:cubicBezTo>
                <a:cubicBezTo>
                  <a:pt x="19" y="17"/>
                  <a:pt x="18" y="16"/>
                  <a:pt x="18" y="16"/>
                </a:cubicBezTo>
                <a:cubicBezTo>
                  <a:pt x="19" y="15"/>
                  <a:pt x="19" y="15"/>
                  <a:pt x="19" y="15"/>
                </a:cubicBezTo>
                <a:cubicBezTo>
                  <a:pt x="19" y="14"/>
                  <a:pt x="18" y="15"/>
                  <a:pt x="18" y="15"/>
                </a:cubicBezTo>
                <a:cubicBezTo>
                  <a:pt x="17" y="14"/>
                  <a:pt x="18" y="14"/>
                  <a:pt x="18" y="14"/>
                </a:cubicBezTo>
                <a:cubicBezTo>
                  <a:pt x="18" y="13"/>
                  <a:pt x="18" y="13"/>
                  <a:pt x="18" y="13"/>
                </a:cubicBezTo>
                <a:cubicBezTo>
                  <a:pt x="18" y="13"/>
                  <a:pt x="18" y="12"/>
                  <a:pt x="18" y="12"/>
                </a:cubicBezTo>
                <a:cubicBezTo>
                  <a:pt x="18" y="12"/>
                  <a:pt x="18" y="12"/>
                  <a:pt x="17" y="11"/>
                </a:cubicBezTo>
                <a:cubicBezTo>
                  <a:pt x="22" y="7"/>
                  <a:pt x="29" y="4"/>
                  <a:pt x="35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3"/>
                  <a:pt x="35" y="4"/>
                  <a:pt x="36" y="4"/>
                </a:cubicBezTo>
                <a:cubicBezTo>
                  <a:pt x="36" y="3"/>
                  <a:pt x="36" y="4"/>
                  <a:pt x="37" y="4"/>
                </a:cubicBezTo>
                <a:cubicBezTo>
                  <a:pt x="37" y="4"/>
                  <a:pt x="38" y="3"/>
                  <a:pt x="38" y="3"/>
                </a:cubicBezTo>
                <a:cubicBezTo>
                  <a:pt x="39" y="4"/>
                  <a:pt x="40" y="4"/>
                  <a:pt x="41" y="4"/>
                </a:cubicBezTo>
                <a:cubicBezTo>
                  <a:pt x="41" y="4"/>
                  <a:pt x="41" y="4"/>
                  <a:pt x="41" y="3"/>
                </a:cubicBezTo>
                <a:cubicBezTo>
                  <a:pt x="41" y="3"/>
                  <a:pt x="41" y="3"/>
                  <a:pt x="41" y="3"/>
                </a:cubicBezTo>
                <a:cubicBezTo>
                  <a:pt x="42" y="3"/>
                  <a:pt x="42" y="3"/>
                  <a:pt x="42" y="3"/>
                </a:cubicBezTo>
                <a:cubicBezTo>
                  <a:pt x="43" y="3"/>
                  <a:pt x="44" y="3"/>
                  <a:pt x="45" y="3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0"/>
                  <a:pt x="44" y="0"/>
                  <a:pt x="43" y="0"/>
                </a:cubicBezTo>
                <a:cubicBezTo>
                  <a:pt x="43" y="0"/>
                  <a:pt x="43" y="0"/>
                  <a:pt x="42" y="0"/>
                </a:cubicBezTo>
                <a:cubicBezTo>
                  <a:pt x="42" y="0"/>
                  <a:pt x="42" y="0"/>
                  <a:pt x="41" y="0"/>
                </a:cubicBezTo>
                <a:cubicBezTo>
                  <a:pt x="37" y="0"/>
                  <a:pt x="33" y="1"/>
                  <a:pt x="29" y="3"/>
                </a:cubicBezTo>
                <a:cubicBezTo>
                  <a:pt x="28" y="3"/>
                  <a:pt x="27" y="3"/>
                  <a:pt x="27" y="3"/>
                </a:cubicBezTo>
                <a:cubicBezTo>
                  <a:pt x="27" y="3"/>
                  <a:pt x="26" y="3"/>
                  <a:pt x="26" y="3"/>
                </a:cubicBezTo>
                <a:cubicBezTo>
                  <a:pt x="26" y="4"/>
                  <a:pt x="25" y="4"/>
                  <a:pt x="25" y="4"/>
                </a:cubicBezTo>
                <a:cubicBezTo>
                  <a:pt x="24" y="4"/>
                  <a:pt x="24" y="5"/>
                  <a:pt x="23" y="5"/>
                </a:cubicBezTo>
                <a:cubicBezTo>
                  <a:pt x="22" y="5"/>
                  <a:pt x="22" y="6"/>
                  <a:pt x="21" y="6"/>
                </a:cubicBezTo>
                <a:cubicBezTo>
                  <a:pt x="19" y="7"/>
                  <a:pt x="17" y="9"/>
                  <a:pt x="15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3" y="12"/>
                  <a:pt x="13" y="12"/>
                  <a:pt x="12" y="13"/>
                </a:cubicBezTo>
                <a:cubicBezTo>
                  <a:pt x="12" y="13"/>
                  <a:pt x="11" y="14"/>
                  <a:pt x="11" y="14"/>
                </a:cubicBezTo>
                <a:cubicBezTo>
                  <a:pt x="10" y="15"/>
                  <a:pt x="10" y="16"/>
                  <a:pt x="9" y="17"/>
                </a:cubicBezTo>
                <a:cubicBezTo>
                  <a:pt x="8" y="18"/>
                  <a:pt x="7" y="20"/>
                  <a:pt x="5" y="22"/>
                </a:cubicBezTo>
                <a:cubicBezTo>
                  <a:pt x="5" y="22"/>
                  <a:pt x="5" y="23"/>
                  <a:pt x="5" y="23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5"/>
                  <a:pt x="3" y="26"/>
                  <a:pt x="3" y="27"/>
                </a:cubicBezTo>
                <a:cubicBezTo>
                  <a:pt x="3" y="28"/>
                  <a:pt x="3" y="28"/>
                  <a:pt x="2" y="28"/>
                </a:cubicBezTo>
                <a:cubicBezTo>
                  <a:pt x="2" y="30"/>
                  <a:pt x="2" y="31"/>
                  <a:pt x="1" y="32"/>
                </a:cubicBezTo>
                <a:cubicBezTo>
                  <a:pt x="1" y="33"/>
                  <a:pt x="1" y="34"/>
                  <a:pt x="1" y="34"/>
                </a:cubicBezTo>
                <a:close/>
                <a:moveTo>
                  <a:pt x="45" y="34"/>
                </a:moveTo>
                <a:cubicBezTo>
                  <a:pt x="45" y="53"/>
                  <a:pt x="45" y="53"/>
                  <a:pt x="45" y="53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54"/>
                  <a:pt x="44" y="53"/>
                  <a:pt x="44" y="53"/>
                </a:cubicBezTo>
                <a:cubicBezTo>
                  <a:pt x="43" y="53"/>
                  <a:pt x="42" y="53"/>
                  <a:pt x="41" y="53"/>
                </a:cubicBezTo>
                <a:cubicBezTo>
                  <a:pt x="41" y="53"/>
                  <a:pt x="40" y="52"/>
                  <a:pt x="40" y="51"/>
                </a:cubicBezTo>
                <a:cubicBezTo>
                  <a:pt x="40" y="51"/>
                  <a:pt x="40" y="50"/>
                  <a:pt x="40" y="50"/>
                </a:cubicBezTo>
                <a:cubicBezTo>
                  <a:pt x="40" y="49"/>
                  <a:pt x="40" y="49"/>
                  <a:pt x="40" y="49"/>
                </a:cubicBezTo>
                <a:cubicBezTo>
                  <a:pt x="40" y="48"/>
                  <a:pt x="40" y="48"/>
                  <a:pt x="39" y="47"/>
                </a:cubicBezTo>
                <a:cubicBezTo>
                  <a:pt x="38" y="47"/>
                  <a:pt x="37" y="48"/>
                  <a:pt x="36" y="47"/>
                </a:cubicBezTo>
                <a:cubicBezTo>
                  <a:pt x="36" y="47"/>
                  <a:pt x="36" y="47"/>
                  <a:pt x="36" y="47"/>
                </a:cubicBezTo>
                <a:cubicBezTo>
                  <a:pt x="37" y="46"/>
                  <a:pt x="36" y="46"/>
                  <a:pt x="37" y="46"/>
                </a:cubicBezTo>
                <a:cubicBezTo>
                  <a:pt x="37" y="46"/>
                  <a:pt x="37" y="45"/>
                  <a:pt x="37" y="45"/>
                </a:cubicBezTo>
                <a:cubicBezTo>
                  <a:pt x="37" y="45"/>
                  <a:pt x="37" y="45"/>
                  <a:pt x="37" y="44"/>
                </a:cubicBezTo>
                <a:cubicBezTo>
                  <a:pt x="37" y="44"/>
                  <a:pt x="38" y="44"/>
                  <a:pt x="38" y="44"/>
                </a:cubicBezTo>
                <a:cubicBezTo>
                  <a:pt x="38" y="43"/>
                  <a:pt x="38" y="43"/>
                  <a:pt x="37" y="43"/>
                </a:cubicBezTo>
                <a:cubicBezTo>
                  <a:pt x="37" y="43"/>
                  <a:pt x="36" y="43"/>
                  <a:pt x="36" y="43"/>
                </a:cubicBezTo>
                <a:cubicBezTo>
                  <a:pt x="35" y="43"/>
                  <a:pt x="35" y="45"/>
                  <a:pt x="34" y="45"/>
                </a:cubicBezTo>
                <a:cubicBezTo>
                  <a:pt x="34" y="45"/>
                  <a:pt x="33" y="45"/>
                  <a:pt x="33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1" y="45"/>
                  <a:pt x="31" y="45"/>
                  <a:pt x="30" y="45"/>
                </a:cubicBezTo>
                <a:cubicBezTo>
                  <a:pt x="30" y="45"/>
                  <a:pt x="30" y="43"/>
                  <a:pt x="30" y="43"/>
                </a:cubicBezTo>
                <a:cubicBezTo>
                  <a:pt x="29" y="42"/>
                  <a:pt x="30" y="41"/>
                  <a:pt x="30" y="40"/>
                </a:cubicBezTo>
                <a:cubicBezTo>
                  <a:pt x="30" y="40"/>
                  <a:pt x="30" y="39"/>
                  <a:pt x="30" y="39"/>
                </a:cubicBezTo>
                <a:cubicBezTo>
                  <a:pt x="31" y="39"/>
                  <a:pt x="30" y="38"/>
                  <a:pt x="31" y="38"/>
                </a:cubicBezTo>
                <a:cubicBezTo>
                  <a:pt x="31" y="37"/>
                  <a:pt x="32" y="37"/>
                  <a:pt x="32" y="37"/>
                </a:cubicBezTo>
                <a:cubicBezTo>
                  <a:pt x="33" y="36"/>
                  <a:pt x="33" y="36"/>
                  <a:pt x="34" y="36"/>
                </a:cubicBezTo>
                <a:cubicBezTo>
                  <a:pt x="35" y="36"/>
                  <a:pt x="35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7" y="36"/>
                  <a:pt x="37" y="36"/>
                  <a:pt x="38" y="35"/>
                </a:cubicBezTo>
                <a:cubicBezTo>
                  <a:pt x="39" y="35"/>
                  <a:pt x="39" y="35"/>
                  <a:pt x="40" y="35"/>
                </a:cubicBezTo>
                <a:cubicBezTo>
                  <a:pt x="40" y="35"/>
                  <a:pt x="41" y="36"/>
                  <a:pt x="41" y="36"/>
                </a:cubicBezTo>
                <a:cubicBezTo>
                  <a:pt x="41" y="36"/>
                  <a:pt x="42" y="35"/>
                  <a:pt x="42" y="36"/>
                </a:cubicBezTo>
                <a:cubicBezTo>
                  <a:pt x="42" y="36"/>
                  <a:pt x="43" y="36"/>
                  <a:pt x="43" y="36"/>
                </a:cubicBezTo>
                <a:cubicBezTo>
                  <a:pt x="43" y="37"/>
                  <a:pt x="42" y="37"/>
                  <a:pt x="43" y="38"/>
                </a:cubicBezTo>
                <a:cubicBezTo>
                  <a:pt x="43" y="38"/>
                  <a:pt x="44" y="38"/>
                  <a:pt x="44" y="38"/>
                </a:cubicBezTo>
                <a:cubicBezTo>
                  <a:pt x="45" y="38"/>
                  <a:pt x="44" y="38"/>
                  <a:pt x="44" y="37"/>
                </a:cubicBezTo>
                <a:cubicBezTo>
                  <a:pt x="44" y="37"/>
                  <a:pt x="44" y="37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5"/>
                  <a:pt x="45" y="34"/>
                  <a:pt x="45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1" name="îSḷïde">
            <a:extLst>
              <a:ext uri="{FF2B5EF4-FFF2-40B4-BE49-F238E27FC236}">
                <a16:creationId xmlns:a16="http://schemas.microsoft.com/office/drawing/2014/main" id="{DB7D150C-FDAE-4A29-ABE8-4D88DF91F13F}"/>
              </a:ext>
            </a:extLst>
          </p:cNvPr>
          <p:cNvSpPr/>
          <p:nvPr/>
        </p:nvSpPr>
        <p:spPr bwMode="auto">
          <a:xfrm>
            <a:off x="6546001" y="4112134"/>
            <a:ext cx="161025" cy="455759"/>
          </a:xfrm>
          <a:custGeom>
            <a:avLst/>
            <a:gdLst>
              <a:gd name="T0" fmla="*/ 4 w 31"/>
              <a:gd name="T1" fmla="*/ 11 h 88"/>
              <a:gd name="T2" fmla="*/ 1 w 31"/>
              <a:gd name="T3" fmla="*/ 22 h 88"/>
              <a:gd name="T4" fmla="*/ 3 w 31"/>
              <a:gd name="T5" fmla="*/ 31 h 88"/>
              <a:gd name="T6" fmla="*/ 11 w 31"/>
              <a:gd name="T7" fmla="*/ 40 h 88"/>
              <a:gd name="T8" fmla="*/ 11 w 31"/>
              <a:gd name="T9" fmla="*/ 88 h 88"/>
              <a:gd name="T10" fmla="*/ 20 w 31"/>
              <a:gd name="T11" fmla="*/ 88 h 88"/>
              <a:gd name="T12" fmla="*/ 20 w 31"/>
              <a:gd name="T13" fmla="*/ 40 h 88"/>
              <a:gd name="T14" fmla="*/ 28 w 31"/>
              <a:gd name="T15" fmla="*/ 31 h 88"/>
              <a:gd name="T16" fmla="*/ 30 w 31"/>
              <a:gd name="T17" fmla="*/ 22 h 88"/>
              <a:gd name="T18" fmla="*/ 27 w 31"/>
              <a:gd name="T19" fmla="*/ 11 h 88"/>
              <a:gd name="T20" fmla="*/ 20 w 31"/>
              <a:gd name="T21" fmla="*/ 0 h 88"/>
              <a:gd name="T22" fmla="*/ 23 w 31"/>
              <a:gd name="T23" fmla="*/ 21 h 88"/>
              <a:gd name="T24" fmla="*/ 20 w 31"/>
              <a:gd name="T25" fmla="*/ 21 h 88"/>
              <a:gd name="T26" fmla="*/ 18 w 31"/>
              <a:gd name="T27" fmla="*/ 0 h 88"/>
              <a:gd name="T28" fmla="*/ 15 w 31"/>
              <a:gd name="T29" fmla="*/ 0 h 88"/>
              <a:gd name="T30" fmla="*/ 13 w 31"/>
              <a:gd name="T31" fmla="*/ 0 h 88"/>
              <a:gd name="T32" fmla="*/ 11 w 31"/>
              <a:gd name="T33" fmla="*/ 21 h 88"/>
              <a:gd name="T34" fmla="*/ 8 w 31"/>
              <a:gd name="T35" fmla="*/ 21 h 88"/>
              <a:gd name="T36" fmla="*/ 10 w 31"/>
              <a:gd name="T37" fmla="*/ 0 h 88"/>
              <a:gd name="T38" fmla="*/ 4 w 31"/>
              <a:gd name="T39" fmla="*/ 11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" h="88">
                <a:moveTo>
                  <a:pt x="4" y="11"/>
                </a:moveTo>
                <a:cubicBezTo>
                  <a:pt x="2" y="14"/>
                  <a:pt x="1" y="18"/>
                  <a:pt x="1" y="22"/>
                </a:cubicBezTo>
                <a:cubicBezTo>
                  <a:pt x="0" y="25"/>
                  <a:pt x="1" y="28"/>
                  <a:pt x="3" y="31"/>
                </a:cubicBezTo>
                <a:cubicBezTo>
                  <a:pt x="4" y="34"/>
                  <a:pt x="8" y="38"/>
                  <a:pt x="11" y="40"/>
                </a:cubicBezTo>
                <a:cubicBezTo>
                  <a:pt x="11" y="88"/>
                  <a:pt x="11" y="88"/>
                  <a:pt x="11" y="88"/>
                </a:cubicBezTo>
                <a:cubicBezTo>
                  <a:pt x="20" y="88"/>
                  <a:pt x="20" y="88"/>
                  <a:pt x="20" y="88"/>
                </a:cubicBezTo>
                <a:cubicBezTo>
                  <a:pt x="20" y="40"/>
                  <a:pt x="20" y="40"/>
                  <a:pt x="20" y="40"/>
                </a:cubicBezTo>
                <a:cubicBezTo>
                  <a:pt x="23" y="38"/>
                  <a:pt x="26" y="34"/>
                  <a:pt x="28" y="31"/>
                </a:cubicBezTo>
                <a:cubicBezTo>
                  <a:pt x="30" y="28"/>
                  <a:pt x="31" y="25"/>
                  <a:pt x="30" y="22"/>
                </a:cubicBezTo>
                <a:cubicBezTo>
                  <a:pt x="30" y="18"/>
                  <a:pt x="28" y="14"/>
                  <a:pt x="27" y="11"/>
                </a:cubicBezTo>
                <a:cubicBezTo>
                  <a:pt x="26" y="8"/>
                  <a:pt x="24" y="1"/>
                  <a:pt x="20" y="0"/>
                </a:cubicBezTo>
                <a:cubicBezTo>
                  <a:pt x="23" y="21"/>
                  <a:pt x="23" y="21"/>
                  <a:pt x="23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18" y="0"/>
                  <a:pt x="18" y="0"/>
                  <a:pt x="18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21"/>
                  <a:pt x="11" y="21"/>
                  <a:pt x="11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1"/>
                  <a:pt x="5" y="8"/>
                  <a:pt x="4" y="1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2" name="îšlïde">
            <a:extLst>
              <a:ext uri="{FF2B5EF4-FFF2-40B4-BE49-F238E27FC236}">
                <a16:creationId xmlns:a16="http://schemas.microsoft.com/office/drawing/2014/main" id="{51B3D3E1-9C1D-400B-A06B-2228F44ADACE}"/>
              </a:ext>
            </a:extLst>
          </p:cNvPr>
          <p:cNvSpPr/>
          <p:nvPr/>
        </p:nvSpPr>
        <p:spPr bwMode="auto">
          <a:xfrm>
            <a:off x="6753033" y="4100633"/>
            <a:ext cx="165338" cy="467261"/>
          </a:xfrm>
          <a:custGeom>
            <a:avLst/>
            <a:gdLst>
              <a:gd name="T0" fmla="*/ 20 w 32"/>
              <a:gd name="T1" fmla="*/ 90 h 90"/>
              <a:gd name="T2" fmla="*/ 20 w 32"/>
              <a:gd name="T3" fmla="*/ 43 h 90"/>
              <a:gd name="T4" fmla="*/ 32 w 32"/>
              <a:gd name="T5" fmla="*/ 24 h 90"/>
              <a:gd name="T6" fmla="*/ 16 w 32"/>
              <a:gd name="T7" fmla="*/ 0 h 90"/>
              <a:gd name="T8" fmla="*/ 0 w 32"/>
              <a:gd name="T9" fmla="*/ 24 h 90"/>
              <a:gd name="T10" fmla="*/ 12 w 32"/>
              <a:gd name="T11" fmla="*/ 43 h 90"/>
              <a:gd name="T12" fmla="*/ 12 w 32"/>
              <a:gd name="T13" fmla="*/ 90 h 90"/>
              <a:gd name="T14" fmla="*/ 20 w 32"/>
              <a:gd name="T15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" h="90">
                <a:moveTo>
                  <a:pt x="20" y="90"/>
                </a:moveTo>
                <a:cubicBezTo>
                  <a:pt x="20" y="43"/>
                  <a:pt x="20" y="43"/>
                  <a:pt x="20" y="43"/>
                </a:cubicBezTo>
                <a:cubicBezTo>
                  <a:pt x="27" y="41"/>
                  <a:pt x="32" y="33"/>
                  <a:pt x="32" y="24"/>
                </a:cubicBezTo>
                <a:cubicBezTo>
                  <a:pt x="32" y="14"/>
                  <a:pt x="25" y="0"/>
                  <a:pt x="16" y="0"/>
                </a:cubicBezTo>
                <a:cubicBezTo>
                  <a:pt x="7" y="0"/>
                  <a:pt x="0" y="14"/>
                  <a:pt x="0" y="24"/>
                </a:cubicBezTo>
                <a:cubicBezTo>
                  <a:pt x="0" y="33"/>
                  <a:pt x="5" y="41"/>
                  <a:pt x="12" y="43"/>
                </a:cubicBezTo>
                <a:cubicBezTo>
                  <a:pt x="12" y="90"/>
                  <a:pt x="12" y="90"/>
                  <a:pt x="12" y="90"/>
                </a:cubicBezTo>
                <a:lnTo>
                  <a:pt x="20" y="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3" name="isľiďê">
            <a:extLst>
              <a:ext uri="{FF2B5EF4-FFF2-40B4-BE49-F238E27FC236}">
                <a16:creationId xmlns:a16="http://schemas.microsoft.com/office/drawing/2014/main" id="{5F021693-8709-489D-B1F2-F9A0EAEB8F04}"/>
              </a:ext>
            </a:extLst>
          </p:cNvPr>
          <p:cNvSpPr/>
          <p:nvPr/>
        </p:nvSpPr>
        <p:spPr bwMode="auto">
          <a:xfrm>
            <a:off x="6929874" y="4619652"/>
            <a:ext cx="191218" cy="196969"/>
          </a:xfrm>
          <a:custGeom>
            <a:avLst/>
            <a:gdLst>
              <a:gd name="T0" fmla="*/ 8 w 37"/>
              <a:gd name="T1" fmla="*/ 35 h 38"/>
              <a:gd name="T2" fmla="*/ 18 w 37"/>
              <a:gd name="T3" fmla="*/ 38 h 38"/>
              <a:gd name="T4" fmla="*/ 37 w 37"/>
              <a:gd name="T5" fmla="*/ 19 h 38"/>
              <a:gd name="T6" fmla="*/ 18 w 37"/>
              <a:gd name="T7" fmla="*/ 0 h 38"/>
              <a:gd name="T8" fmla="*/ 0 w 37"/>
              <a:gd name="T9" fmla="*/ 17 h 38"/>
              <a:gd name="T10" fmla="*/ 18 w 37"/>
              <a:gd name="T11" fmla="*/ 17 h 38"/>
              <a:gd name="T12" fmla="*/ 24 w 37"/>
              <a:gd name="T13" fmla="*/ 17 h 38"/>
              <a:gd name="T14" fmla="*/ 20 w 37"/>
              <a:gd name="T15" fmla="*/ 21 h 38"/>
              <a:gd name="T16" fmla="*/ 8 w 37"/>
              <a:gd name="T17" fmla="*/ 35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" h="38">
                <a:moveTo>
                  <a:pt x="8" y="35"/>
                </a:moveTo>
                <a:cubicBezTo>
                  <a:pt x="11" y="37"/>
                  <a:pt x="14" y="38"/>
                  <a:pt x="18" y="38"/>
                </a:cubicBezTo>
                <a:cubicBezTo>
                  <a:pt x="29" y="38"/>
                  <a:pt x="37" y="30"/>
                  <a:pt x="37" y="19"/>
                </a:cubicBezTo>
                <a:cubicBezTo>
                  <a:pt x="37" y="9"/>
                  <a:pt x="29" y="0"/>
                  <a:pt x="18" y="0"/>
                </a:cubicBezTo>
                <a:cubicBezTo>
                  <a:pt x="9" y="0"/>
                  <a:pt x="1" y="7"/>
                  <a:pt x="0" y="17"/>
                </a:cubicBezTo>
                <a:cubicBezTo>
                  <a:pt x="18" y="17"/>
                  <a:pt x="18" y="17"/>
                  <a:pt x="18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0" y="21"/>
                  <a:pt x="20" y="21"/>
                  <a:pt x="20" y="21"/>
                </a:cubicBezTo>
                <a:lnTo>
                  <a:pt x="8" y="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4" name="ïŝ1idè">
            <a:extLst>
              <a:ext uri="{FF2B5EF4-FFF2-40B4-BE49-F238E27FC236}">
                <a16:creationId xmlns:a16="http://schemas.microsoft.com/office/drawing/2014/main" id="{3B05723E-77D1-49FA-BAFC-DBD12815BD07}"/>
              </a:ext>
            </a:extLst>
          </p:cNvPr>
          <p:cNvSpPr/>
          <p:nvPr/>
        </p:nvSpPr>
        <p:spPr bwMode="auto">
          <a:xfrm>
            <a:off x="6623638" y="4717417"/>
            <a:ext cx="399689" cy="378122"/>
          </a:xfrm>
          <a:custGeom>
            <a:avLst/>
            <a:gdLst>
              <a:gd name="T0" fmla="*/ 34 w 77"/>
              <a:gd name="T1" fmla="*/ 39 h 73"/>
              <a:gd name="T2" fmla="*/ 34 w 77"/>
              <a:gd name="T3" fmla="*/ 41 h 73"/>
              <a:gd name="T4" fmla="*/ 34 w 77"/>
              <a:gd name="T5" fmla="*/ 43 h 73"/>
              <a:gd name="T6" fmla="*/ 34 w 77"/>
              <a:gd name="T7" fmla="*/ 67 h 73"/>
              <a:gd name="T8" fmla="*/ 25 w 77"/>
              <a:gd name="T9" fmla="*/ 73 h 73"/>
              <a:gd name="T10" fmla="*/ 51 w 77"/>
              <a:gd name="T11" fmla="*/ 73 h 73"/>
              <a:gd name="T12" fmla="*/ 43 w 77"/>
              <a:gd name="T13" fmla="*/ 67 h 73"/>
              <a:gd name="T14" fmla="*/ 43 w 77"/>
              <a:gd name="T15" fmla="*/ 43 h 73"/>
              <a:gd name="T16" fmla="*/ 43 w 77"/>
              <a:gd name="T17" fmla="*/ 41 h 73"/>
              <a:gd name="T18" fmla="*/ 43 w 77"/>
              <a:gd name="T19" fmla="*/ 39 h 73"/>
              <a:gd name="T20" fmla="*/ 65 w 77"/>
              <a:gd name="T21" fmla="*/ 14 h 73"/>
              <a:gd name="T22" fmla="*/ 77 w 77"/>
              <a:gd name="T23" fmla="*/ 0 h 73"/>
              <a:gd name="T24" fmla="*/ 58 w 77"/>
              <a:gd name="T25" fmla="*/ 0 h 73"/>
              <a:gd name="T26" fmla="*/ 0 w 77"/>
              <a:gd name="T27" fmla="*/ 0 h 73"/>
              <a:gd name="T28" fmla="*/ 34 w 77"/>
              <a:gd name="T29" fmla="*/ 3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7" h="73">
                <a:moveTo>
                  <a:pt x="34" y="39"/>
                </a:moveTo>
                <a:cubicBezTo>
                  <a:pt x="34" y="41"/>
                  <a:pt x="34" y="41"/>
                  <a:pt x="34" y="41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67"/>
                  <a:pt x="34" y="67"/>
                  <a:pt x="34" y="67"/>
                </a:cubicBezTo>
                <a:cubicBezTo>
                  <a:pt x="29" y="68"/>
                  <a:pt x="25" y="70"/>
                  <a:pt x="25" y="73"/>
                </a:cubicBezTo>
                <a:cubicBezTo>
                  <a:pt x="51" y="73"/>
                  <a:pt x="51" y="73"/>
                  <a:pt x="51" y="73"/>
                </a:cubicBezTo>
                <a:cubicBezTo>
                  <a:pt x="51" y="70"/>
                  <a:pt x="47" y="68"/>
                  <a:pt x="43" y="67"/>
                </a:cubicBezTo>
                <a:cubicBezTo>
                  <a:pt x="43" y="43"/>
                  <a:pt x="43" y="43"/>
                  <a:pt x="43" y="43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39"/>
                  <a:pt x="43" y="39"/>
                  <a:pt x="43" y="39"/>
                </a:cubicBezTo>
                <a:cubicBezTo>
                  <a:pt x="65" y="14"/>
                  <a:pt x="65" y="14"/>
                  <a:pt x="65" y="14"/>
                </a:cubicBezTo>
                <a:cubicBezTo>
                  <a:pt x="77" y="0"/>
                  <a:pt x="77" y="0"/>
                  <a:pt x="77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0" y="0"/>
                  <a:pt x="0" y="0"/>
                  <a:pt x="0" y="0"/>
                </a:cubicBezTo>
                <a:lnTo>
                  <a:pt x="34" y="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5" name="íṡḷídè">
            <a:extLst>
              <a:ext uri="{FF2B5EF4-FFF2-40B4-BE49-F238E27FC236}">
                <a16:creationId xmlns:a16="http://schemas.microsoft.com/office/drawing/2014/main" id="{6177A7CE-0D31-4871-ADA2-E95CEEDCA9B9}"/>
              </a:ext>
            </a:extLst>
          </p:cNvPr>
          <p:cNvSpPr/>
          <p:nvPr/>
        </p:nvSpPr>
        <p:spPr bwMode="auto">
          <a:xfrm>
            <a:off x="9256118" y="2054749"/>
            <a:ext cx="429880" cy="109267"/>
          </a:xfrm>
          <a:custGeom>
            <a:avLst/>
            <a:gdLst>
              <a:gd name="T0" fmla="*/ 198 w 299"/>
              <a:gd name="T1" fmla="*/ 39 h 76"/>
              <a:gd name="T2" fmla="*/ 104 w 299"/>
              <a:gd name="T3" fmla="*/ 39 h 76"/>
              <a:gd name="T4" fmla="*/ 104 w 299"/>
              <a:gd name="T5" fmla="*/ 0 h 76"/>
              <a:gd name="T6" fmla="*/ 0 w 299"/>
              <a:gd name="T7" fmla="*/ 0 h 76"/>
              <a:gd name="T8" fmla="*/ 0 w 299"/>
              <a:gd name="T9" fmla="*/ 76 h 76"/>
              <a:gd name="T10" fmla="*/ 299 w 299"/>
              <a:gd name="T11" fmla="*/ 76 h 76"/>
              <a:gd name="T12" fmla="*/ 299 w 299"/>
              <a:gd name="T13" fmla="*/ 0 h 76"/>
              <a:gd name="T14" fmla="*/ 198 w 299"/>
              <a:gd name="T15" fmla="*/ 0 h 76"/>
              <a:gd name="T16" fmla="*/ 198 w 299"/>
              <a:gd name="T17" fmla="*/ 39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9" h="76">
                <a:moveTo>
                  <a:pt x="198" y="39"/>
                </a:moveTo>
                <a:lnTo>
                  <a:pt x="104" y="39"/>
                </a:lnTo>
                <a:lnTo>
                  <a:pt x="104" y="0"/>
                </a:lnTo>
                <a:lnTo>
                  <a:pt x="0" y="0"/>
                </a:lnTo>
                <a:lnTo>
                  <a:pt x="0" y="76"/>
                </a:lnTo>
                <a:lnTo>
                  <a:pt x="299" y="76"/>
                </a:lnTo>
                <a:lnTo>
                  <a:pt x="299" y="0"/>
                </a:lnTo>
                <a:lnTo>
                  <a:pt x="198" y="0"/>
                </a:lnTo>
                <a:lnTo>
                  <a:pt x="198" y="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6" name="î$ḷîďe">
            <a:extLst>
              <a:ext uri="{FF2B5EF4-FFF2-40B4-BE49-F238E27FC236}">
                <a16:creationId xmlns:a16="http://schemas.microsoft.com/office/drawing/2014/main" id="{4440CBDF-C164-4F30-B4D0-29D331E67DBC}"/>
              </a:ext>
            </a:extLst>
          </p:cNvPr>
          <p:cNvSpPr/>
          <p:nvPr/>
        </p:nvSpPr>
        <p:spPr bwMode="auto">
          <a:xfrm>
            <a:off x="9431521" y="2054749"/>
            <a:ext cx="83388" cy="301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7" name="iş1îḑè">
            <a:extLst>
              <a:ext uri="{FF2B5EF4-FFF2-40B4-BE49-F238E27FC236}">
                <a16:creationId xmlns:a16="http://schemas.microsoft.com/office/drawing/2014/main" id="{5CEBC91D-6B4F-487C-8AC4-924ED7506CE4}"/>
              </a:ext>
            </a:extLst>
          </p:cNvPr>
          <p:cNvSpPr/>
          <p:nvPr/>
        </p:nvSpPr>
        <p:spPr bwMode="auto">
          <a:xfrm>
            <a:off x="9256118" y="1800272"/>
            <a:ext cx="429880" cy="228599"/>
          </a:xfrm>
          <a:custGeom>
            <a:avLst/>
            <a:gdLst>
              <a:gd name="T0" fmla="*/ 223 w 299"/>
              <a:gd name="T1" fmla="*/ 0 h 159"/>
              <a:gd name="T2" fmla="*/ 151 w 299"/>
              <a:gd name="T3" fmla="*/ 0 h 159"/>
              <a:gd name="T4" fmla="*/ 151 w 299"/>
              <a:gd name="T5" fmla="*/ 29 h 159"/>
              <a:gd name="T6" fmla="*/ 198 w 299"/>
              <a:gd name="T7" fmla="*/ 29 h 159"/>
              <a:gd name="T8" fmla="*/ 198 w 299"/>
              <a:gd name="T9" fmla="*/ 58 h 159"/>
              <a:gd name="T10" fmla="*/ 151 w 299"/>
              <a:gd name="T11" fmla="*/ 58 h 159"/>
              <a:gd name="T12" fmla="*/ 151 w 299"/>
              <a:gd name="T13" fmla="*/ 159 h 159"/>
              <a:gd name="T14" fmla="*/ 198 w 299"/>
              <a:gd name="T15" fmla="*/ 159 h 159"/>
              <a:gd name="T16" fmla="*/ 299 w 299"/>
              <a:gd name="T17" fmla="*/ 159 h 159"/>
              <a:gd name="T18" fmla="*/ 299 w 299"/>
              <a:gd name="T19" fmla="*/ 58 h 159"/>
              <a:gd name="T20" fmla="*/ 223 w 299"/>
              <a:gd name="T21" fmla="*/ 58 h 159"/>
              <a:gd name="T22" fmla="*/ 223 w 299"/>
              <a:gd name="T23" fmla="*/ 0 h 159"/>
              <a:gd name="T24" fmla="*/ 151 w 299"/>
              <a:gd name="T25" fmla="*/ 0 h 159"/>
              <a:gd name="T26" fmla="*/ 79 w 299"/>
              <a:gd name="T27" fmla="*/ 0 h 159"/>
              <a:gd name="T28" fmla="*/ 79 w 299"/>
              <a:gd name="T29" fmla="*/ 58 h 159"/>
              <a:gd name="T30" fmla="*/ 0 w 299"/>
              <a:gd name="T31" fmla="*/ 58 h 159"/>
              <a:gd name="T32" fmla="*/ 0 w 299"/>
              <a:gd name="T33" fmla="*/ 159 h 159"/>
              <a:gd name="T34" fmla="*/ 104 w 299"/>
              <a:gd name="T35" fmla="*/ 159 h 159"/>
              <a:gd name="T36" fmla="*/ 151 w 299"/>
              <a:gd name="T37" fmla="*/ 159 h 159"/>
              <a:gd name="T38" fmla="*/ 151 w 299"/>
              <a:gd name="T39" fmla="*/ 58 h 159"/>
              <a:gd name="T40" fmla="*/ 104 w 299"/>
              <a:gd name="T41" fmla="*/ 58 h 159"/>
              <a:gd name="T42" fmla="*/ 104 w 299"/>
              <a:gd name="T43" fmla="*/ 58 h 159"/>
              <a:gd name="T44" fmla="*/ 104 w 299"/>
              <a:gd name="T45" fmla="*/ 29 h 159"/>
              <a:gd name="T46" fmla="*/ 151 w 299"/>
              <a:gd name="T47" fmla="*/ 29 h 159"/>
              <a:gd name="T48" fmla="*/ 151 w 299"/>
              <a:gd name="T49" fmla="*/ 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99" h="159">
                <a:moveTo>
                  <a:pt x="223" y="0"/>
                </a:moveTo>
                <a:lnTo>
                  <a:pt x="151" y="0"/>
                </a:lnTo>
                <a:lnTo>
                  <a:pt x="151" y="29"/>
                </a:lnTo>
                <a:lnTo>
                  <a:pt x="198" y="29"/>
                </a:lnTo>
                <a:lnTo>
                  <a:pt x="198" y="58"/>
                </a:lnTo>
                <a:lnTo>
                  <a:pt x="151" y="58"/>
                </a:lnTo>
                <a:lnTo>
                  <a:pt x="151" y="159"/>
                </a:lnTo>
                <a:lnTo>
                  <a:pt x="198" y="159"/>
                </a:lnTo>
                <a:lnTo>
                  <a:pt x="299" y="159"/>
                </a:lnTo>
                <a:lnTo>
                  <a:pt x="299" y="58"/>
                </a:lnTo>
                <a:lnTo>
                  <a:pt x="223" y="58"/>
                </a:lnTo>
                <a:lnTo>
                  <a:pt x="223" y="0"/>
                </a:lnTo>
                <a:close/>
                <a:moveTo>
                  <a:pt x="151" y="0"/>
                </a:moveTo>
                <a:lnTo>
                  <a:pt x="79" y="0"/>
                </a:lnTo>
                <a:lnTo>
                  <a:pt x="79" y="58"/>
                </a:lnTo>
                <a:lnTo>
                  <a:pt x="0" y="58"/>
                </a:lnTo>
                <a:lnTo>
                  <a:pt x="0" y="159"/>
                </a:lnTo>
                <a:lnTo>
                  <a:pt x="104" y="159"/>
                </a:lnTo>
                <a:lnTo>
                  <a:pt x="151" y="159"/>
                </a:lnTo>
                <a:lnTo>
                  <a:pt x="151" y="58"/>
                </a:lnTo>
                <a:lnTo>
                  <a:pt x="104" y="58"/>
                </a:lnTo>
                <a:lnTo>
                  <a:pt x="104" y="58"/>
                </a:lnTo>
                <a:lnTo>
                  <a:pt x="104" y="29"/>
                </a:lnTo>
                <a:lnTo>
                  <a:pt x="151" y="29"/>
                </a:lnTo>
                <a:lnTo>
                  <a:pt x="15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8" name="í$ḷídè">
            <a:extLst>
              <a:ext uri="{FF2B5EF4-FFF2-40B4-BE49-F238E27FC236}">
                <a16:creationId xmlns:a16="http://schemas.microsoft.com/office/drawing/2014/main" id="{F505BC0C-E1F4-4B09-9FF8-E192677B73F9}"/>
              </a:ext>
            </a:extLst>
          </p:cNvPr>
          <p:cNvSpPr/>
          <p:nvPr/>
        </p:nvSpPr>
        <p:spPr bwMode="auto">
          <a:xfrm>
            <a:off x="6944251" y="2500444"/>
            <a:ext cx="435631" cy="445695"/>
          </a:xfrm>
          <a:custGeom>
            <a:avLst/>
            <a:gdLst>
              <a:gd name="T0" fmla="*/ 42 w 84"/>
              <a:gd name="T1" fmla="*/ 0 h 86"/>
              <a:gd name="T2" fmla="*/ 33 w 84"/>
              <a:gd name="T3" fmla="*/ 18 h 86"/>
              <a:gd name="T4" fmla="*/ 33 w 84"/>
              <a:gd name="T5" fmla="*/ 32 h 86"/>
              <a:gd name="T6" fmla="*/ 0 w 84"/>
              <a:gd name="T7" fmla="*/ 46 h 86"/>
              <a:gd name="T8" fmla="*/ 0 w 84"/>
              <a:gd name="T9" fmla="*/ 55 h 86"/>
              <a:gd name="T10" fmla="*/ 33 w 84"/>
              <a:gd name="T11" fmla="*/ 48 h 86"/>
              <a:gd name="T12" fmla="*/ 33 w 84"/>
              <a:gd name="T13" fmla="*/ 67 h 86"/>
              <a:gd name="T14" fmla="*/ 19 w 84"/>
              <a:gd name="T15" fmla="*/ 77 h 86"/>
              <a:gd name="T16" fmla="*/ 19 w 84"/>
              <a:gd name="T17" fmla="*/ 86 h 86"/>
              <a:gd name="T18" fmla="*/ 42 w 84"/>
              <a:gd name="T19" fmla="*/ 78 h 86"/>
              <a:gd name="T20" fmla="*/ 65 w 84"/>
              <a:gd name="T21" fmla="*/ 86 h 86"/>
              <a:gd name="T22" fmla="*/ 65 w 84"/>
              <a:gd name="T23" fmla="*/ 77 h 86"/>
              <a:gd name="T24" fmla="*/ 52 w 84"/>
              <a:gd name="T25" fmla="*/ 67 h 86"/>
              <a:gd name="T26" fmla="*/ 52 w 84"/>
              <a:gd name="T27" fmla="*/ 48 h 86"/>
              <a:gd name="T28" fmla="*/ 84 w 84"/>
              <a:gd name="T29" fmla="*/ 55 h 86"/>
              <a:gd name="T30" fmla="*/ 84 w 84"/>
              <a:gd name="T31" fmla="*/ 46 h 86"/>
              <a:gd name="T32" fmla="*/ 52 w 84"/>
              <a:gd name="T33" fmla="*/ 32 h 86"/>
              <a:gd name="T34" fmla="*/ 52 w 84"/>
              <a:gd name="T35" fmla="*/ 18 h 86"/>
              <a:gd name="T36" fmla="*/ 42 w 84"/>
              <a:gd name="T3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84" h="86">
                <a:moveTo>
                  <a:pt x="42" y="0"/>
                </a:moveTo>
                <a:cubicBezTo>
                  <a:pt x="37" y="0"/>
                  <a:pt x="33" y="13"/>
                  <a:pt x="33" y="18"/>
                </a:cubicBezTo>
                <a:cubicBezTo>
                  <a:pt x="33" y="32"/>
                  <a:pt x="33" y="32"/>
                  <a:pt x="33" y="32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55"/>
                  <a:pt x="0" y="55"/>
                  <a:pt x="0" y="55"/>
                </a:cubicBezTo>
                <a:cubicBezTo>
                  <a:pt x="33" y="48"/>
                  <a:pt x="33" y="48"/>
                  <a:pt x="33" y="48"/>
                </a:cubicBezTo>
                <a:cubicBezTo>
                  <a:pt x="33" y="67"/>
                  <a:pt x="33" y="67"/>
                  <a:pt x="33" y="67"/>
                </a:cubicBezTo>
                <a:cubicBezTo>
                  <a:pt x="19" y="77"/>
                  <a:pt x="19" y="77"/>
                  <a:pt x="19" y="77"/>
                </a:cubicBezTo>
                <a:cubicBezTo>
                  <a:pt x="19" y="86"/>
                  <a:pt x="19" y="86"/>
                  <a:pt x="19" y="86"/>
                </a:cubicBezTo>
                <a:cubicBezTo>
                  <a:pt x="42" y="78"/>
                  <a:pt x="42" y="78"/>
                  <a:pt x="42" y="78"/>
                </a:cubicBezTo>
                <a:cubicBezTo>
                  <a:pt x="65" y="86"/>
                  <a:pt x="65" y="86"/>
                  <a:pt x="65" y="86"/>
                </a:cubicBezTo>
                <a:cubicBezTo>
                  <a:pt x="65" y="77"/>
                  <a:pt x="65" y="77"/>
                  <a:pt x="65" y="77"/>
                </a:cubicBezTo>
                <a:cubicBezTo>
                  <a:pt x="52" y="67"/>
                  <a:pt x="52" y="67"/>
                  <a:pt x="52" y="67"/>
                </a:cubicBezTo>
                <a:cubicBezTo>
                  <a:pt x="52" y="48"/>
                  <a:pt x="52" y="48"/>
                  <a:pt x="52" y="48"/>
                </a:cubicBezTo>
                <a:cubicBezTo>
                  <a:pt x="84" y="55"/>
                  <a:pt x="84" y="55"/>
                  <a:pt x="84" y="55"/>
                </a:cubicBezTo>
                <a:cubicBezTo>
                  <a:pt x="84" y="46"/>
                  <a:pt x="84" y="46"/>
                  <a:pt x="84" y="46"/>
                </a:cubicBezTo>
                <a:cubicBezTo>
                  <a:pt x="52" y="32"/>
                  <a:pt x="52" y="32"/>
                  <a:pt x="52" y="32"/>
                </a:cubicBezTo>
                <a:cubicBezTo>
                  <a:pt x="52" y="18"/>
                  <a:pt x="52" y="18"/>
                  <a:pt x="52" y="18"/>
                </a:cubicBezTo>
                <a:cubicBezTo>
                  <a:pt x="52" y="13"/>
                  <a:pt x="48" y="0"/>
                  <a:pt x="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9" name="iśḷïdè">
            <a:extLst>
              <a:ext uri="{FF2B5EF4-FFF2-40B4-BE49-F238E27FC236}">
                <a16:creationId xmlns:a16="http://schemas.microsoft.com/office/drawing/2014/main" id="{7F4AB8F7-0CB8-4C07-B94E-F3C164488943}"/>
              </a:ext>
            </a:extLst>
          </p:cNvPr>
          <p:cNvSpPr/>
          <p:nvPr/>
        </p:nvSpPr>
        <p:spPr bwMode="auto">
          <a:xfrm>
            <a:off x="10866373" y="3696632"/>
            <a:ext cx="316300" cy="254477"/>
          </a:xfrm>
          <a:custGeom>
            <a:avLst/>
            <a:gdLst>
              <a:gd name="T0" fmla="*/ 48 w 61"/>
              <a:gd name="T1" fmla="*/ 49 h 49"/>
              <a:gd name="T2" fmla="*/ 48 w 61"/>
              <a:gd name="T3" fmla="*/ 32 h 49"/>
              <a:gd name="T4" fmla="*/ 56 w 61"/>
              <a:gd name="T5" fmla="*/ 24 h 49"/>
              <a:gd name="T6" fmla="*/ 61 w 61"/>
              <a:gd name="T7" fmla="*/ 24 h 49"/>
              <a:gd name="T8" fmla="*/ 61 w 61"/>
              <a:gd name="T9" fmla="*/ 6 h 49"/>
              <a:gd name="T10" fmla="*/ 54 w 61"/>
              <a:gd name="T11" fmla="*/ 0 h 49"/>
              <a:gd name="T12" fmla="*/ 39 w 61"/>
              <a:gd name="T13" fmla="*/ 0 h 49"/>
              <a:gd name="T14" fmla="*/ 39 w 61"/>
              <a:gd name="T15" fmla="*/ 8 h 49"/>
              <a:gd name="T16" fmla="*/ 45 w 61"/>
              <a:gd name="T17" fmla="*/ 13 h 49"/>
              <a:gd name="T18" fmla="*/ 39 w 61"/>
              <a:gd name="T19" fmla="*/ 19 h 49"/>
              <a:gd name="T20" fmla="*/ 39 w 61"/>
              <a:gd name="T21" fmla="*/ 22 h 49"/>
              <a:gd name="T22" fmla="*/ 45 w 61"/>
              <a:gd name="T23" fmla="*/ 28 h 49"/>
              <a:gd name="T24" fmla="*/ 39 w 61"/>
              <a:gd name="T25" fmla="*/ 33 h 49"/>
              <a:gd name="T26" fmla="*/ 39 w 61"/>
              <a:gd name="T27" fmla="*/ 49 h 49"/>
              <a:gd name="T28" fmla="*/ 48 w 61"/>
              <a:gd name="T29" fmla="*/ 49 h 49"/>
              <a:gd name="T30" fmla="*/ 39 w 61"/>
              <a:gd name="T31" fmla="*/ 0 h 49"/>
              <a:gd name="T32" fmla="*/ 22 w 61"/>
              <a:gd name="T33" fmla="*/ 0 h 49"/>
              <a:gd name="T34" fmla="*/ 22 w 61"/>
              <a:gd name="T35" fmla="*/ 8 h 49"/>
              <a:gd name="T36" fmla="*/ 22 w 61"/>
              <a:gd name="T37" fmla="*/ 8 h 49"/>
              <a:gd name="T38" fmla="*/ 22 w 61"/>
              <a:gd name="T39" fmla="*/ 8 h 49"/>
              <a:gd name="T40" fmla="*/ 27 w 61"/>
              <a:gd name="T41" fmla="*/ 13 h 49"/>
              <a:gd name="T42" fmla="*/ 22 w 61"/>
              <a:gd name="T43" fmla="*/ 19 h 49"/>
              <a:gd name="T44" fmla="*/ 22 w 61"/>
              <a:gd name="T45" fmla="*/ 19 h 49"/>
              <a:gd name="T46" fmla="*/ 22 w 61"/>
              <a:gd name="T47" fmla="*/ 22 h 49"/>
              <a:gd name="T48" fmla="*/ 22 w 61"/>
              <a:gd name="T49" fmla="*/ 22 h 49"/>
              <a:gd name="T50" fmla="*/ 22 w 61"/>
              <a:gd name="T51" fmla="*/ 22 h 49"/>
              <a:gd name="T52" fmla="*/ 27 w 61"/>
              <a:gd name="T53" fmla="*/ 28 h 49"/>
              <a:gd name="T54" fmla="*/ 22 w 61"/>
              <a:gd name="T55" fmla="*/ 33 h 49"/>
              <a:gd name="T56" fmla="*/ 22 w 61"/>
              <a:gd name="T57" fmla="*/ 33 h 49"/>
              <a:gd name="T58" fmla="*/ 22 w 61"/>
              <a:gd name="T59" fmla="*/ 49 h 49"/>
              <a:gd name="T60" fmla="*/ 39 w 61"/>
              <a:gd name="T61" fmla="*/ 49 h 49"/>
              <a:gd name="T62" fmla="*/ 39 w 61"/>
              <a:gd name="T63" fmla="*/ 33 h 49"/>
              <a:gd name="T64" fmla="*/ 39 w 61"/>
              <a:gd name="T65" fmla="*/ 33 h 49"/>
              <a:gd name="T66" fmla="*/ 34 w 61"/>
              <a:gd name="T67" fmla="*/ 28 h 49"/>
              <a:gd name="T68" fmla="*/ 39 w 61"/>
              <a:gd name="T69" fmla="*/ 22 h 49"/>
              <a:gd name="T70" fmla="*/ 39 w 61"/>
              <a:gd name="T71" fmla="*/ 22 h 49"/>
              <a:gd name="T72" fmla="*/ 39 w 61"/>
              <a:gd name="T73" fmla="*/ 22 h 49"/>
              <a:gd name="T74" fmla="*/ 39 w 61"/>
              <a:gd name="T75" fmla="*/ 19 h 49"/>
              <a:gd name="T76" fmla="*/ 39 w 61"/>
              <a:gd name="T77" fmla="*/ 19 h 49"/>
              <a:gd name="T78" fmla="*/ 34 w 61"/>
              <a:gd name="T79" fmla="*/ 13 h 49"/>
              <a:gd name="T80" fmla="*/ 39 w 61"/>
              <a:gd name="T81" fmla="*/ 8 h 49"/>
              <a:gd name="T82" fmla="*/ 39 w 61"/>
              <a:gd name="T83" fmla="*/ 8 h 49"/>
              <a:gd name="T84" fmla="*/ 39 w 61"/>
              <a:gd name="T85" fmla="*/ 8 h 49"/>
              <a:gd name="T86" fmla="*/ 39 w 61"/>
              <a:gd name="T87" fmla="*/ 0 h 49"/>
              <a:gd name="T88" fmla="*/ 22 w 61"/>
              <a:gd name="T89" fmla="*/ 0 h 49"/>
              <a:gd name="T90" fmla="*/ 6 w 61"/>
              <a:gd name="T91" fmla="*/ 0 h 49"/>
              <a:gd name="T92" fmla="*/ 0 w 61"/>
              <a:gd name="T93" fmla="*/ 6 h 49"/>
              <a:gd name="T94" fmla="*/ 0 w 61"/>
              <a:gd name="T95" fmla="*/ 24 h 49"/>
              <a:gd name="T96" fmla="*/ 5 w 61"/>
              <a:gd name="T97" fmla="*/ 24 h 49"/>
              <a:gd name="T98" fmla="*/ 13 w 61"/>
              <a:gd name="T99" fmla="*/ 32 h 49"/>
              <a:gd name="T100" fmla="*/ 13 w 61"/>
              <a:gd name="T101" fmla="*/ 49 h 49"/>
              <a:gd name="T102" fmla="*/ 22 w 61"/>
              <a:gd name="T103" fmla="*/ 49 h 49"/>
              <a:gd name="T104" fmla="*/ 22 w 61"/>
              <a:gd name="T105" fmla="*/ 33 h 49"/>
              <a:gd name="T106" fmla="*/ 16 w 61"/>
              <a:gd name="T107" fmla="*/ 28 h 49"/>
              <a:gd name="T108" fmla="*/ 22 w 61"/>
              <a:gd name="T109" fmla="*/ 22 h 49"/>
              <a:gd name="T110" fmla="*/ 22 w 61"/>
              <a:gd name="T111" fmla="*/ 19 h 49"/>
              <a:gd name="T112" fmla="*/ 16 w 61"/>
              <a:gd name="T113" fmla="*/ 13 h 49"/>
              <a:gd name="T114" fmla="*/ 22 w 61"/>
              <a:gd name="T115" fmla="*/ 8 h 49"/>
              <a:gd name="T116" fmla="*/ 22 w 61"/>
              <a:gd name="T117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1" h="49">
                <a:moveTo>
                  <a:pt x="48" y="49"/>
                </a:moveTo>
                <a:cubicBezTo>
                  <a:pt x="48" y="32"/>
                  <a:pt x="48" y="32"/>
                  <a:pt x="48" y="32"/>
                </a:cubicBezTo>
                <a:cubicBezTo>
                  <a:pt x="48" y="27"/>
                  <a:pt x="51" y="24"/>
                  <a:pt x="56" y="24"/>
                </a:cubicBezTo>
                <a:cubicBezTo>
                  <a:pt x="61" y="24"/>
                  <a:pt x="61" y="24"/>
                  <a:pt x="61" y="2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3"/>
                  <a:pt x="58" y="0"/>
                  <a:pt x="54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8"/>
                  <a:pt x="39" y="8"/>
                  <a:pt x="39" y="8"/>
                </a:cubicBezTo>
                <a:cubicBezTo>
                  <a:pt x="42" y="8"/>
                  <a:pt x="45" y="10"/>
                  <a:pt x="45" y="13"/>
                </a:cubicBezTo>
                <a:cubicBezTo>
                  <a:pt x="45" y="16"/>
                  <a:pt x="42" y="19"/>
                  <a:pt x="39" y="19"/>
                </a:cubicBezTo>
                <a:cubicBezTo>
                  <a:pt x="39" y="22"/>
                  <a:pt x="39" y="22"/>
                  <a:pt x="39" y="22"/>
                </a:cubicBezTo>
                <a:cubicBezTo>
                  <a:pt x="42" y="22"/>
                  <a:pt x="45" y="25"/>
                  <a:pt x="45" y="28"/>
                </a:cubicBezTo>
                <a:cubicBezTo>
                  <a:pt x="45" y="31"/>
                  <a:pt x="42" y="33"/>
                  <a:pt x="39" y="33"/>
                </a:cubicBezTo>
                <a:cubicBezTo>
                  <a:pt x="39" y="49"/>
                  <a:pt x="39" y="49"/>
                  <a:pt x="39" y="49"/>
                </a:cubicBezTo>
                <a:lnTo>
                  <a:pt x="48" y="49"/>
                </a:lnTo>
                <a:close/>
                <a:moveTo>
                  <a:pt x="39" y="0"/>
                </a:moveTo>
                <a:cubicBezTo>
                  <a:pt x="22" y="0"/>
                  <a:pt x="22" y="0"/>
                  <a:pt x="22" y="0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25" y="8"/>
                  <a:pt x="27" y="10"/>
                  <a:pt x="27" y="13"/>
                </a:cubicBezTo>
                <a:cubicBezTo>
                  <a:pt x="27" y="16"/>
                  <a:pt x="25" y="19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5" y="22"/>
                  <a:pt x="27" y="25"/>
                  <a:pt x="27" y="28"/>
                </a:cubicBezTo>
                <a:cubicBezTo>
                  <a:pt x="27" y="31"/>
                  <a:pt x="25" y="33"/>
                  <a:pt x="22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22" y="49"/>
                  <a:pt x="22" y="49"/>
                  <a:pt x="22" y="49"/>
                </a:cubicBezTo>
                <a:cubicBezTo>
                  <a:pt x="39" y="49"/>
                  <a:pt x="39" y="49"/>
                  <a:pt x="39" y="49"/>
                </a:cubicBezTo>
                <a:cubicBezTo>
                  <a:pt x="39" y="33"/>
                  <a:pt x="39" y="33"/>
                  <a:pt x="39" y="33"/>
                </a:cubicBezTo>
                <a:cubicBezTo>
                  <a:pt x="39" y="33"/>
                  <a:pt x="39" y="33"/>
                  <a:pt x="39" y="33"/>
                </a:cubicBezTo>
                <a:cubicBezTo>
                  <a:pt x="36" y="33"/>
                  <a:pt x="34" y="31"/>
                  <a:pt x="34" y="28"/>
                </a:cubicBezTo>
                <a:cubicBezTo>
                  <a:pt x="34" y="25"/>
                  <a:pt x="36" y="22"/>
                  <a:pt x="39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39" y="22"/>
                  <a:pt x="39" y="22"/>
                  <a:pt x="39" y="22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6" y="19"/>
                  <a:pt x="34" y="16"/>
                  <a:pt x="34" y="13"/>
                </a:cubicBezTo>
                <a:cubicBezTo>
                  <a:pt x="34" y="10"/>
                  <a:pt x="36" y="8"/>
                  <a:pt x="39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39" y="8"/>
                  <a:pt x="39" y="8"/>
                  <a:pt x="39" y="8"/>
                </a:cubicBezTo>
                <a:lnTo>
                  <a:pt x="39" y="0"/>
                </a:lnTo>
                <a:close/>
                <a:moveTo>
                  <a:pt x="22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24"/>
                  <a:pt x="0" y="24"/>
                  <a:pt x="0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10" y="24"/>
                  <a:pt x="13" y="27"/>
                  <a:pt x="13" y="32"/>
                </a:cubicBezTo>
                <a:cubicBezTo>
                  <a:pt x="13" y="49"/>
                  <a:pt x="13" y="49"/>
                  <a:pt x="13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2" y="33"/>
                  <a:pt x="22" y="33"/>
                  <a:pt x="22" y="33"/>
                </a:cubicBezTo>
                <a:cubicBezTo>
                  <a:pt x="19" y="33"/>
                  <a:pt x="16" y="31"/>
                  <a:pt x="16" y="28"/>
                </a:cubicBezTo>
                <a:cubicBezTo>
                  <a:pt x="16" y="25"/>
                  <a:pt x="19" y="22"/>
                  <a:pt x="22" y="22"/>
                </a:cubicBezTo>
                <a:cubicBezTo>
                  <a:pt x="22" y="19"/>
                  <a:pt x="22" y="19"/>
                  <a:pt x="22" y="19"/>
                </a:cubicBezTo>
                <a:cubicBezTo>
                  <a:pt x="19" y="19"/>
                  <a:pt x="16" y="16"/>
                  <a:pt x="16" y="13"/>
                </a:cubicBezTo>
                <a:cubicBezTo>
                  <a:pt x="16" y="10"/>
                  <a:pt x="19" y="8"/>
                  <a:pt x="22" y="8"/>
                </a:cubicBezTo>
                <a:lnTo>
                  <a:pt x="2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0" name="iś1íḍé">
            <a:extLst>
              <a:ext uri="{FF2B5EF4-FFF2-40B4-BE49-F238E27FC236}">
                <a16:creationId xmlns:a16="http://schemas.microsoft.com/office/drawing/2014/main" id="{F76F71AA-FBE6-427A-9F73-563D255C52DE}"/>
              </a:ext>
            </a:extLst>
          </p:cNvPr>
          <p:cNvSpPr/>
          <p:nvPr/>
        </p:nvSpPr>
        <p:spPr bwMode="auto">
          <a:xfrm>
            <a:off x="10810302" y="3837529"/>
            <a:ext cx="429880" cy="227160"/>
          </a:xfrm>
          <a:custGeom>
            <a:avLst/>
            <a:gdLst>
              <a:gd name="T0" fmla="*/ 78 w 83"/>
              <a:gd name="T1" fmla="*/ 0 h 44"/>
              <a:gd name="T2" fmla="*/ 72 w 83"/>
              <a:gd name="T3" fmla="*/ 0 h 44"/>
              <a:gd name="T4" fmla="*/ 67 w 83"/>
              <a:gd name="T5" fmla="*/ 0 h 44"/>
              <a:gd name="T6" fmla="*/ 61 w 83"/>
              <a:gd name="T7" fmla="*/ 5 h 44"/>
              <a:gd name="T8" fmla="*/ 61 w 83"/>
              <a:gd name="T9" fmla="*/ 24 h 44"/>
              <a:gd name="T10" fmla="*/ 21 w 83"/>
              <a:gd name="T11" fmla="*/ 24 h 44"/>
              <a:gd name="T12" fmla="*/ 21 w 83"/>
              <a:gd name="T13" fmla="*/ 5 h 44"/>
              <a:gd name="T14" fmla="*/ 16 w 83"/>
              <a:gd name="T15" fmla="*/ 0 h 44"/>
              <a:gd name="T16" fmla="*/ 11 w 83"/>
              <a:gd name="T17" fmla="*/ 0 h 44"/>
              <a:gd name="T18" fmla="*/ 6 w 83"/>
              <a:gd name="T19" fmla="*/ 0 h 44"/>
              <a:gd name="T20" fmla="*/ 0 w 83"/>
              <a:gd name="T21" fmla="*/ 5 h 44"/>
              <a:gd name="T22" fmla="*/ 0 w 83"/>
              <a:gd name="T23" fmla="*/ 33 h 44"/>
              <a:gd name="T24" fmla="*/ 8 w 83"/>
              <a:gd name="T25" fmla="*/ 41 h 44"/>
              <a:gd name="T26" fmla="*/ 8 w 83"/>
              <a:gd name="T27" fmla="*/ 41 h 44"/>
              <a:gd name="T28" fmla="*/ 9 w 83"/>
              <a:gd name="T29" fmla="*/ 43 h 44"/>
              <a:gd name="T30" fmla="*/ 11 w 83"/>
              <a:gd name="T31" fmla="*/ 44 h 44"/>
              <a:gd name="T32" fmla="*/ 13 w 83"/>
              <a:gd name="T33" fmla="*/ 44 h 44"/>
              <a:gd name="T34" fmla="*/ 15 w 83"/>
              <a:gd name="T35" fmla="*/ 43 h 44"/>
              <a:gd name="T36" fmla="*/ 16 w 83"/>
              <a:gd name="T37" fmla="*/ 41 h 44"/>
              <a:gd name="T38" fmla="*/ 16 w 83"/>
              <a:gd name="T39" fmla="*/ 41 h 44"/>
              <a:gd name="T40" fmla="*/ 67 w 83"/>
              <a:gd name="T41" fmla="*/ 41 h 44"/>
              <a:gd name="T42" fmla="*/ 67 w 83"/>
              <a:gd name="T43" fmla="*/ 41 h 44"/>
              <a:gd name="T44" fmla="*/ 68 w 83"/>
              <a:gd name="T45" fmla="*/ 43 h 44"/>
              <a:gd name="T46" fmla="*/ 70 w 83"/>
              <a:gd name="T47" fmla="*/ 44 h 44"/>
              <a:gd name="T48" fmla="*/ 72 w 83"/>
              <a:gd name="T49" fmla="*/ 44 h 44"/>
              <a:gd name="T50" fmla="*/ 74 w 83"/>
              <a:gd name="T51" fmla="*/ 43 h 44"/>
              <a:gd name="T52" fmla="*/ 75 w 83"/>
              <a:gd name="T53" fmla="*/ 41 h 44"/>
              <a:gd name="T54" fmla="*/ 75 w 83"/>
              <a:gd name="T55" fmla="*/ 41 h 44"/>
              <a:gd name="T56" fmla="*/ 78 w 83"/>
              <a:gd name="T57" fmla="*/ 41 h 44"/>
              <a:gd name="T58" fmla="*/ 83 w 83"/>
              <a:gd name="T59" fmla="*/ 33 h 44"/>
              <a:gd name="T60" fmla="*/ 83 w 83"/>
              <a:gd name="T61" fmla="*/ 5 h 44"/>
              <a:gd name="T62" fmla="*/ 78 w 83"/>
              <a:gd name="T63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3" h="44">
                <a:moveTo>
                  <a:pt x="78" y="0"/>
                </a:moveTo>
                <a:cubicBezTo>
                  <a:pt x="72" y="0"/>
                  <a:pt x="72" y="0"/>
                  <a:pt x="72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4" y="0"/>
                  <a:pt x="61" y="1"/>
                  <a:pt x="61" y="5"/>
                </a:cubicBezTo>
                <a:cubicBezTo>
                  <a:pt x="61" y="24"/>
                  <a:pt x="61" y="24"/>
                  <a:pt x="6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1"/>
                  <a:pt x="20" y="0"/>
                  <a:pt x="16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1"/>
                  <a:pt x="0" y="5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4" y="41"/>
                  <a:pt x="8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8" y="42"/>
                  <a:pt x="8" y="42"/>
                  <a:pt x="9" y="43"/>
                </a:cubicBezTo>
                <a:cubicBezTo>
                  <a:pt x="9" y="44"/>
                  <a:pt x="10" y="44"/>
                  <a:pt x="11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4" y="44"/>
                  <a:pt x="15" y="44"/>
                  <a:pt x="15" y="43"/>
                </a:cubicBezTo>
                <a:cubicBezTo>
                  <a:pt x="16" y="42"/>
                  <a:pt x="16" y="42"/>
                  <a:pt x="16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7" y="42"/>
                  <a:pt x="67" y="42"/>
                  <a:pt x="68" y="43"/>
                </a:cubicBezTo>
                <a:cubicBezTo>
                  <a:pt x="68" y="44"/>
                  <a:pt x="69" y="44"/>
                  <a:pt x="70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3" y="44"/>
                  <a:pt x="74" y="44"/>
                  <a:pt x="74" y="43"/>
                </a:cubicBezTo>
                <a:cubicBezTo>
                  <a:pt x="75" y="42"/>
                  <a:pt x="75" y="42"/>
                  <a:pt x="75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8" y="41"/>
                  <a:pt x="78" y="41"/>
                  <a:pt x="78" y="41"/>
                </a:cubicBezTo>
                <a:cubicBezTo>
                  <a:pt x="81" y="41"/>
                  <a:pt x="83" y="36"/>
                  <a:pt x="83" y="33"/>
                </a:cubicBezTo>
                <a:cubicBezTo>
                  <a:pt x="83" y="5"/>
                  <a:pt x="83" y="5"/>
                  <a:pt x="83" y="5"/>
                </a:cubicBezTo>
                <a:cubicBezTo>
                  <a:pt x="83" y="1"/>
                  <a:pt x="81" y="0"/>
                  <a:pt x="7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1" name="î$ḷîḋê">
            <a:extLst>
              <a:ext uri="{FF2B5EF4-FFF2-40B4-BE49-F238E27FC236}">
                <a16:creationId xmlns:a16="http://schemas.microsoft.com/office/drawing/2014/main" id="{51EDFA0C-06A9-45B8-AE01-DF08EAA9E5AD}"/>
              </a:ext>
            </a:extLst>
          </p:cNvPr>
          <p:cNvSpPr/>
          <p:nvPr/>
        </p:nvSpPr>
        <p:spPr bwMode="auto">
          <a:xfrm>
            <a:off x="10959826" y="3748390"/>
            <a:ext cx="37381" cy="316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2" name="íṩ1ídê">
            <a:extLst>
              <a:ext uri="{FF2B5EF4-FFF2-40B4-BE49-F238E27FC236}">
                <a16:creationId xmlns:a16="http://schemas.microsoft.com/office/drawing/2014/main" id="{9DDF7917-E2C5-40A9-968F-77194B33DC3E}"/>
              </a:ext>
            </a:extLst>
          </p:cNvPr>
          <p:cNvSpPr/>
          <p:nvPr/>
        </p:nvSpPr>
        <p:spPr bwMode="auto">
          <a:xfrm>
            <a:off x="11053277" y="3748390"/>
            <a:ext cx="35943" cy="3163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3" name="ï$lîḓê">
            <a:extLst>
              <a:ext uri="{FF2B5EF4-FFF2-40B4-BE49-F238E27FC236}">
                <a16:creationId xmlns:a16="http://schemas.microsoft.com/office/drawing/2014/main" id="{857D6A09-D585-4C33-A677-4AD4A7664FEB}"/>
              </a:ext>
            </a:extLst>
          </p:cNvPr>
          <p:cNvSpPr/>
          <p:nvPr/>
        </p:nvSpPr>
        <p:spPr bwMode="auto">
          <a:xfrm>
            <a:off x="10959826" y="3821714"/>
            <a:ext cx="37381" cy="3594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4" name="îSliḋê">
            <a:extLst>
              <a:ext uri="{FF2B5EF4-FFF2-40B4-BE49-F238E27FC236}">
                <a16:creationId xmlns:a16="http://schemas.microsoft.com/office/drawing/2014/main" id="{BC3C1F2F-E47F-4CD5-86CC-8EB7B8BA101C}"/>
              </a:ext>
            </a:extLst>
          </p:cNvPr>
          <p:cNvSpPr/>
          <p:nvPr/>
        </p:nvSpPr>
        <p:spPr bwMode="auto">
          <a:xfrm>
            <a:off x="11053277" y="3821714"/>
            <a:ext cx="35943" cy="3594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5" name="ïṧ1iḑé">
            <a:extLst>
              <a:ext uri="{FF2B5EF4-FFF2-40B4-BE49-F238E27FC236}">
                <a16:creationId xmlns:a16="http://schemas.microsoft.com/office/drawing/2014/main" id="{3D0E6ECB-EC0B-43D8-8855-DF8C2E7683A2}"/>
              </a:ext>
            </a:extLst>
          </p:cNvPr>
          <p:cNvSpPr/>
          <p:nvPr/>
        </p:nvSpPr>
        <p:spPr bwMode="auto">
          <a:xfrm>
            <a:off x="7654489" y="1955545"/>
            <a:ext cx="451447" cy="378122"/>
          </a:xfrm>
          <a:custGeom>
            <a:avLst/>
            <a:gdLst>
              <a:gd name="T0" fmla="*/ 58 w 87"/>
              <a:gd name="T1" fmla="*/ 0 h 73"/>
              <a:gd name="T2" fmla="*/ 31 w 87"/>
              <a:gd name="T3" fmla="*/ 0 h 73"/>
              <a:gd name="T4" fmla="*/ 0 w 87"/>
              <a:gd name="T5" fmla="*/ 26 h 73"/>
              <a:gd name="T6" fmla="*/ 9 w 87"/>
              <a:gd name="T7" fmla="*/ 38 h 73"/>
              <a:gd name="T8" fmla="*/ 20 w 87"/>
              <a:gd name="T9" fmla="*/ 27 h 73"/>
              <a:gd name="T10" fmla="*/ 20 w 87"/>
              <a:gd name="T11" fmla="*/ 73 h 73"/>
              <a:gd name="T12" fmla="*/ 44 w 87"/>
              <a:gd name="T13" fmla="*/ 73 h 73"/>
              <a:gd name="T14" fmla="*/ 68 w 87"/>
              <a:gd name="T15" fmla="*/ 73 h 73"/>
              <a:gd name="T16" fmla="*/ 67 w 87"/>
              <a:gd name="T17" fmla="*/ 27 h 73"/>
              <a:gd name="T18" fmla="*/ 79 w 87"/>
              <a:gd name="T19" fmla="*/ 38 h 73"/>
              <a:gd name="T20" fmla="*/ 87 w 87"/>
              <a:gd name="T21" fmla="*/ 26 h 73"/>
              <a:gd name="T22" fmla="*/ 58 w 87"/>
              <a:gd name="T23" fmla="*/ 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" h="73">
                <a:moveTo>
                  <a:pt x="58" y="0"/>
                </a:moveTo>
                <a:cubicBezTo>
                  <a:pt x="53" y="8"/>
                  <a:pt x="36" y="8"/>
                  <a:pt x="31" y="0"/>
                </a:cubicBezTo>
                <a:cubicBezTo>
                  <a:pt x="31" y="0"/>
                  <a:pt x="5" y="15"/>
                  <a:pt x="0" y="26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16" y="30"/>
                  <a:pt x="20" y="27"/>
                </a:cubicBezTo>
                <a:cubicBezTo>
                  <a:pt x="20" y="73"/>
                  <a:pt x="20" y="73"/>
                  <a:pt x="20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7" y="27"/>
                  <a:pt x="67" y="27"/>
                  <a:pt x="67" y="27"/>
                </a:cubicBezTo>
                <a:cubicBezTo>
                  <a:pt x="71" y="30"/>
                  <a:pt x="79" y="38"/>
                  <a:pt x="79" y="38"/>
                </a:cubicBezTo>
                <a:cubicBezTo>
                  <a:pt x="87" y="26"/>
                  <a:pt x="87" y="26"/>
                  <a:pt x="87" y="26"/>
                </a:cubicBezTo>
                <a:cubicBezTo>
                  <a:pt x="82" y="15"/>
                  <a:pt x="58" y="0"/>
                  <a:pt x="5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6" name="iṧļídè">
            <a:extLst>
              <a:ext uri="{FF2B5EF4-FFF2-40B4-BE49-F238E27FC236}">
                <a16:creationId xmlns:a16="http://schemas.microsoft.com/office/drawing/2014/main" id="{F8F990AF-E4BA-4649-BAF1-DF19B578FBCE}"/>
              </a:ext>
            </a:extLst>
          </p:cNvPr>
          <p:cNvSpPr/>
          <p:nvPr/>
        </p:nvSpPr>
        <p:spPr bwMode="auto">
          <a:xfrm>
            <a:off x="7821266" y="1941168"/>
            <a:ext cx="129395" cy="35943"/>
          </a:xfrm>
          <a:custGeom>
            <a:avLst/>
            <a:gdLst>
              <a:gd name="T0" fmla="*/ 13 w 25"/>
              <a:gd name="T1" fmla="*/ 7 h 7"/>
              <a:gd name="T2" fmla="*/ 24 w 25"/>
              <a:gd name="T3" fmla="*/ 2 h 7"/>
              <a:gd name="T4" fmla="*/ 24 w 25"/>
              <a:gd name="T5" fmla="*/ 0 h 7"/>
              <a:gd name="T6" fmla="*/ 22 w 25"/>
              <a:gd name="T7" fmla="*/ 1 h 7"/>
              <a:gd name="T8" fmla="*/ 13 w 25"/>
              <a:gd name="T9" fmla="*/ 5 h 7"/>
              <a:gd name="T10" fmla="*/ 3 w 25"/>
              <a:gd name="T11" fmla="*/ 1 h 7"/>
              <a:gd name="T12" fmla="*/ 1 w 25"/>
              <a:gd name="T13" fmla="*/ 0 h 7"/>
              <a:gd name="T14" fmla="*/ 1 w 25"/>
              <a:gd name="T15" fmla="*/ 2 h 7"/>
              <a:gd name="T16" fmla="*/ 13 w 25"/>
              <a:gd name="T1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7">
                <a:moveTo>
                  <a:pt x="13" y="7"/>
                </a:moveTo>
                <a:cubicBezTo>
                  <a:pt x="18" y="7"/>
                  <a:pt x="23" y="5"/>
                  <a:pt x="24" y="2"/>
                </a:cubicBezTo>
                <a:cubicBezTo>
                  <a:pt x="25" y="2"/>
                  <a:pt x="24" y="1"/>
                  <a:pt x="24" y="0"/>
                </a:cubicBezTo>
                <a:cubicBezTo>
                  <a:pt x="23" y="0"/>
                  <a:pt x="22" y="0"/>
                  <a:pt x="22" y="1"/>
                </a:cubicBezTo>
                <a:cubicBezTo>
                  <a:pt x="21" y="3"/>
                  <a:pt x="17" y="5"/>
                  <a:pt x="13" y="5"/>
                </a:cubicBezTo>
                <a:cubicBezTo>
                  <a:pt x="8" y="5"/>
                  <a:pt x="4" y="3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1" y="1"/>
                  <a:pt x="0" y="2"/>
                  <a:pt x="1" y="2"/>
                </a:cubicBezTo>
                <a:cubicBezTo>
                  <a:pt x="2" y="5"/>
                  <a:pt x="7" y="7"/>
                  <a:pt x="13" y="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7" name="îṣḻïdé">
            <a:extLst>
              <a:ext uri="{FF2B5EF4-FFF2-40B4-BE49-F238E27FC236}">
                <a16:creationId xmlns:a16="http://schemas.microsoft.com/office/drawing/2014/main" id="{1402DBC1-DA18-4C54-8AAC-B0158E9728B7}"/>
              </a:ext>
            </a:extLst>
          </p:cNvPr>
          <p:cNvSpPr/>
          <p:nvPr/>
        </p:nvSpPr>
        <p:spPr bwMode="auto">
          <a:xfrm>
            <a:off x="10406300" y="5262316"/>
            <a:ext cx="378123" cy="393937"/>
          </a:xfrm>
          <a:custGeom>
            <a:avLst/>
            <a:gdLst>
              <a:gd name="T0" fmla="*/ 56 w 73"/>
              <a:gd name="T1" fmla="*/ 2 h 76"/>
              <a:gd name="T2" fmla="*/ 51 w 73"/>
              <a:gd name="T3" fmla="*/ 2 h 76"/>
              <a:gd name="T4" fmla="*/ 50 w 73"/>
              <a:gd name="T5" fmla="*/ 3 h 76"/>
              <a:gd name="T6" fmla="*/ 44 w 73"/>
              <a:gd name="T7" fmla="*/ 5 h 76"/>
              <a:gd name="T8" fmla="*/ 17 w 73"/>
              <a:gd name="T9" fmla="*/ 5 h 76"/>
              <a:gd name="T10" fmla="*/ 13 w 73"/>
              <a:gd name="T11" fmla="*/ 8 h 76"/>
              <a:gd name="T12" fmla="*/ 1 w 73"/>
              <a:gd name="T13" fmla="*/ 40 h 76"/>
              <a:gd name="T14" fmla="*/ 7 w 73"/>
              <a:gd name="T15" fmla="*/ 47 h 76"/>
              <a:gd name="T16" fmla="*/ 29 w 73"/>
              <a:gd name="T17" fmla="*/ 47 h 76"/>
              <a:gd name="T18" fmla="*/ 28 w 73"/>
              <a:gd name="T19" fmla="*/ 54 h 76"/>
              <a:gd name="T20" fmla="*/ 24 w 73"/>
              <a:gd name="T21" fmla="*/ 66 h 76"/>
              <a:gd name="T22" fmla="*/ 26 w 73"/>
              <a:gd name="T23" fmla="*/ 72 h 76"/>
              <a:gd name="T24" fmla="*/ 34 w 73"/>
              <a:gd name="T25" fmla="*/ 72 h 76"/>
              <a:gd name="T26" fmla="*/ 41 w 73"/>
              <a:gd name="T27" fmla="*/ 57 h 76"/>
              <a:gd name="T28" fmla="*/ 55 w 73"/>
              <a:gd name="T29" fmla="*/ 40 h 76"/>
              <a:gd name="T30" fmla="*/ 57 w 73"/>
              <a:gd name="T31" fmla="*/ 37 h 76"/>
              <a:gd name="T32" fmla="*/ 72 w 73"/>
              <a:gd name="T33" fmla="*/ 23 h 76"/>
              <a:gd name="T34" fmla="*/ 72 w 73"/>
              <a:gd name="T35" fmla="*/ 18 h 76"/>
              <a:gd name="T36" fmla="*/ 56 w 73"/>
              <a:gd name="T37" fmla="*/ 2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3" h="76">
                <a:moveTo>
                  <a:pt x="56" y="2"/>
                </a:moveTo>
                <a:cubicBezTo>
                  <a:pt x="54" y="0"/>
                  <a:pt x="52" y="0"/>
                  <a:pt x="51" y="2"/>
                </a:cubicBezTo>
                <a:cubicBezTo>
                  <a:pt x="50" y="3"/>
                  <a:pt x="50" y="3"/>
                  <a:pt x="50" y="3"/>
                </a:cubicBezTo>
                <a:cubicBezTo>
                  <a:pt x="48" y="4"/>
                  <a:pt x="46" y="5"/>
                  <a:pt x="44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5" y="5"/>
                  <a:pt x="13" y="7"/>
                  <a:pt x="13" y="8"/>
                </a:cubicBezTo>
                <a:cubicBezTo>
                  <a:pt x="1" y="40"/>
                  <a:pt x="1" y="40"/>
                  <a:pt x="1" y="40"/>
                </a:cubicBezTo>
                <a:cubicBezTo>
                  <a:pt x="0" y="44"/>
                  <a:pt x="2" y="47"/>
                  <a:pt x="7" y="47"/>
                </a:cubicBezTo>
                <a:cubicBezTo>
                  <a:pt x="29" y="47"/>
                  <a:pt x="29" y="47"/>
                  <a:pt x="29" y="47"/>
                </a:cubicBezTo>
                <a:cubicBezTo>
                  <a:pt x="30" y="50"/>
                  <a:pt x="29" y="53"/>
                  <a:pt x="28" y="54"/>
                </a:cubicBezTo>
                <a:cubicBezTo>
                  <a:pt x="27" y="56"/>
                  <a:pt x="23" y="60"/>
                  <a:pt x="24" y="66"/>
                </a:cubicBezTo>
                <a:cubicBezTo>
                  <a:pt x="24" y="68"/>
                  <a:pt x="25" y="71"/>
                  <a:pt x="26" y="72"/>
                </a:cubicBezTo>
                <a:cubicBezTo>
                  <a:pt x="30" y="76"/>
                  <a:pt x="34" y="75"/>
                  <a:pt x="34" y="72"/>
                </a:cubicBezTo>
                <a:cubicBezTo>
                  <a:pt x="34" y="67"/>
                  <a:pt x="32" y="62"/>
                  <a:pt x="41" y="57"/>
                </a:cubicBezTo>
                <a:cubicBezTo>
                  <a:pt x="49" y="51"/>
                  <a:pt x="55" y="40"/>
                  <a:pt x="55" y="40"/>
                </a:cubicBezTo>
                <a:cubicBezTo>
                  <a:pt x="55" y="40"/>
                  <a:pt x="56" y="39"/>
                  <a:pt x="57" y="37"/>
                </a:cubicBezTo>
                <a:cubicBezTo>
                  <a:pt x="72" y="23"/>
                  <a:pt x="72" y="23"/>
                  <a:pt x="72" y="23"/>
                </a:cubicBezTo>
                <a:cubicBezTo>
                  <a:pt x="73" y="22"/>
                  <a:pt x="73" y="19"/>
                  <a:pt x="72" y="18"/>
                </a:cubicBezTo>
                <a:lnTo>
                  <a:pt x="56" y="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8" name="íṧ1îdê">
            <a:extLst>
              <a:ext uri="{FF2B5EF4-FFF2-40B4-BE49-F238E27FC236}">
                <a16:creationId xmlns:a16="http://schemas.microsoft.com/office/drawing/2014/main" id="{453668B1-1D3C-430C-8588-F9FCBD78A292}"/>
              </a:ext>
            </a:extLst>
          </p:cNvPr>
          <p:cNvSpPr/>
          <p:nvPr/>
        </p:nvSpPr>
        <p:spPr bwMode="auto">
          <a:xfrm>
            <a:off x="7266303" y="2215774"/>
            <a:ext cx="429880" cy="408314"/>
          </a:xfrm>
          <a:custGeom>
            <a:avLst/>
            <a:gdLst>
              <a:gd name="T0" fmla="*/ 11 w 83"/>
              <a:gd name="T1" fmla="*/ 63 h 79"/>
              <a:gd name="T2" fmla="*/ 34 w 83"/>
              <a:gd name="T3" fmla="*/ 52 h 79"/>
              <a:gd name="T4" fmla="*/ 38 w 83"/>
              <a:gd name="T5" fmla="*/ 51 h 79"/>
              <a:gd name="T6" fmla="*/ 39 w 83"/>
              <a:gd name="T7" fmla="*/ 55 h 79"/>
              <a:gd name="T8" fmla="*/ 38 w 83"/>
              <a:gd name="T9" fmla="*/ 65 h 79"/>
              <a:gd name="T10" fmla="*/ 38 w 83"/>
              <a:gd name="T11" fmla="*/ 79 h 79"/>
              <a:gd name="T12" fmla="*/ 45 w 83"/>
              <a:gd name="T13" fmla="*/ 79 h 79"/>
              <a:gd name="T14" fmla="*/ 44 w 83"/>
              <a:gd name="T15" fmla="*/ 65 h 79"/>
              <a:gd name="T16" fmla="*/ 44 w 83"/>
              <a:gd name="T17" fmla="*/ 55 h 79"/>
              <a:gd name="T18" fmla="*/ 44 w 83"/>
              <a:gd name="T19" fmla="*/ 51 h 79"/>
              <a:gd name="T20" fmla="*/ 48 w 83"/>
              <a:gd name="T21" fmla="*/ 52 h 79"/>
              <a:gd name="T22" fmla="*/ 71 w 83"/>
              <a:gd name="T23" fmla="*/ 63 h 79"/>
              <a:gd name="T24" fmla="*/ 80 w 83"/>
              <a:gd name="T25" fmla="*/ 54 h 79"/>
              <a:gd name="T26" fmla="*/ 74 w 83"/>
              <a:gd name="T27" fmla="*/ 26 h 79"/>
              <a:gd name="T28" fmla="*/ 46 w 83"/>
              <a:gd name="T29" fmla="*/ 44 h 79"/>
              <a:gd name="T30" fmla="*/ 45 w 83"/>
              <a:gd name="T31" fmla="*/ 41 h 79"/>
              <a:gd name="T32" fmla="*/ 50 w 83"/>
              <a:gd name="T33" fmla="*/ 32 h 79"/>
              <a:gd name="T34" fmla="*/ 59 w 83"/>
              <a:gd name="T35" fmla="*/ 10 h 79"/>
              <a:gd name="T36" fmla="*/ 41 w 83"/>
              <a:gd name="T37" fmla="*/ 0 h 79"/>
              <a:gd name="T38" fmla="*/ 23 w 83"/>
              <a:gd name="T39" fmla="*/ 10 h 79"/>
              <a:gd name="T40" fmla="*/ 33 w 83"/>
              <a:gd name="T41" fmla="*/ 32 h 79"/>
              <a:gd name="T42" fmla="*/ 38 w 83"/>
              <a:gd name="T43" fmla="*/ 41 h 79"/>
              <a:gd name="T44" fmla="*/ 36 w 83"/>
              <a:gd name="T45" fmla="*/ 44 h 79"/>
              <a:gd name="T46" fmla="*/ 8 w 83"/>
              <a:gd name="T47" fmla="*/ 26 h 79"/>
              <a:gd name="T48" fmla="*/ 2 w 83"/>
              <a:gd name="T49" fmla="*/ 54 h 79"/>
              <a:gd name="T50" fmla="*/ 11 w 83"/>
              <a:gd name="T51" fmla="*/ 63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83" h="79">
                <a:moveTo>
                  <a:pt x="11" y="63"/>
                </a:moveTo>
                <a:cubicBezTo>
                  <a:pt x="20" y="64"/>
                  <a:pt x="27" y="55"/>
                  <a:pt x="34" y="52"/>
                </a:cubicBezTo>
                <a:cubicBezTo>
                  <a:pt x="35" y="51"/>
                  <a:pt x="38" y="50"/>
                  <a:pt x="38" y="51"/>
                </a:cubicBezTo>
                <a:cubicBezTo>
                  <a:pt x="39" y="52"/>
                  <a:pt x="39" y="54"/>
                  <a:pt x="39" y="55"/>
                </a:cubicBezTo>
                <a:cubicBezTo>
                  <a:pt x="39" y="59"/>
                  <a:pt x="38" y="62"/>
                  <a:pt x="38" y="65"/>
                </a:cubicBezTo>
                <a:cubicBezTo>
                  <a:pt x="38" y="69"/>
                  <a:pt x="38" y="75"/>
                  <a:pt x="38" y="79"/>
                </a:cubicBezTo>
                <a:cubicBezTo>
                  <a:pt x="45" y="79"/>
                  <a:pt x="45" y="79"/>
                  <a:pt x="45" y="79"/>
                </a:cubicBezTo>
                <a:cubicBezTo>
                  <a:pt x="44" y="75"/>
                  <a:pt x="44" y="69"/>
                  <a:pt x="44" y="65"/>
                </a:cubicBezTo>
                <a:cubicBezTo>
                  <a:pt x="44" y="62"/>
                  <a:pt x="44" y="59"/>
                  <a:pt x="44" y="55"/>
                </a:cubicBezTo>
                <a:cubicBezTo>
                  <a:pt x="44" y="54"/>
                  <a:pt x="43" y="52"/>
                  <a:pt x="44" y="51"/>
                </a:cubicBezTo>
                <a:cubicBezTo>
                  <a:pt x="45" y="50"/>
                  <a:pt x="47" y="51"/>
                  <a:pt x="48" y="52"/>
                </a:cubicBezTo>
                <a:cubicBezTo>
                  <a:pt x="55" y="55"/>
                  <a:pt x="62" y="64"/>
                  <a:pt x="71" y="63"/>
                </a:cubicBezTo>
                <a:cubicBezTo>
                  <a:pt x="76" y="63"/>
                  <a:pt x="78" y="59"/>
                  <a:pt x="80" y="54"/>
                </a:cubicBezTo>
                <a:cubicBezTo>
                  <a:pt x="83" y="46"/>
                  <a:pt x="83" y="31"/>
                  <a:pt x="74" y="26"/>
                </a:cubicBezTo>
                <a:cubicBezTo>
                  <a:pt x="61" y="18"/>
                  <a:pt x="57" y="43"/>
                  <a:pt x="46" y="44"/>
                </a:cubicBezTo>
                <a:cubicBezTo>
                  <a:pt x="44" y="44"/>
                  <a:pt x="44" y="43"/>
                  <a:pt x="45" y="41"/>
                </a:cubicBezTo>
                <a:cubicBezTo>
                  <a:pt x="46" y="38"/>
                  <a:pt x="48" y="35"/>
                  <a:pt x="50" y="32"/>
                </a:cubicBezTo>
                <a:cubicBezTo>
                  <a:pt x="54" y="26"/>
                  <a:pt x="60" y="18"/>
                  <a:pt x="59" y="10"/>
                </a:cubicBezTo>
                <a:cubicBezTo>
                  <a:pt x="58" y="2"/>
                  <a:pt x="49" y="0"/>
                  <a:pt x="41" y="0"/>
                </a:cubicBezTo>
                <a:cubicBezTo>
                  <a:pt x="33" y="0"/>
                  <a:pt x="24" y="2"/>
                  <a:pt x="23" y="10"/>
                </a:cubicBezTo>
                <a:cubicBezTo>
                  <a:pt x="22" y="18"/>
                  <a:pt x="28" y="26"/>
                  <a:pt x="33" y="32"/>
                </a:cubicBezTo>
                <a:cubicBezTo>
                  <a:pt x="35" y="35"/>
                  <a:pt x="37" y="38"/>
                  <a:pt x="38" y="41"/>
                </a:cubicBezTo>
                <a:cubicBezTo>
                  <a:pt x="38" y="43"/>
                  <a:pt x="39" y="44"/>
                  <a:pt x="36" y="44"/>
                </a:cubicBezTo>
                <a:cubicBezTo>
                  <a:pt x="25" y="43"/>
                  <a:pt x="21" y="18"/>
                  <a:pt x="8" y="26"/>
                </a:cubicBezTo>
                <a:cubicBezTo>
                  <a:pt x="0" y="31"/>
                  <a:pt x="0" y="46"/>
                  <a:pt x="2" y="54"/>
                </a:cubicBezTo>
                <a:cubicBezTo>
                  <a:pt x="4" y="59"/>
                  <a:pt x="7" y="63"/>
                  <a:pt x="11" y="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9" name="íṡľiḑè">
            <a:extLst>
              <a:ext uri="{FF2B5EF4-FFF2-40B4-BE49-F238E27FC236}">
                <a16:creationId xmlns:a16="http://schemas.microsoft.com/office/drawing/2014/main" id="{32CBC073-E571-4860-B080-760BBF501BC8}"/>
              </a:ext>
            </a:extLst>
          </p:cNvPr>
          <p:cNvSpPr/>
          <p:nvPr/>
        </p:nvSpPr>
        <p:spPr bwMode="auto">
          <a:xfrm>
            <a:off x="6737219" y="2946139"/>
            <a:ext cx="373809" cy="398250"/>
          </a:xfrm>
          <a:custGeom>
            <a:avLst/>
            <a:gdLst>
              <a:gd name="T0" fmla="*/ 59 w 72"/>
              <a:gd name="T1" fmla="*/ 53 h 77"/>
              <a:gd name="T2" fmla="*/ 64 w 72"/>
              <a:gd name="T3" fmla="*/ 50 h 77"/>
              <a:gd name="T4" fmla="*/ 71 w 72"/>
              <a:gd name="T5" fmla="*/ 48 h 77"/>
              <a:gd name="T6" fmla="*/ 71 w 72"/>
              <a:gd name="T7" fmla="*/ 38 h 77"/>
              <a:gd name="T8" fmla="*/ 70 w 72"/>
              <a:gd name="T9" fmla="*/ 22 h 77"/>
              <a:gd name="T10" fmla="*/ 53 w 72"/>
              <a:gd name="T11" fmla="*/ 36 h 77"/>
              <a:gd name="T12" fmla="*/ 48 w 72"/>
              <a:gd name="T13" fmla="*/ 42 h 77"/>
              <a:gd name="T14" fmla="*/ 48 w 72"/>
              <a:gd name="T15" fmla="*/ 36 h 77"/>
              <a:gd name="T16" fmla="*/ 54 w 72"/>
              <a:gd name="T17" fmla="*/ 25 h 77"/>
              <a:gd name="T18" fmla="*/ 49 w 72"/>
              <a:gd name="T19" fmla="*/ 15 h 77"/>
              <a:gd name="T20" fmla="*/ 36 w 72"/>
              <a:gd name="T21" fmla="*/ 0 h 77"/>
              <a:gd name="T22" fmla="*/ 36 w 72"/>
              <a:gd name="T23" fmla="*/ 0 h 77"/>
              <a:gd name="T24" fmla="*/ 36 w 72"/>
              <a:gd name="T25" fmla="*/ 0 h 77"/>
              <a:gd name="T26" fmla="*/ 36 w 72"/>
              <a:gd name="T27" fmla="*/ 0 h 77"/>
              <a:gd name="T28" fmla="*/ 36 w 72"/>
              <a:gd name="T29" fmla="*/ 0 h 77"/>
              <a:gd name="T30" fmla="*/ 23 w 72"/>
              <a:gd name="T31" fmla="*/ 15 h 77"/>
              <a:gd name="T32" fmla="*/ 18 w 72"/>
              <a:gd name="T33" fmla="*/ 25 h 77"/>
              <a:gd name="T34" fmla="*/ 23 w 72"/>
              <a:gd name="T35" fmla="*/ 36 h 77"/>
              <a:gd name="T36" fmla="*/ 24 w 72"/>
              <a:gd name="T37" fmla="*/ 42 h 77"/>
              <a:gd name="T38" fmla="*/ 18 w 72"/>
              <a:gd name="T39" fmla="*/ 36 h 77"/>
              <a:gd name="T40" fmla="*/ 2 w 72"/>
              <a:gd name="T41" fmla="*/ 22 h 77"/>
              <a:gd name="T42" fmla="*/ 0 w 72"/>
              <a:gd name="T43" fmla="*/ 38 h 77"/>
              <a:gd name="T44" fmla="*/ 1 w 72"/>
              <a:gd name="T45" fmla="*/ 48 h 77"/>
              <a:gd name="T46" fmla="*/ 7 w 72"/>
              <a:gd name="T47" fmla="*/ 50 h 77"/>
              <a:gd name="T48" fmla="*/ 12 w 72"/>
              <a:gd name="T49" fmla="*/ 53 h 77"/>
              <a:gd name="T50" fmla="*/ 11 w 72"/>
              <a:gd name="T51" fmla="*/ 56 h 77"/>
              <a:gd name="T52" fmla="*/ 0 w 72"/>
              <a:gd name="T53" fmla="*/ 53 h 77"/>
              <a:gd name="T54" fmla="*/ 16 w 72"/>
              <a:gd name="T55" fmla="*/ 75 h 77"/>
              <a:gd name="T56" fmla="*/ 24 w 72"/>
              <a:gd name="T57" fmla="*/ 74 h 77"/>
              <a:gd name="T58" fmla="*/ 31 w 72"/>
              <a:gd name="T59" fmla="*/ 69 h 77"/>
              <a:gd name="T60" fmla="*/ 34 w 72"/>
              <a:gd name="T61" fmla="*/ 68 h 77"/>
              <a:gd name="T62" fmla="*/ 34 w 72"/>
              <a:gd name="T63" fmla="*/ 65 h 77"/>
              <a:gd name="T64" fmla="*/ 36 w 72"/>
              <a:gd name="T65" fmla="*/ 34 h 77"/>
              <a:gd name="T66" fmla="*/ 38 w 72"/>
              <a:gd name="T67" fmla="*/ 65 h 77"/>
              <a:gd name="T68" fmla="*/ 38 w 72"/>
              <a:gd name="T69" fmla="*/ 68 h 77"/>
              <a:gd name="T70" fmla="*/ 40 w 72"/>
              <a:gd name="T71" fmla="*/ 69 h 77"/>
              <a:gd name="T72" fmla="*/ 47 w 72"/>
              <a:gd name="T73" fmla="*/ 74 h 77"/>
              <a:gd name="T74" fmla="*/ 55 w 72"/>
              <a:gd name="T75" fmla="*/ 75 h 77"/>
              <a:gd name="T76" fmla="*/ 71 w 72"/>
              <a:gd name="T77" fmla="*/ 53 h 77"/>
              <a:gd name="T78" fmla="*/ 60 w 72"/>
              <a:gd name="T79" fmla="*/ 56 h 77"/>
              <a:gd name="T80" fmla="*/ 59 w 72"/>
              <a:gd name="T81" fmla="*/ 53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2" h="77">
                <a:moveTo>
                  <a:pt x="59" y="53"/>
                </a:moveTo>
                <a:cubicBezTo>
                  <a:pt x="61" y="51"/>
                  <a:pt x="63" y="51"/>
                  <a:pt x="64" y="50"/>
                </a:cubicBezTo>
                <a:cubicBezTo>
                  <a:pt x="66" y="49"/>
                  <a:pt x="69" y="49"/>
                  <a:pt x="71" y="48"/>
                </a:cubicBezTo>
                <a:cubicBezTo>
                  <a:pt x="71" y="45"/>
                  <a:pt x="72" y="42"/>
                  <a:pt x="71" y="38"/>
                </a:cubicBezTo>
                <a:cubicBezTo>
                  <a:pt x="71" y="33"/>
                  <a:pt x="70" y="28"/>
                  <a:pt x="70" y="22"/>
                </a:cubicBezTo>
                <a:cubicBezTo>
                  <a:pt x="63" y="26"/>
                  <a:pt x="56" y="28"/>
                  <a:pt x="53" y="36"/>
                </a:cubicBezTo>
                <a:cubicBezTo>
                  <a:pt x="53" y="38"/>
                  <a:pt x="51" y="43"/>
                  <a:pt x="48" y="42"/>
                </a:cubicBezTo>
                <a:cubicBezTo>
                  <a:pt x="46" y="40"/>
                  <a:pt x="47" y="37"/>
                  <a:pt x="48" y="36"/>
                </a:cubicBezTo>
                <a:cubicBezTo>
                  <a:pt x="51" y="32"/>
                  <a:pt x="54" y="30"/>
                  <a:pt x="54" y="25"/>
                </a:cubicBezTo>
                <a:cubicBezTo>
                  <a:pt x="54" y="21"/>
                  <a:pt x="51" y="18"/>
                  <a:pt x="49" y="15"/>
                </a:cubicBezTo>
                <a:cubicBezTo>
                  <a:pt x="45" y="10"/>
                  <a:pt x="40" y="6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2" y="6"/>
                  <a:pt x="27" y="10"/>
                  <a:pt x="23" y="15"/>
                </a:cubicBezTo>
                <a:cubicBezTo>
                  <a:pt x="20" y="18"/>
                  <a:pt x="18" y="21"/>
                  <a:pt x="18" y="25"/>
                </a:cubicBezTo>
                <a:cubicBezTo>
                  <a:pt x="18" y="30"/>
                  <a:pt x="21" y="32"/>
                  <a:pt x="23" y="36"/>
                </a:cubicBezTo>
                <a:cubicBezTo>
                  <a:pt x="24" y="37"/>
                  <a:pt x="26" y="40"/>
                  <a:pt x="24" y="42"/>
                </a:cubicBezTo>
                <a:cubicBezTo>
                  <a:pt x="21" y="43"/>
                  <a:pt x="19" y="38"/>
                  <a:pt x="18" y="36"/>
                </a:cubicBezTo>
                <a:cubicBezTo>
                  <a:pt x="16" y="28"/>
                  <a:pt x="9" y="26"/>
                  <a:pt x="2" y="22"/>
                </a:cubicBezTo>
                <a:cubicBezTo>
                  <a:pt x="2" y="28"/>
                  <a:pt x="1" y="33"/>
                  <a:pt x="0" y="38"/>
                </a:cubicBezTo>
                <a:cubicBezTo>
                  <a:pt x="0" y="42"/>
                  <a:pt x="0" y="45"/>
                  <a:pt x="1" y="48"/>
                </a:cubicBezTo>
                <a:cubicBezTo>
                  <a:pt x="3" y="49"/>
                  <a:pt x="5" y="49"/>
                  <a:pt x="7" y="50"/>
                </a:cubicBezTo>
                <a:cubicBezTo>
                  <a:pt x="9" y="51"/>
                  <a:pt x="11" y="51"/>
                  <a:pt x="12" y="53"/>
                </a:cubicBezTo>
                <a:cubicBezTo>
                  <a:pt x="14" y="54"/>
                  <a:pt x="14" y="57"/>
                  <a:pt x="11" y="56"/>
                </a:cubicBezTo>
                <a:cubicBezTo>
                  <a:pt x="8" y="56"/>
                  <a:pt x="4" y="52"/>
                  <a:pt x="0" y="53"/>
                </a:cubicBezTo>
                <a:cubicBezTo>
                  <a:pt x="2" y="62"/>
                  <a:pt x="7" y="71"/>
                  <a:pt x="16" y="75"/>
                </a:cubicBezTo>
                <a:cubicBezTo>
                  <a:pt x="20" y="77"/>
                  <a:pt x="21" y="76"/>
                  <a:pt x="24" y="74"/>
                </a:cubicBezTo>
                <a:cubicBezTo>
                  <a:pt x="27" y="72"/>
                  <a:pt x="28" y="70"/>
                  <a:pt x="31" y="69"/>
                </a:cubicBezTo>
                <a:cubicBezTo>
                  <a:pt x="33" y="69"/>
                  <a:pt x="34" y="70"/>
                  <a:pt x="34" y="68"/>
                </a:cubicBezTo>
                <a:cubicBezTo>
                  <a:pt x="34" y="67"/>
                  <a:pt x="34" y="66"/>
                  <a:pt x="34" y="65"/>
                </a:cubicBezTo>
                <a:cubicBezTo>
                  <a:pt x="35" y="53"/>
                  <a:pt x="35" y="46"/>
                  <a:pt x="36" y="34"/>
                </a:cubicBezTo>
                <a:cubicBezTo>
                  <a:pt x="36" y="46"/>
                  <a:pt x="37" y="53"/>
                  <a:pt x="38" y="65"/>
                </a:cubicBezTo>
                <a:cubicBezTo>
                  <a:pt x="38" y="66"/>
                  <a:pt x="38" y="67"/>
                  <a:pt x="38" y="68"/>
                </a:cubicBezTo>
                <a:cubicBezTo>
                  <a:pt x="38" y="70"/>
                  <a:pt x="39" y="69"/>
                  <a:pt x="40" y="69"/>
                </a:cubicBezTo>
                <a:cubicBezTo>
                  <a:pt x="43" y="70"/>
                  <a:pt x="45" y="72"/>
                  <a:pt x="47" y="74"/>
                </a:cubicBezTo>
                <a:cubicBezTo>
                  <a:pt x="50" y="76"/>
                  <a:pt x="52" y="77"/>
                  <a:pt x="55" y="75"/>
                </a:cubicBezTo>
                <a:cubicBezTo>
                  <a:pt x="65" y="71"/>
                  <a:pt x="70" y="62"/>
                  <a:pt x="71" y="53"/>
                </a:cubicBezTo>
                <a:cubicBezTo>
                  <a:pt x="68" y="52"/>
                  <a:pt x="64" y="56"/>
                  <a:pt x="60" y="56"/>
                </a:cubicBezTo>
                <a:cubicBezTo>
                  <a:pt x="58" y="57"/>
                  <a:pt x="58" y="54"/>
                  <a:pt x="59" y="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0" name="íśḻïďè">
            <a:extLst>
              <a:ext uri="{FF2B5EF4-FFF2-40B4-BE49-F238E27FC236}">
                <a16:creationId xmlns:a16="http://schemas.microsoft.com/office/drawing/2014/main" id="{CDDFE212-944C-4510-9112-6FF018B6B904}"/>
              </a:ext>
            </a:extLst>
          </p:cNvPr>
          <p:cNvSpPr/>
          <p:nvPr/>
        </p:nvSpPr>
        <p:spPr bwMode="auto">
          <a:xfrm>
            <a:off x="6908308" y="3314196"/>
            <a:ext cx="25879" cy="1236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1" name="ïsḻíḋè">
            <a:extLst>
              <a:ext uri="{FF2B5EF4-FFF2-40B4-BE49-F238E27FC236}">
                <a16:creationId xmlns:a16="http://schemas.microsoft.com/office/drawing/2014/main" id="{B1E4039D-2A05-4EB5-B4B2-4CEF9A1464BB}"/>
              </a:ext>
            </a:extLst>
          </p:cNvPr>
          <p:cNvSpPr/>
          <p:nvPr/>
        </p:nvSpPr>
        <p:spPr bwMode="auto">
          <a:xfrm>
            <a:off x="10478186" y="2665782"/>
            <a:ext cx="35943" cy="191218"/>
          </a:xfrm>
          <a:custGeom>
            <a:avLst/>
            <a:gdLst>
              <a:gd name="T0" fmla="*/ 7 w 7"/>
              <a:gd name="T1" fmla="*/ 1 h 37"/>
              <a:gd name="T2" fmla="*/ 4 w 7"/>
              <a:gd name="T3" fmla="*/ 0 h 37"/>
              <a:gd name="T4" fmla="*/ 4 w 7"/>
              <a:gd name="T5" fmla="*/ 0 h 37"/>
              <a:gd name="T6" fmla="*/ 0 w 7"/>
              <a:gd name="T7" fmla="*/ 1 h 37"/>
              <a:gd name="T8" fmla="*/ 0 w 7"/>
              <a:gd name="T9" fmla="*/ 37 h 37"/>
              <a:gd name="T10" fmla="*/ 7 w 7"/>
              <a:gd name="T11" fmla="*/ 37 h 37"/>
              <a:gd name="T12" fmla="*/ 7 w 7"/>
              <a:gd name="T13" fmla="*/ 1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37">
                <a:moveTo>
                  <a:pt x="7" y="1"/>
                </a:moveTo>
                <a:cubicBezTo>
                  <a:pt x="6" y="1"/>
                  <a:pt x="5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1" y="1"/>
                  <a:pt x="0" y="1"/>
                </a:cubicBezTo>
                <a:cubicBezTo>
                  <a:pt x="0" y="37"/>
                  <a:pt x="0" y="37"/>
                  <a:pt x="0" y="37"/>
                </a:cubicBezTo>
                <a:cubicBezTo>
                  <a:pt x="7" y="37"/>
                  <a:pt x="7" y="37"/>
                  <a:pt x="7" y="37"/>
                </a:cubicBezTo>
                <a:lnTo>
                  <a:pt x="7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2" name="íś1ïde">
            <a:extLst>
              <a:ext uri="{FF2B5EF4-FFF2-40B4-BE49-F238E27FC236}">
                <a16:creationId xmlns:a16="http://schemas.microsoft.com/office/drawing/2014/main" id="{CE384F5A-45F3-4B81-B055-A41971ACB0AF}"/>
              </a:ext>
            </a:extLst>
          </p:cNvPr>
          <p:cNvSpPr/>
          <p:nvPr/>
        </p:nvSpPr>
        <p:spPr bwMode="auto">
          <a:xfrm>
            <a:off x="10478186" y="2406992"/>
            <a:ext cx="35943" cy="25879"/>
          </a:xfrm>
          <a:custGeom>
            <a:avLst/>
            <a:gdLst>
              <a:gd name="T0" fmla="*/ 5 w 7"/>
              <a:gd name="T1" fmla="*/ 5 h 5"/>
              <a:gd name="T2" fmla="*/ 5 w 7"/>
              <a:gd name="T3" fmla="*/ 5 h 5"/>
              <a:gd name="T4" fmla="*/ 7 w 7"/>
              <a:gd name="T5" fmla="*/ 5 h 5"/>
              <a:gd name="T6" fmla="*/ 7 w 7"/>
              <a:gd name="T7" fmla="*/ 0 h 5"/>
              <a:gd name="T8" fmla="*/ 0 w 7"/>
              <a:gd name="T9" fmla="*/ 0 h 5"/>
              <a:gd name="T10" fmla="*/ 0 w 7"/>
              <a:gd name="T11" fmla="*/ 5 h 5"/>
              <a:gd name="T12" fmla="*/ 5 w 7"/>
              <a:gd name="T13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5">
                <a:moveTo>
                  <a:pt x="5" y="5"/>
                </a:moveTo>
                <a:cubicBezTo>
                  <a:pt x="5" y="5"/>
                  <a:pt x="5" y="5"/>
                  <a:pt x="5" y="5"/>
                </a:cubicBezTo>
                <a:cubicBezTo>
                  <a:pt x="6" y="5"/>
                  <a:pt x="7" y="5"/>
                  <a:pt x="7" y="5"/>
                </a:cubicBezTo>
                <a:cubicBezTo>
                  <a:pt x="7" y="0"/>
                  <a:pt x="7" y="0"/>
                  <a:pt x="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"/>
                  <a:pt x="0" y="5"/>
                  <a:pt x="0" y="5"/>
                </a:cubicBezTo>
                <a:cubicBezTo>
                  <a:pt x="2" y="5"/>
                  <a:pt x="3" y="5"/>
                  <a:pt x="5" y="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3" name="ïṧḻîďè">
            <a:extLst>
              <a:ext uri="{FF2B5EF4-FFF2-40B4-BE49-F238E27FC236}">
                <a16:creationId xmlns:a16="http://schemas.microsoft.com/office/drawing/2014/main" id="{A8B61B60-9709-4DDB-B25E-A11C349BF389}"/>
              </a:ext>
            </a:extLst>
          </p:cNvPr>
          <p:cNvSpPr/>
          <p:nvPr/>
        </p:nvSpPr>
        <p:spPr bwMode="auto">
          <a:xfrm>
            <a:off x="10322912" y="2442934"/>
            <a:ext cx="357995" cy="258790"/>
          </a:xfrm>
          <a:custGeom>
            <a:avLst/>
            <a:gdLst>
              <a:gd name="T0" fmla="*/ 37 w 69"/>
              <a:gd name="T1" fmla="*/ 0 h 50"/>
              <a:gd name="T2" fmla="*/ 35 w 69"/>
              <a:gd name="T3" fmla="*/ 0 h 50"/>
              <a:gd name="T4" fmla="*/ 35 w 69"/>
              <a:gd name="T5" fmla="*/ 0 h 50"/>
              <a:gd name="T6" fmla="*/ 30 w 69"/>
              <a:gd name="T7" fmla="*/ 0 h 50"/>
              <a:gd name="T8" fmla="*/ 1 w 69"/>
              <a:gd name="T9" fmla="*/ 33 h 50"/>
              <a:gd name="T10" fmla="*/ 3 w 69"/>
              <a:gd name="T11" fmla="*/ 46 h 50"/>
              <a:gd name="T12" fmla="*/ 4 w 69"/>
              <a:gd name="T13" fmla="*/ 48 h 50"/>
              <a:gd name="T14" fmla="*/ 6 w 69"/>
              <a:gd name="T15" fmla="*/ 46 h 50"/>
              <a:gd name="T16" fmla="*/ 14 w 69"/>
              <a:gd name="T17" fmla="*/ 40 h 50"/>
              <a:gd name="T18" fmla="*/ 15 w 69"/>
              <a:gd name="T19" fmla="*/ 40 h 50"/>
              <a:gd name="T20" fmla="*/ 23 w 69"/>
              <a:gd name="T21" fmla="*/ 46 h 50"/>
              <a:gd name="T22" fmla="*/ 24 w 69"/>
              <a:gd name="T23" fmla="*/ 48 h 50"/>
              <a:gd name="T24" fmla="*/ 25 w 69"/>
              <a:gd name="T25" fmla="*/ 46 h 50"/>
              <a:gd name="T26" fmla="*/ 30 w 69"/>
              <a:gd name="T27" fmla="*/ 42 h 50"/>
              <a:gd name="T28" fmla="*/ 34 w 69"/>
              <a:gd name="T29" fmla="*/ 41 h 50"/>
              <a:gd name="T30" fmla="*/ 34 w 69"/>
              <a:gd name="T31" fmla="*/ 41 h 50"/>
              <a:gd name="T32" fmla="*/ 37 w 69"/>
              <a:gd name="T33" fmla="*/ 42 h 50"/>
              <a:gd name="T34" fmla="*/ 43 w 69"/>
              <a:gd name="T35" fmla="*/ 47 h 50"/>
              <a:gd name="T36" fmla="*/ 44 w 69"/>
              <a:gd name="T37" fmla="*/ 48 h 50"/>
              <a:gd name="T38" fmla="*/ 45 w 69"/>
              <a:gd name="T39" fmla="*/ 47 h 50"/>
              <a:gd name="T40" fmla="*/ 54 w 69"/>
              <a:gd name="T41" fmla="*/ 41 h 50"/>
              <a:gd name="T42" fmla="*/ 54 w 69"/>
              <a:gd name="T43" fmla="*/ 41 h 50"/>
              <a:gd name="T44" fmla="*/ 62 w 69"/>
              <a:gd name="T45" fmla="*/ 47 h 50"/>
              <a:gd name="T46" fmla="*/ 63 w 69"/>
              <a:gd name="T47" fmla="*/ 49 h 50"/>
              <a:gd name="T48" fmla="*/ 64 w 69"/>
              <a:gd name="T49" fmla="*/ 50 h 50"/>
              <a:gd name="T50" fmla="*/ 64 w 69"/>
              <a:gd name="T51" fmla="*/ 49 h 50"/>
              <a:gd name="T52" fmla="*/ 65 w 69"/>
              <a:gd name="T53" fmla="*/ 47 h 50"/>
              <a:gd name="T54" fmla="*/ 68 w 69"/>
              <a:gd name="T55" fmla="*/ 35 h 50"/>
              <a:gd name="T56" fmla="*/ 37 w 69"/>
              <a:gd name="T5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9" h="50">
                <a:moveTo>
                  <a:pt x="37" y="0"/>
                </a:moveTo>
                <a:cubicBezTo>
                  <a:pt x="37" y="0"/>
                  <a:pt x="36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3" y="0"/>
                  <a:pt x="32" y="0"/>
                  <a:pt x="30" y="0"/>
                </a:cubicBezTo>
                <a:cubicBezTo>
                  <a:pt x="14" y="2"/>
                  <a:pt x="1" y="16"/>
                  <a:pt x="1" y="33"/>
                </a:cubicBezTo>
                <a:cubicBezTo>
                  <a:pt x="0" y="38"/>
                  <a:pt x="1" y="42"/>
                  <a:pt x="3" y="46"/>
                </a:cubicBezTo>
                <a:cubicBezTo>
                  <a:pt x="3" y="47"/>
                  <a:pt x="4" y="48"/>
                  <a:pt x="4" y="48"/>
                </a:cubicBezTo>
                <a:cubicBezTo>
                  <a:pt x="5" y="48"/>
                  <a:pt x="5" y="47"/>
                  <a:pt x="6" y="46"/>
                </a:cubicBezTo>
                <a:cubicBezTo>
                  <a:pt x="7" y="43"/>
                  <a:pt x="11" y="40"/>
                  <a:pt x="14" y="40"/>
                </a:cubicBezTo>
                <a:cubicBezTo>
                  <a:pt x="14" y="40"/>
                  <a:pt x="15" y="40"/>
                  <a:pt x="15" y="40"/>
                </a:cubicBezTo>
                <a:cubicBezTo>
                  <a:pt x="18" y="41"/>
                  <a:pt x="22" y="43"/>
                  <a:pt x="23" y="46"/>
                </a:cubicBezTo>
                <a:cubicBezTo>
                  <a:pt x="24" y="47"/>
                  <a:pt x="24" y="48"/>
                  <a:pt x="24" y="48"/>
                </a:cubicBezTo>
                <a:cubicBezTo>
                  <a:pt x="24" y="48"/>
                  <a:pt x="25" y="47"/>
                  <a:pt x="25" y="46"/>
                </a:cubicBezTo>
                <a:cubicBezTo>
                  <a:pt x="26" y="44"/>
                  <a:pt x="28" y="42"/>
                  <a:pt x="30" y="42"/>
                </a:cubicBezTo>
                <a:cubicBezTo>
                  <a:pt x="31" y="41"/>
                  <a:pt x="33" y="41"/>
                  <a:pt x="34" y="41"/>
                </a:cubicBezTo>
                <a:cubicBezTo>
                  <a:pt x="34" y="41"/>
                  <a:pt x="34" y="41"/>
                  <a:pt x="34" y="41"/>
                </a:cubicBezTo>
                <a:cubicBezTo>
                  <a:pt x="35" y="41"/>
                  <a:pt x="36" y="41"/>
                  <a:pt x="37" y="42"/>
                </a:cubicBezTo>
                <a:cubicBezTo>
                  <a:pt x="40" y="42"/>
                  <a:pt x="42" y="44"/>
                  <a:pt x="43" y="47"/>
                </a:cubicBezTo>
                <a:cubicBezTo>
                  <a:pt x="44" y="48"/>
                  <a:pt x="44" y="48"/>
                  <a:pt x="44" y="48"/>
                </a:cubicBezTo>
                <a:cubicBezTo>
                  <a:pt x="44" y="48"/>
                  <a:pt x="44" y="48"/>
                  <a:pt x="45" y="47"/>
                </a:cubicBezTo>
                <a:cubicBezTo>
                  <a:pt x="47" y="44"/>
                  <a:pt x="50" y="41"/>
                  <a:pt x="54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8" y="41"/>
                  <a:pt x="61" y="44"/>
                  <a:pt x="62" y="47"/>
                </a:cubicBezTo>
                <a:cubicBezTo>
                  <a:pt x="63" y="48"/>
                  <a:pt x="63" y="49"/>
                  <a:pt x="63" y="49"/>
                </a:cubicBezTo>
                <a:cubicBezTo>
                  <a:pt x="63" y="50"/>
                  <a:pt x="63" y="50"/>
                  <a:pt x="64" y="50"/>
                </a:cubicBezTo>
                <a:cubicBezTo>
                  <a:pt x="64" y="50"/>
                  <a:pt x="64" y="50"/>
                  <a:pt x="64" y="49"/>
                </a:cubicBezTo>
                <a:cubicBezTo>
                  <a:pt x="65" y="49"/>
                  <a:pt x="65" y="48"/>
                  <a:pt x="65" y="47"/>
                </a:cubicBezTo>
                <a:cubicBezTo>
                  <a:pt x="67" y="44"/>
                  <a:pt x="68" y="39"/>
                  <a:pt x="68" y="35"/>
                </a:cubicBezTo>
                <a:cubicBezTo>
                  <a:pt x="69" y="17"/>
                  <a:pt x="55" y="2"/>
                  <a:pt x="3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4" name="îSḷiďe">
            <a:extLst>
              <a:ext uri="{FF2B5EF4-FFF2-40B4-BE49-F238E27FC236}">
                <a16:creationId xmlns:a16="http://schemas.microsoft.com/office/drawing/2014/main" id="{7BED4664-32D0-4CA6-8210-D2982AC828D3}"/>
              </a:ext>
            </a:extLst>
          </p:cNvPr>
          <p:cNvSpPr/>
          <p:nvPr/>
        </p:nvSpPr>
        <p:spPr bwMode="auto">
          <a:xfrm>
            <a:off x="8929754" y="6277350"/>
            <a:ext cx="139460" cy="99203"/>
          </a:xfrm>
          <a:custGeom>
            <a:avLst/>
            <a:gdLst>
              <a:gd name="T0" fmla="*/ 17 w 27"/>
              <a:gd name="T1" fmla="*/ 5 h 19"/>
              <a:gd name="T2" fmla="*/ 24 w 27"/>
              <a:gd name="T3" fmla="*/ 1 h 19"/>
              <a:gd name="T4" fmla="*/ 27 w 27"/>
              <a:gd name="T5" fmla="*/ 0 h 19"/>
              <a:gd name="T6" fmla="*/ 16 w 27"/>
              <a:gd name="T7" fmla="*/ 1 h 19"/>
              <a:gd name="T8" fmla="*/ 9 w 27"/>
              <a:gd name="T9" fmla="*/ 7 h 19"/>
              <a:gd name="T10" fmla="*/ 5 w 27"/>
              <a:gd name="T11" fmla="*/ 12 h 19"/>
              <a:gd name="T12" fmla="*/ 0 w 27"/>
              <a:gd name="T13" fmla="*/ 19 h 19"/>
              <a:gd name="T14" fmla="*/ 9 w 27"/>
              <a:gd name="T15" fmla="*/ 15 h 19"/>
              <a:gd name="T16" fmla="*/ 17 w 27"/>
              <a:gd name="T17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19">
                <a:moveTo>
                  <a:pt x="17" y="5"/>
                </a:moveTo>
                <a:cubicBezTo>
                  <a:pt x="19" y="4"/>
                  <a:pt x="21" y="2"/>
                  <a:pt x="24" y="1"/>
                </a:cubicBezTo>
                <a:cubicBezTo>
                  <a:pt x="24" y="1"/>
                  <a:pt x="26" y="0"/>
                  <a:pt x="27" y="0"/>
                </a:cubicBezTo>
                <a:cubicBezTo>
                  <a:pt x="23" y="0"/>
                  <a:pt x="19" y="0"/>
                  <a:pt x="16" y="1"/>
                </a:cubicBezTo>
                <a:cubicBezTo>
                  <a:pt x="13" y="2"/>
                  <a:pt x="10" y="4"/>
                  <a:pt x="9" y="7"/>
                </a:cubicBezTo>
                <a:cubicBezTo>
                  <a:pt x="7" y="9"/>
                  <a:pt x="6" y="11"/>
                  <a:pt x="5" y="12"/>
                </a:cubicBezTo>
                <a:cubicBezTo>
                  <a:pt x="4" y="15"/>
                  <a:pt x="3" y="18"/>
                  <a:pt x="0" y="19"/>
                </a:cubicBezTo>
                <a:cubicBezTo>
                  <a:pt x="3" y="19"/>
                  <a:pt x="7" y="17"/>
                  <a:pt x="9" y="15"/>
                </a:cubicBezTo>
                <a:cubicBezTo>
                  <a:pt x="13" y="12"/>
                  <a:pt x="15" y="9"/>
                  <a:pt x="17" y="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5" name="išlidê">
            <a:extLst>
              <a:ext uri="{FF2B5EF4-FFF2-40B4-BE49-F238E27FC236}">
                <a16:creationId xmlns:a16="http://schemas.microsoft.com/office/drawing/2014/main" id="{9EC9E970-C951-4DB4-AF6E-207004E8C55C}"/>
              </a:ext>
            </a:extLst>
          </p:cNvPr>
          <p:cNvSpPr/>
          <p:nvPr/>
        </p:nvSpPr>
        <p:spPr bwMode="auto">
          <a:xfrm>
            <a:off x="8939818" y="6277350"/>
            <a:ext cx="181154" cy="125082"/>
          </a:xfrm>
          <a:custGeom>
            <a:avLst/>
            <a:gdLst>
              <a:gd name="T0" fmla="*/ 23 w 35"/>
              <a:gd name="T1" fmla="*/ 3 h 24"/>
              <a:gd name="T2" fmla="*/ 14 w 35"/>
              <a:gd name="T3" fmla="*/ 11 h 24"/>
              <a:gd name="T4" fmla="*/ 8 w 35"/>
              <a:gd name="T5" fmla="*/ 17 h 24"/>
              <a:gd name="T6" fmla="*/ 0 w 35"/>
              <a:gd name="T7" fmla="*/ 20 h 24"/>
              <a:gd name="T8" fmla="*/ 19 w 35"/>
              <a:gd name="T9" fmla="*/ 20 h 24"/>
              <a:gd name="T10" fmla="*/ 30 w 35"/>
              <a:gd name="T11" fmla="*/ 6 h 24"/>
              <a:gd name="T12" fmla="*/ 33 w 35"/>
              <a:gd name="T13" fmla="*/ 2 h 24"/>
              <a:gd name="T14" fmla="*/ 35 w 35"/>
              <a:gd name="T15" fmla="*/ 1 h 24"/>
              <a:gd name="T16" fmla="*/ 23 w 35"/>
              <a:gd name="T17" fmla="*/ 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" h="24">
                <a:moveTo>
                  <a:pt x="23" y="3"/>
                </a:moveTo>
                <a:cubicBezTo>
                  <a:pt x="19" y="5"/>
                  <a:pt x="17" y="7"/>
                  <a:pt x="14" y="11"/>
                </a:cubicBezTo>
                <a:cubicBezTo>
                  <a:pt x="12" y="13"/>
                  <a:pt x="10" y="16"/>
                  <a:pt x="8" y="17"/>
                </a:cubicBezTo>
                <a:cubicBezTo>
                  <a:pt x="5" y="19"/>
                  <a:pt x="3" y="20"/>
                  <a:pt x="0" y="20"/>
                </a:cubicBezTo>
                <a:cubicBezTo>
                  <a:pt x="6" y="24"/>
                  <a:pt x="13" y="24"/>
                  <a:pt x="19" y="20"/>
                </a:cubicBezTo>
                <a:cubicBezTo>
                  <a:pt x="25" y="17"/>
                  <a:pt x="27" y="12"/>
                  <a:pt x="30" y="6"/>
                </a:cubicBezTo>
                <a:cubicBezTo>
                  <a:pt x="31" y="5"/>
                  <a:pt x="32" y="3"/>
                  <a:pt x="33" y="2"/>
                </a:cubicBezTo>
                <a:cubicBezTo>
                  <a:pt x="34" y="2"/>
                  <a:pt x="35" y="1"/>
                  <a:pt x="35" y="1"/>
                </a:cubicBezTo>
                <a:cubicBezTo>
                  <a:pt x="31" y="0"/>
                  <a:pt x="27" y="1"/>
                  <a:pt x="23" y="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6" name="íŝḷîdê">
            <a:extLst>
              <a:ext uri="{FF2B5EF4-FFF2-40B4-BE49-F238E27FC236}">
                <a16:creationId xmlns:a16="http://schemas.microsoft.com/office/drawing/2014/main" id="{87875203-D02D-4B0B-8CC5-9BE8F213B501}"/>
              </a:ext>
            </a:extLst>
          </p:cNvPr>
          <p:cNvSpPr/>
          <p:nvPr/>
        </p:nvSpPr>
        <p:spPr bwMode="auto">
          <a:xfrm>
            <a:off x="8929754" y="6173833"/>
            <a:ext cx="119331" cy="83388"/>
          </a:xfrm>
          <a:custGeom>
            <a:avLst/>
            <a:gdLst>
              <a:gd name="T0" fmla="*/ 8 w 23"/>
              <a:gd name="T1" fmla="*/ 6 h 16"/>
              <a:gd name="T2" fmla="*/ 5 w 23"/>
              <a:gd name="T3" fmla="*/ 11 h 16"/>
              <a:gd name="T4" fmla="*/ 0 w 23"/>
              <a:gd name="T5" fmla="*/ 16 h 16"/>
              <a:gd name="T6" fmla="*/ 8 w 23"/>
              <a:gd name="T7" fmla="*/ 13 h 16"/>
              <a:gd name="T8" fmla="*/ 15 w 23"/>
              <a:gd name="T9" fmla="*/ 5 h 16"/>
              <a:gd name="T10" fmla="*/ 20 w 23"/>
              <a:gd name="T11" fmla="*/ 1 h 16"/>
              <a:gd name="T12" fmla="*/ 23 w 23"/>
              <a:gd name="T13" fmla="*/ 0 h 16"/>
              <a:gd name="T14" fmla="*/ 14 w 23"/>
              <a:gd name="T15" fmla="*/ 1 h 16"/>
              <a:gd name="T16" fmla="*/ 8 w 23"/>
              <a:gd name="T17" fmla="*/ 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" h="16">
                <a:moveTo>
                  <a:pt x="8" y="6"/>
                </a:moveTo>
                <a:cubicBezTo>
                  <a:pt x="6" y="8"/>
                  <a:pt x="6" y="9"/>
                  <a:pt x="5" y="11"/>
                </a:cubicBezTo>
                <a:cubicBezTo>
                  <a:pt x="4" y="13"/>
                  <a:pt x="2" y="15"/>
                  <a:pt x="0" y="16"/>
                </a:cubicBezTo>
                <a:cubicBezTo>
                  <a:pt x="3" y="16"/>
                  <a:pt x="6" y="15"/>
                  <a:pt x="8" y="13"/>
                </a:cubicBezTo>
                <a:cubicBezTo>
                  <a:pt x="11" y="11"/>
                  <a:pt x="13" y="7"/>
                  <a:pt x="15" y="5"/>
                </a:cubicBezTo>
                <a:cubicBezTo>
                  <a:pt x="17" y="3"/>
                  <a:pt x="18" y="2"/>
                  <a:pt x="20" y="1"/>
                </a:cubicBezTo>
                <a:cubicBezTo>
                  <a:pt x="21" y="1"/>
                  <a:pt x="22" y="0"/>
                  <a:pt x="23" y="0"/>
                </a:cubicBezTo>
                <a:cubicBezTo>
                  <a:pt x="20" y="0"/>
                  <a:pt x="17" y="0"/>
                  <a:pt x="14" y="1"/>
                </a:cubicBezTo>
                <a:cubicBezTo>
                  <a:pt x="11" y="2"/>
                  <a:pt x="9" y="4"/>
                  <a:pt x="8" y="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7" name="îšļïḋé">
            <a:extLst>
              <a:ext uri="{FF2B5EF4-FFF2-40B4-BE49-F238E27FC236}">
                <a16:creationId xmlns:a16="http://schemas.microsoft.com/office/drawing/2014/main" id="{6E7FFDCA-A58D-47FB-A709-2B4AD981BDD0}"/>
              </a:ext>
            </a:extLst>
          </p:cNvPr>
          <p:cNvSpPr/>
          <p:nvPr/>
        </p:nvSpPr>
        <p:spPr bwMode="auto">
          <a:xfrm>
            <a:off x="8939818" y="6173833"/>
            <a:ext cx="155275" cy="109267"/>
          </a:xfrm>
          <a:custGeom>
            <a:avLst/>
            <a:gdLst>
              <a:gd name="T0" fmla="*/ 28 w 30"/>
              <a:gd name="T1" fmla="*/ 2 h 21"/>
              <a:gd name="T2" fmla="*/ 30 w 30"/>
              <a:gd name="T3" fmla="*/ 1 h 21"/>
              <a:gd name="T4" fmla="*/ 19 w 30"/>
              <a:gd name="T5" fmla="*/ 2 h 21"/>
              <a:gd name="T6" fmla="*/ 12 w 30"/>
              <a:gd name="T7" fmla="*/ 9 h 21"/>
              <a:gd name="T8" fmla="*/ 6 w 30"/>
              <a:gd name="T9" fmla="*/ 15 h 21"/>
              <a:gd name="T10" fmla="*/ 0 w 30"/>
              <a:gd name="T11" fmla="*/ 18 h 21"/>
              <a:gd name="T12" fmla="*/ 16 w 30"/>
              <a:gd name="T13" fmla="*/ 17 h 21"/>
              <a:gd name="T14" fmla="*/ 25 w 30"/>
              <a:gd name="T15" fmla="*/ 6 h 21"/>
              <a:gd name="T16" fmla="*/ 28 w 30"/>
              <a:gd name="T17" fmla="*/ 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21">
                <a:moveTo>
                  <a:pt x="28" y="2"/>
                </a:moveTo>
                <a:cubicBezTo>
                  <a:pt x="29" y="2"/>
                  <a:pt x="30" y="1"/>
                  <a:pt x="30" y="1"/>
                </a:cubicBezTo>
                <a:cubicBezTo>
                  <a:pt x="26" y="0"/>
                  <a:pt x="23" y="1"/>
                  <a:pt x="19" y="2"/>
                </a:cubicBezTo>
                <a:cubicBezTo>
                  <a:pt x="16" y="4"/>
                  <a:pt x="14" y="6"/>
                  <a:pt x="12" y="9"/>
                </a:cubicBezTo>
                <a:cubicBezTo>
                  <a:pt x="10" y="11"/>
                  <a:pt x="9" y="14"/>
                  <a:pt x="6" y="15"/>
                </a:cubicBezTo>
                <a:cubicBezTo>
                  <a:pt x="5" y="16"/>
                  <a:pt x="2" y="17"/>
                  <a:pt x="0" y="18"/>
                </a:cubicBezTo>
                <a:cubicBezTo>
                  <a:pt x="5" y="21"/>
                  <a:pt x="11" y="21"/>
                  <a:pt x="16" y="17"/>
                </a:cubicBezTo>
                <a:cubicBezTo>
                  <a:pt x="21" y="15"/>
                  <a:pt x="23" y="10"/>
                  <a:pt x="25" y="6"/>
                </a:cubicBezTo>
                <a:cubicBezTo>
                  <a:pt x="26" y="4"/>
                  <a:pt x="27" y="3"/>
                  <a:pt x="28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8" name="ïṡlíḋê">
            <a:extLst>
              <a:ext uri="{FF2B5EF4-FFF2-40B4-BE49-F238E27FC236}">
                <a16:creationId xmlns:a16="http://schemas.microsoft.com/office/drawing/2014/main" id="{F8F1A07C-D365-443D-AD8B-FAF25F10477D}"/>
              </a:ext>
            </a:extLst>
          </p:cNvPr>
          <p:cNvSpPr/>
          <p:nvPr/>
        </p:nvSpPr>
        <p:spPr bwMode="auto">
          <a:xfrm>
            <a:off x="8778792" y="6277350"/>
            <a:ext cx="135147" cy="99203"/>
          </a:xfrm>
          <a:custGeom>
            <a:avLst/>
            <a:gdLst>
              <a:gd name="T0" fmla="*/ 9 w 26"/>
              <a:gd name="T1" fmla="*/ 5 h 19"/>
              <a:gd name="T2" fmla="*/ 17 w 26"/>
              <a:gd name="T3" fmla="*/ 15 h 19"/>
              <a:gd name="T4" fmla="*/ 26 w 26"/>
              <a:gd name="T5" fmla="*/ 19 h 19"/>
              <a:gd name="T6" fmla="*/ 21 w 26"/>
              <a:gd name="T7" fmla="*/ 12 h 19"/>
              <a:gd name="T8" fmla="*/ 18 w 26"/>
              <a:gd name="T9" fmla="*/ 7 h 19"/>
              <a:gd name="T10" fmla="*/ 11 w 26"/>
              <a:gd name="T11" fmla="*/ 1 h 19"/>
              <a:gd name="T12" fmla="*/ 0 w 26"/>
              <a:gd name="T13" fmla="*/ 0 h 19"/>
              <a:gd name="T14" fmla="*/ 3 w 26"/>
              <a:gd name="T15" fmla="*/ 1 h 19"/>
              <a:gd name="T16" fmla="*/ 9 w 26"/>
              <a:gd name="T17" fmla="*/ 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" h="19">
                <a:moveTo>
                  <a:pt x="9" y="5"/>
                </a:moveTo>
                <a:cubicBezTo>
                  <a:pt x="12" y="9"/>
                  <a:pt x="14" y="12"/>
                  <a:pt x="17" y="15"/>
                </a:cubicBezTo>
                <a:cubicBezTo>
                  <a:pt x="20" y="17"/>
                  <a:pt x="23" y="19"/>
                  <a:pt x="26" y="19"/>
                </a:cubicBezTo>
                <a:cubicBezTo>
                  <a:pt x="24" y="18"/>
                  <a:pt x="22" y="15"/>
                  <a:pt x="21" y="12"/>
                </a:cubicBezTo>
                <a:cubicBezTo>
                  <a:pt x="20" y="11"/>
                  <a:pt x="19" y="9"/>
                  <a:pt x="18" y="7"/>
                </a:cubicBezTo>
                <a:cubicBezTo>
                  <a:pt x="16" y="4"/>
                  <a:pt x="14" y="2"/>
                  <a:pt x="11" y="1"/>
                </a:cubicBezTo>
                <a:cubicBezTo>
                  <a:pt x="7" y="0"/>
                  <a:pt x="3" y="0"/>
                  <a:pt x="0" y="0"/>
                </a:cubicBezTo>
                <a:cubicBezTo>
                  <a:pt x="1" y="0"/>
                  <a:pt x="2" y="1"/>
                  <a:pt x="3" y="1"/>
                </a:cubicBezTo>
                <a:cubicBezTo>
                  <a:pt x="5" y="2"/>
                  <a:pt x="7" y="4"/>
                  <a:pt x="9" y="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9" name="îṣľíḋê">
            <a:extLst>
              <a:ext uri="{FF2B5EF4-FFF2-40B4-BE49-F238E27FC236}">
                <a16:creationId xmlns:a16="http://schemas.microsoft.com/office/drawing/2014/main" id="{E3C1B2F7-F9BC-4C4A-8058-79FB72264295}"/>
              </a:ext>
            </a:extLst>
          </p:cNvPr>
          <p:cNvSpPr/>
          <p:nvPr/>
        </p:nvSpPr>
        <p:spPr bwMode="auto">
          <a:xfrm>
            <a:off x="8722721" y="6277350"/>
            <a:ext cx="181154" cy="125082"/>
          </a:xfrm>
          <a:custGeom>
            <a:avLst/>
            <a:gdLst>
              <a:gd name="T0" fmla="*/ 6 w 35"/>
              <a:gd name="T1" fmla="*/ 6 h 24"/>
              <a:gd name="T2" fmla="*/ 16 w 35"/>
              <a:gd name="T3" fmla="*/ 20 h 24"/>
              <a:gd name="T4" fmla="*/ 35 w 35"/>
              <a:gd name="T5" fmla="*/ 20 h 24"/>
              <a:gd name="T6" fmla="*/ 28 w 35"/>
              <a:gd name="T7" fmla="*/ 17 h 24"/>
              <a:gd name="T8" fmla="*/ 21 w 35"/>
              <a:gd name="T9" fmla="*/ 11 h 24"/>
              <a:gd name="T10" fmla="*/ 13 w 35"/>
              <a:gd name="T11" fmla="*/ 3 h 24"/>
              <a:gd name="T12" fmla="*/ 0 w 35"/>
              <a:gd name="T13" fmla="*/ 1 h 24"/>
              <a:gd name="T14" fmla="*/ 2 w 35"/>
              <a:gd name="T15" fmla="*/ 2 h 24"/>
              <a:gd name="T16" fmla="*/ 6 w 35"/>
              <a:gd name="T17" fmla="*/ 6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" h="24">
                <a:moveTo>
                  <a:pt x="6" y="6"/>
                </a:moveTo>
                <a:cubicBezTo>
                  <a:pt x="9" y="12"/>
                  <a:pt x="11" y="17"/>
                  <a:pt x="16" y="20"/>
                </a:cubicBezTo>
                <a:cubicBezTo>
                  <a:pt x="22" y="24"/>
                  <a:pt x="30" y="24"/>
                  <a:pt x="35" y="20"/>
                </a:cubicBezTo>
                <a:cubicBezTo>
                  <a:pt x="33" y="20"/>
                  <a:pt x="30" y="19"/>
                  <a:pt x="28" y="17"/>
                </a:cubicBezTo>
                <a:cubicBezTo>
                  <a:pt x="25" y="16"/>
                  <a:pt x="23" y="13"/>
                  <a:pt x="21" y="11"/>
                </a:cubicBezTo>
                <a:cubicBezTo>
                  <a:pt x="19" y="7"/>
                  <a:pt x="16" y="5"/>
                  <a:pt x="13" y="3"/>
                </a:cubicBezTo>
                <a:cubicBezTo>
                  <a:pt x="9" y="1"/>
                  <a:pt x="4" y="0"/>
                  <a:pt x="0" y="1"/>
                </a:cubicBezTo>
                <a:cubicBezTo>
                  <a:pt x="1" y="1"/>
                  <a:pt x="2" y="2"/>
                  <a:pt x="2" y="2"/>
                </a:cubicBezTo>
                <a:cubicBezTo>
                  <a:pt x="4" y="3"/>
                  <a:pt x="5" y="5"/>
                  <a:pt x="6" y="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0" name="îŝlîḍè">
            <a:extLst>
              <a:ext uri="{FF2B5EF4-FFF2-40B4-BE49-F238E27FC236}">
                <a16:creationId xmlns:a16="http://schemas.microsoft.com/office/drawing/2014/main" id="{9BB7A1F6-FC73-4A0D-83A8-5211F1CBE1CF}"/>
              </a:ext>
            </a:extLst>
          </p:cNvPr>
          <p:cNvSpPr/>
          <p:nvPr/>
        </p:nvSpPr>
        <p:spPr bwMode="auto">
          <a:xfrm>
            <a:off x="8794607" y="6173833"/>
            <a:ext cx="119331" cy="83388"/>
          </a:xfrm>
          <a:custGeom>
            <a:avLst/>
            <a:gdLst>
              <a:gd name="T0" fmla="*/ 10 w 23"/>
              <a:gd name="T1" fmla="*/ 1 h 16"/>
              <a:gd name="T2" fmla="*/ 0 w 23"/>
              <a:gd name="T3" fmla="*/ 0 h 16"/>
              <a:gd name="T4" fmla="*/ 3 w 23"/>
              <a:gd name="T5" fmla="*/ 1 h 16"/>
              <a:gd name="T6" fmla="*/ 8 w 23"/>
              <a:gd name="T7" fmla="*/ 5 h 16"/>
              <a:gd name="T8" fmla="*/ 15 w 23"/>
              <a:gd name="T9" fmla="*/ 13 h 16"/>
              <a:gd name="T10" fmla="*/ 23 w 23"/>
              <a:gd name="T11" fmla="*/ 16 h 16"/>
              <a:gd name="T12" fmla="*/ 19 w 23"/>
              <a:gd name="T13" fmla="*/ 11 h 16"/>
              <a:gd name="T14" fmla="*/ 16 w 23"/>
              <a:gd name="T15" fmla="*/ 6 h 16"/>
              <a:gd name="T16" fmla="*/ 10 w 23"/>
              <a:gd name="T17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" h="16">
                <a:moveTo>
                  <a:pt x="10" y="1"/>
                </a:moveTo>
                <a:cubicBezTo>
                  <a:pt x="7" y="0"/>
                  <a:pt x="3" y="0"/>
                  <a:pt x="0" y="0"/>
                </a:cubicBezTo>
                <a:cubicBezTo>
                  <a:pt x="1" y="0"/>
                  <a:pt x="2" y="1"/>
                  <a:pt x="3" y="1"/>
                </a:cubicBezTo>
                <a:cubicBezTo>
                  <a:pt x="5" y="2"/>
                  <a:pt x="7" y="3"/>
                  <a:pt x="8" y="5"/>
                </a:cubicBezTo>
                <a:cubicBezTo>
                  <a:pt x="11" y="7"/>
                  <a:pt x="13" y="11"/>
                  <a:pt x="15" y="13"/>
                </a:cubicBezTo>
                <a:cubicBezTo>
                  <a:pt x="18" y="15"/>
                  <a:pt x="20" y="16"/>
                  <a:pt x="23" y="16"/>
                </a:cubicBezTo>
                <a:cubicBezTo>
                  <a:pt x="21" y="15"/>
                  <a:pt x="20" y="13"/>
                  <a:pt x="19" y="11"/>
                </a:cubicBezTo>
                <a:cubicBezTo>
                  <a:pt x="18" y="9"/>
                  <a:pt x="17" y="8"/>
                  <a:pt x="16" y="6"/>
                </a:cubicBezTo>
                <a:cubicBezTo>
                  <a:pt x="14" y="4"/>
                  <a:pt x="12" y="2"/>
                  <a:pt x="10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1" name="iṡ1íḍè">
            <a:extLst>
              <a:ext uri="{FF2B5EF4-FFF2-40B4-BE49-F238E27FC236}">
                <a16:creationId xmlns:a16="http://schemas.microsoft.com/office/drawing/2014/main" id="{C4BDBA0E-2126-4C5E-B6D8-14781FB44E68}"/>
              </a:ext>
            </a:extLst>
          </p:cNvPr>
          <p:cNvSpPr/>
          <p:nvPr/>
        </p:nvSpPr>
        <p:spPr bwMode="auto">
          <a:xfrm>
            <a:off x="8748600" y="6173833"/>
            <a:ext cx="155275" cy="109267"/>
          </a:xfrm>
          <a:custGeom>
            <a:avLst/>
            <a:gdLst>
              <a:gd name="T0" fmla="*/ 0 w 30"/>
              <a:gd name="T1" fmla="*/ 1 h 21"/>
              <a:gd name="T2" fmla="*/ 2 w 30"/>
              <a:gd name="T3" fmla="*/ 2 h 21"/>
              <a:gd name="T4" fmla="*/ 5 w 30"/>
              <a:gd name="T5" fmla="*/ 6 h 21"/>
              <a:gd name="T6" fmla="*/ 14 w 30"/>
              <a:gd name="T7" fmla="*/ 17 h 21"/>
              <a:gd name="T8" fmla="*/ 30 w 30"/>
              <a:gd name="T9" fmla="*/ 18 h 21"/>
              <a:gd name="T10" fmla="*/ 24 w 30"/>
              <a:gd name="T11" fmla="*/ 15 h 21"/>
              <a:gd name="T12" fmla="*/ 18 w 30"/>
              <a:gd name="T13" fmla="*/ 9 h 21"/>
              <a:gd name="T14" fmla="*/ 11 w 30"/>
              <a:gd name="T15" fmla="*/ 2 h 21"/>
              <a:gd name="T16" fmla="*/ 0 w 30"/>
              <a:gd name="T17" fmla="*/ 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21">
                <a:moveTo>
                  <a:pt x="0" y="1"/>
                </a:moveTo>
                <a:cubicBezTo>
                  <a:pt x="1" y="1"/>
                  <a:pt x="2" y="2"/>
                  <a:pt x="2" y="2"/>
                </a:cubicBezTo>
                <a:cubicBezTo>
                  <a:pt x="3" y="3"/>
                  <a:pt x="4" y="4"/>
                  <a:pt x="5" y="6"/>
                </a:cubicBezTo>
                <a:cubicBezTo>
                  <a:pt x="8" y="10"/>
                  <a:pt x="9" y="15"/>
                  <a:pt x="14" y="17"/>
                </a:cubicBezTo>
                <a:cubicBezTo>
                  <a:pt x="19" y="21"/>
                  <a:pt x="25" y="21"/>
                  <a:pt x="30" y="18"/>
                </a:cubicBezTo>
                <a:cubicBezTo>
                  <a:pt x="28" y="17"/>
                  <a:pt x="26" y="16"/>
                  <a:pt x="24" y="15"/>
                </a:cubicBezTo>
                <a:cubicBezTo>
                  <a:pt x="22" y="14"/>
                  <a:pt x="20" y="11"/>
                  <a:pt x="18" y="9"/>
                </a:cubicBezTo>
                <a:cubicBezTo>
                  <a:pt x="16" y="6"/>
                  <a:pt x="14" y="4"/>
                  <a:pt x="11" y="2"/>
                </a:cubicBezTo>
                <a:cubicBezTo>
                  <a:pt x="8" y="1"/>
                  <a:pt x="4" y="0"/>
                  <a:pt x="0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2" name="íśḷïde">
            <a:extLst>
              <a:ext uri="{FF2B5EF4-FFF2-40B4-BE49-F238E27FC236}">
                <a16:creationId xmlns:a16="http://schemas.microsoft.com/office/drawing/2014/main" id="{F4B7C032-2113-40E9-8FAE-8FD61B7F6F5F}"/>
              </a:ext>
            </a:extLst>
          </p:cNvPr>
          <p:cNvSpPr/>
          <p:nvPr/>
        </p:nvSpPr>
        <p:spPr bwMode="auto">
          <a:xfrm>
            <a:off x="8919689" y="6101948"/>
            <a:ext cx="66136" cy="133708"/>
          </a:xfrm>
          <a:custGeom>
            <a:avLst/>
            <a:gdLst>
              <a:gd name="T0" fmla="*/ 9 w 13"/>
              <a:gd name="T1" fmla="*/ 8 h 26"/>
              <a:gd name="T2" fmla="*/ 2 w 13"/>
              <a:gd name="T3" fmla="*/ 17 h 26"/>
              <a:gd name="T4" fmla="*/ 1 w 13"/>
              <a:gd name="T5" fmla="*/ 26 h 26"/>
              <a:gd name="T6" fmla="*/ 5 w 13"/>
              <a:gd name="T7" fmla="*/ 20 h 26"/>
              <a:gd name="T8" fmla="*/ 9 w 13"/>
              <a:gd name="T9" fmla="*/ 16 h 26"/>
              <a:gd name="T10" fmla="*/ 12 w 13"/>
              <a:gd name="T11" fmla="*/ 9 h 26"/>
              <a:gd name="T12" fmla="*/ 11 w 13"/>
              <a:gd name="T13" fmla="*/ 0 h 26"/>
              <a:gd name="T14" fmla="*/ 11 w 13"/>
              <a:gd name="T15" fmla="*/ 3 h 26"/>
              <a:gd name="T16" fmla="*/ 9 w 13"/>
              <a:gd name="T17" fmla="*/ 8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26">
                <a:moveTo>
                  <a:pt x="9" y="8"/>
                </a:moveTo>
                <a:cubicBezTo>
                  <a:pt x="6" y="11"/>
                  <a:pt x="4" y="14"/>
                  <a:pt x="2" y="17"/>
                </a:cubicBezTo>
                <a:cubicBezTo>
                  <a:pt x="1" y="20"/>
                  <a:pt x="0" y="23"/>
                  <a:pt x="1" y="26"/>
                </a:cubicBezTo>
                <a:cubicBezTo>
                  <a:pt x="1" y="23"/>
                  <a:pt x="3" y="21"/>
                  <a:pt x="5" y="20"/>
                </a:cubicBezTo>
                <a:cubicBezTo>
                  <a:pt x="6" y="19"/>
                  <a:pt x="8" y="18"/>
                  <a:pt x="9" y="16"/>
                </a:cubicBezTo>
                <a:cubicBezTo>
                  <a:pt x="11" y="14"/>
                  <a:pt x="12" y="12"/>
                  <a:pt x="12" y="9"/>
                </a:cubicBezTo>
                <a:cubicBezTo>
                  <a:pt x="13" y="6"/>
                  <a:pt x="12" y="3"/>
                  <a:pt x="11" y="0"/>
                </a:cubicBezTo>
                <a:cubicBezTo>
                  <a:pt x="11" y="0"/>
                  <a:pt x="11" y="2"/>
                  <a:pt x="11" y="3"/>
                </a:cubicBezTo>
                <a:cubicBezTo>
                  <a:pt x="10" y="5"/>
                  <a:pt x="10" y="7"/>
                  <a:pt x="9" y="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3" name="ïšḷiḋé">
            <a:extLst>
              <a:ext uri="{FF2B5EF4-FFF2-40B4-BE49-F238E27FC236}">
                <a16:creationId xmlns:a16="http://schemas.microsoft.com/office/drawing/2014/main" id="{15FE9632-28BF-45F2-B183-ABF21B57DA9C}"/>
              </a:ext>
            </a:extLst>
          </p:cNvPr>
          <p:cNvSpPr/>
          <p:nvPr/>
        </p:nvSpPr>
        <p:spPr bwMode="auto">
          <a:xfrm>
            <a:off x="8882308" y="6054502"/>
            <a:ext cx="89140" cy="171089"/>
          </a:xfrm>
          <a:custGeom>
            <a:avLst/>
            <a:gdLst>
              <a:gd name="T0" fmla="*/ 6 w 17"/>
              <a:gd name="T1" fmla="*/ 33 h 33"/>
              <a:gd name="T2" fmla="*/ 7 w 17"/>
              <a:gd name="T3" fmla="*/ 27 h 33"/>
              <a:gd name="T4" fmla="*/ 11 w 17"/>
              <a:gd name="T5" fmla="*/ 20 h 33"/>
              <a:gd name="T6" fmla="*/ 16 w 17"/>
              <a:gd name="T7" fmla="*/ 11 h 33"/>
              <a:gd name="T8" fmla="*/ 16 w 17"/>
              <a:gd name="T9" fmla="*/ 0 h 33"/>
              <a:gd name="T10" fmla="*/ 15 w 17"/>
              <a:gd name="T11" fmla="*/ 2 h 33"/>
              <a:gd name="T12" fmla="*/ 12 w 17"/>
              <a:gd name="T13" fmla="*/ 6 h 33"/>
              <a:gd name="T14" fmla="*/ 2 w 17"/>
              <a:gd name="T15" fmla="*/ 17 h 33"/>
              <a:gd name="T16" fmla="*/ 6 w 17"/>
              <a:gd name="T1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33">
                <a:moveTo>
                  <a:pt x="6" y="33"/>
                </a:moveTo>
                <a:cubicBezTo>
                  <a:pt x="5" y="31"/>
                  <a:pt x="6" y="29"/>
                  <a:pt x="7" y="27"/>
                </a:cubicBezTo>
                <a:cubicBezTo>
                  <a:pt x="8" y="24"/>
                  <a:pt x="9" y="22"/>
                  <a:pt x="11" y="20"/>
                </a:cubicBezTo>
                <a:cubicBezTo>
                  <a:pt x="13" y="17"/>
                  <a:pt x="15" y="15"/>
                  <a:pt x="16" y="11"/>
                </a:cubicBezTo>
                <a:cubicBezTo>
                  <a:pt x="17" y="8"/>
                  <a:pt x="17" y="4"/>
                  <a:pt x="16" y="0"/>
                </a:cubicBezTo>
                <a:cubicBezTo>
                  <a:pt x="16" y="1"/>
                  <a:pt x="15" y="2"/>
                  <a:pt x="15" y="2"/>
                </a:cubicBezTo>
                <a:cubicBezTo>
                  <a:pt x="14" y="4"/>
                  <a:pt x="13" y="5"/>
                  <a:pt x="12" y="6"/>
                </a:cubicBezTo>
                <a:cubicBezTo>
                  <a:pt x="8" y="10"/>
                  <a:pt x="4" y="12"/>
                  <a:pt x="2" y="17"/>
                </a:cubicBezTo>
                <a:cubicBezTo>
                  <a:pt x="0" y="23"/>
                  <a:pt x="1" y="29"/>
                  <a:pt x="6" y="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4" name="ïṧļíḑé">
            <a:extLst>
              <a:ext uri="{FF2B5EF4-FFF2-40B4-BE49-F238E27FC236}">
                <a16:creationId xmlns:a16="http://schemas.microsoft.com/office/drawing/2014/main" id="{ED16D030-BD60-4EB7-991F-FB79F5800A3C}"/>
              </a:ext>
            </a:extLst>
          </p:cNvPr>
          <p:cNvSpPr/>
          <p:nvPr/>
        </p:nvSpPr>
        <p:spPr bwMode="auto">
          <a:xfrm>
            <a:off x="10251025" y="2220087"/>
            <a:ext cx="165338" cy="165338"/>
          </a:xfrm>
          <a:custGeom>
            <a:avLst/>
            <a:gdLst>
              <a:gd name="T0" fmla="*/ 7 w 32"/>
              <a:gd name="T1" fmla="*/ 30 h 32"/>
              <a:gd name="T2" fmla="*/ 16 w 32"/>
              <a:gd name="T3" fmla="*/ 32 h 32"/>
              <a:gd name="T4" fmla="*/ 32 w 32"/>
              <a:gd name="T5" fmla="*/ 16 h 32"/>
              <a:gd name="T6" fmla="*/ 16 w 32"/>
              <a:gd name="T7" fmla="*/ 0 h 32"/>
              <a:gd name="T8" fmla="*/ 0 w 32"/>
              <a:gd name="T9" fmla="*/ 14 h 32"/>
              <a:gd name="T10" fmla="*/ 16 w 32"/>
              <a:gd name="T11" fmla="*/ 14 h 32"/>
              <a:gd name="T12" fmla="*/ 21 w 32"/>
              <a:gd name="T13" fmla="*/ 14 h 32"/>
              <a:gd name="T14" fmla="*/ 18 w 32"/>
              <a:gd name="T15" fmla="*/ 18 h 32"/>
              <a:gd name="T16" fmla="*/ 7 w 32"/>
              <a:gd name="T17" fmla="*/ 3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" h="32">
                <a:moveTo>
                  <a:pt x="7" y="30"/>
                </a:moveTo>
                <a:cubicBezTo>
                  <a:pt x="10" y="31"/>
                  <a:pt x="13" y="32"/>
                  <a:pt x="16" y="32"/>
                </a:cubicBezTo>
                <a:cubicBezTo>
                  <a:pt x="25" y="32"/>
                  <a:pt x="32" y="25"/>
                  <a:pt x="32" y="16"/>
                </a:cubicBezTo>
                <a:cubicBezTo>
                  <a:pt x="32" y="7"/>
                  <a:pt x="25" y="0"/>
                  <a:pt x="16" y="0"/>
                </a:cubicBezTo>
                <a:cubicBezTo>
                  <a:pt x="8" y="0"/>
                  <a:pt x="1" y="6"/>
                  <a:pt x="0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18" y="18"/>
                  <a:pt x="18" y="18"/>
                  <a:pt x="18" y="18"/>
                </a:cubicBezTo>
                <a:lnTo>
                  <a:pt x="7" y="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5" name="íšľïdè">
            <a:extLst>
              <a:ext uri="{FF2B5EF4-FFF2-40B4-BE49-F238E27FC236}">
                <a16:creationId xmlns:a16="http://schemas.microsoft.com/office/drawing/2014/main" id="{A517F378-F4C0-4C12-BC5D-9F7E9155D540}"/>
              </a:ext>
            </a:extLst>
          </p:cNvPr>
          <p:cNvSpPr/>
          <p:nvPr/>
        </p:nvSpPr>
        <p:spPr bwMode="auto">
          <a:xfrm>
            <a:off x="9986483" y="2303475"/>
            <a:ext cx="346492" cy="326364"/>
          </a:xfrm>
          <a:custGeom>
            <a:avLst/>
            <a:gdLst>
              <a:gd name="T0" fmla="*/ 30 w 67"/>
              <a:gd name="T1" fmla="*/ 34 h 63"/>
              <a:gd name="T2" fmla="*/ 30 w 67"/>
              <a:gd name="T3" fmla="*/ 36 h 63"/>
              <a:gd name="T4" fmla="*/ 30 w 67"/>
              <a:gd name="T5" fmla="*/ 37 h 63"/>
              <a:gd name="T6" fmla="*/ 30 w 67"/>
              <a:gd name="T7" fmla="*/ 58 h 63"/>
              <a:gd name="T8" fmla="*/ 22 w 67"/>
              <a:gd name="T9" fmla="*/ 63 h 63"/>
              <a:gd name="T10" fmla="*/ 44 w 67"/>
              <a:gd name="T11" fmla="*/ 63 h 63"/>
              <a:gd name="T12" fmla="*/ 37 w 67"/>
              <a:gd name="T13" fmla="*/ 58 h 63"/>
              <a:gd name="T14" fmla="*/ 37 w 67"/>
              <a:gd name="T15" fmla="*/ 37 h 63"/>
              <a:gd name="T16" fmla="*/ 37 w 67"/>
              <a:gd name="T17" fmla="*/ 36 h 63"/>
              <a:gd name="T18" fmla="*/ 37 w 67"/>
              <a:gd name="T19" fmla="*/ 34 h 63"/>
              <a:gd name="T20" fmla="*/ 56 w 67"/>
              <a:gd name="T21" fmla="*/ 12 h 63"/>
              <a:gd name="T22" fmla="*/ 67 w 67"/>
              <a:gd name="T23" fmla="*/ 0 h 63"/>
              <a:gd name="T24" fmla="*/ 51 w 67"/>
              <a:gd name="T25" fmla="*/ 0 h 63"/>
              <a:gd name="T26" fmla="*/ 0 w 67"/>
              <a:gd name="T27" fmla="*/ 0 h 63"/>
              <a:gd name="T28" fmla="*/ 30 w 67"/>
              <a:gd name="T29" fmla="*/ 3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7" h="63">
                <a:moveTo>
                  <a:pt x="30" y="34"/>
                </a:moveTo>
                <a:cubicBezTo>
                  <a:pt x="30" y="36"/>
                  <a:pt x="30" y="36"/>
                  <a:pt x="30" y="36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58"/>
                  <a:pt x="30" y="58"/>
                  <a:pt x="30" y="58"/>
                </a:cubicBezTo>
                <a:cubicBezTo>
                  <a:pt x="25" y="58"/>
                  <a:pt x="22" y="61"/>
                  <a:pt x="22" y="63"/>
                </a:cubicBezTo>
                <a:cubicBezTo>
                  <a:pt x="44" y="63"/>
                  <a:pt x="44" y="63"/>
                  <a:pt x="44" y="63"/>
                </a:cubicBezTo>
                <a:cubicBezTo>
                  <a:pt x="44" y="61"/>
                  <a:pt x="41" y="59"/>
                  <a:pt x="37" y="58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36"/>
                  <a:pt x="37" y="36"/>
                  <a:pt x="37" y="36"/>
                </a:cubicBezTo>
                <a:cubicBezTo>
                  <a:pt x="37" y="34"/>
                  <a:pt x="37" y="34"/>
                  <a:pt x="37" y="34"/>
                </a:cubicBezTo>
                <a:cubicBezTo>
                  <a:pt x="56" y="12"/>
                  <a:pt x="56" y="12"/>
                  <a:pt x="56" y="12"/>
                </a:cubicBezTo>
                <a:cubicBezTo>
                  <a:pt x="67" y="0"/>
                  <a:pt x="67" y="0"/>
                  <a:pt x="67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0" y="0"/>
                  <a:pt x="0" y="0"/>
                  <a:pt x="0" y="0"/>
                </a:cubicBezTo>
                <a:lnTo>
                  <a:pt x="30" y="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6" name="ïşľíḓê">
            <a:extLst>
              <a:ext uri="{FF2B5EF4-FFF2-40B4-BE49-F238E27FC236}">
                <a16:creationId xmlns:a16="http://schemas.microsoft.com/office/drawing/2014/main" id="{E6A0C33D-57B9-457F-8858-67CB5AE63373}"/>
              </a:ext>
            </a:extLst>
          </p:cNvPr>
          <p:cNvSpPr/>
          <p:nvPr/>
        </p:nvSpPr>
        <p:spPr bwMode="auto">
          <a:xfrm>
            <a:off x="9825458" y="1941168"/>
            <a:ext cx="258791" cy="159588"/>
          </a:xfrm>
          <a:custGeom>
            <a:avLst/>
            <a:gdLst>
              <a:gd name="T0" fmla="*/ 141 w 180"/>
              <a:gd name="T1" fmla="*/ 61 h 111"/>
              <a:gd name="T2" fmla="*/ 180 w 180"/>
              <a:gd name="T3" fmla="*/ 61 h 111"/>
              <a:gd name="T4" fmla="*/ 180 w 180"/>
              <a:gd name="T5" fmla="*/ 111 h 111"/>
              <a:gd name="T6" fmla="*/ 141 w 180"/>
              <a:gd name="T7" fmla="*/ 111 h 111"/>
              <a:gd name="T8" fmla="*/ 141 w 180"/>
              <a:gd name="T9" fmla="*/ 100 h 111"/>
              <a:gd name="T10" fmla="*/ 155 w 180"/>
              <a:gd name="T11" fmla="*/ 100 h 111"/>
              <a:gd name="T12" fmla="*/ 155 w 180"/>
              <a:gd name="T13" fmla="*/ 79 h 111"/>
              <a:gd name="T14" fmla="*/ 141 w 180"/>
              <a:gd name="T15" fmla="*/ 79 h 111"/>
              <a:gd name="T16" fmla="*/ 141 w 180"/>
              <a:gd name="T17" fmla="*/ 61 h 111"/>
              <a:gd name="T18" fmla="*/ 90 w 180"/>
              <a:gd name="T19" fmla="*/ 61 h 111"/>
              <a:gd name="T20" fmla="*/ 141 w 180"/>
              <a:gd name="T21" fmla="*/ 61 h 111"/>
              <a:gd name="T22" fmla="*/ 141 w 180"/>
              <a:gd name="T23" fmla="*/ 79 h 111"/>
              <a:gd name="T24" fmla="*/ 126 w 180"/>
              <a:gd name="T25" fmla="*/ 79 h 111"/>
              <a:gd name="T26" fmla="*/ 126 w 180"/>
              <a:gd name="T27" fmla="*/ 100 h 111"/>
              <a:gd name="T28" fmla="*/ 126 w 180"/>
              <a:gd name="T29" fmla="*/ 100 h 111"/>
              <a:gd name="T30" fmla="*/ 141 w 180"/>
              <a:gd name="T31" fmla="*/ 100 h 111"/>
              <a:gd name="T32" fmla="*/ 141 w 180"/>
              <a:gd name="T33" fmla="*/ 111 h 111"/>
              <a:gd name="T34" fmla="*/ 90 w 180"/>
              <a:gd name="T35" fmla="*/ 111 h 111"/>
              <a:gd name="T36" fmla="*/ 90 w 180"/>
              <a:gd name="T37" fmla="*/ 100 h 111"/>
              <a:gd name="T38" fmla="*/ 105 w 180"/>
              <a:gd name="T39" fmla="*/ 100 h 111"/>
              <a:gd name="T40" fmla="*/ 105 w 180"/>
              <a:gd name="T41" fmla="*/ 79 h 111"/>
              <a:gd name="T42" fmla="*/ 90 w 180"/>
              <a:gd name="T43" fmla="*/ 79 h 111"/>
              <a:gd name="T44" fmla="*/ 90 w 180"/>
              <a:gd name="T45" fmla="*/ 61 h 111"/>
              <a:gd name="T46" fmla="*/ 65 w 180"/>
              <a:gd name="T47" fmla="*/ 0 h 111"/>
              <a:gd name="T48" fmla="*/ 65 w 180"/>
              <a:gd name="T49" fmla="*/ 61 h 111"/>
              <a:gd name="T50" fmla="*/ 90 w 180"/>
              <a:gd name="T51" fmla="*/ 61 h 111"/>
              <a:gd name="T52" fmla="*/ 90 w 180"/>
              <a:gd name="T53" fmla="*/ 79 h 111"/>
              <a:gd name="T54" fmla="*/ 76 w 180"/>
              <a:gd name="T55" fmla="*/ 79 h 111"/>
              <a:gd name="T56" fmla="*/ 76 w 180"/>
              <a:gd name="T57" fmla="*/ 100 h 111"/>
              <a:gd name="T58" fmla="*/ 76 w 180"/>
              <a:gd name="T59" fmla="*/ 100 h 111"/>
              <a:gd name="T60" fmla="*/ 90 w 180"/>
              <a:gd name="T61" fmla="*/ 100 h 111"/>
              <a:gd name="T62" fmla="*/ 90 w 180"/>
              <a:gd name="T63" fmla="*/ 111 h 111"/>
              <a:gd name="T64" fmla="*/ 40 w 180"/>
              <a:gd name="T65" fmla="*/ 111 h 111"/>
              <a:gd name="T66" fmla="*/ 40 w 180"/>
              <a:gd name="T67" fmla="*/ 100 h 111"/>
              <a:gd name="T68" fmla="*/ 54 w 180"/>
              <a:gd name="T69" fmla="*/ 100 h 111"/>
              <a:gd name="T70" fmla="*/ 54 w 180"/>
              <a:gd name="T71" fmla="*/ 79 h 111"/>
              <a:gd name="T72" fmla="*/ 40 w 180"/>
              <a:gd name="T73" fmla="*/ 79 h 111"/>
              <a:gd name="T74" fmla="*/ 40 w 180"/>
              <a:gd name="T75" fmla="*/ 0 h 111"/>
              <a:gd name="T76" fmla="*/ 65 w 180"/>
              <a:gd name="T77" fmla="*/ 0 h 111"/>
              <a:gd name="T78" fmla="*/ 40 w 180"/>
              <a:gd name="T79" fmla="*/ 111 h 111"/>
              <a:gd name="T80" fmla="*/ 0 w 180"/>
              <a:gd name="T81" fmla="*/ 111 h 111"/>
              <a:gd name="T82" fmla="*/ 0 w 180"/>
              <a:gd name="T83" fmla="*/ 61 h 111"/>
              <a:gd name="T84" fmla="*/ 22 w 180"/>
              <a:gd name="T85" fmla="*/ 61 h 111"/>
              <a:gd name="T86" fmla="*/ 22 w 180"/>
              <a:gd name="T87" fmla="*/ 0 h 111"/>
              <a:gd name="T88" fmla="*/ 40 w 180"/>
              <a:gd name="T89" fmla="*/ 0 h 111"/>
              <a:gd name="T90" fmla="*/ 40 w 180"/>
              <a:gd name="T91" fmla="*/ 79 h 111"/>
              <a:gd name="T92" fmla="*/ 25 w 180"/>
              <a:gd name="T93" fmla="*/ 79 h 111"/>
              <a:gd name="T94" fmla="*/ 25 w 180"/>
              <a:gd name="T95" fmla="*/ 100 h 111"/>
              <a:gd name="T96" fmla="*/ 25 w 180"/>
              <a:gd name="T97" fmla="*/ 100 h 111"/>
              <a:gd name="T98" fmla="*/ 40 w 180"/>
              <a:gd name="T99" fmla="*/ 100 h 111"/>
              <a:gd name="T100" fmla="*/ 40 w 180"/>
              <a:gd name="T101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80" h="111">
                <a:moveTo>
                  <a:pt x="141" y="61"/>
                </a:moveTo>
                <a:lnTo>
                  <a:pt x="180" y="61"/>
                </a:lnTo>
                <a:lnTo>
                  <a:pt x="180" y="111"/>
                </a:lnTo>
                <a:lnTo>
                  <a:pt x="141" y="111"/>
                </a:lnTo>
                <a:lnTo>
                  <a:pt x="141" y="100"/>
                </a:lnTo>
                <a:lnTo>
                  <a:pt x="155" y="100"/>
                </a:lnTo>
                <a:lnTo>
                  <a:pt x="155" y="79"/>
                </a:lnTo>
                <a:lnTo>
                  <a:pt x="141" y="79"/>
                </a:lnTo>
                <a:lnTo>
                  <a:pt x="141" y="61"/>
                </a:lnTo>
                <a:close/>
                <a:moveTo>
                  <a:pt x="90" y="61"/>
                </a:moveTo>
                <a:lnTo>
                  <a:pt x="141" y="61"/>
                </a:lnTo>
                <a:lnTo>
                  <a:pt x="141" y="79"/>
                </a:lnTo>
                <a:lnTo>
                  <a:pt x="126" y="79"/>
                </a:lnTo>
                <a:lnTo>
                  <a:pt x="126" y="100"/>
                </a:lnTo>
                <a:lnTo>
                  <a:pt x="126" y="100"/>
                </a:lnTo>
                <a:lnTo>
                  <a:pt x="141" y="100"/>
                </a:lnTo>
                <a:lnTo>
                  <a:pt x="141" y="111"/>
                </a:lnTo>
                <a:lnTo>
                  <a:pt x="90" y="111"/>
                </a:lnTo>
                <a:lnTo>
                  <a:pt x="90" y="100"/>
                </a:lnTo>
                <a:lnTo>
                  <a:pt x="105" y="100"/>
                </a:lnTo>
                <a:lnTo>
                  <a:pt x="105" y="79"/>
                </a:lnTo>
                <a:lnTo>
                  <a:pt x="90" y="79"/>
                </a:lnTo>
                <a:lnTo>
                  <a:pt x="90" y="61"/>
                </a:lnTo>
                <a:close/>
                <a:moveTo>
                  <a:pt x="65" y="0"/>
                </a:moveTo>
                <a:lnTo>
                  <a:pt x="65" y="61"/>
                </a:lnTo>
                <a:lnTo>
                  <a:pt x="90" y="61"/>
                </a:lnTo>
                <a:lnTo>
                  <a:pt x="90" y="79"/>
                </a:lnTo>
                <a:lnTo>
                  <a:pt x="76" y="79"/>
                </a:lnTo>
                <a:lnTo>
                  <a:pt x="76" y="100"/>
                </a:lnTo>
                <a:lnTo>
                  <a:pt x="76" y="100"/>
                </a:lnTo>
                <a:lnTo>
                  <a:pt x="90" y="100"/>
                </a:lnTo>
                <a:lnTo>
                  <a:pt x="90" y="111"/>
                </a:lnTo>
                <a:lnTo>
                  <a:pt x="40" y="111"/>
                </a:lnTo>
                <a:lnTo>
                  <a:pt x="40" y="100"/>
                </a:lnTo>
                <a:lnTo>
                  <a:pt x="54" y="100"/>
                </a:lnTo>
                <a:lnTo>
                  <a:pt x="54" y="79"/>
                </a:lnTo>
                <a:lnTo>
                  <a:pt x="40" y="79"/>
                </a:lnTo>
                <a:lnTo>
                  <a:pt x="40" y="0"/>
                </a:lnTo>
                <a:lnTo>
                  <a:pt x="65" y="0"/>
                </a:lnTo>
                <a:close/>
                <a:moveTo>
                  <a:pt x="40" y="111"/>
                </a:moveTo>
                <a:lnTo>
                  <a:pt x="0" y="111"/>
                </a:lnTo>
                <a:lnTo>
                  <a:pt x="0" y="61"/>
                </a:lnTo>
                <a:lnTo>
                  <a:pt x="22" y="61"/>
                </a:lnTo>
                <a:lnTo>
                  <a:pt x="22" y="0"/>
                </a:lnTo>
                <a:lnTo>
                  <a:pt x="40" y="0"/>
                </a:lnTo>
                <a:lnTo>
                  <a:pt x="40" y="79"/>
                </a:lnTo>
                <a:lnTo>
                  <a:pt x="25" y="79"/>
                </a:lnTo>
                <a:lnTo>
                  <a:pt x="25" y="100"/>
                </a:lnTo>
                <a:lnTo>
                  <a:pt x="25" y="100"/>
                </a:lnTo>
                <a:lnTo>
                  <a:pt x="40" y="100"/>
                </a:lnTo>
                <a:lnTo>
                  <a:pt x="40" y="1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7" name="îṥḻïďê">
            <a:extLst>
              <a:ext uri="{FF2B5EF4-FFF2-40B4-BE49-F238E27FC236}">
                <a16:creationId xmlns:a16="http://schemas.microsoft.com/office/drawing/2014/main" id="{1CBBCA86-C1D6-43E9-8201-1AC42AB25D15}"/>
              </a:ext>
            </a:extLst>
          </p:cNvPr>
          <p:cNvSpPr/>
          <p:nvPr/>
        </p:nvSpPr>
        <p:spPr bwMode="auto">
          <a:xfrm>
            <a:off x="9799579" y="2110820"/>
            <a:ext cx="347930" cy="109267"/>
          </a:xfrm>
          <a:custGeom>
            <a:avLst/>
            <a:gdLst>
              <a:gd name="T0" fmla="*/ 7 w 242"/>
              <a:gd name="T1" fmla="*/ 76 h 76"/>
              <a:gd name="T2" fmla="*/ 0 w 242"/>
              <a:gd name="T3" fmla="*/ 0 h 76"/>
              <a:gd name="T4" fmla="*/ 242 w 242"/>
              <a:gd name="T5" fmla="*/ 0 h 76"/>
              <a:gd name="T6" fmla="*/ 213 w 242"/>
              <a:gd name="T7" fmla="*/ 76 h 76"/>
              <a:gd name="T8" fmla="*/ 7 w 242"/>
              <a:gd name="T9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2" h="76">
                <a:moveTo>
                  <a:pt x="7" y="76"/>
                </a:moveTo>
                <a:lnTo>
                  <a:pt x="0" y="0"/>
                </a:lnTo>
                <a:lnTo>
                  <a:pt x="242" y="0"/>
                </a:lnTo>
                <a:lnTo>
                  <a:pt x="213" y="76"/>
                </a:lnTo>
                <a:lnTo>
                  <a:pt x="7" y="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8" name="ïṥļíḑè">
            <a:extLst>
              <a:ext uri="{FF2B5EF4-FFF2-40B4-BE49-F238E27FC236}">
                <a16:creationId xmlns:a16="http://schemas.microsoft.com/office/drawing/2014/main" id="{921A8FB2-6AB0-4758-896A-3D003E91DCDF}"/>
              </a:ext>
            </a:extLst>
          </p:cNvPr>
          <p:cNvSpPr/>
          <p:nvPr/>
        </p:nvSpPr>
        <p:spPr bwMode="auto">
          <a:xfrm>
            <a:off x="7831330" y="5976865"/>
            <a:ext cx="232912" cy="232912"/>
          </a:xfrm>
          <a:custGeom>
            <a:avLst/>
            <a:gdLst>
              <a:gd name="T0" fmla="*/ 22 w 45"/>
              <a:gd name="T1" fmla="*/ 42 h 45"/>
              <a:gd name="T2" fmla="*/ 26 w 45"/>
              <a:gd name="T3" fmla="*/ 42 h 45"/>
              <a:gd name="T4" fmla="*/ 27 w 45"/>
              <a:gd name="T5" fmla="*/ 45 h 45"/>
              <a:gd name="T6" fmla="*/ 35 w 45"/>
              <a:gd name="T7" fmla="*/ 41 h 45"/>
              <a:gd name="T8" fmla="*/ 34 w 45"/>
              <a:gd name="T9" fmla="*/ 38 h 45"/>
              <a:gd name="T10" fmla="*/ 38 w 45"/>
              <a:gd name="T11" fmla="*/ 33 h 45"/>
              <a:gd name="T12" fmla="*/ 42 w 45"/>
              <a:gd name="T13" fmla="*/ 35 h 45"/>
              <a:gd name="T14" fmla="*/ 45 w 45"/>
              <a:gd name="T15" fmla="*/ 27 h 45"/>
              <a:gd name="T16" fmla="*/ 42 w 45"/>
              <a:gd name="T17" fmla="*/ 26 h 45"/>
              <a:gd name="T18" fmla="*/ 41 w 45"/>
              <a:gd name="T19" fmla="*/ 19 h 45"/>
              <a:gd name="T20" fmla="*/ 45 w 45"/>
              <a:gd name="T21" fmla="*/ 17 h 45"/>
              <a:gd name="T22" fmla="*/ 41 w 45"/>
              <a:gd name="T23" fmla="*/ 10 h 45"/>
              <a:gd name="T24" fmla="*/ 38 w 45"/>
              <a:gd name="T25" fmla="*/ 11 h 45"/>
              <a:gd name="T26" fmla="*/ 33 w 45"/>
              <a:gd name="T27" fmla="*/ 6 h 45"/>
              <a:gd name="T28" fmla="*/ 35 w 45"/>
              <a:gd name="T29" fmla="*/ 3 h 45"/>
              <a:gd name="T30" fmla="*/ 27 w 45"/>
              <a:gd name="T31" fmla="*/ 0 h 45"/>
              <a:gd name="T32" fmla="*/ 26 w 45"/>
              <a:gd name="T33" fmla="*/ 3 h 45"/>
              <a:gd name="T34" fmla="*/ 22 w 45"/>
              <a:gd name="T35" fmla="*/ 3 h 45"/>
              <a:gd name="T36" fmla="*/ 22 w 45"/>
              <a:gd name="T37" fmla="*/ 9 h 45"/>
              <a:gd name="T38" fmla="*/ 34 w 45"/>
              <a:gd name="T39" fmla="*/ 17 h 45"/>
              <a:gd name="T40" fmla="*/ 27 w 45"/>
              <a:gd name="T41" fmla="*/ 34 h 45"/>
              <a:gd name="T42" fmla="*/ 22 w 45"/>
              <a:gd name="T43" fmla="*/ 35 h 45"/>
              <a:gd name="T44" fmla="*/ 22 w 45"/>
              <a:gd name="T45" fmla="*/ 35 h 45"/>
              <a:gd name="T46" fmla="*/ 22 w 45"/>
              <a:gd name="T47" fmla="*/ 42 h 45"/>
              <a:gd name="T48" fmla="*/ 3 w 45"/>
              <a:gd name="T49" fmla="*/ 26 h 45"/>
              <a:gd name="T50" fmla="*/ 0 w 45"/>
              <a:gd name="T51" fmla="*/ 27 h 45"/>
              <a:gd name="T52" fmla="*/ 3 w 45"/>
              <a:gd name="T53" fmla="*/ 35 h 45"/>
              <a:gd name="T54" fmla="*/ 6 w 45"/>
              <a:gd name="T55" fmla="*/ 34 h 45"/>
              <a:gd name="T56" fmla="*/ 11 w 45"/>
              <a:gd name="T57" fmla="*/ 38 h 45"/>
              <a:gd name="T58" fmla="*/ 10 w 45"/>
              <a:gd name="T59" fmla="*/ 42 h 45"/>
              <a:gd name="T60" fmla="*/ 18 w 45"/>
              <a:gd name="T61" fmla="*/ 45 h 45"/>
              <a:gd name="T62" fmla="*/ 19 w 45"/>
              <a:gd name="T63" fmla="*/ 42 h 45"/>
              <a:gd name="T64" fmla="*/ 22 w 45"/>
              <a:gd name="T65" fmla="*/ 42 h 45"/>
              <a:gd name="T66" fmla="*/ 22 w 45"/>
              <a:gd name="T67" fmla="*/ 35 h 45"/>
              <a:gd name="T68" fmla="*/ 10 w 45"/>
              <a:gd name="T69" fmla="*/ 28 h 45"/>
              <a:gd name="T70" fmla="*/ 17 w 45"/>
              <a:gd name="T71" fmla="*/ 10 h 45"/>
              <a:gd name="T72" fmla="*/ 17 w 45"/>
              <a:gd name="T73" fmla="*/ 10 h 45"/>
              <a:gd name="T74" fmla="*/ 22 w 45"/>
              <a:gd name="T75" fmla="*/ 9 h 45"/>
              <a:gd name="T76" fmla="*/ 22 w 45"/>
              <a:gd name="T77" fmla="*/ 9 h 45"/>
              <a:gd name="T78" fmla="*/ 22 w 45"/>
              <a:gd name="T79" fmla="*/ 3 h 45"/>
              <a:gd name="T80" fmla="*/ 19 w 45"/>
              <a:gd name="T81" fmla="*/ 3 h 45"/>
              <a:gd name="T82" fmla="*/ 17 w 45"/>
              <a:gd name="T83" fmla="*/ 0 h 45"/>
              <a:gd name="T84" fmla="*/ 10 w 45"/>
              <a:gd name="T85" fmla="*/ 3 h 45"/>
              <a:gd name="T86" fmla="*/ 11 w 45"/>
              <a:gd name="T87" fmla="*/ 7 h 45"/>
              <a:gd name="T88" fmla="*/ 6 w 45"/>
              <a:gd name="T89" fmla="*/ 11 h 45"/>
              <a:gd name="T90" fmla="*/ 3 w 45"/>
              <a:gd name="T91" fmla="*/ 10 h 45"/>
              <a:gd name="T92" fmla="*/ 0 w 45"/>
              <a:gd name="T93" fmla="*/ 18 h 45"/>
              <a:gd name="T94" fmla="*/ 3 w 45"/>
              <a:gd name="T95" fmla="*/ 19 h 45"/>
              <a:gd name="T96" fmla="*/ 3 w 45"/>
              <a:gd name="T97" fmla="*/ 26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5" h="45">
                <a:moveTo>
                  <a:pt x="22" y="42"/>
                </a:moveTo>
                <a:cubicBezTo>
                  <a:pt x="24" y="42"/>
                  <a:pt x="25" y="42"/>
                  <a:pt x="26" y="42"/>
                </a:cubicBezTo>
                <a:cubicBezTo>
                  <a:pt x="27" y="45"/>
                  <a:pt x="27" y="45"/>
                  <a:pt x="27" y="45"/>
                </a:cubicBezTo>
                <a:cubicBezTo>
                  <a:pt x="35" y="41"/>
                  <a:pt x="35" y="41"/>
                  <a:pt x="35" y="41"/>
                </a:cubicBezTo>
                <a:cubicBezTo>
                  <a:pt x="34" y="38"/>
                  <a:pt x="34" y="38"/>
                  <a:pt x="34" y="38"/>
                </a:cubicBezTo>
                <a:cubicBezTo>
                  <a:pt x="36" y="37"/>
                  <a:pt x="37" y="35"/>
                  <a:pt x="38" y="33"/>
                </a:cubicBezTo>
                <a:cubicBezTo>
                  <a:pt x="42" y="35"/>
                  <a:pt x="42" y="35"/>
                  <a:pt x="42" y="35"/>
                </a:cubicBezTo>
                <a:cubicBezTo>
                  <a:pt x="45" y="27"/>
                  <a:pt x="45" y="27"/>
                  <a:pt x="45" y="27"/>
                </a:cubicBezTo>
                <a:cubicBezTo>
                  <a:pt x="42" y="26"/>
                  <a:pt x="42" y="26"/>
                  <a:pt x="42" y="26"/>
                </a:cubicBezTo>
                <a:cubicBezTo>
                  <a:pt x="42" y="23"/>
                  <a:pt x="42" y="21"/>
                  <a:pt x="41" y="19"/>
                </a:cubicBezTo>
                <a:cubicBezTo>
                  <a:pt x="45" y="17"/>
                  <a:pt x="45" y="17"/>
                  <a:pt x="45" y="17"/>
                </a:cubicBezTo>
                <a:cubicBezTo>
                  <a:pt x="41" y="10"/>
                  <a:pt x="41" y="10"/>
                  <a:pt x="41" y="10"/>
                </a:cubicBezTo>
                <a:cubicBezTo>
                  <a:pt x="38" y="11"/>
                  <a:pt x="38" y="11"/>
                  <a:pt x="38" y="11"/>
                </a:cubicBezTo>
                <a:cubicBezTo>
                  <a:pt x="37" y="9"/>
                  <a:pt x="35" y="8"/>
                  <a:pt x="33" y="6"/>
                </a:cubicBezTo>
                <a:cubicBezTo>
                  <a:pt x="35" y="3"/>
                  <a:pt x="35" y="3"/>
                  <a:pt x="35" y="3"/>
                </a:cubicBezTo>
                <a:cubicBezTo>
                  <a:pt x="27" y="0"/>
                  <a:pt x="27" y="0"/>
                  <a:pt x="27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4" y="3"/>
                  <a:pt x="23" y="3"/>
                  <a:pt x="22" y="3"/>
                </a:cubicBezTo>
                <a:cubicBezTo>
                  <a:pt x="22" y="9"/>
                  <a:pt x="22" y="9"/>
                  <a:pt x="22" y="9"/>
                </a:cubicBezTo>
                <a:cubicBezTo>
                  <a:pt x="28" y="9"/>
                  <a:pt x="32" y="12"/>
                  <a:pt x="34" y="17"/>
                </a:cubicBezTo>
                <a:cubicBezTo>
                  <a:pt x="37" y="24"/>
                  <a:pt x="34" y="32"/>
                  <a:pt x="27" y="34"/>
                </a:cubicBezTo>
                <a:cubicBezTo>
                  <a:pt x="26" y="35"/>
                  <a:pt x="24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lnTo>
                  <a:pt x="22" y="42"/>
                </a:lnTo>
                <a:close/>
                <a:moveTo>
                  <a:pt x="3" y="26"/>
                </a:moveTo>
                <a:cubicBezTo>
                  <a:pt x="0" y="27"/>
                  <a:pt x="0" y="27"/>
                  <a:pt x="0" y="27"/>
                </a:cubicBezTo>
                <a:cubicBezTo>
                  <a:pt x="3" y="35"/>
                  <a:pt x="3" y="35"/>
                  <a:pt x="3" y="35"/>
                </a:cubicBezTo>
                <a:cubicBezTo>
                  <a:pt x="6" y="34"/>
                  <a:pt x="6" y="34"/>
                  <a:pt x="6" y="34"/>
                </a:cubicBezTo>
                <a:cubicBezTo>
                  <a:pt x="8" y="36"/>
                  <a:pt x="9" y="37"/>
                  <a:pt x="11" y="38"/>
                </a:cubicBezTo>
                <a:cubicBezTo>
                  <a:pt x="10" y="42"/>
                  <a:pt x="10" y="42"/>
                  <a:pt x="10" y="42"/>
                </a:cubicBezTo>
                <a:cubicBezTo>
                  <a:pt x="18" y="45"/>
                  <a:pt x="18" y="45"/>
                  <a:pt x="18" y="45"/>
                </a:cubicBezTo>
                <a:cubicBezTo>
                  <a:pt x="19" y="42"/>
                  <a:pt x="19" y="42"/>
                  <a:pt x="19" y="42"/>
                </a:cubicBezTo>
                <a:cubicBezTo>
                  <a:pt x="20" y="42"/>
                  <a:pt x="21" y="42"/>
                  <a:pt x="22" y="42"/>
                </a:cubicBezTo>
                <a:cubicBezTo>
                  <a:pt x="22" y="35"/>
                  <a:pt x="22" y="35"/>
                  <a:pt x="22" y="35"/>
                </a:cubicBezTo>
                <a:cubicBezTo>
                  <a:pt x="17" y="35"/>
                  <a:pt x="12" y="32"/>
                  <a:pt x="10" y="28"/>
                </a:cubicBezTo>
                <a:cubicBezTo>
                  <a:pt x="7" y="21"/>
                  <a:pt x="11" y="13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9" y="10"/>
                  <a:pt x="21" y="9"/>
                  <a:pt x="22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3"/>
                  <a:pt x="20" y="3"/>
                  <a:pt x="19" y="3"/>
                </a:cubicBezTo>
                <a:cubicBezTo>
                  <a:pt x="17" y="0"/>
                  <a:pt x="17" y="0"/>
                  <a:pt x="17" y="0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7"/>
                  <a:pt x="11" y="7"/>
                  <a:pt x="11" y="7"/>
                </a:cubicBezTo>
                <a:cubicBezTo>
                  <a:pt x="9" y="8"/>
                  <a:pt x="8" y="9"/>
                  <a:pt x="6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0" y="18"/>
                  <a:pt x="0" y="18"/>
                  <a:pt x="0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1"/>
                  <a:pt x="3" y="24"/>
                  <a:pt x="3" y="2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9" name="iṩľîḓé">
            <a:extLst>
              <a:ext uri="{FF2B5EF4-FFF2-40B4-BE49-F238E27FC236}">
                <a16:creationId xmlns:a16="http://schemas.microsoft.com/office/drawing/2014/main" id="{F80C96AB-AFC9-450D-A7CF-872A74FBCC8B}"/>
              </a:ext>
            </a:extLst>
          </p:cNvPr>
          <p:cNvSpPr/>
          <p:nvPr/>
        </p:nvSpPr>
        <p:spPr bwMode="auto">
          <a:xfrm>
            <a:off x="11017334" y="4562143"/>
            <a:ext cx="129395" cy="125082"/>
          </a:xfrm>
          <a:custGeom>
            <a:avLst/>
            <a:gdLst>
              <a:gd name="T0" fmla="*/ 4 w 25"/>
              <a:gd name="T1" fmla="*/ 24 h 24"/>
              <a:gd name="T2" fmla="*/ 8 w 25"/>
              <a:gd name="T3" fmla="*/ 20 h 24"/>
              <a:gd name="T4" fmla="*/ 8 w 25"/>
              <a:gd name="T5" fmla="*/ 20 h 24"/>
              <a:gd name="T6" fmla="*/ 8 w 25"/>
              <a:gd name="T7" fmla="*/ 6 h 24"/>
              <a:gd name="T8" fmla="*/ 23 w 25"/>
              <a:gd name="T9" fmla="*/ 6 h 24"/>
              <a:gd name="T10" fmla="*/ 23 w 25"/>
              <a:gd name="T11" fmla="*/ 16 h 24"/>
              <a:gd name="T12" fmla="*/ 21 w 25"/>
              <a:gd name="T13" fmla="*/ 15 h 24"/>
              <a:gd name="T14" fmla="*/ 17 w 25"/>
              <a:gd name="T15" fmla="*/ 20 h 24"/>
              <a:gd name="T16" fmla="*/ 21 w 25"/>
              <a:gd name="T17" fmla="*/ 24 h 24"/>
              <a:gd name="T18" fmla="*/ 25 w 25"/>
              <a:gd name="T19" fmla="*/ 20 h 24"/>
              <a:gd name="T20" fmla="*/ 25 w 25"/>
              <a:gd name="T21" fmla="*/ 20 h 24"/>
              <a:gd name="T22" fmla="*/ 25 w 25"/>
              <a:gd name="T23" fmla="*/ 20 h 24"/>
              <a:gd name="T24" fmla="*/ 25 w 25"/>
              <a:gd name="T25" fmla="*/ 6 h 24"/>
              <a:gd name="T26" fmla="*/ 25 w 25"/>
              <a:gd name="T27" fmla="*/ 0 h 24"/>
              <a:gd name="T28" fmla="*/ 23 w 25"/>
              <a:gd name="T29" fmla="*/ 0 h 24"/>
              <a:gd name="T30" fmla="*/ 8 w 25"/>
              <a:gd name="T31" fmla="*/ 0 h 24"/>
              <a:gd name="T32" fmla="*/ 6 w 25"/>
              <a:gd name="T33" fmla="*/ 0 h 24"/>
              <a:gd name="T34" fmla="*/ 6 w 25"/>
              <a:gd name="T35" fmla="*/ 6 h 24"/>
              <a:gd name="T36" fmla="*/ 6 w 25"/>
              <a:gd name="T37" fmla="*/ 16 h 24"/>
              <a:gd name="T38" fmla="*/ 4 w 25"/>
              <a:gd name="T39" fmla="*/ 15 h 24"/>
              <a:gd name="T40" fmla="*/ 0 w 25"/>
              <a:gd name="T41" fmla="*/ 20 h 24"/>
              <a:gd name="T42" fmla="*/ 4 w 25"/>
              <a:gd name="T4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" h="24">
                <a:moveTo>
                  <a:pt x="4" y="24"/>
                </a:moveTo>
                <a:cubicBezTo>
                  <a:pt x="7" y="24"/>
                  <a:pt x="8" y="22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6"/>
                  <a:pt x="8" y="6"/>
                  <a:pt x="8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16"/>
                  <a:pt x="23" y="16"/>
                  <a:pt x="23" y="16"/>
                </a:cubicBezTo>
                <a:cubicBezTo>
                  <a:pt x="22" y="15"/>
                  <a:pt x="21" y="15"/>
                  <a:pt x="21" y="15"/>
                </a:cubicBezTo>
                <a:cubicBezTo>
                  <a:pt x="18" y="15"/>
                  <a:pt x="17" y="17"/>
                  <a:pt x="17" y="20"/>
                </a:cubicBezTo>
                <a:cubicBezTo>
                  <a:pt x="17" y="22"/>
                  <a:pt x="18" y="24"/>
                  <a:pt x="21" y="24"/>
                </a:cubicBezTo>
                <a:cubicBezTo>
                  <a:pt x="23" y="24"/>
                  <a:pt x="25" y="22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0"/>
                  <a:pt x="25" y="0"/>
                  <a:pt x="25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8" y="0"/>
                  <a:pt x="8" y="0"/>
                  <a:pt x="8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6"/>
                  <a:pt x="6" y="6"/>
                  <a:pt x="6" y="6"/>
                </a:cubicBezTo>
                <a:cubicBezTo>
                  <a:pt x="6" y="16"/>
                  <a:pt x="6" y="16"/>
                  <a:pt x="6" y="16"/>
                </a:cubicBezTo>
                <a:cubicBezTo>
                  <a:pt x="5" y="15"/>
                  <a:pt x="5" y="15"/>
                  <a:pt x="4" y="15"/>
                </a:cubicBezTo>
                <a:cubicBezTo>
                  <a:pt x="2" y="15"/>
                  <a:pt x="0" y="17"/>
                  <a:pt x="0" y="20"/>
                </a:cubicBezTo>
                <a:cubicBezTo>
                  <a:pt x="0" y="22"/>
                  <a:pt x="2" y="24"/>
                  <a:pt x="4" y="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0" name="îŝḷîďé">
            <a:extLst>
              <a:ext uri="{FF2B5EF4-FFF2-40B4-BE49-F238E27FC236}">
                <a16:creationId xmlns:a16="http://schemas.microsoft.com/office/drawing/2014/main" id="{461DCCC4-A015-48C5-A968-EC07D83963A4}"/>
              </a:ext>
            </a:extLst>
          </p:cNvPr>
          <p:cNvSpPr/>
          <p:nvPr/>
        </p:nvSpPr>
        <p:spPr bwMode="auto">
          <a:xfrm>
            <a:off x="10716849" y="2727604"/>
            <a:ext cx="135147" cy="125082"/>
          </a:xfrm>
          <a:custGeom>
            <a:avLst/>
            <a:gdLst>
              <a:gd name="T0" fmla="*/ 5 w 26"/>
              <a:gd name="T1" fmla="*/ 24 h 24"/>
              <a:gd name="T2" fmla="*/ 9 w 26"/>
              <a:gd name="T3" fmla="*/ 20 h 24"/>
              <a:gd name="T4" fmla="*/ 9 w 26"/>
              <a:gd name="T5" fmla="*/ 20 h 24"/>
              <a:gd name="T6" fmla="*/ 9 w 26"/>
              <a:gd name="T7" fmla="*/ 6 h 24"/>
              <a:gd name="T8" fmla="*/ 23 w 26"/>
              <a:gd name="T9" fmla="*/ 6 h 24"/>
              <a:gd name="T10" fmla="*/ 23 w 26"/>
              <a:gd name="T11" fmla="*/ 16 h 24"/>
              <a:gd name="T12" fmla="*/ 21 w 26"/>
              <a:gd name="T13" fmla="*/ 15 h 24"/>
              <a:gd name="T14" fmla="*/ 17 w 26"/>
              <a:gd name="T15" fmla="*/ 20 h 24"/>
              <a:gd name="T16" fmla="*/ 21 w 26"/>
              <a:gd name="T17" fmla="*/ 24 h 24"/>
              <a:gd name="T18" fmla="*/ 26 w 26"/>
              <a:gd name="T19" fmla="*/ 20 h 24"/>
              <a:gd name="T20" fmla="*/ 26 w 26"/>
              <a:gd name="T21" fmla="*/ 20 h 24"/>
              <a:gd name="T22" fmla="*/ 26 w 26"/>
              <a:gd name="T23" fmla="*/ 20 h 24"/>
              <a:gd name="T24" fmla="*/ 26 w 26"/>
              <a:gd name="T25" fmla="*/ 6 h 24"/>
              <a:gd name="T26" fmla="*/ 26 w 26"/>
              <a:gd name="T27" fmla="*/ 0 h 24"/>
              <a:gd name="T28" fmla="*/ 23 w 26"/>
              <a:gd name="T29" fmla="*/ 0 h 24"/>
              <a:gd name="T30" fmla="*/ 9 w 26"/>
              <a:gd name="T31" fmla="*/ 0 h 24"/>
              <a:gd name="T32" fmla="*/ 6 w 26"/>
              <a:gd name="T33" fmla="*/ 0 h 24"/>
              <a:gd name="T34" fmla="*/ 6 w 26"/>
              <a:gd name="T35" fmla="*/ 6 h 24"/>
              <a:gd name="T36" fmla="*/ 6 w 26"/>
              <a:gd name="T37" fmla="*/ 16 h 24"/>
              <a:gd name="T38" fmla="*/ 5 w 26"/>
              <a:gd name="T39" fmla="*/ 15 h 24"/>
              <a:gd name="T40" fmla="*/ 0 w 26"/>
              <a:gd name="T41" fmla="*/ 20 h 24"/>
              <a:gd name="T42" fmla="*/ 5 w 26"/>
              <a:gd name="T43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24">
                <a:moveTo>
                  <a:pt x="5" y="24"/>
                </a:moveTo>
                <a:cubicBezTo>
                  <a:pt x="7" y="24"/>
                  <a:pt x="9" y="22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6"/>
                  <a:pt x="9" y="6"/>
                  <a:pt x="9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2" y="15"/>
                  <a:pt x="21" y="15"/>
                </a:cubicBezTo>
                <a:cubicBezTo>
                  <a:pt x="19" y="15"/>
                  <a:pt x="17" y="17"/>
                  <a:pt x="17" y="20"/>
                </a:cubicBezTo>
                <a:cubicBezTo>
                  <a:pt x="17" y="22"/>
                  <a:pt x="19" y="24"/>
                  <a:pt x="21" y="24"/>
                </a:cubicBezTo>
                <a:cubicBezTo>
                  <a:pt x="24" y="24"/>
                  <a:pt x="26" y="22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0"/>
                  <a:pt x="26" y="0"/>
                  <a:pt x="26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9" y="0"/>
                  <a:pt x="9" y="0"/>
                  <a:pt x="9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6"/>
                  <a:pt x="6" y="6"/>
                  <a:pt x="6" y="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5" y="15"/>
                  <a:pt x="5" y="15"/>
                </a:cubicBezTo>
                <a:cubicBezTo>
                  <a:pt x="2" y="15"/>
                  <a:pt x="0" y="17"/>
                  <a:pt x="0" y="20"/>
                </a:cubicBezTo>
                <a:cubicBezTo>
                  <a:pt x="0" y="22"/>
                  <a:pt x="2" y="24"/>
                  <a:pt x="5" y="2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1" name="ïṣlíḋe">
            <a:extLst>
              <a:ext uri="{FF2B5EF4-FFF2-40B4-BE49-F238E27FC236}">
                <a16:creationId xmlns:a16="http://schemas.microsoft.com/office/drawing/2014/main" id="{B2E645E9-2FD5-444A-ACCE-AB660DB8ACF5}"/>
              </a:ext>
            </a:extLst>
          </p:cNvPr>
          <p:cNvSpPr/>
          <p:nvPr/>
        </p:nvSpPr>
        <p:spPr bwMode="auto">
          <a:xfrm>
            <a:off x="6643766" y="3365954"/>
            <a:ext cx="156712" cy="145211"/>
          </a:xfrm>
          <a:custGeom>
            <a:avLst/>
            <a:gdLst>
              <a:gd name="T0" fmla="*/ 5 w 30"/>
              <a:gd name="T1" fmla="*/ 28 h 28"/>
              <a:gd name="T2" fmla="*/ 10 w 30"/>
              <a:gd name="T3" fmla="*/ 23 h 28"/>
              <a:gd name="T4" fmla="*/ 10 w 30"/>
              <a:gd name="T5" fmla="*/ 23 h 28"/>
              <a:gd name="T6" fmla="*/ 10 w 30"/>
              <a:gd name="T7" fmla="*/ 6 h 28"/>
              <a:gd name="T8" fmla="*/ 27 w 30"/>
              <a:gd name="T9" fmla="*/ 6 h 28"/>
              <a:gd name="T10" fmla="*/ 27 w 30"/>
              <a:gd name="T11" fmla="*/ 18 h 28"/>
              <a:gd name="T12" fmla="*/ 25 w 30"/>
              <a:gd name="T13" fmla="*/ 18 h 28"/>
              <a:gd name="T14" fmla="*/ 20 w 30"/>
              <a:gd name="T15" fmla="*/ 23 h 28"/>
              <a:gd name="T16" fmla="*/ 25 w 30"/>
              <a:gd name="T17" fmla="*/ 28 h 28"/>
              <a:gd name="T18" fmla="*/ 30 w 30"/>
              <a:gd name="T19" fmla="*/ 23 h 28"/>
              <a:gd name="T20" fmla="*/ 30 w 30"/>
              <a:gd name="T21" fmla="*/ 23 h 28"/>
              <a:gd name="T22" fmla="*/ 30 w 30"/>
              <a:gd name="T23" fmla="*/ 23 h 28"/>
              <a:gd name="T24" fmla="*/ 30 w 30"/>
              <a:gd name="T25" fmla="*/ 6 h 28"/>
              <a:gd name="T26" fmla="*/ 30 w 30"/>
              <a:gd name="T27" fmla="*/ 0 h 28"/>
              <a:gd name="T28" fmla="*/ 27 w 30"/>
              <a:gd name="T29" fmla="*/ 0 h 28"/>
              <a:gd name="T30" fmla="*/ 10 w 30"/>
              <a:gd name="T31" fmla="*/ 0 h 28"/>
              <a:gd name="T32" fmla="*/ 7 w 30"/>
              <a:gd name="T33" fmla="*/ 0 h 28"/>
              <a:gd name="T34" fmla="*/ 7 w 30"/>
              <a:gd name="T35" fmla="*/ 6 h 28"/>
              <a:gd name="T36" fmla="*/ 7 w 30"/>
              <a:gd name="T37" fmla="*/ 18 h 28"/>
              <a:gd name="T38" fmla="*/ 5 w 30"/>
              <a:gd name="T39" fmla="*/ 18 h 28"/>
              <a:gd name="T40" fmla="*/ 0 w 30"/>
              <a:gd name="T41" fmla="*/ 23 h 28"/>
              <a:gd name="T42" fmla="*/ 5 w 30"/>
              <a:gd name="T4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0" h="28">
                <a:moveTo>
                  <a:pt x="5" y="28"/>
                </a:moveTo>
                <a:cubicBezTo>
                  <a:pt x="8" y="28"/>
                  <a:pt x="10" y="26"/>
                  <a:pt x="10" y="23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6"/>
                  <a:pt x="10" y="6"/>
                  <a:pt x="10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18"/>
                  <a:pt x="27" y="18"/>
                  <a:pt x="27" y="18"/>
                </a:cubicBezTo>
                <a:cubicBezTo>
                  <a:pt x="26" y="18"/>
                  <a:pt x="26" y="18"/>
                  <a:pt x="25" y="18"/>
                </a:cubicBezTo>
                <a:cubicBezTo>
                  <a:pt x="22" y="18"/>
                  <a:pt x="20" y="20"/>
                  <a:pt x="20" y="23"/>
                </a:cubicBezTo>
                <a:cubicBezTo>
                  <a:pt x="20" y="26"/>
                  <a:pt x="22" y="28"/>
                  <a:pt x="25" y="28"/>
                </a:cubicBezTo>
                <a:cubicBezTo>
                  <a:pt x="28" y="28"/>
                  <a:pt x="30" y="26"/>
                  <a:pt x="30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0"/>
                  <a:pt x="30" y="0"/>
                  <a:pt x="30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6"/>
                  <a:pt x="7" y="6"/>
                  <a:pt x="7" y="6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8"/>
                  <a:pt x="5" y="18"/>
                  <a:pt x="5" y="18"/>
                </a:cubicBezTo>
                <a:cubicBezTo>
                  <a:pt x="2" y="18"/>
                  <a:pt x="0" y="20"/>
                  <a:pt x="0" y="23"/>
                </a:cubicBezTo>
                <a:cubicBezTo>
                  <a:pt x="0" y="26"/>
                  <a:pt x="2" y="28"/>
                  <a:pt x="5" y="2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2" name="îṥ1ïḍê">
            <a:extLst>
              <a:ext uri="{FF2B5EF4-FFF2-40B4-BE49-F238E27FC236}">
                <a16:creationId xmlns:a16="http://schemas.microsoft.com/office/drawing/2014/main" id="{A84BBBF9-CD28-4C21-9DE5-85886DC8453C}"/>
              </a:ext>
            </a:extLst>
          </p:cNvPr>
          <p:cNvSpPr/>
          <p:nvPr/>
        </p:nvSpPr>
        <p:spPr bwMode="auto">
          <a:xfrm>
            <a:off x="7773820" y="5883413"/>
            <a:ext cx="93453" cy="119331"/>
          </a:xfrm>
          <a:custGeom>
            <a:avLst/>
            <a:gdLst>
              <a:gd name="T0" fmla="*/ 0 w 18"/>
              <a:gd name="T1" fmla="*/ 0 h 23"/>
              <a:gd name="T2" fmla="*/ 7 w 18"/>
              <a:gd name="T3" fmla="*/ 23 h 23"/>
              <a:gd name="T4" fmla="*/ 18 w 18"/>
              <a:gd name="T5" fmla="*/ 0 h 23"/>
              <a:gd name="T6" fmla="*/ 0 w 18"/>
              <a:gd name="T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23">
                <a:moveTo>
                  <a:pt x="0" y="0"/>
                </a:moveTo>
                <a:cubicBezTo>
                  <a:pt x="1" y="9"/>
                  <a:pt x="3" y="17"/>
                  <a:pt x="7" y="23"/>
                </a:cubicBezTo>
                <a:cubicBezTo>
                  <a:pt x="13" y="17"/>
                  <a:pt x="18" y="9"/>
                  <a:pt x="1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3" name="îsḻîḍê">
            <a:extLst>
              <a:ext uri="{FF2B5EF4-FFF2-40B4-BE49-F238E27FC236}">
                <a16:creationId xmlns:a16="http://schemas.microsoft.com/office/drawing/2014/main" id="{8BB4EB15-F9BA-4746-89A5-D3C8BD260DF1}"/>
              </a:ext>
            </a:extLst>
          </p:cNvPr>
          <p:cNvSpPr/>
          <p:nvPr/>
        </p:nvSpPr>
        <p:spPr bwMode="auto">
          <a:xfrm>
            <a:off x="7773820" y="5733889"/>
            <a:ext cx="93453" cy="119331"/>
          </a:xfrm>
          <a:custGeom>
            <a:avLst/>
            <a:gdLst>
              <a:gd name="T0" fmla="*/ 7 w 18"/>
              <a:gd name="T1" fmla="*/ 0 h 23"/>
              <a:gd name="T2" fmla="*/ 0 w 18"/>
              <a:gd name="T3" fmla="*/ 23 h 23"/>
              <a:gd name="T4" fmla="*/ 18 w 18"/>
              <a:gd name="T5" fmla="*/ 23 h 23"/>
              <a:gd name="T6" fmla="*/ 7 w 18"/>
              <a:gd name="T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23">
                <a:moveTo>
                  <a:pt x="7" y="0"/>
                </a:moveTo>
                <a:cubicBezTo>
                  <a:pt x="3" y="6"/>
                  <a:pt x="1" y="14"/>
                  <a:pt x="0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14"/>
                  <a:pt x="13" y="6"/>
                  <a:pt x="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4" name="ïşliḓé">
            <a:extLst>
              <a:ext uri="{FF2B5EF4-FFF2-40B4-BE49-F238E27FC236}">
                <a16:creationId xmlns:a16="http://schemas.microsoft.com/office/drawing/2014/main" id="{97F045C8-B641-44AE-8266-2CED4362AB2D}"/>
              </a:ext>
            </a:extLst>
          </p:cNvPr>
          <p:cNvSpPr/>
          <p:nvPr/>
        </p:nvSpPr>
        <p:spPr bwMode="auto">
          <a:xfrm>
            <a:off x="7701934" y="5686444"/>
            <a:ext cx="81951" cy="166776"/>
          </a:xfrm>
          <a:custGeom>
            <a:avLst/>
            <a:gdLst>
              <a:gd name="T0" fmla="*/ 0 w 16"/>
              <a:gd name="T1" fmla="*/ 0 h 32"/>
              <a:gd name="T2" fmla="*/ 0 w 16"/>
              <a:gd name="T3" fmla="*/ 32 h 32"/>
              <a:gd name="T4" fmla="*/ 8 w 16"/>
              <a:gd name="T5" fmla="*/ 32 h 32"/>
              <a:gd name="T6" fmla="*/ 16 w 16"/>
              <a:gd name="T7" fmla="*/ 5 h 32"/>
              <a:gd name="T8" fmla="*/ 0 w 16"/>
              <a:gd name="T9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32">
                <a:moveTo>
                  <a:pt x="0" y="0"/>
                </a:moveTo>
                <a:cubicBezTo>
                  <a:pt x="0" y="32"/>
                  <a:pt x="0" y="32"/>
                  <a:pt x="0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9" y="21"/>
                  <a:pt x="12" y="12"/>
                  <a:pt x="16" y="5"/>
                </a:cubicBezTo>
                <a:cubicBezTo>
                  <a:pt x="12" y="2"/>
                  <a:pt x="6" y="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5" name="ïslïḑe">
            <a:extLst>
              <a:ext uri="{FF2B5EF4-FFF2-40B4-BE49-F238E27FC236}">
                <a16:creationId xmlns:a16="http://schemas.microsoft.com/office/drawing/2014/main" id="{ED2F3251-44E5-4868-8FF0-14F3458E078B}"/>
              </a:ext>
            </a:extLst>
          </p:cNvPr>
          <p:cNvSpPr/>
          <p:nvPr/>
        </p:nvSpPr>
        <p:spPr bwMode="auto">
          <a:xfrm>
            <a:off x="7586916" y="5883413"/>
            <a:ext cx="83388" cy="166776"/>
          </a:xfrm>
          <a:custGeom>
            <a:avLst/>
            <a:gdLst>
              <a:gd name="T0" fmla="*/ 16 w 16"/>
              <a:gd name="T1" fmla="*/ 32 h 32"/>
              <a:gd name="T2" fmla="*/ 16 w 16"/>
              <a:gd name="T3" fmla="*/ 0 h 32"/>
              <a:gd name="T4" fmla="*/ 8 w 16"/>
              <a:gd name="T5" fmla="*/ 0 h 32"/>
              <a:gd name="T6" fmla="*/ 0 w 16"/>
              <a:gd name="T7" fmla="*/ 27 h 32"/>
              <a:gd name="T8" fmla="*/ 16 w 16"/>
              <a:gd name="T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32">
                <a:moveTo>
                  <a:pt x="16" y="32"/>
                </a:move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11"/>
                  <a:pt x="4" y="20"/>
                  <a:pt x="0" y="27"/>
                </a:cubicBezTo>
                <a:cubicBezTo>
                  <a:pt x="5" y="30"/>
                  <a:pt x="10" y="32"/>
                  <a:pt x="16" y="3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6" name="išļíďè">
            <a:extLst>
              <a:ext uri="{FF2B5EF4-FFF2-40B4-BE49-F238E27FC236}">
                <a16:creationId xmlns:a16="http://schemas.microsoft.com/office/drawing/2014/main" id="{A9121C25-FB16-4550-8124-3C0EB2990A8E}"/>
              </a:ext>
            </a:extLst>
          </p:cNvPr>
          <p:cNvSpPr/>
          <p:nvPr/>
        </p:nvSpPr>
        <p:spPr bwMode="auto">
          <a:xfrm>
            <a:off x="7586916" y="5686444"/>
            <a:ext cx="83388" cy="166776"/>
          </a:xfrm>
          <a:custGeom>
            <a:avLst/>
            <a:gdLst>
              <a:gd name="T0" fmla="*/ 8 w 16"/>
              <a:gd name="T1" fmla="*/ 32 h 32"/>
              <a:gd name="T2" fmla="*/ 16 w 16"/>
              <a:gd name="T3" fmla="*/ 32 h 32"/>
              <a:gd name="T4" fmla="*/ 16 w 16"/>
              <a:gd name="T5" fmla="*/ 0 h 32"/>
              <a:gd name="T6" fmla="*/ 0 w 16"/>
              <a:gd name="T7" fmla="*/ 6 h 32"/>
              <a:gd name="T8" fmla="*/ 8 w 16"/>
              <a:gd name="T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32">
                <a:moveTo>
                  <a:pt x="8" y="32"/>
                </a:moveTo>
                <a:cubicBezTo>
                  <a:pt x="16" y="32"/>
                  <a:pt x="16" y="32"/>
                  <a:pt x="16" y="32"/>
                </a:cubicBezTo>
                <a:cubicBezTo>
                  <a:pt x="16" y="0"/>
                  <a:pt x="16" y="0"/>
                  <a:pt x="16" y="0"/>
                </a:cubicBezTo>
                <a:cubicBezTo>
                  <a:pt x="10" y="0"/>
                  <a:pt x="5" y="2"/>
                  <a:pt x="0" y="6"/>
                </a:cubicBezTo>
                <a:cubicBezTo>
                  <a:pt x="4" y="12"/>
                  <a:pt x="7" y="21"/>
                  <a:pt x="8" y="3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7" name="ïṥľîďe">
            <a:extLst>
              <a:ext uri="{FF2B5EF4-FFF2-40B4-BE49-F238E27FC236}">
                <a16:creationId xmlns:a16="http://schemas.microsoft.com/office/drawing/2014/main" id="{26844210-E876-4D65-9714-D98945C1D272}"/>
              </a:ext>
            </a:extLst>
          </p:cNvPr>
          <p:cNvSpPr/>
          <p:nvPr/>
        </p:nvSpPr>
        <p:spPr bwMode="auto">
          <a:xfrm>
            <a:off x="7504965" y="5883413"/>
            <a:ext cx="93453" cy="119331"/>
          </a:xfrm>
          <a:custGeom>
            <a:avLst/>
            <a:gdLst>
              <a:gd name="T0" fmla="*/ 11 w 18"/>
              <a:gd name="T1" fmla="*/ 23 h 23"/>
              <a:gd name="T2" fmla="*/ 18 w 18"/>
              <a:gd name="T3" fmla="*/ 0 h 23"/>
              <a:gd name="T4" fmla="*/ 0 w 18"/>
              <a:gd name="T5" fmla="*/ 0 h 23"/>
              <a:gd name="T6" fmla="*/ 11 w 18"/>
              <a:gd name="T7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23">
                <a:moveTo>
                  <a:pt x="11" y="23"/>
                </a:moveTo>
                <a:cubicBezTo>
                  <a:pt x="15" y="17"/>
                  <a:pt x="18" y="9"/>
                  <a:pt x="18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9"/>
                  <a:pt x="5" y="17"/>
                  <a:pt x="11" y="2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8" name="iṡ1îdé">
            <a:extLst>
              <a:ext uri="{FF2B5EF4-FFF2-40B4-BE49-F238E27FC236}">
                <a16:creationId xmlns:a16="http://schemas.microsoft.com/office/drawing/2014/main" id="{B8289BA5-93F0-4E7C-BEA4-78D91CECBDC1}"/>
              </a:ext>
            </a:extLst>
          </p:cNvPr>
          <p:cNvSpPr/>
          <p:nvPr/>
        </p:nvSpPr>
        <p:spPr bwMode="auto">
          <a:xfrm>
            <a:off x="7504965" y="5733889"/>
            <a:ext cx="93453" cy="119331"/>
          </a:xfrm>
          <a:custGeom>
            <a:avLst/>
            <a:gdLst>
              <a:gd name="T0" fmla="*/ 11 w 18"/>
              <a:gd name="T1" fmla="*/ 0 h 23"/>
              <a:gd name="T2" fmla="*/ 0 w 18"/>
              <a:gd name="T3" fmla="*/ 23 h 23"/>
              <a:gd name="T4" fmla="*/ 18 w 18"/>
              <a:gd name="T5" fmla="*/ 23 h 23"/>
              <a:gd name="T6" fmla="*/ 11 w 18"/>
              <a:gd name="T7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23">
                <a:moveTo>
                  <a:pt x="11" y="0"/>
                </a:moveTo>
                <a:cubicBezTo>
                  <a:pt x="5" y="6"/>
                  <a:pt x="1" y="14"/>
                  <a:pt x="0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14"/>
                  <a:pt x="15" y="6"/>
                  <a:pt x="1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39" name="îSlïḓe">
            <a:extLst>
              <a:ext uri="{FF2B5EF4-FFF2-40B4-BE49-F238E27FC236}">
                <a16:creationId xmlns:a16="http://schemas.microsoft.com/office/drawing/2014/main" id="{F88600C6-3498-4DCA-9990-E682A59E0D6C}"/>
              </a:ext>
            </a:extLst>
          </p:cNvPr>
          <p:cNvSpPr/>
          <p:nvPr/>
        </p:nvSpPr>
        <p:spPr bwMode="auto">
          <a:xfrm>
            <a:off x="7701934" y="5883413"/>
            <a:ext cx="81951" cy="166776"/>
          </a:xfrm>
          <a:custGeom>
            <a:avLst/>
            <a:gdLst>
              <a:gd name="T0" fmla="*/ 0 w 16"/>
              <a:gd name="T1" fmla="*/ 32 h 32"/>
              <a:gd name="T2" fmla="*/ 16 w 16"/>
              <a:gd name="T3" fmla="*/ 27 h 32"/>
              <a:gd name="T4" fmla="*/ 8 w 16"/>
              <a:gd name="T5" fmla="*/ 0 h 32"/>
              <a:gd name="T6" fmla="*/ 0 w 16"/>
              <a:gd name="T7" fmla="*/ 0 h 32"/>
              <a:gd name="T8" fmla="*/ 0 w 16"/>
              <a:gd name="T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32">
                <a:moveTo>
                  <a:pt x="0" y="32"/>
                </a:moveTo>
                <a:cubicBezTo>
                  <a:pt x="6" y="32"/>
                  <a:pt x="12" y="30"/>
                  <a:pt x="16" y="27"/>
                </a:cubicBezTo>
                <a:cubicBezTo>
                  <a:pt x="12" y="20"/>
                  <a:pt x="9" y="11"/>
                  <a:pt x="8" y="0"/>
                </a:cubicBezTo>
                <a:cubicBezTo>
                  <a:pt x="0" y="0"/>
                  <a:pt x="0" y="0"/>
                  <a:pt x="0" y="0"/>
                </a:cubicBezTo>
                <a:lnTo>
                  <a:pt x="0" y="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0" name="íṧḻîḍe">
            <a:extLst>
              <a:ext uri="{FF2B5EF4-FFF2-40B4-BE49-F238E27FC236}">
                <a16:creationId xmlns:a16="http://schemas.microsoft.com/office/drawing/2014/main" id="{05668F71-6CA9-4F73-AE7C-2E9431D3BBB9}"/>
              </a:ext>
            </a:extLst>
          </p:cNvPr>
          <p:cNvSpPr/>
          <p:nvPr/>
        </p:nvSpPr>
        <p:spPr bwMode="auto">
          <a:xfrm>
            <a:off x="7230359" y="5562800"/>
            <a:ext cx="242976" cy="232912"/>
          </a:xfrm>
          <a:custGeom>
            <a:avLst/>
            <a:gdLst>
              <a:gd name="T0" fmla="*/ 34 w 47"/>
              <a:gd name="T1" fmla="*/ 27 h 45"/>
              <a:gd name="T2" fmla="*/ 32 w 47"/>
              <a:gd name="T3" fmla="*/ 5 h 45"/>
              <a:gd name="T4" fmla="*/ 19 w 47"/>
              <a:gd name="T5" fmla="*/ 0 h 45"/>
              <a:gd name="T6" fmla="*/ 19 w 47"/>
              <a:gd name="T7" fmla="*/ 15 h 45"/>
              <a:gd name="T8" fmla="*/ 30 w 47"/>
              <a:gd name="T9" fmla="*/ 15 h 45"/>
              <a:gd name="T10" fmla="*/ 30 w 47"/>
              <a:gd name="T11" fmla="*/ 21 h 45"/>
              <a:gd name="T12" fmla="*/ 30 w 47"/>
              <a:gd name="T13" fmla="*/ 21 h 45"/>
              <a:gd name="T14" fmla="*/ 30 w 47"/>
              <a:gd name="T15" fmla="*/ 21 h 45"/>
              <a:gd name="T16" fmla="*/ 19 w 47"/>
              <a:gd name="T17" fmla="*/ 21 h 45"/>
              <a:gd name="T18" fmla="*/ 19 w 47"/>
              <a:gd name="T19" fmla="*/ 36 h 45"/>
              <a:gd name="T20" fmla="*/ 28 w 47"/>
              <a:gd name="T21" fmla="*/ 33 h 45"/>
              <a:gd name="T22" fmla="*/ 41 w 47"/>
              <a:gd name="T23" fmla="*/ 45 h 45"/>
              <a:gd name="T24" fmla="*/ 47 w 47"/>
              <a:gd name="T25" fmla="*/ 40 h 45"/>
              <a:gd name="T26" fmla="*/ 34 w 47"/>
              <a:gd name="T27" fmla="*/ 27 h 45"/>
              <a:gd name="T28" fmla="*/ 19 w 47"/>
              <a:gd name="T29" fmla="*/ 0 h 45"/>
              <a:gd name="T30" fmla="*/ 7 w 47"/>
              <a:gd name="T31" fmla="*/ 5 h 45"/>
              <a:gd name="T32" fmla="*/ 7 w 47"/>
              <a:gd name="T33" fmla="*/ 30 h 45"/>
              <a:gd name="T34" fmla="*/ 19 w 47"/>
              <a:gd name="T35" fmla="*/ 36 h 45"/>
              <a:gd name="T36" fmla="*/ 19 w 47"/>
              <a:gd name="T37" fmla="*/ 21 h 45"/>
              <a:gd name="T38" fmla="*/ 8 w 47"/>
              <a:gd name="T39" fmla="*/ 21 h 45"/>
              <a:gd name="T40" fmla="*/ 8 w 47"/>
              <a:gd name="T41" fmla="*/ 15 h 45"/>
              <a:gd name="T42" fmla="*/ 19 w 47"/>
              <a:gd name="T43" fmla="*/ 15 h 45"/>
              <a:gd name="T44" fmla="*/ 19 w 47"/>
              <a:gd name="T4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" h="45">
                <a:moveTo>
                  <a:pt x="34" y="27"/>
                </a:moveTo>
                <a:cubicBezTo>
                  <a:pt x="38" y="20"/>
                  <a:pt x="38" y="11"/>
                  <a:pt x="32" y="5"/>
                </a:cubicBezTo>
                <a:cubicBezTo>
                  <a:pt x="28" y="2"/>
                  <a:pt x="24" y="0"/>
                  <a:pt x="19" y="0"/>
                </a:cubicBezTo>
                <a:cubicBezTo>
                  <a:pt x="19" y="15"/>
                  <a:pt x="19" y="15"/>
                  <a:pt x="19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36"/>
                  <a:pt x="19" y="36"/>
                  <a:pt x="19" y="36"/>
                </a:cubicBezTo>
                <a:cubicBezTo>
                  <a:pt x="22" y="36"/>
                  <a:pt x="26" y="35"/>
                  <a:pt x="28" y="33"/>
                </a:cubicBezTo>
                <a:cubicBezTo>
                  <a:pt x="41" y="45"/>
                  <a:pt x="41" y="45"/>
                  <a:pt x="41" y="45"/>
                </a:cubicBezTo>
                <a:cubicBezTo>
                  <a:pt x="47" y="40"/>
                  <a:pt x="47" y="40"/>
                  <a:pt x="47" y="40"/>
                </a:cubicBezTo>
                <a:lnTo>
                  <a:pt x="34" y="27"/>
                </a:lnTo>
                <a:close/>
                <a:moveTo>
                  <a:pt x="19" y="0"/>
                </a:moveTo>
                <a:cubicBezTo>
                  <a:pt x="15" y="0"/>
                  <a:pt x="10" y="2"/>
                  <a:pt x="7" y="5"/>
                </a:cubicBezTo>
                <a:cubicBezTo>
                  <a:pt x="0" y="12"/>
                  <a:pt x="0" y="23"/>
                  <a:pt x="7" y="30"/>
                </a:cubicBezTo>
                <a:cubicBezTo>
                  <a:pt x="10" y="34"/>
                  <a:pt x="15" y="36"/>
                  <a:pt x="19" y="36"/>
                </a:cubicBezTo>
                <a:cubicBezTo>
                  <a:pt x="19" y="21"/>
                  <a:pt x="19" y="21"/>
                  <a:pt x="19" y="21"/>
                </a:cubicBezTo>
                <a:cubicBezTo>
                  <a:pt x="8" y="21"/>
                  <a:pt x="8" y="21"/>
                  <a:pt x="8" y="21"/>
                </a:cubicBezTo>
                <a:cubicBezTo>
                  <a:pt x="8" y="15"/>
                  <a:pt x="8" y="15"/>
                  <a:pt x="8" y="15"/>
                </a:cubicBezTo>
                <a:cubicBezTo>
                  <a:pt x="19" y="15"/>
                  <a:pt x="19" y="15"/>
                  <a:pt x="19" y="15"/>
                </a:cubicBezTo>
                <a:lnTo>
                  <a:pt x="1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1" name="ïṥḻiḑé">
            <a:extLst>
              <a:ext uri="{FF2B5EF4-FFF2-40B4-BE49-F238E27FC236}">
                <a16:creationId xmlns:a16="http://schemas.microsoft.com/office/drawing/2014/main" id="{551F6354-8574-4974-A332-003965D4DEAE}"/>
              </a:ext>
            </a:extLst>
          </p:cNvPr>
          <p:cNvSpPr/>
          <p:nvPr/>
        </p:nvSpPr>
        <p:spPr bwMode="auto">
          <a:xfrm>
            <a:off x="8484058" y="6012808"/>
            <a:ext cx="35943" cy="2544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2" name="íślîḓê">
            <a:extLst>
              <a:ext uri="{FF2B5EF4-FFF2-40B4-BE49-F238E27FC236}">
                <a16:creationId xmlns:a16="http://schemas.microsoft.com/office/drawing/2014/main" id="{8544ABA5-6732-42EE-9F16-6765D9539C4F}"/>
              </a:ext>
            </a:extLst>
          </p:cNvPr>
          <p:cNvSpPr/>
          <p:nvPr/>
        </p:nvSpPr>
        <p:spPr bwMode="auto">
          <a:xfrm>
            <a:off x="8426549" y="6153705"/>
            <a:ext cx="41694" cy="1135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3" name="îṩ1iďè">
            <a:extLst>
              <a:ext uri="{FF2B5EF4-FFF2-40B4-BE49-F238E27FC236}">
                <a16:creationId xmlns:a16="http://schemas.microsoft.com/office/drawing/2014/main" id="{FD32EBE8-573F-4242-8FF9-2ED3799919F3}"/>
              </a:ext>
            </a:extLst>
          </p:cNvPr>
          <p:cNvSpPr/>
          <p:nvPr/>
        </p:nvSpPr>
        <p:spPr bwMode="auto">
          <a:xfrm>
            <a:off x="8374791" y="6050189"/>
            <a:ext cx="35943" cy="217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4" name="îṩ1îḍé">
            <a:extLst>
              <a:ext uri="{FF2B5EF4-FFF2-40B4-BE49-F238E27FC236}">
                <a16:creationId xmlns:a16="http://schemas.microsoft.com/office/drawing/2014/main" id="{E619A8C2-CF81-4A2A-9DB3-804ACFB60428}"/>
              </a:ext>
            </a:extLst>
          </p:cNvPr>
          <p:cNvSpPr/>
          <p:nvPr/>
        </p:nvSpPr>
        <p:spPr bwMode="auto">
          <a:xfrm>
            <a:off x="8317281" y="6116325"/>
            <a:ext cx="37381" cy="1509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5" name="îślîde">
            <a:extLst>
              <a:ext uri="{FF2B5EF4-FFF2-40B4-BE49-F238E27FC236}">
                <a16:creationId xmlns:a16="http://schemas.microsoft.com/office/drawing/2014/main" id="{A202D63F-F850-4401-8578-DA70D17D4CC7}"/>
              </a:ext>
            </a:extLst>
          </p:cNvPr>
          <p:cNvSpPr/>
          <p:nvPr/>
        </p:nvSpPr>
        <p:spPr bwMode="auto">
          <a:xfrm>
            <a:off x="8261210" y="6096196"/>
            <a:ext cx="41694" cy="1710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6" name="í$1íḑè">
            <a:extLst>
              <a:ext uri="{FF2B5EF4-FFF2-40B4-BE49-F238E27FC236}">
                <a16:creationId xmlns:a16="http://schemas.microsoft.com/office/drawing/2014/main" id="{C8BB95ED-2F03-466F-8026-8E70BAC90746}"/>
              </a:ext>
            </a:extLst>
          </p:cNvPr>
          <p:cNvSpPr/>
          <p:nvPr/>
        </p:nvSpPr>
        <p:spPr bwMode="auto">
          <a:xfrm>
            <a:off x="8484058" y="5986928"/>
            <a:ext cx="35943" cy="158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7" name="isḷíḋê">
            <a:extLst>
              <a:ext uri="{FF2B5EF4-FFF2-40B4-BE49-F238E27FC236}">
                <a16:creationId xmlns:a16="http://schemas.microsoft.com/office/drawing/2014/main" id="{72D2EADA-956B-4F45-9C3F-E6BCDF130A47}"/>
              </a:ext>
            </a:extLst>
          </p:cNvPr>
          <p:cNvSpPr/>
          <p:nvPr/>
        </p:nvSpPr>
        <p:spPr bwMode="auto">
          <a:xfrm>
            <a:off x="8374791" y="6024310"/>
            <a:ext cx="35943" cy="2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8" name="íşlíḋè">
            <a:extLst>
              <a:ext uri="{FF2B5EF4-FFF2-40B4-BE49-F238E27FC236}">
                <a16:creationId xmlns:a16="http://schemas.microsoft.com/office/drawing/2014/main" id="{4A053C1F-72E4-4C78-ADF2-006773F2116D}"/>
              </a:ext>
            </a:extLst>
          </p:cNvPr>
          <p:cNvSpPr/>
          <p:nvPr/>
        </p:nvSpPr>
        <p:spPr bwMode="auto">
          <a:xfrm>
            <a:off x="8317281" y="6090445"/>
            <a:ext cx="37381" cy="215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9" name="isḻîde">
            <a:extLst>
              <a:ext uri="{FF2B5EF4-FFF2-40B4-BE49-F238E27FC236}">
                <a16:creationId xmlns:a16="http://schemas.microsoft.com/office/drawing/2014/main" id="{F0E4F1B1-751E-44EB-8FD7-F47387228147}"/>
              </a:ext>
            </a:extLst>
          </p:cNvPr>
          <p:cNvSpPr/>
          <p:nvPr/>
        </p:nvSpPr>
        <p:spPr bwMode="auto">
          <a:xfrm>
            <a:off x="8261210" y="6070317"/>
            <a:ext cx="41694" cy="158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0" name="iś1íḍè">
            <a:extLst>
              <a:ext uri="{FF2B5EF4-FFF2-40B4-BE49-F238E27FC236}">
                <a16:creationId xmlns:a16="http://schemas.microsoft.com/office/drawing/2014/main" id="{96D1C162-6F81-4965-84E2-401814B93026}"/>
              </a:ext>
            </a:extLst>
          </p:cNvPr>
          <p:cNvSpPr/>
          <p:nvPr/>
        </p:nvSpPr>
        <p:spPr bwMode="auto">
          <a:xfrm>
            <a:off x="8426549" y="6122075"/>
            <a:ext cx="41694" cy="201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1" name="íŝliḋé">
            <a:extLst>
              <a:ext uri="{FF2B5EF4-FFF2-40B4-BE49-F238E27FC236}">
                <a16:creationId xmlns:a16="http://schemas.microsoft.com/office/drawing/2014/main" id="{984EFB18-3344-4FC1-AB70-876EF26A840C}"/>
              </a:ext>
            </a:extLst>
          </p:cNvPr>
          <p:cNvSpPr/>
          <p:nvPr/>
        </p:nvSpPr>
        <p:spPr bwMode="auto">
          <a:xfrm>
            <a:off x="9281997" y="6106260"/>
            <a:ext cx="336429" cy="155275"/>
          </a:xfrm>
          <a:custGeom>
            <a:avLst/>
            <a:gdLst>
              <a:gd name="T0" fmla="*/ 209 w 234"/>
              <a:gd name="T1" fmla="*/ 15 h 108"/>
              <a:gd name="T2" fmla="*/ 191 w 234"/>
              <a:gd name="T3" fmla="*/ 108 h 108"/>
              <a:gd name="T4" fmla="*/ 198 w 234"/>
              <a:gd name="T5" fmla="*/ 15 h 108"/>
              <a:gd name="T6" fmla="*/ 202 w 234"/>
              <a:gd name="T7" fmla="*/ 47 h 108"/>
              <a:gd name="T8" fmla="*/ 191 w 234"/>
              <a:gd name="T9" fmla="*/ 76 h 108"/>
              <a:gd name="T10" fmla="*/ 176 w 234"/>
              <a:gd name="T11" fmla="*/ 108 h 108"/>
              <a:gd name="T12" fmla="*/ 176 w 234"/>
              <a:gd name="T13" fmla="*/ 108 h 108"/>
              <a:gd name="T14" fmla="*/ 187 w 234"/>
              <a:gd name="T15" fmla="*/ 36 h 108"/>
              <a:gd name="T16" fmla="*/ 180 w 234"/>
              <a:gd name="T17" fmla="*/ 65 h 108"/>
              <a:gd name="T18" fmla="*/ 176 w 234"/>
              <a:gd name="T19" fmla="*/ 108 h 108"/>
              <a:gd name="T20" fmla="*/ 176 w 234"/>
              <a:gd name="T21" fmla="*/ 0 h 108"/>
              <a:gd name="T22" fmla="*/ 162 w 234"/>
              <a:gd name="T23" fmla="*/ 65 h 108"/>
              <a:gd name="T24" fmla="*/ 166 w 234"/>
              <a:gd name="T25" fmla="*/ 15 h 108"/>
              <a:gd name="T26" fmla="*/ 162 w 234"/>
              <a:gd name="T27" fmla="*/ 108 h 108"/>
              <a:gd name="T28" fmla="*/ 162 w 234"/>
              <a:gd name="T29" fmla="*/ 0 h 108"/>
              <a:gd name="T30" fmla="*/ 148 w 234"/>
              <a:gd name="T31" fmla="*/ 36 h 108"/>
              <a:gd name="T32" fmla="*/ 151 w 234"/>
              <a:gd name="T33" fmla="*/ 65 h 108"/>
              <a:gd name="T34" fmla="*/ 148 w 234"/>
              <a:gd name="T35" fmla="*/ 108 h 108"/>
              <a:gd name="T36" fmla="*/ 148 w 234"/>
              <a:gd name="T37" fmla="*/ 0 h 108"/>
              <a:gd name="T38" fmla="*/ 129 w 234"/>
              <a:gd name="T39" fmla="*/ 65 h 108"/>
              <a:gd name="T40" fmla="*/ 137 w 234"/>
              <a:gd name="T41" fmla="*/ 15 h 108"/>
              <a:gd name="T42" fmla="*/ 129 w 234"/>
              <a:gd name="T43" fmla="*/ 108 h 108"/>
              <a:gd name="T44" fmla="*/ 129 w 234"/>
              <a:gd name="T45" fmla="*/ 0 h 108"/>
              <a:gd name="T46" fmla="*/ 115 w 234"/>
              <a:gd name="T47" fmla="*/ 36 h 108"/>
              <a:gd name="T48" fmla="*/ 122 w 234"/>
              <a:gd name="T49" fmla="*/ 65 h 108"/>
              <a:gd name="T50" fmla="*/ 115 w 234"/>
              <a:gd name="T51" fmla="*/ 108 h 108"/>
              <a:gd name="T52" fmla="*/ 115 w 234"/>
              <a:gd name="T53" fmla="*/ 0 h 108"/>
              <a:gd name="T54" fmla="*/ 101 w 234"/>
              <a:gd name="T55" fmla="*/ 65 h 108"/>
              <a:gd name="T56" fmla="*/ 104 w 234"/>
              <a:gd name="T57" fmla="*/ 15 h 108"/>
              <a:gd name="T58" fmla="*/ 101 w 234"/>
              <a:gd name="T59" fmla="*/ 108 h 108"/>
              <a:gd name="T60" fmla="*/ 101 w 234"/>
              <a:gd name="T61" fmla="*/ 0 h 108"/>
              <a:gd name="T62" fmla="*/ 86 w 234"/>
              <a:gd name="T63" fmla="*/ 36 h 108"/>
              <a:gd name="T64" fmla="*/ 90 w 234"/>
              <a:gd name="T65" fmla="*/ 65 h 108"/>
              <a:gd name="T66" fmla="*/ 86 w 234"/>
              <a:gd name="T67" fmla="*/ 108 h 108"/>
              <a:gd name="T68" fmla="*/ 86 w 234"/>
              <a:gd name="T69" fmla="*/ 0 h 108"/>
              <a:gd name="T70" fmla="*/ 68 w 234"/>
              <a:gd name="T71" fmla="*/ 65 h 108"/>
              <a:gd name="T72" fmla="*/ 75 w 234"/>
              <a:gd name="T73" fmla="*/ 15 h 108"/>
              <a:gd name="T74" fmla="*/ 68 w 234"/>
              <a:gd name="T75" fmla="*/ 108 h 108"/>
              <a:gd name="T76" fmla="*/ 68 w 234"/>
              <a:gd name="T77" fmla="*/ 0 h 108"/>
              <a:gd name="T78" fmla="*/ 54 w 234"/>
              <a:gd name="T79" fmla="*/ 36 h 108"/>
              <a:gd name="T80" fmla="*/ 61 w 234"/>
              <a:gd name="T81" fmla="*/ 65 h 108"/>
              <a:gd name="T82" fmla="*/ 54 w 234"/>
              <a:gd name="T83" fmla="*/ 108 h 108"/>
              <a:gd name="T84" fmla="*/ 54 w 234"/>
              <a:gd name="T85" fmla="*/ 0 h 108"/>
              <a:gd name="T86" fmla="*/ 39 w 234"/>
              <a:gd name="T87" fmla="*/ 65 h 108"/>
              <a:gd name="T88" fmla="*/ 43 w 234"/>
              <a:gd name="T89" fmla="*/ 15 h 108"/>
              <a:gd name="T90" fmla="*/ 39 w 234"/>
              <a:gd name="T91" fmla="*/ 108 h 108"/>
              <a:gd name="T92" fmla="*/ 39 w 234"/>
              <a:gd name="T93" fmla="*/ 65 h 108"/>
              <a:gd name="T94" fmla="*/ 39 w 234"/>
              <a:gd name="T95" fmla="*/ 0 h 108"/>
              <a:gd name="T96" fmla="*/ 25 w 234"/>
              <a:gd name="T97" fmla="*/ 36 h 108"/>
              <a:gd name="T98" fmla="*/ 14 w 234"/>
              <a:gd name="T99" fmla="*/ 36 h 108"/>
              <a:gd name="T100" fmla="*/ 0 w 234"/>
              <a:gd name="T101" fmla="*/ 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34" h="108">
                <a:moveTo>
                  <a:pt x="209" y="108"/>
                </a:moveTo>
                <a:lnTo>
                  <a:pt x="234" y="108"/>
                </a:lnTo>
                <a:lnTo>
                  <a:pt x="234" y="0"/>
                </a:lnTo>
                <a:lnTo>
                  <a:pt x="209" y="0"/>
                </a:lnTo>
                <a:lnTo>
                  <a:pt x="209" y="15"/>
                </a:lnTo>
                <a:lnTo>
                  <a:pt x="216" y="15"/>
                </a:lnTo>
                <a:lnTo>
                  <a:pt x="216" y="36"/>
                </a:lnTo>
                <a:lnTo>
                  <a:pt x="209" y="36"/>
                </a:lnTo>
                <a:lnTo>
                  <a:pt x="209" y="108"/>
                </a:lnTo>
                <a:close/>
                <a:moveTo>
                  <a:pt x="191" y="108"/>
                </a:moveTo>
                <a:lnTo>
                  <a:pt x="209" y="108"/>
                </a:lnTo>
                <a:lnTo>
                  <a:pt x="209" y="36"/>
                </a:lnTo>
                <a:lnTo>
                  <a:pt x="198" y="36"/>
                </a:lnTo>
                <a:lnTo>
                  <a:pt x="198" y="15"/>
                </a:lnTo>
                <a:lnTo>
                  <a:pt x="198" y="15"/>
                </a:lnTo>
                <a:lnTo>
                  <a:pt x="209" y="15"/>
                </a:lnTo>
                <a:lnTo>
                  <a:pt x="209" y="0"/>
                </a:lnTo>
                <a:lnTo>
                  <a:pt x="191" y="0"/>
                </a:lnTo>
                <a:lnTo>
                  <a:pt x="191" y="47"/>
                </a:lnTo>
                <a:lnTo>
                  <a:pt x="202" y="47"/>
                </a:lnTo>
                <a:lnTo>
                  <a:pt x="202" y="65"/>
                </a:lnTo>
                <a:lnTo>
                  <a:pt x="202" y="65"/>
                </a:lnTo>
                <a:lnTo>
                  <a:pt x="191" y="65"/>
                </a:lnTo>
                <a:lnTo>
                  <a:pt x="191" y="76"/>
                </a:lnTo>
                <a:lnTo>
                  <a:pt x="191" y="76"/>
                </a:lnTo>
                <a:lnTo>
                  <a:pt x="191" y="98"/>
                </a:lnTo>
                <a:lnTo>
                  <a:pt x="191" y="98"/>
                </a:lnTo>
                <a:lnTo>
                  <a:pt x="191" y="98"/>
                </a:lnTo>
                <a:lnTo>
                  <a:pt x="191" y="108"/>
                </a:lnTo>
                <a:close/>
                <a:moveTo>
                  <a:pt x="176" y="108"/>
                </a:moveTo>
                <a:lnTo>
                  <a:pt x="191" y="108"/>
                </a:lnTo>
                <a:lnTo>
                  <a:pt x="191" y="98"/>
                </a:lnTo>
                <a:lnTo>
                  <a:pt x="176" y="98"/>
                </a:lnTo>
                <a:lnTo>
                  <a:pt x="176" y="108"/>
                </a:lnTo>
                <a:lnTo>
                  <a:pt x="176" y="108"/>
                </a:lnTo>
                <a:close/>
                <a:moveTo>
                  <a:pt x="191" y="0"/>
                </a:moveTo>
                <a:lnTo>
                  <a:pt x="176" y="0"/>
                </a:lnTo>
                <a:lnTo>
                  <a:pt x="176" y="15"/>
                </a:lnTo>
                <a:lnTo>
                  <a:pt x="187" y="15"/>
                </a:lnTo>
                <a:lnTo>
                  <a:pt x="187" y="36"/>
                </a:lnTo>
                <a:lnTo>
                  <a:pt x="176" y="36"/>
                </a:lnTo>
                <a:lnTo>
                  <a:pt x="176" y="76"/>
                </a:lnTo>
                <a:lnTo>
                  <a:pt x="191" y="76"/>
                </a:lnTo>
                <a:lnTo>
                  <a:pt x="191" y="65"/>
                </a:lnTo>
                <a:lnTo>
                  <a:pt x="180" y="65"/>
                </a:lnTo>
                <a:lnTo>
                  <a:pt x="180" y="47"/>
                </a:lnTo>
                <a:lnTo>
                  <a:pt x="191" y="47"/>
                </a:lnTo>
                <a:lnTo>
                  <a:pt x="191" y="0"/>
                </a:lnTo>
                <a:close/>
                <a:moveTo>
                  <a:pt x="162" y="108"/>
                </a:moveTo>
                <a:lnTo>
                  <a:pt x="176" y="108"/>
                </a:lnTo>
                <a:lnTo>
                  <a:pt x="176" y="98"/>
                </a:lnTo>
                <a:lnTo>
                  <a:pt x="162" y="98"/>
                </a:lnTo>
                <a:lnTo>
                  <a:pt x="162" y="108"/>
                </a:lnTo>
                <a:lnTo>
                  <a:pt x="162" y="108"/>
                </a:lnTo>
                <a:close/>
                <a:moveTo>
                  <a:pt x="176" y="0"/>
                </a:moveTo>
                <a:lnTo>
                  <a:pt x="162" y="0"/>
                </a:lnTo>
                <a:lnTo>
                  <a:pt x="162" y="47"/>
                </a:lnTo>
                <a:lnTo>
                  <a:pt x="173" y="47"/>
                </a:lnTo>
                <a:lnTo>
                  <a:pt x="173" y="65"/>
                </a:lnTo>
                <a:lnTo>
                  <a:pt x="162" y="65"/>
                </a:lnTo>
                <a:lnTo>
                  <a:pt x="162" y="76"/>
                </a:lnTo>
                <a:lnTo>
                  <a:pt x="176" y="76"/>
                </a:lnTo>
                <a:lnTo>
                  <a:pt x="176" y="36"/>
                </a:lnTo>
                <a:lnTo>
                  <a:pt x="166" y="36"/>
                </a:lnTo>
                <a:lnTo>
                  <a:pt x="166" y="15"/>
                </a:lnTo>
                <a:lnTo>
                  <a:pt x="166" y="15"/>
                </a:lnTo>
                <a:lnTo>
                  <a:pt x="176" y="15"/>
                </a:lnTo>
                <a:lnTo>
                  <a:pt x="176" y="0"/>
                </a:lnTo>
                <a:close/>
                <a:moveTo>
                  <a:pt x="148" y="108"/>
                </a:moveTo>
                <a:lnTo>
                  <a:pt x="162" y="108"/>
                </a:lnTo>
                <a:lnTo>
                  <a:pt x="162" y="98"/>
                </a:lnTo>
                <a:lnTo>
                  <a:pt x="148" y="98"/>
                </a:lnTo>
                <a:lnTo>
                  <a:pt x="148" y="108"/>
                </a:lnTo>
                <a:lnTo>
                  <a:pt x="148" y="108"/>
                </a:lnTo>
                <a:close/>
                <a:moveTo>
                  <a:pt x="162" y="0"/>
                </a:moveTo>
                <a:lnTo>
                  <a:pt x="148" y="0"/>
                </a:lnTo>
                <a:lnTo>
                  <a:pt x="148" y="15"/>
                </a:lnTo>
                <a:lnTo>
                  <a:pt x="155" y="15"/>
                </a:lnTo>
                <a:lnTo>
                  <a:pt x="155" y="36"/>
                </a:lnTo>
                <a:lnTo>
                  <a:pt x="148" y="36"/>
                </a:lnTo>
                <a:lnTo>
                  <a:pt x="148" y="76"/>
                </a:lnTo>
                <a:lnTo>
                  <a:pt x="162" y="76"/>
                </a:lnTo>
                <a:lnTo>
                  <a:pt x="162" y="65"/>
                </a:lnTo>
                <a:lnTo>
                  <a:pt x="151" y="65"/>
                </a:lnTo>
                <a:lnTo>
                  <a:pt x="151" y="65"/>
                </a:lnTo>
                <a:lnTo>
                  <a:pt x="151" y="47"/>
                </a:lnTo>
                <a:lnTo>
                  <a:pt x="162" y="47"/>
                </a:lnTo>
                <a:lnTo>
                  <a:pt x="162" y="0"/>
                </a:lnTo>
                <a:close/>
                <a:moveTo>
                  <a:pt x="129" y="108"/>
                </a:moveTo>
                <a:lnTo>
                  <a:pt x="148" y="108"/>
                </a:lnTo>
                <a:lnTo>
                  <a:pt x="148" y="98"/>
                </a:lnTo>
                <a:lnTo>
                  <a:pt x="129" y="98"/>
                </a:lnTo>
                <a:lnTo>
                  <a:pt x="129" y="108"/>
                </a:lnTo>
                <a:lnTo>
                  <a:pt x="129" y="108"/>
                </a:lnTo>
                <a:close/>
                <a:moveTo>
                  <a:pt x="148" y="0"/>
                </a:moveTo>
                <a:lnTo>
                  <a:pt x="129" y="0"/>
                </a:lnTo>
                <a:lnTo>
                  <a:pt x="129" y="47"/>
                </a:lnTo>
                <a:lnTo>
                  <a:pt x="140" y="47"/>
                </a:lnTo>
                <a:lnTo>
                  <a:pt x="140" y="65"/>
                </a:lnTo>
                <a:lnTo>
                  <a:pt x="129" y="65"/>
                </a:lnTo>
                <a:lnTo>
                  <a:pt x="129" y="76"/>
                </a:lnTo>
                <a:lnTo>
                  <a:pt x="148" y="76"/>
                </a:lnTo>
                <a:lnTo>
                  <a:pt x="148" y="36"/>
                </a:lnTo>
                <a:lnTo>
                  <a:pt x="137" y="36"/>
                </a:lnTo>
                <a:lnTo>
                  <a:pt x="137" y="15"/>
                </a:lnTo>
                <a:lnTo>
                  <a:pt x="137" y="15"/>
                </a:lnTo>
                <a:lnTo>
                  <a:pt x="148" y="15"/>
                </a:lnTo>
                <a:lnTo>
                  <a:pt x="148" y="0"/>
                </a:lnTo>
                <a:close/>
                <a:moveTo>
                  <a:pt x="115" y="108"/>
                </a:moveTo>
                <a:lnTo>
                  <a:pt x="129" y="108"/>
                </a:lnTo>
                <a:lnTo>
                  <a:pt x="129" y="98"/>
                </a:lnTo>
                <a:lnTo>
                  <a:pt x="115" y="98"/>
                </a:lnTo>
                <a:lnTo>
                  <a:pt x="115" y="108"/>
                </a:lnTo>
                <a:lnTo>
                  <a:pt x="115" y="108"/>
                </a:lnTo>
                <a:close/>
                <a:moveTo>
                  <a:pt x="129" y="0"/>
                </a:moveTo>
                <a:lnTo>
                  <a:pt x="115" y="0"/>
                </a:lnTo>
                <a:lnTo>
                  <a:pt x="115" y="15"/>
                </a:lnTo>
                <a:lnTo>
                  <a:pt x="126" y="15"/>
                </a:lnTo>
                <a:lnTo>
                  <a:pt x="126" y="36"/>
                </a:lnTo>
                <a:lnTo>
                  <a:pt x="115" y="36"/>
                </a:lnTo>
                <a:lnTo>
                  <a:pt x="115" y="76"/>
                </a:lnTo>
                <a:lnTo>
                  <a:pt x="129" y="76"/>
                </a:lnTo>
                <a:lnTo>
                  <a:pt x="129" y="65"/>
                </a:lnTo>
                <a:lnTo>
                  <a:pt x="122" y="65"/>
                </a:lnTo>
                <a:lnTo>
                  <a:pt x="122" y="65"/>
                </a:lnTo>
                <a:lnTo>
                  <a:pt x="122" y="47"/>
                </a:lnTo>
                <a:lnTo>
                  <a:pt x="129" y="47"/>
                </a:lnTo>
                <a:lnTo>
                  <a:pt x="129" y="0"/>
                </a:lnTo>
                <a:close/>
                <a:moveTo>
                  <a:pt x="101" y="108"/>
                </a:moveTo>
                <a:lnTo>
                  <a:pt x="115" y="108"/>
                </a:lnTo>
                <a:lnTo>
                  <a:pt x="115" y="98"/>
                </a:lnTo>
                <a:lnTo>
                  <a:pt x="101" y="98"/>
                </a:lnTo>
                <a:lnTo>
                  <a:pt x="101" y="108"/>
                </a:lnTo>
                <a:lnTo>
                  <a:pt x="101" y="108"/>
                </a:lnTo>
                <a:close/>
                <a:moveTo>
                  <a:pt x="115" y="0"/>
                </a:moveTo>
                <a:lnTo>
                  <a:pt x="101" y="0"/>
                </a:lnTo>
                <a:lnTo>
                  <a:pt x="101" y="47"/>
                </a:lnTo>
                <a:lnTo>
                  <a:pt x="111" y="47"/>
                </a:lnTo>
                <a:lnTo>
                  <a:pt x="111" y="65"/>
                </a:lnTo>
                <a:lnTo>
                  <a:pt x="101" y="65"/>
                </a:lnTo>
                <a:lnTo>
                  <a:pt x="101" y="76"/>
                </a:lnTo>
                <a:lnTo>
                  <a:pt x="115" y="76"/>
                </a:lnTo>
                <a:lnTo>
                  <a:pt x="115" y="36"/>
                </a:lnTo>
                <a:lnTo>
                  <a:pt x="104" y="36"/>
                </a:lnTo>
                <a:lnTo>
                  <a:pt x="104" y="15"/>
                </a:lnTo>
                <a:lnTo>
                  <a:pt x="104" y="15"/>
                </a:lnTo>
                <a:lnTo>
                  <a:pt x="115" y="15"/>
                </a:lnTo>
                <a:lnTo>
                  <a:pt x="115" y="0"/>
                </a:lnTo>
                <a:close/>
                <a:moveTo>
                  <a:pt x="86" y="108"/>
                </a:moveTo>
                <a:lnTo>
                  <a:pt x="101" y="108"/>
                </a:lnTo>
                <a:lnTo>
                  <a:pt x="101" y="98"/>
                </a:lnTo>
                <a:lnTo>
                  <a:pt x="86" y="98"/>
                </a:lnTo>
                <a:lnTo>
                  <a:pt x="86" y="108"/>
                </a:lnTo>
                <a:lnTo>
                  <a:pt x="86" y="108"/>
                </a:lnTo>
                <a:close/>
                <a:moveTo>
                  <a:pt x="101" y="0"/>
                </a:moveTo>
                <a:lnTo>
                  <a:pt x="86" y="0"/>
                </a:lnTo>
                <a:lnTo>
                  <a:pt x="86" y="15"/>
                </a:lnTo>
                <a:lnTo>
                  <a:pt x="93" y="15"/>
                </a:lnTo>
                <a:lnTo>
                  <a:pt x="93" y="36"/>
                </a:lnTo>
                <a:lnTo>
                  <a:pt x="86" y="36"/>
                </a:lnTo>
                <a:lnTo>
                  <a:pt x="86" y="76"/>
                </a:lnTo>
                <a:lnTo>
                  <a:pt x="101" y="76"/>
                </a:lnTo>
                <a:lnTo>
                  <a:pt x="101" y="65"/>
                </a:lnTo>
                <a:lnTo>
                  <a:pt x="90" y="65"/>
                </a:lnTo>
                <a:lnTo>
                  <a:pt x="90" y="65"/>
                </a:lnTo>
                <a:lnTo>
                  <a:pt x="90" y="47"/>
                </a:lnTo>
                <a:lnTo>
                  <a:pt x="101" y="47"/>
                </a:lnTo>
                <a:lnTo>
                  <a:pt x="101" y="0"/>
                </a:lnTo>
                <a:close/>
                <a:moveTo>
                  <a:pt x="68" y="108"/>
                </a:moveTo>
                <a:lnTo>
                  <a:pt x="86" y="108"/>
                </a:lnTo>
                <a:lnTo>
                  <a:pt x="86" y="98"/>
                </a:lnTo>
                <a:lnTo>
                  <a:pt x="68" y="98"/>
                </a:lnTo>
                <a:lnTo>
                  <a:pt x="68" y="108"/>
                </a:lnTo>
                <a:lnTo>
                  <a:pt x="68" y="108"/>
                </a:lnTo>
                <a:close/>
                <a:moveTo>
                  <a:pt x="86" y="0"/>
                </a:moveTo>
                <a:lnTo>
                  <a:pt x="68" y="0"/>
                </a:lnTo>
                <a:lnTo>
                  <a:pt x="68" y="47"/>
                </a:lnTo>
                <a:lnTo>
                  <a:pt x="79" y="47"/>
                </a:lnTo>
                <a:lnTo>
                  <a:pt x="79" y="65"/>
                </a:lnTo>
                <a:lnTo>
                  <a:pt x="68" y="65"/>
                </a:lnTo>
                <a:lnTo>
                  <a:pt x="68" y="76"/>
                </a:lnTo>
                <a:lnTo>
                  <a:pt x="86" y="76"/>
                </a:lnTo>
                <a:lnTo>
                  <a:pt x="86" y="36"/>
                </a:lnTo>
                <a:lnTo>
                  <a:pt x="75" y="36"/>
                </a:lnTo>
                <a:lnTo>
                  <a:pt x="75" y="15"/>
                </a:lnTo>
                <a:lnTo>
                  <a:pt x="75" y="15"/>
                </a:lnTo>
                <a:lnTo>
                  <a:pt x="86" y="15"/>
                </a:lnTo>
                <a:lnTo>
                  <a:pt x="86" y="0"/>
                </a:lnTo>
                <a:close/>
                <a:moveTo>
                  <a:pt x="54" y="108"/>
                </a:moveTo>
                <a:lnTo>
                  <a:pt x="68" y="108"/>
                </a:lnTo>
                <a:lnTo>
                  <a:pt x="68" y="98"/>
                </a:lnTo>
                <a:lnTo>
                  <a:pt x="54" y="98"/>
                </a:lnTo>
                <a:lnTo>
                  <a:pt x="54" y="108"/>
                </a:lnTo>
                <a:lnTo>
                  <a:pt x="54" y="108"/>
                </a:lnTo>
                <a:close/>
                <a:moveTo>
                  <a:pt x="68" y="0"/>
                </a:moveTo>
                <a:lnTo>
                  <a:pt x="54" y="0"/>
                </a:lnTo>
                <a:lnTo>
                  <a:pt x="54" y="15"/>
                </a:lnTo>
                <a:lnTo>
                  <a:pt x="65" y="15"/>
                </a:lnTo>
                <a:lnTo>
                  <a:pt x="65" y="36"/>
                </a:lnTo>
                <a:lnTo>
                  <a:pt x="54" y="36"/>
                </a:lnTo>
                <a:lnTo>
                  <a:pt x="54" y="76"/>
                </a:lnTo>
                <a:lnTo>
                  <a:pt x="68" y="76"/>
                </a:lnTo>
                <a:lnTo>
                  <a:pt x="68" y="65"/>
                </a:lnTo>
                <a:lnTo>
                  <a:pt x="61" y="65"/>
                </a:lnTo>
                <a:lnTo>
                  <a:pt x="61" y="65"/>
                </a:lnTo>
                <a:lnTo>
                  <a:pt x="61" y="47"/>
                </a:lnTo>
                <a:lnTo>
                  <a:pt x="68" y="47"/>
                </a:lnTo>
                <a:lnTo>
                  <a:pt x="68" y="0"/>
                </a:lnTo>
                <a:close/>
                <a:moveTo>
                  <a:pt x="39" y="108"/>
                </a:moveTo>
                <a:lnTo>
                  <a:pt x="54" y="108"/>
                </a:lnTo>
                <a:lnTo>
                  <a:pt x="54" y="98"/>
                </a:lnTo>
                <a:lnTo>
                  <a:pt x="39" y="98"/>
                </a:lnTo>
                <a:lnTo>
                  <a:pt x="39" y="108"/>
                </a:lnTo>
                <a:lnTo>
                  <a:pt x="39" y="108"/>
                </a:lnTo>
                <a:close/>
                <a:moveTo>
                  <a:pt x="54" y="0"/>
                </a:moveTo>
                <a:lnTo>
                  <a:pt x="39" y="0"/>
                </a:lnTo>
                <a:lnTo>
                  <a:pt x="39" y="47"/>
                </a:lnTo>
                <a:lnTo>
                  <a:pt x="50" y="47"/>
                </a:lnTo>
                <a:lnTo>
                  <a:pt x="50" y="65"/>
                </a:lnTo>
                <a:lnTo>
                  <a:pt x="39" y="65"/>
                </a:lnTo>
                <a:lnTo>
                  <a:pt x="39" y="76"/>
                </a:lnTo>
                <a:lnTo>
                  <a:pt x="54" y="76"/>
                </a:lnTo>
                <a:lnTo>
                  <a:pt x="54" y="36"/>
                </a:lnTo>
                <a:lnTo>
                  <a:pt x="43" y="36"/>
                </a:lnTo>
                <a:lnTo>
                  <a:pt x="43" y="15"/>
                </a:lnTo>
                <a:lnTo>
                  <a:pt x="43" y="15"/>
                </a:lnTo>
                <a:lnTo>
                  <a:pt x="54" y="15"/>
                </a:lnTo>
                <a:lnTo>
                  <a:pt x="54" y="0"/>
                </a:lnTo>
                <a:close/>
                <a:moveTo>
                  <a:pt x="25" y="108"/>
                </a:moveTo>
                <a:lnTo>
                  <a:pt x="39" y="108"/>
                </a:lnTo>
                <a:lnTo>
                  <a:pt x="39" y="98"/>
                </a:lnTo>
                <a:lnTo>
                  <a:pt x="39" y="98"/>
                </a:lnTo>
                <a:lnTo>
                  <a:pt x="39" y="76"/>
                </a:lnTo>
                <a:lnTo>
                  <a:pt x="39" y="76"/>
                </a:lnTo>
                <a:lnTo>
                  <a:pt x="39" y="65"/>
                </a:lnTo>
                <a:lnTo>
                  <a:pt x="29" y="65"/>
                </a:lnTo>
                <a:lnTo>
                  <a:pt x="29" y="65"/>
                </a:lnTo>
                <a:lnTo>
                  <a:pt x="29" y="47"/>
                </a:lnTo>
                <a:lnTo>
                  <a:pt x="39" y="47"/>
                </a:lnTo>
                <a:lnTo>
                  <a:pt x="39" y="0"/>
                </a:lnTo>
                <a:lnTo>
                  <a:pt x="25" y="0"/>
                </a:lnTo>
                <a:lnTo>
                  <a:pt x="25" y="15"/>
                </a:lnTo>
                <a:lnTo>
                  <a:pt x="36" y="15"/>
                </a:lnTo>
                <a:lnTo>
                  <a:pt x="36" y="36"/>
                </a:lnTo>
                <a:lnTo>
                  <a:pt x="25" y="36"/>
                </a:lnTo>
                <a:lnTo>
                  <a:pt x="25" y="108"/>
                </a:lnTo>
                <a:close/>
                <a:moveTo>
                  <a:pt x="0" y="108"/>
                </a:moveTo>
                <a:lnTo>
                  <a:pt x="25" y="108"/>
                </a:lnTo>
                <a:lnTo>
                  <a:pt x="25" y="36"/>
                </a:lnTo>
                <a:lnTo>
                  <a:pt x="14" y="36"/>
                </a:lnTo>
                <a:lnTo>
                  <a:pt x="14" y="15"/>
                </a:lnTo>
                <a:lnTo>
                  <a:pt x="14" y="15"/>
                </a:lnTo>
                <a:lnTo>
                  <a:pt x="25" y="15"/>
                </a:lnTo>
                <a:lnTo>
                  <a:pt x="25" y="0"/>
                </a:lnTo>
                <a:lnTo>
                  <a:pt x="0" y="0"/>
                </a:lnTo>
                <a:lnTo>
                  <a:pt x="0" y="10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2" name="ïśḷîďê">
            <a:extLst>
              <a:ext uri="{FF2B5EF4-FFF2-40B4-BE49-F238E27FC236}">
                <a16:creationId xmlns:a16="http://schemas.microsoft.com/office/drawing/2014/main" id="{02873696-5FE8-4672-B0D6-880933A1CD56}"/>
              </a:ext>
            </a:extLst>
          </p:cNvPr>
          <p:cNvSpPr/>
          <p:nvPr/>
        </p:nvSpPr>
        <p:spPr bwMode="auto">
          <a:xfrm>
            <a:off x="9343819" y="6034374"/>
            <a:ext cx="191218" cy="46007"/>
          </a:xfrm>
          <a:custGeom>
            <a:avLst/>
            <a:gdLst>
              <a:gd name="T0" fmla="*/ 0 w 37"/>
              <a:gd name="T1" fmla="*/ 5 h 9"/>
              <a:gd name="T2" fmla="*/ 3 w 37"/>
              <a:gd name="T3" fmla="*/ 9 h 9"/>
              <a:gd name="T4" fmla="*/ 19 w 37"/>
              <a:gd name="T5" fmla="*/ 5 h 9"/>
              <a:gd name="T6" fmla="*/ 35 w 37"/>
              <a:gd name="T7" fmla="*/ 9 h 9"/>
              <a:gd name="T8" fmla="*/ 37 w 37"/>
              <a:gd name="T9" fmla="*/ 5 h 9"/>
              <a:gd name="T10" fmla="*/ 19 w 37"/>
              <a:gd name="T11" fmla="*/ 0 h 9"/>
              <a:gd name="T12" fmla="*/ 0 w 37"/>
              <a:gd name="T1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9">
                <a:moveTo>
                  <a:pt x="0" y="5"/>
                </a:moveTo>
                <a:cubicBezTo>
                  <a:pt x="3" y="9"/>
                  <a:pt x="3" y="9"/>
                  <a:pt x="3" y="9"/>
                </a:cubicBezTo>
                <a:cubicBezTo>
                  <a:pt x="7" y="7"/>
                  <a:pt x="13" y="5"/>
                  <a:pt x="19" y="5"/>
                </a:cubicBezTo>
                <a:cubicBezTo>
                  <a:pt x="25" y="5"/>
                  <a:pt x="30" y="7"/>
                  <a:pt x="35" y="9"/>
                </a:cubicBezTo>
                <a:cubicBezTo>
                  <a:pt x="37" y="5"/>
                  <a:pt x="37" y="5"/>
                  <a:pt x="37" y="5"/>
                </a:cubicBezTo>
                <a:cubicBezTo>
                  <a:pt x="32" y="2"/>
                  <a:pt x="25" y="0"/>
                  <a:pt x="19" y="0"/>
                </a:cubicBezTo>
                <a:cubicBezTo>
                  <a:pt x="12" y="0"/>
                  <a:pt x="5" y="2"/>
                  <a:pt x="0" y="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3" name="îs1idè">
            <a:extLst>
              <a:ext uri="{FF2B5EF4-FFF2-40B4-BE49-F238E27FC236}">
                <a16:creationId xmlns:a16="http://schemas.microsoft.com/office/drawing/2014/main" id="{E7666CDE-1F52-4FA3-8907-D275C10F3A23}"/>
              </a:ext>
            </a:extLst>
          </p:cNvPr>
          <p:cNvSpPr/>
          <p:nvPr/>
        </p:nvSpPr>
        <p:spPr bwMode="auto">
          <a:xfrm>
            <a:off x="9312189" y="5982615"/>
            <a:ext cx="260229" cy="56071"/>
          </a:xfrm>
          <a:custGeom>
            <a:avLst/>
            <a:gdLst>
              <a:gd name="T0" fmla="*/ 50 w 50"/>
              <a:gd name="T1" fmla="*/ 6 h 11"/>
              <a:gd name="T2" fmla="*/ 25 w 50"/>
              <a:gd name="T3" fmla="*/ 0 h 11"/>
              <a:gd name="T4" fmla="*/ 0 w 50"/>
              <a:gd name="T5" fmla="*/ 6 h 11"/>
              <a:gd name="T6" fmla="*/ 2 w 50"/>
              <a:gd name="T7" fmla="*/ 11 h 11"/>
              <a:gd name="T8" fmla="*/ 25 w 50"/>
              <a:gd name="T9" fmla="*/ 5 h 11"/>
              <a:gd name="T10" fmla="*/ 47 w 50"/>
              <a:gd name="T11" fmla="*/ 11 h 11"/>
              <a:gd name="T12" fmla="*/ 50 w 50"/>
              <a:gd name="T13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" h="11">
                <a:moveTo>
                  <a:pt x="50" y="6"/>
                </a:moveTo>
                <a:cubicBezTo>
                  <a:pt x="43" y="2"/>
                  <a:pt x="34" y="0"/>
                  <a:pt x="25" y="0"/>
                </a:cubicBezTo>
                <a:cubicBezTo>
                  <a:pt x="16" y="0"/>
                  <a:pt x="7" y="2"/>
                  <a:pt x="0" y="6"/>
                </a:cubicBezTo>
                <a:cubicBezTo>
                  <a:pt x="2" y="11"/>
                  <a:pt x="2" y="11"/>
                  <a:pt x="2" y="11"/>
                </a:cubicBezTo>
                <a:cubicBezTo>
                  <a:pt x="9" y="7"/>
                  <a:pt x="17" y="5"/>
                  <a:pt x="25" y="5"/>
                </a:cubicBezTo>
                <a:cubicBezTo>
                  <a:pt x="33" y="5"/>
                  <a:pt x="41" y="7"/>
                  <a:pt x="47" y="11"/>
                </a:cubicBezTo>
                <a:lnTo>
                  <a:pt x="50" y="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íś1ïḑê">
            <a:extLst>
              <a:ext uri="{FF2B5EF4-FFF2-40B4-BE49-F238E27FC236}">
                <a16:creationId xmlns:a16="http://schemas.microsoft.com/office/drawing/2014/main" id="{65971BAE-D173-42D7-865F-F200E46C57DB}"/>
              </a:ext>
            </a:extLst>
          </p:cNvPr>
          <p:cNvSpPr/>
          <p:nvPr/>
        </p:nvSpPr>
        <p:spPr bwMode="auto">
          <a:xfrm>
            <a:off x="8183029" y="2612585"/>
            <a:ext cx="191218" cy="192655"/>
          </a:xfrm>
          <a:custGeom>
            <a:avLst/>
            <a:gdLst>
              <a:gd name="T0" fmla="*/ 18 w 37"/>
              <a:gd name="T1" fmla="*/ 37 h 37"/>
              <a:gd name="T2" fmla="*/ 19 w 37"/>
              <a:gd name="T3" fmla="*/ 37 h 37"/>
              <a:gd name="T4" fmla="*/ 37 w 37"/>
              <a:gd name="T5" fmla="*/ 18 h 37"/>
              <a:gd name="T6" fmla="*/ 23 w 37"/>
              <a:gd name="T7" fmla="*/ 0 h 37"/>
              <a:gd name="T8" fmla="*/ 1 w 37"/>
              <a:gd name="T9" fmla="*/ 12 h 37"/>
              <a:gd name="T10" fmla="*/ 0 w 37"/>
              <a:gd name="T11" fmla="*/ 18 h 37"/>
              <a:gd name="T12" fmla="*/ 10 w 37"/>
              <a:gd name="T13" fmla="*/ 24 h 37"/>
              <a:gd name="T14" fmla="*/ 18 w 37"/>
              <a:gd name="T15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" h="37">
                <a:moveTo>
                  <a:pt x="18" y="37"/>
                </a:moveTo>
                <a:cubicBezTo>
                  <a:pt x="18" y="37"/>
                  <a:pt x="18" y="37"/>
                  <a:pt x="19" y="37"/>
                </a:cubicBezTo>
                <a:cubicBezTo>
                  <a:pt x="29" y="37"/>
                  <a:pt x="37" y="29"/>
                  <a:pt x="37" y="18"/>
                </a:cubicBezTo>
                <a:cubicBezTo>
                  <a:pt x="37" y="10"/>
                  <a:pt x="31" y="2"/>
                  <a:pt x="23" y="0"/>
                </a:cubicBezTo>
                <a:cubicBezTo>
                  <a:pt x="16" y="4"/>
                  <a:pt x="8" y="8"/>
                  <a:pt x="1" y="12"/>
                </a:cubicBezTo>
                <a:cubicBezTo>
                  <a:pt x="1" y="14"/>
                  <a:pt x="0" y="16"/>
                  <a:pt x="0" y="18"/>
                </a:cubicBezTo>
                <a:cubicBezTo>
                  <a:pt x="4" y="19"/>
                  <a:pt x="7" y="21"/>
                  <a:pt x="10" y="24"/>
                </a:cubicBezTo>
                <a:cubicBezTo>
                  <a:pt x="14" y="28"/>
                  <a:pt x="16" y="32"/>
                  <a:pt x="18" y="3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iṧ1iḋè">
            <a:extLst>
              <a:ext uri="{FF2B5EF4-FFF2-40B4-BE49-F238E27FC236}">
                <a16:creationId xmlns:a16="http://schemas.microsoft.com/office/drawing/2014/main" id="{3450F3B7-4F68-4281-A120-3D3020C3E14C}"/>
              </a:ext>
            </a:extLst>
          </p:cNvPr>
          <p:cNvSpPr/>
          <p:nvPr/>
        </p:nvSpPr>
        <p:spPr bwMode="auto">
          <a:xfrm>
            <a:off x="8390061" y="2680158"/>
            <a:ext cx="41694" cy="57510"/>
          </a:xfrm>
          <a:custGeom>
            <a:avLst/>
            <a:gdLst>
              <a:gd name="T0" fmla="*/ 0 w 29"/>
              <a:gd name="T1" fmla="*/ 40 h 40"/>
              <a:gd name="T2" fmla="*/ 29 w 29"/>
              <a:gd name="T3" fmla="*/ 18 h 40"/>
              <a:gd name="T4" fmla="*/ 0 w 29"/>
              <a:gd name="T5" fmla="*/ 0 h 40"/>
              <a:gd name="T6" fmla="*/ 0 w 29"/>
              <a:gd name="T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" h="40">
                <a:moveTo>
                  <a:pt x="0" y="40"/>
                </a:moveTo>
                <a:lnTo>
                  <a:pt x="29" y="18"/>
                </a:lnTo>
                <a:lnTo>
                  <a:pt x="0" y="0"/>
                </a:lnTo>
                <a:lnTo>
                  <a:pt x="0" y="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işļídé">
            <a:extLst>
              <a:ext uri="{FF2B5EF4-FFF2-40B4-BE49-F238E27FC236}">
                <a16:creationId xmlns:a16="http://schemas.microsoft.com/office/drawing/2014/main" id="{4FED945C-7832-4063-AAA0-DE79CC43902D}"/>
              </a:ext>
            </a:extLst>
          </p:cNvPr>
          <p:cNvSpPr/>
          <p:nvPr/>
        </p:nvSpPr>
        <p:spPr bwMode="auto">
          <a:xfrm>
            <a:off x="8151398" y="2685909"/>
            <a:ext cx="21566" cy="15815"/>
          </a:xfrm>
          <a:custGeom>
            <a:avLst/>
            <a:gdLst>
              <a:gd name="T0" fmla="*/ 0 w 4"/>
              <a:gd name="T1" fmla="*/ 3 h 3"/>
              <a:gd name="T2" fmla="*/ 4 w 4"/>
              <a:gd name="T3" fmla="*/ 3 h 3"/>
              <a:gd name="T4" fmla="*/ 4 w 4"/>
              <a:gd name="T5" fmla="*/ 0 h 3"/>
              <a:gd name="T6" fmla="*/ 0 w 4"/>
              <a:gd name="T7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3">
                <a:moveTo>
                  <a:pt x="0" y="3"/>
                </a:moveTo>
                <a:cubicBezTo>
                  <a:pt x="1" y="3"/>
                  <a:pt x="2" y="3"/>
                  <a:pt x="4" y="3"/>
                </a:cubicBezTo>
                <a:cubicBezTo>
                  <a:pt x="4" y="0"/>
                  <a:pt x="4" y="0"/>
                  <a:pt x="4" y="0"/>
                </a:cubicBezTo>
                <a:cubicBezTo>
                  <a:pt x="2" y="1"/>
                  <a:pt x="1" y="2"/>
                  <a:pt x="0" y="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8" name="îṡḷîḑê">
            <a:extLst>
              <a:ext uri="{FF2B5EF4-FFF2-40B4-BE49-F238E27FC236}">
                <a16:creationId xmlns:a16="http://schemas.microsoft.com/office/drawing/2014/main" id="{0CFEDF6D-DF2D-45BF-B655-3121B7B3F9A9}"/>
              </a:ext>
            </a:extLst>
          </p:cNvPr>
          <p:cNvSpPr/>
          <p:nvPr/>
        </p:nvSpPr>
        <p:spPr bwMode="auto">
          <a:xfrm>
            <a:off x="8338303" y="2602521"/>
            <a:ext cx="47446" cy="47446"/>
          </a:xfrm>
          <a:custGeom>
            <a:avLst/>
            <a:gdLst>
              <a:gd name="T0" fmla="*/ 0 w 33"/>
              <a:gd name="T1" fmla="*/ 7 h 33"/>
              <a:gd name="T2" fmla="*/ 25 w 33"/>
              <a:gd name="T3" fmla="*/ 33 h 33"/>
              <a:gd name="T4" fmla="*/ 33 w 33"/>
              <a:gd name="T5" fmla="*/ 0 h 33"/>
              <a:gd name="T6" fmla="*/ 0 w 33"/>
              <a:gd name="T7" fmla="*/ 7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" h="33">
                <a:moveTo>
                  <a:pt x="0" y="7"/>
                </a:moveTo>
                <a:lnTo>
                  <a:pt x="25" y="33"/>
                </a:lnTo>
                <a:lnTo>
                  <a:pt x="33" y="0"/>
                </a:lnTo>
                <a:lnTo>
                  <a:pt x="0" y="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îślidê">
            <a:extLst>
              <a:ext uri="{FF2B5EF4-FFF2-40B4-BE49-F238E27FC236}">
                <a16:creationId xmlns:a16="http://schemas.microsoft.com/office/drawing/2014/main" id="{ECD9C9E0-9F67-470A-A751-EA2061AC8AE9}"/>
              </a:ext>
            </a:extLst>
          </p:cNvPr>
          <p:cNvSpPr/>
          <p:nvPr/>
        </p:nvSpPr>
        <p:spPr bwMode="auto">
          <a:xfrm>
            <a:off x="8338303" y="2763547"/>
            <a:ext cx="47446" cy="51759"/>
          </a:xfrm>
          <a:custGeom>
            <a:avLst/>
            <a:gdLst>
              <a:gd name="T0" fmla="*/ 25 w 33"/>
              <a:gd name="T1" fmla="*/ 0 h 36"/>
              <a:gd name="T2" fmla="*/ 0 w 33"/>
              <a:gd name="T3" fmla="*/ 29 h 36"/>
              <a:gd name="T4" fmla="*/ 33 w 33"/>
              <a:gd name="T5" fmla="*/ 36 h 36"/>
              <a:gd name="T6" fmla="*/ 25 w 33"/>
              <a:gd name="T7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" h="36">
                <a:moveTo>
                  <a:pt x="25" y="0"/>
                </a:moveTo>
                <a:lnTo>
                  <a:pt x="0" y="29"/>
                </a:lnTo>
                <a:lnTo>
                  <a:pt x="33" y="36"/>
                </a:lnTo>
                <a:lnTo>
                  <a:pt x="2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ïš1îďe">
            <a:extLst>
              <a:ext uri="{FF2B5EF4-FFF2-40B4-BE49-F238E27FC236}">
                <a16:creationId xmlns:a16="http://schemas.microsoft.com/office/drawing/2014/main" id="{C5D33DBE-8AE9-4EFE-9057-5374AEEE609C}"/>
              </a:ext>
            </a:extLst>
          </p:cNvPr>
          <p:cNvSpPr/>
          <p:nvPr/>
        </p:nvSpPr>
        <p:spPr bwMode="auto">
          <a:xfrm>
            <a:off x="7970244" y="2711788"/>
            <a:ext cx="419816" cy="258791"/>
          </a:xfrm>
          <a:custGeom>
            <a:avLst/>
            <a:gdLst>
              <a:gd name="T0" fmla="*/ 66 w 81"/>
              <a:gd name="T1" fmla="*/ 21 h 50"/>
              <a:gd name="T2" fmla="*/ 64 w 81"/>
              <a:gd name="T3" fmla="*/ 21 h 50"/>
              <a:gd name="T4" fmla="*/ 57 w 81"/>
              <a:gd name="T5" fmla="*/ 24 h 50"/>
              <a:gd name="T6" fmla="*/ 57 w 81"/>
              <a:gd name="T7" fmla="*/ 20 h 50"/>
              <a:gd name="T8" fmla="*/ 56 w 81"/>
              <a:gd name="T9" fmla="*/ 18 h 50"/>
              <a:gd name="T10" fmla="*/ 41 w 81"/>
              <a:gd name="T11" fmla="*/ 1 h 50"/>
              <a:gd name="T12" fmla="*/ 39 w 81"/>
              <a:gd name="T13" fmla="*/ 1 h 50"/>
              <a:gd name="T14" fmla="*/ 32 w 81"/>
              <a:gd name="T15" fmla="*/ 0 h 50"/>
              <a:gd name="T16" fmla="*/ 31 w 81"/>
              <a:gd name="T17" fmla="*/ 0 h 50"/>
              <a:gd name="T18" fmla="*/ 31 w 81"/>
              <a:gd name="T19" fmla="*/ 0 h 50"/>
              <a:gd name="T20" fmla="*/ 9 w 81"/>
              <a:gd name="T21" fmla="*/ 15 h 50"/>
              <a:gd name="T22" fmla="*/ 7 w 81"/>
              <a:gd name="T23" fmla="*/ 25 h 50"/>
              <a:gd name="T24" fmla="*/ 8 w 81"/>
              <a:gd name="T25" fmla="*/ 32 h 50"/>
              <a:gd name="T26" fmla="*/ 0 w 81"/>
              <a:gd name="T27" fmla="*/ 41 h 50"/>
              <a:gd name="T28" fmla="*/ 9 w 81"/>
              <a:gd name="T29" fmla="*/ 50 h 50"/>
              <a:gd name="T30" fmla="*/ 32 w 81"/>
              <a:gd name="T31" fmla="*/ 50 h 50"/>
              <a:gd name="T32" fmla="*/ 33 w 81"/>
              <a:gd name="T33" fmla="*/ 50 h 50"/>
              <a:gd name="T34" fmla="*/ 66 w 81"/>
              <a:gd name="T35" fmla="*/ 50 h 50"/>
              <a:gd name="T36" fmla="*/ 81 w 81"/>
              <a:gd name="T37" fmla="*/ 35 h 50"/>
              <a:gd name="T38" fmla="*/ 66 w 81"/>
              <a:gd name="T39" fmla="*/ 21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1" h="50">
                <a:moveTo>
                  <a:pt x="66" y="21"/>
                </a:moveTo>
                <a:cubicBezTo>
                  <a:pt x="66" y="21"/>
                  <a:pt x="65" y="21"/>
                  <a:pt x="64" y="21"/>
                </a:cubicBezTo>
                <a:cubicBezTo>
                  <a:pt x="62" y="21"/>
                  <a:pt x="59" y="23"/>
                  <a:pt x="57" y="24"/>
                </a:cubicBezTo>
                <a:cubicBezTo>
                  <a:pt x="57" y="23"/>
                  <a:pt x="57" y="22"/>
                  <a:pt x="57" y="20"/>
                </a:cubicBezTo>
                <a:cubicBezTo>
                  <a:pt x="57" y="19"/>
                  <a:pt x="56" y="18"/>
                  <a:pt x="56" y="18"/>
                </a:cubicBezTo>
                <a:cubicBezTo>
                  <a:pt x="54" y="10"/>
                  <a:pt x="48" y="4"/>
                  <a:pt x="41" y="1"/>
                </a:cubicBezTo>
                <a:cubicBezTo>
                  <a:pt x="40" y="1"/>
                  <a:pt x="40" y="1"/>
                  <a:pt x="39" y="1"/>
                </a:cubicBezTo>
                <a:cubicBezTo>
                  <a:pt x="37" y="0"/>
                  <a:pt x="35" y="0"/>
                  <a:pt x="32" y="0"/>
                </a:cubicBezTo>
                <a:cubicBezTo>
                  <a:pt x="32" y="0"/>
                  <a:pt x="32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24" y="5"/>
                  <a:pt x="16" y="10"/>
                  <a:pt x="9" y="15"/>
                </a:cubicBezTo>
                <a:cubicBezTo>
                  <a:pt x="8" y="18"/>
                  <a:pt x="7" y="21"/>
                  <a:pt x="7" y="25"/>
                </a:cubicBezTo>
                <a:cubicBezTo>
                  <a:pt x="7" y="27"/>
                  <a:pt x="8" y="30"/>
                  <a:pt x="8" y="32"/>
                </a:cubicBezTo>
                <a:cubicBezTo>
                  <a:pt x="4" y="32"/>
                  <a:pt x="0" y="36"/>
                  <a:pt x="0" y="41"/>
                </a:cubicBezTo>
                <a:cubicBezTo>
                  <a:pt x="0" y="46"/>
                  <a:pt x="4" y="50"/>
                  <a:pt x="9" y="50"/>
                </a:cubicBezTo>
                <a:cubicBezTo>
                  <a:pt x="32" y="50"/>
                  <a:pt x="32" y="50"/>
                  <a:pt x="32" y="50"/>
                </a:cubicBezTo>
                <a:cubicBezTo>
                  <a:pt x="33" y="50"/>
                  <a:pt x="33" y="50"/>
                  <a:pt x="33" y="50"/>
                </a:cubicBezTo>
                <a:cubicBezTo>
                  <a:pt x="66" y="50"/>
                  <a:pt x="66" y="50"/>
                  <a:pt x="66" y="50"/>
                </a:cubicBezTo>
                <a:cubicBezTo>
                  <a:pt x="74" y="50"/>
                  <a:pt x="81" y="43"/>
                  <a:pt x="81" y="35"/>
                </a:cubicBezTo>
                <a:cubicBezTo>
                  <a:pt x="81" y="27"/>
                  <a:pt x="74" y="21"/>
                  <a:pt x="66" y="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íṥlíḓè">
            <a:extLst>
              <a:ext uri="{FF2B5EF4-FFF2-40B4-BE49-F238E27FC236}">
                <a16:creationId xmlns:a16="http://schemas.microsoft.com/office/drawing/2014/main" id="{6AE4C8FA-6727-4C85-8DA3-4A3DB9BC9D36}"/>
              </a:ext>
            </a:extLst>
          </p:cNvPr>
          <p:cNvSpPr/>
          <p:nvPr/>
        </p:nvSpPr>
        <p:spPr bwMode="auto">
          <a:xfrm>
            <a:off x="9540242" y="5147298"/>
            <a:ext cx="373808" cy="404001"/>
          </a:xfrm>
          <a:custGeom>
            <a:avLst/>
            <a:gdLst>
              <a:gd name="T0" fmla="*/ 60 w 72"/>
              <a:gd name="T1" fmla="*/ 2 h 78"/>
              <a:gd name="T2" fmla="*/ 60 w 72"/>
              <a:gd name="T3" fmla="*/ 26 h 78"/>
              <a:gd name="T4" fmla="*/ 64 w 72"/>
              <a:gd name="T5" fmla="*/ 37 h 78"/>
              <a:gd name="T6" fmla="*/ 66 w 72"/>
              <a:gd name="T7" fmla="*/ 43 h 78"/>
              <a:gd name="T8" fmla="*/ 60 w 72"/>
              <a:gd name="T9" fmla="*/ 50 h 78"/>
              <a:gd name="T10" fmla="*/ 56 w 72"/>
              <a:gd name="T11" fmla="*/ 53 h 78"/>
              <a:gd name="T12" fmla="*/ 60 w 72"/>
              <a:gd name="T13" fmla="*/ 50 h 78"/>
              <a:gd name="T14" fmla="*/ 60 w 72"/>
              <a:gd name="T15" fmla="*/ 44 h 78"/>
              <a:gd name="T16" fmla="*/ 56 w 72"/>
              <a:gd name="T17" fmla="*/ 33 h 78"/>
              <a:gd name="T18" fmla="*/ 60 w 72"/>
              <a:gd name="T19" fmla="*/ 26 h 78"/>
              <a:gd name="T20" fmla="*/ 55 w 72"/>
              <a:gd name="T21" fmla="*/ 46 h 78"/>
              <a:gd name="T22" fmla="*/ 55 w 72"/>
              <a:gd name="T23" fmla="*/ 53 h 78"/>
              <a:gd name="T24" fmla="*/ 55 w 72"/>
              <a:gd name="T25" fmla="*/ 1 h 78"/>
              <a:gd name="T26" fmla="*/ 55 w 72"/>
              <a:gd name="T27" fmla="*/ 9 h 78"/>
              <a:gd name="T28" fmla="*/ 55 w 72"/>
              <a:gd name="T29" fmla="*/ 16 h 78"/>
              <a:gd name="T30" fmla="*/ 60 w 72"/>
              <a:gd name="T31" fmla="*/ 21 h 78"/>
              <a:gd name="T32" fmla="*/ 31 w 72"/>
              <a:gd name="T33" fmla="*/ 71 h 78"/>
              <a:gd name="T34" fmla="*/ 55 w 72"/>
              <a:gd name="T35" fmla="*/ 46 h 78"/>
              <a:gd name="T36" fmla="*/ 50 w 72"/>
              <a:gd name="T37" fmla="*/ 28 h 78"/>
              <a:gd name="T38" fmla="*/ 55 w 72"/>
              <a:gd name="T39" fmla="*/ 27 h 78"/>
              <a:gd name="T40" fmla="*/ 55 w 72"/>
              <a:gd name="T41" fmla="*/ 21 h 78"/>
              <a:gd name="T42" fmla="*/ 50 w 72"/>
              <a:gd name="T43" fmla="*/ 10 h 78"/>
              <a:gd name="T44" fmla="*/ 55 w 72"/>
              <a:gd name="T45" fmla="*/ 4 h 78"/>
              <a:gd name="T46" fmla="*/ 44 w 72"/>
              <a:gd name="T47" fmla="*/ 4 h 78"/>
              <a:gd name="T48" fmla="*/ 22 w 72"/>
              <a:gd name="T49" fmla="*/ 55 h 78"/>
              <a:gd name="T50" fmla="*/ 22 w 72"/>
              <a:gd name="T51" fmla="*/ 60 h 78"/>
              <a:gd name="T52" fmla="*/ 26 w 72"/>
              <a:gd name="T53" fmla="*/ 71 h 78"/>
              <a:gd name="T54" fmla="*/ 22 w 72"/>
              <a:gd name="T55" fmla="*/ 76 h 78"/>
              <a:gd name="T56" fmla="*/ 22 w 72"/>
              <a:gd name="T57" fmla="*/ 72 h 78"/>
              <a:gd name="T58" fmla="*/ 22 w 72"/>
              <a:gd name="T59" fmla="*/ 66 h 78"/>
              <a:gd name="T60" fmla="*/ 16 w 72"/>
              <a:gd name="T61" fmla="*/ 61 h 78"/>
              <a:gd name="T62" fmla="*/ 20 w 72"/>
              <a:gd name="T63" fmla="*/ 29 h 78"/>
              <a:gd name="T64" fmla="*/ 17 w 72"/>
              <a:gd name="T65" fmla="*/ 37 h 78"/>
              <a:gd name="T66" fmla="*/ 16 w 72"/>
              <a:gd name="T67" fmla="*/ 43 h 78"/>
              <a:gd name="T68" fmla="*/ 20 w 72"/>
              <a:gd name="T69" fmla="*/ 49 h 78"/>
              <a:gd name="T70" fmla="*/ 22 w 72"/>
              <a:gd name="T71" fmla="*/ 54 h 78"/>
              <a:gd name="T72" fmla="*/ 11 w 72"/>
              <a:gd name="T73" fmla="*/ 12 h 78"/>
              <a:gd name="T74" fmla="*/ 10 w 72"/>
              <a:gd name="T75" fmla="*/ 20 h 78"/>
              <a:gd name="T76" fmla="*/ 14 w 72"/>
              <a:gd name="T77" fmla="*/ 26 h 78"/>
              <a:gd name="T78" fmla="*/ 16 w 72"/>
              <a:gd name="T79" fmla="*/ 31 h 78"/>
              <a:gd name="T80" fmla="*/ 16 w 72"/>
              <a:gd name="T81" fmla="*/ 11 h 78"/>
              <a:gd name="T82" fmla="*/ 16 w 72"/>
              <a:gd name="T83" fmla="*/ 78 h 78"/>
              <a:gd name="T84" fmla="*/ 15 w 72"/>
              <a:gd name="T85" fmla="*/ 55 h 78"/>
              <a:gd name="T86" fmla="*/ 13 w 72"/>
              <a:gd name="T87" fmla="*/ 50 h 78"/>
              <a:gd name="T88" fmla="*/ 16 w 72"/>
              <a:gd name="T89" fmla="*/ 37 h 78"/>
              <a:gd name="T90" fmla="*/ 10 w 72"/>
              <a:gd name="T91" fmla="*/ 56 h 78"/>
              <a:gd name="T92" fmla="*/ 4 w 72"/>
              <a:gd name="T93" fmla="*/ 14 h 78"/>
              <a:gd name="T94" fmla="*/ 10 w 72"/>
              <a:gd name="T95" fmla="*/ 38 h 78"/>
              <a:gd name="T96" fmla="*/ 10 w 72"/>
              <a:gd name="T97" fmla="*/ 27 h 78"/>
              <a:gd name="T98" fmla="*/ 10 w 72"/>
              <a:gd name="T99" fmla="*/ 2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2" h="78">
                <a:moveTo>
                  <a:pt x="60" y="55"/>
                </a:moveTo>
                <a:cubicBezTo>
                  <a:pt x="64" y="53"/>
                  <a:pt x="68" y="50"/>
                  <a:pt x="72" y="48"/>
                </a:cubicBezTo>
                <a:cubicBezTo>
                  <a:pt x="60" y="2"/>
                  <a:pt x="60" y="2"/>
                  <a:pt x="60" y="2"/>
                </a:cubicBezTo>
                <a:cubicBezTo>
                  <a:pt x="60" y="21"/>
                  <a:pt x="60" y="21"/>
                  <a:pt x="60" y="21"/>
                </a:cubicBezTo>
                <a:cubicBezTo>
                  <a:pt x="62" y="26"/>
                  <a:pt x="62" y="26"/>
                  <a:pt x="62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60" y="32"/>
                  <a:pt x="60" y="32"/>
                  <a:pt x="60" y="32"/>
                </a:cubicBezTo>
                <a:cubicBezTo>
                  <a:pt x="63" y="31"/>
                  <a:pt x="63" y="31"/>
                  <a:pt x="63" y="31"/>
                </a:cubicBezTo>
                <a:cubicBezTo>
                  <a:pt x="64" y="37"/>
                  <a:pt x="64" y="37"/>
                  <a:pt x="64" y="37"/>
                </a:cubicBezTo>
                <a:cubicBezTo>
                  <a:pt x="60" y="39"/>
                  <a:pt x="60" y="39"/>
                  <a:pt x="60" y="39"/>
                </a:cubicBezTo>
                <a:cubicBezTo>
                  <a:pt x="60" y="44"/>
                  <a:pt x="60" y="44"/>
                  <a:pt x="60" y="44"/>
                </a:cubicBezTo>
                <a:cubicBezTo>
                  <a:pt x="66" y="43"/>
                  <a:pt x="66" y="43"/>
                  <a:pt x="66" y="43"/>
                </a:cubicBezTo>
                <a:cubicBezTo>
                  <a:pt x="67" y="49"/>
                  <a:pt x="67" y="49"/>
                  <a:pt x="67" y="49"/>
                </a:cubicBezTo>
                <a:cubicBezTo>
                  <a:pt x="60" y="51"/>
                  <a:pt x="60" y="51"/>
                  <a:pt x="60" y="51"/>
                </a:cubicBezTo>
                <a:cubicBezTo>
                  <a:pt x="60" y="50"/>
                  <a:pt x="60" y="50"/>
                  <a:pt x="60" y="50"/>
                </a:cubicBezTo>
                <a:lnTo>
                  <a:pt x="60" y="55"/>
                </a:lnTo>
                <a:close/>
                <a:moveTo>
                  <a:pt x="55" y="53"/>
                </a:moveTo>
                <a:cubicBezTo>
                  <a:pt x="56" y="53"/>
                  <a:pt x="56" y="53"/>
                  <a:pt x="56" y="53"/>
                </a:cubicBezTo>
                <a:cubicBezTo>
                  <a:pt x="57" y="57"/>
                  <a:pt x="57" y="57"/>
                  <a:pt x="57" y="57"/>
                </a:cubicBezTo>
                <a:cubicBezTo>
                  <a:pt x="58" y="56"/>
                  <a:pt x="59" y="56"/>
                  <a:pt x="60" y="55"/>
                </a:cubicBezTo>
                <a:cubicBezTo>
                  <a:pt x="60" y="50"/>
                  <a:pt x="60" y="50"/>
                  <a:pt x="60" y="50"/>
                </a:cubicBezTo>
                <a:cubicBezTo>
                  <a:pt x="59" y="44"/>
                  <a:pt x="59" y="44"/>
                  <a:pt x="59" y="44"/>
                </a:cubicBezTo>
                <a:cubicBezTo>
                  <a:pt x="59" y="44"/>
                  <a:pt x="59" y="44"/>
                  <a:pt x="59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60" y="39"/>
                  <a:pt x="60" y="39"/>
                  <a:pt x="60" y="39"/>
                </a:cubicBezTo>
                <a:cubicBezTo>
                  <a:pt x="58" y="39"/>
                  <a:pt x="58" y="39"/>
                  <a:pt x="58" y="39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33"/>
                  <a:pt x="56" y="33"/>
                  <a:pt x="56" y="33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26"/>
                  <a:pt x="60" y="26"/>
                  <a:pt x="60" y="26"/>
                </a:cubicBezTo>
                <a:cubicBezTo>
                  <a:pt x="55" y="28"/>
                  <a:pt x="55" y="28"/>
                  <a:pt x="55" y="28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46"/>
                  <a:pt x="55" y="46"/>
                  <a:pt x="55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5" y="53"/>
                  <a:pt x="55" y="53"/>
                  <a:pt x="55" y="53"/>
                </a:cubicBezTo>
                <a:close/>
                <a:moveTo>
                  <a:pt x="60" y="2"/>
                </a:moveTo>
                <a:cubicBezTo>
                  <a:pt x="60" y="0"/>
                  <a:pt x="60" y="0"/>
                  <a:pt x="60" y="0"/>
                </a:cubicBezTo>
                <a:cubicBezTo>
                  <a:pt x="55" y="1"/>
                  <a:pt x="55" y="1"/>
                  <a:pt x="55" y="1"/>
                </a:cubicBezTo>
                <a:cubicBezTo>
                  <a:pt x="56" y="3"/>
                  <a:pt x="56" y="3"/>
                  <a:pt x="56" y="3"/>
                </a:cubicBezTo>
                <a:cubicBezTo>
                  <a:pt x="55" y="4"/>
                  <a:pt x="55" y="4"/>
                  <a:pt x="55" y="4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8"/>
                  <a:pt x="57" y="8"/>
                  <a:pt x="57" y="8"/>
                </a:cubicBezTo>
                <a:cubicBezTo>
                  <a:pt x="59" y="15"/>
                  <a:pt x="59" y="15"/>
                  <a:pt x="59" y="15"/>
                </a:cubicBezTo>
                <a:cubicBezTo>
                  <a:pt x="55" y="16"/>
                  <a:pt x="55" y="16"/>
                  <a:pt x="55" y="16"/>
                </a:cubicBezTo>
                <a:cubicBezTo>
                  <a:pt x="55" y="21"/>
                  <a:pt x="55" y="21"/>
                  <a:pt x="55" y="21"/>
                </a:cubicBezTo>
                <a:cubicBezTo>
                  <a:pt x="60" y="20"/>
                  <a:pt x="60" y="20"/>
                  <a:pt x="60" y="20"/>
                </a:cubicBezTo>
                <a:cubicBezTo>
                  <a:pt x="60" y="21"/>
                  <a:pt x="60" y="21"/>
                  <a:pt x="60" y="21"/>
                </a:cubicBezTo>
                <a:lnTo>
                  <a:pt x="60" y="2"/>
                </a:lnTo>
                <a:close/>
                <a:moveTo>
                  <a:pt x="22" y="76"/>
                </a:moveTo>
                <a:cubicBezTo>
                  <a:pt x="25" y="74"/>
                  <a:pt x="28" y="73"/>
                  <a:pt x="31" y="71"/>
                </a:cubicBezTo>
                <a:cubicBezTo>
                  <a:pt x="28" y="60"/>
                  <a:pt x="28" y="60"/>
                  <a:pt x="28" y="60"/>
                </a:cubicBezTo>
                <a:cubicBezTo>
                  <a:pt x="55" y="53"/>
                  <a:pt x="55" y="53"/>
                  <a:pt x="55" y="53"/>
                </a:cubicBezTo>
                <a:cubicBezTo>
                  <a:pt x="55" y="46"/>
                  <a:pt x="55" y="46"/>
                  <a:pt x="55" y="46"/>
                </a:cubicBezTo>
                <a:cubicBezTo>
                  <a:pt x="26" y="53"/>
                  <a:pt x="26" y="53"/>
                  <a:pt x="26" y="53"/>
                </a:cubicBezTo>
                <a:cubicBezTo>
                  <a:pt x="22" y="35"/>
                  <a:pt x="22" y="35"/>
                  <a:pt x="22" y="35"/>
                </a:cubicBezTo>
                <a:cubicBezTo>
                  <a:pt x="50" y="28"/>
                  <a:pt x="50" y="28"/>
                  <a:pt x="50" y="28"/>
                </a:cubicBezTo>
                <a:cubicBezTo>
                  <a:pt x="50" y="28"/>
                  <a:pt x="50" y="28"/>
                  <a:pt x="50" y="28"/>
                </a:cubicBezTo>
                <a:cubicBezTo>
                  <a:pt x="55" y="46"/>
                  <a:pt x="55" y="46"/>
                  <a:pt x="55" y="46"/>
                </a:cubicBezTo>
                <a:cubicBezTo>
                  <a:pt x="55" y="27"/>
                  <a:pt x="55" y="27"/>
                  <a:pt x="55" y="27"/>
                </a:cubicBezTo>
                <a:cubicBezTo>
                  <a:pt x="53" y="22"/>
                  <a:pt x="53" y="22"/>
                  <a:pt x="53" y="22"/>
                </a:cubicBezTo>
                <a:cubicBezTo>
                  <a:pt x="53" y="22"/>
                  <a:pt x="53" y="22"/>
                  <a:pt x="53" y="22"/>
                </a:cubicBezTo>
                <a:cubicBezTo>
                  <a:pt x="55" y="21"/>
                  <a:pt x="55" y="21"/>
                  <a:pt x="55" y="21"/>
                </a:cubicBezTo>
                <a:cubicBezTo>
                  <a:pt x="55" y="16"/>
                  <a:pt x="55" y="16"/>
                  <a:pt x="55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0" y="10"/>
                  <a:pt x="50" y="10"/>
                  <a:pt x="50" y="10"/>
                </a:cubicBezTo>
                <a:cubicBezTo>
                  <a:pt x="50" y="10"/>
                  <a:pt x="50" y="10"/>
                  <a:pt x="50" y="10"/>
                </a:cubicBezTo>
                <a:cubicBezTo>
                  <a:pt x="55" y="9"/>
                  <a:pt x="55" y="9"/>
                  <a:pt x="55" y="9"/>
                </a:cubicBezTo>
                <a:cubicBezTo>
                  <a:pt x="55" y="4"/>
                  <a:pt x="55" y="4"/>
                  <a:pt x="55" y="4"/>
                </a:cubicBezTo>
                <a:cubicBezTo>
                  <a:pt x="49" y="5"/>
                  <a:pt x="49" y="5"/>
                  <a:pt x="49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4" y="4"/>
                  <a:pt x="44" y="4"/>
                  <a:pt x="44" y="4"/>
                </a:cubicBezTo>
                <a:cubicBezTo>
                  <a:pt x="48" y="22"/>
                  <a:pt x="48" y="22"/>
                  <a:pt x="48" y="22"/>
                </a:cubicBezTo>
                <a:cubicBezTo>
                  <a:pt x="22" y="28"/>
                  <a:pt x="22" y="28"/>
                  <a:pt x="22" y="28"/>
                </a:cubicBezTo>
                <a:cubicBezTo>
                  <a:pt x="22" y="55"/>
                  <a:pt x="22" y="55"/>
                  <a:pt x="22" y="55"/>
                </a:cubicBezTo>
                <a:cubicBezTo>
                  <a:pt x="23" y="60"/>
                  <a:pt x="23" y="60"/>
                  <a:pt x="23" y="60"/>
                </a:cubicBezTo>
                <a:cubicBezTo>
                  <a:pt x="23" y="60"/>
                  <a:pt x="23" y="60"/>
                  <a:pt x="23" y="60"/>
                </a:cubicBezTo>
                <a:cubicBezTo>
                  <a:pt x="22" y="60"/>
                  <a:pt x="22" y="60"/>
                  <a:pt x="22" y="60"/>
                </a:cubicBezTo>
                <a:cubicBezTo>
                  <a:pt x="22" y="66"/>
                  <a:pt x="22" y="66"/>
                  <a:pt x="22" y="66"/>
                </a:cubicBezTo>
                <a:cubicBezTo>
                  <a:pt x="24" y="65"/>
                  <a:pt x="24" y="65"/>
                  <a:pt x="24" y="65"/>
                </a:cubicBezTo>
                <a:cubicBezTo>
                  <a:pt x="26" y="71"/>
                  <a:pt x="26" y="71"/>
                  <a:pt x="26" y="71"/>
                </a:cubicBezTo>
                <a:cubicBezTo>
                  <a:pt x="26" y="71"/>
                  <a:pt x="26" y="71"/>
                  <a:pt x="26" y="71"/>
                </a:cubicBezTo>
                <a:cubicBezTo>
                  <a:pt x="22" y="72"/>
                  <a:pt x="22" y="72"/>
                  <a:pt x="22" y="72"/>
                </a:cubicBezTo>
                <a:lnTo>
                  <a:pt x="22" y="76"/>
                </a:lnTo>
                <a:close/>
                <a:moveTo>
                  <a:pt x="16" y="78"/>
                </a:moveTo>
                <a:cubicBezTo>
                  <a:pt x="18" y="77"/>
                  <a:pt x="20" y="76"/>
                  <a:pt x="22" y="76"/>
                </a:cubicBezTo>
                <a:cubicBezTo>
                  <a:pt x="22" y="72"/>
                  <a:pt x="22" y="72"/>
                  <a:pt x="22" y="72"/>
                </a:cubicBezTo>
                <a:cubicBezTo>
                  <a:pt x="19" y="73"/>
                  <a:pt x="19" y="73"/>
                  <a:pt x="19" y="73"/>
                </a:cubicBezTo>
                <a:cubicBezTo>
                  <a:pt x="17" y="67"/>
                  <a:pt x="17" y="67"/>
                  <a:pt x="17" y="67"/>
                </a:cubicBezTo>
                <a:cubicBezTo>
                  <a:pt x="22" y="66"/>
                  <a:pt x="22" y="66"/>
                  <a:pt x="22" y="66"/>
                </a:cubicBezTo>
                <a:cubicBezTo>
                  <a:pt x="22" y="60"/>
                  <a:pt x="22" y="60"/>
                  <a:pt x="22" y="60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1"/>
                  <a:pt x="16" y="61"/>
                  <a:pt x="16" y="61"/>
                </a:cubicBezTo>
                <a:cubicBezTo>
                  <a:pt x="16" y="78"/>
                  <a:pt x="16" y="78"/>
                  <a:pt x="16" y="78"/>
                </a:cubicBezTo>
                <a:close/>
                <a:moveTo>
                  <a:pt x="22" y="28"/>
                </a:moveTo>
                <a:cubicBezTo>
                  <a:pt x="20" y="29"/>
                  <a:pt x="20" y="29"/>
                  <a:pt x="20" y="29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32"/>
                  <a:pt x="16" y="32"/>
                  <a:pt x="16" y="32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6" y="43"/>
                  <a:pt x="16" y="43"/>
                  <a:pt x="16" y="43"/>
                </a:cubicBezTo>
                <a:cubicBezTo>
                  <a:pt x="19" y="42"/>
                  <a:pt x="19" y="42"/>
                  <a:pt x="19" y="42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55"/>
                  <a:pt x="16" y="55"/>
                  <a:pt x="16" y="55"/>
                </a:cubicBezTo>
                <a:cubicBezTo>
                  <a:pt x="22" y="54"/>
                  <a:pt x="22" y="54"/>
                  <a:pt x="22" y="54"/>
                </a:cubicBezTo>
                <a:cubicBezTo>
                  <a:pt x="22" y="55"/>
                  <a:pt x="22" y="55"/>
                  <a:pt x="22" y="55"/>
                </a:cubicBezTo>
                <a:lnTo>
                  <a:pt x="22" y="28"/>
                </a:lnTo>
                <a:close/>
                <a:moveTo>
                  <a:pt x="11" y="12"/>
                </a:moveTo>
                <a:cubicBezTo>
                  <a:pt x="12" y="14"/>
                  <a:pt x="12" y="14"/>
                  <a:pt x="12" y="14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20"/>
                  <a:pt x="10" y="20"/>
                  <a:pt x="10" y="20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32"/>
                  <a:pt x="10" y="32"/>
                  <a:pt x="10" y="32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1"/>
                  <a:pt x="16" y="11"/>
                  <a:pt x="16" y="11"/>
                </a:cubicBezTo>
                <a:cubicBezTo>
                  <a:pt x="11" y="12"/>
                  <a:pt x="11" y="12"/>
                  <a:pt x="11" y="12"/>
                </a:cubicBezTo>
                <a:close/>
                <a:moveTo>
                  <a:pt x="10" y="56"/>
                </a:moveTo>
                <a:cubicBezTo>
                  <a:pt x="16" y="78"/>
                  <a:pt x="16" y="78"/>
                  <a:pt x="16" y="78"/>
                </a:cubicBezTo>
                <a:cubicBezTo>
                  <a:pt x="16" y="78"/>
                  <a:pt x="16" y="78"/>
                  <a:pt x="16" y="78"/>
                </a:cubicBezTo>
                <a:cubicBezTo>
                  <a:pt x="16" y="61"/>
                  <a:pt x="16" y="61"/>
                  <a:pt x="16" y="61"/>
                </a:cubicBezTo>
                <a:cubicBezTo>
                  <a:pt x="15" y="55"/>
                  <a:pt x="15" y="55"/>
                  <a:pt x="15" y="55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0"/>
                  <a:pt x="16" y="50"/>
                  <a:pt x="16" y="50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44"/>
                  <a:pt x="12" y="44"/>
                  <a:pt x="12" y="44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37"/>
                  <a:pt x="16" y="37"/>
                  <a:pt x="16" y="37"/>
                </a:cubicBezTo>
                <a:cubicBezTo>
                  <a:pt x="10" y="39"/>
                  <a:pt x="10" y="39"/>
                  <a:pt x="10" y="39"/>
                </a:cubicBezTo>
                <a:cubicBezTo>
                  <a:pt x="10" y="38"/>
                  <a:pt x="10" y="38"/>
                  <a:pt x="10" y="38"/>
                </a:cubicBezTo>
                <a:lnTo>
                  <a:pt x="10" y="56"/>
                </a:lnTo>
                <a:close/>
                <a:moveTo>
                  <a:pt x="10" y="15"/>
                </a:moveTo>
                <a:cubicBezTo>
                  <a:pt x="5" y="16"/>
                  <a:pt x="5" y="16"/>
                  <a:pt x="5" y="16"/>
                </a:cubicBezTo>
                <a:cubicBezTo>
                  <a:pt x="4" y="14"/>
                  <a:pt x="4" y="14"/>
                  <a:pt x="4" y="14"/>
                </a:cubicBezTo>
                <a:cubicBezTo>
                  <a:pt x="0" y="15"/>
                  <a:pt x="0" y="15"/>
                  <a:pt x="0" y="15"/>
                </a:cubicBezTo>
                <a:cubicBezTo>
                  <a:pt x="10" y="56"/>
                  <a:pt x="10" y="56"/>
                  <a:pt x="10" y="56"/>
                </a:cubicBezTo>
                <a:cubicBezTo>
                  <a:pt x="10" y="38"/>
                  <a:pt x="10" y="38"/>
                  <a:pt x="10" y="38"/>
                </a:cubicBezTo>
                <a:cubicBezTo>
                  <a:pt x="9" y="33"/>
                  <a:pt x="9" y="33"/>
                  <a:pt x="9" y="33"/>
                </a:cubicBezTo>
                <a:cubicBezTo>
                  <a:pt x="10" y="32"/>
                  <a:pt x="10" y="32"/>
                  <a:pt x="10" y="32"/>
                </a:cubicBezTo>
                <a:cubicBezTo>
                  <a:pt x="10" y="27"/>
                  <a:pt x="10" y="27"/>
                  <a:pt x="10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0"/>
                  <a:pt x="10" y="20"/>
                  <a:pt x="10" y="20"/>
                </a:cubicBezTo>
                <a:lnTo>
                  <a:pt x="10" y="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2" name="íṧ1íḍe">
            <a:extLst>
              <a:ext uri="{FF2B5EF4-FFF2-40B4-BE49-F238E27FC236}">
                <a16:creationId xmlns:a16="http://schemas.microsoft.com/office/drawing/2014/main" id="{6D0EC955-754F-4CAD-918B-154BFE7C1C4E}"/>
              </a:ext>
            </a:extLst>
          </p:cNvPr>
          <p:cNvSpPr/>
          <p:nvPr/>
        </p:nvSpPr>
        <p:spPr bwMode="auto">
          <a:xfrm>
            <a:off x="8799814" y="5431968"/>
            <a:ext cx="332114" cy="242977"/>
          </a:xfrm>
          <a:custGeom>
            <a:avLst/>
            <a:gdLst>
              <a:gd name="T0" fmla="*/ 16 w 64"/>
              <a:gd name="T1" fmla="*/ 46 h 47"/>
              <a:gd name="T2" fmla="*/ 16 w 64"/>
              <a:gd name="T3" fmla="*/ 16 h 47"/>
              <a:gd name="T4" fmla="*/ 56 w 64"/>
              <a:gd name="T5" fmla="*/ 16 h 47"/>
              <a:gd name="T6" fmla="*/ 56 w 64"/>
              <a:gd name="T7" fmla="*/ 45 h 47"/>
              <a:gd name="T8" fmla="*/ 51 w 64"/>
              <a:gd name="T9" fmla="*/ 44 h 47"/>
              <a:gd name="T10" fmla="*/ 43 w 64"/>
              <a:gd name="T11" fmla="*/ 47 h 47"/>
              <a:gd name="T12" fmla="*/ 64 w 64"/>
              <a:gd name="T13" fmla="*/ 46 h 47"/>
              <a:gd name="T14" fmla="*/ 64 w 64"/>
              <a:gd name="T15" fmla="*/ 16 h 47"/>
              <a:gd name="T16" fmla="*/ 64 w 64"/>
              <a:gd name="T17" fmla="*/ 0 h 47"/>
              <a:gd name="T18" fmla="*/ 56 w 64"/>
              <a:gd name="T19" fmla="*/ 0 h 47"/>
              <a:gd name="T20" fmla="*/ 16 w 64"/>
              <a:gd name="T21" fmla="*/ 0 h 47"/>
              <a:gd name="T22" fmla="*/ 8 w 64"/>
              <a:gd name="T23" fmla="*/ 0 h 47"/>
              <a:gd name="T24" fmla="*/ 8 w 64"/>
              <a:gd name="T25" fmla="*/ 16 h 47"/>
              <a:gd name="T26" fmla="*/ 8 w 64"/>
              <a:gd name="T27" fmla="*/ 45 h 47"/>
              <a:gd name="T28" fmla="*/ 3 w 64"/>
              <a:gd name="T29" fmla="*/ 44 h 47"/>
              <a:gd name="T30" fmla="*/ 0 w 64"/>
              <a:gd name="T31" fmla="*/ 44 h 47"/>
              <a:gd name="T32" fmla="*/ 16 w 64"/>
              <a:gd name="T33" fmla="*/ 4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4" h="47">
                <a:moveTo>
                  <a:pt x="16" y="46"/>
                </a:moveTo>
                <a:cubicBezTo>
                  <a:pt x="16" y="16"/>
                  <a:pt x="16" y="16"/>
                  <a:pt x="16" y="16"/>
                </a:cubicBezTo>
                <a:cubicBezTo>
                  <a:pt x="56" y="16"/>
                  <a:pt x="56" y="16"/>
                  <a:pt x="56" y="16"/>
                </a:cubicBezTo>
                <a:cubicBezTo>
                  <a:pt x="56" y="45"/>
                  <a:pt x="56" y="45"/>
                  <a:pt x="56" y="45"/>
                </a:cubicBezTo>
                <a:cubicBezTo>
                  <a:pt x="54" y="44"/>
                  <a:pt x="53" y="44"/>
                  <a:pt x="51" y="44"/>
                </a:cubicBezTo>
                <a:cubicBezTo>
                  <a:pt x="48" y="44"/>
                  <a:pt x="45" y="45"/>
                  <a:pt x="43" y="47"/>
                </a:cubicBezTo>
                <a:cubicBezTo>
                  <a:pt x="50" y="47"/>
                  <a:pt x="57" y="47"/>
                  <a:pt x="64" y="46"/>
                </a:cubicBezTo>
                <a:cubicBezTo>
                  <a:pt x="64" y="16"/>
                  <a:pt x="64" y="16"/>
                  <a:pt x="64" y="16"/>
                </a:cubicBezTo>
                <a:cubicBezTo>
                  <a:pt x="64" y="0"/>
                  <a:pt x="64" y="0"/>
                  <a:pt x="64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8" y="0"/>
                  <a:pt x="8" y="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45"/>
                  <a:pt x="8" y="45"/>
                  <a:pt x="8" y="45"/>
                </a:cubicBezTo>
                <a:cubicBezTo>
                  <a:pt x="6" y="44"/>
                  <a:pt x="5" y="44"/>
                  <a:pt x="3" y="44"/>
                </a:cubicBezTo>
                <a:cubicBezTo>
                  <a:pt x="2" y="44"/>
                  <a:pt x="1" y="44"/>
                  <a:pt x="0" y="44"/>
                </a:cubicBezTo>
                <a:cubicBezTo>
                  <a:pt x="5" y="45"/>
                  <a:pt x="10" y="46"/>
                  <a:pt x="16" y="4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3" name="i$1îḓé">
            <a:extLst>
              <a:ext uri="{FF2B5EF4-FFF2-40B4-BE49-F238E27FC236}">
                <a16:creationId xmlns:a16="http://schemas.microsoft.com/office/drawing/2014/main" id="{BE7CE6BD-3533-44A9-A6AD-ECD73EF9197A}"/>
              </a:ext>
            </a:extLst>
          </p:cNvPr>
          <p:cNvSpPr/>
          <p:nvPr/>
        </p:nvSpPr>
        <p:spPr bwMode="auto">
          <a:xfrm>
            <a:off x="9898237" y="2960515"/>
            <a:ext cx="320613" cy="186905"/>
          </a:xfrm>
          <a:custGeom>
            <a:avLst/>
            <a:gdLst>
              <a:gd name="T0" fmla="*/ 35 w 62"/>
              <a:gd name="T1" fmla="*/ 0 h 36"/>
              <a:gd name="T2" fmla="*/ 35 w 62"/>
              <a:gd name="T3" fmla="*/ 6 h 36"/>
              <a:gd name="T4" fmla="*/ 0 w 62"/>
              <a:gd name="T5" fmla="*/ 36 h 36"/>
              <a:gd name="T6" fmla="*/ 35 w 62"/>
              <a:gd name="T7" fmla="*/ 29 h 36"/>
              <a:gd name="T8" fmla="*/ 35 w 62"/>
              <a:gd name="T9" fmla="*/ 36 h 36"/>
              <a:gd name="T10" fmla="*/ 62 w 62"/>
              <a:gd name="T11" fmla="*/ 18 h 36"/>
              <a:gd name="T12" fmla="*/ 35 w 62"/>
              <a:gd name="T1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" h="36">
                <a:moveTo>
                  <a:pt x="35" y="0"/>
                </a:moveTo>
                <a:cubicBezTo>
                  <a:pt x="35" y="6"/>
                  <a:pt x="35" y="6"/>
                  <a:pt x="35" y="6"/>
                </a:cubicBezTo>
                <a:cubicBezTo>
                  <a:pt x="4" y="6"/>
                  <a:pt x="0" y="36"/>
                  <a:pt x="0" y="36"/>
                </a:cubicBezTo>
                <a:cubicBezTo>
                  <a:pt x="0" y="36"/>
                  <a:pt x="10" y="29"/>
                  <a:pt x="35" y="29"/>
                </a:cubicBezTo>
                <a:cubicBezTo>
                  <a:pt x="35" y="36"/>
                  <a:pt x="35" y="36"/>
                  <a:pt x="35" y="36"/>
                </a:cubicBezTo>
                <a:cubicBezTo>
                  <a:pt x="62" y="18"/>
                  <a:pt x="62" y="18"/>
                  <a:pt x="62" y="18"/>
                </a:cubicBezTo>
                <a:lnTo>
                  <a:pt x="3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îṧḷiḋe">
            <a:extLst>
              <a:ext uri="{FF2B5EF4-FFF2-40B4-BE49-F238E27FC236}">
                <a16:creationId xmlns:a16="http://schemas.microsoft.com/office/drawing/2014/main" id="{45632632-CBE2-42AA-837B-8752047FDBC4}"/>
              </a:ext>
            </a:extLst>
          </p:cNvPr>
          <p:cNvSpPr/>
          <p:nvPr/>
        </p:nvSpPr>
        <p:spPr bwMode="auto">
          <a:xfrm>
            <a:off x="9866606" y="3125854"/>
            <a:ext cx="316300" cy="186905"/>
          </a:xfrm>
          <a:custGeom>
            <a:avLst/>
            <a:gdLst>
              <a:gd name="T0" fmla="*/ 27 w 61"/>
              <a:gd name="T1" fmla="*/ 36 h 36"/>
              <a:gd name="T2" fmla="*/ 27 w 61"/>
              <a:gd name="T3" fmla="*/ 30 h 36"/>
              <a:gd name="T4" fmla="*/ 61 w 61"/>
              <a:gd name="T5" fmla="*/ 0 h 36"/>
              <a:gd name="T6" fmla="*/ 27 w 61"/>
              <a:gd name="T7" fmla="*/ 7 h 36"/>
              <a:gd name="T8" fmla="*/ 27 w 61"/>
              <a:gd name="T9" fmla="*/ 1 h 36"/>
              <a:gd name="T10" fmla="*/ 0 w 61"/>
              <a:gd name="T11" fmla="*/ 19 h 36"/>
              <a:gd name="T12" fmla="*/ 27 w 61"/>
              <a:gd name="T13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" h="36">
                <a:moveTo>
                  <a:pt x="27" y="36"/>
                </a:moveTo>
                <a:cubicBezTo>
                  <a:pt x="27" y="30"/>
                  <a:pt x="27" y="30"/>
                  <a:pt x="27" y="30"/>
                </a:cubicBezTo>
                <a:cubicBezTo>
                  <a:pt x="58" y="30"/>
                  <a:pt x="61" y="0"/>
                  <a:pt x="61" y="0"/>
                </a:cubicBezTo>
                <a:cubicBezTo>
                  <a:pt x="61" y="0"/>
                  <a:pt x="52" y="7"/>
                  <a:pt x="27" y="7"/>
                </a:cubicBezTo>
                <a:cubicBezTo>
                  <a:pt x="27" y="1"/>
                  <a:pt x="27" y="1"/>
                  <a:pt x="27" y="1"/>
                </a:cubicBezTo>
                <a:cubicBezTo>
                  <a:pt x="0" y="19"/>
                  <a:pt x="0" y="19"/>
                  <a:pt x="0" y="19"/>
                </a:cubicBezTo>
                <a:lnTo>
                  <a:pt x="27" y="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5" name="îsḷiḋè">
            <a:extLst>
              <a:ext uri="{FF2B5EF4-FFF2-40B4-BE49-F238E27FC236}">
                <a16:creationId xmlns:a16="http://schemas.microsoft.com/office/drawing/2014/main" id="{385DC301-5BEA-4348-A670-BE0698F03AF0}"/>
              </a:ext>
            </a:extLst>
          </p:cNvPr>
          <p:cNvSpPr/>
          <p:nvPr/>
        </p:nvSpPr>
        <p:spPr bwMode="auto">
          <a:xfrm>
            <a:off x="10545212" y="4504634"/>
            <a:ext cx="5752" cy="10065"/>
          </a:xfrm>
          <a:custGeom>
            <a:avLst/>
            <a:gdLst>
              <a:gd name="T0" fmla="*/ 0 w 1"/>
              <a:gd name="T1" fmla="*/ 0 h 2"/>
              <a:gd name="T2" fmla="*/ 1 w 1"/>
              <a:gd name="T3" fmla="*/ 2 h 2"/>
              <a:gd name="T4" fmla="*/ 1 w 1"/>
              <a:gd name="T5" fmla="*/ 0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cubicBezTo>
                  <a:pt x="0" y="1"/>
                  <a:pt x="1" y="2"/>
                  <a:pt x="1" y="2"/>
                </a:cubicBezTo>
                <a:cubicBezTo>
                  <a:pt x="1" y="2"/>
                  <a:pt x="1" y="1"/>
                  <a:pt x="1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6" name="íṥḻîdé">
            <a:extLst>
              <a:ext uri="{FF2B5EF4-FFF2-40B4-BE49-F238E27FC236}">
                <a16:creationId xmlns:a16="http://schemas.microsoft.com/office/drawing/2014/main" id="{B59DE9BA-900D-482C-AC84-E26F927778EF}"/>
              </a:ext>
            </a:extLst>
          </p:cNvPr>
          <p:cNvSpPr/>
          <p:nvPr/>
        </p:nvSpPr>
        <p:spPr bwMode="auto">
          <a:xfrm>
            <a:off x="10545212" y="4391054"/>
            <a:ext cx="31629" cy="93453"/>
          </a:xfrm>
          <a:custGeom>
            <a:avLst/>
            <a:gdLst>
              <a:gd name="T0" fmla="*/ 6 w 6"/>
              <a:gd name="T1" fmla="*/ 0 h 18"/>
              <a:gd name="T2" fmla="*/ 0 w 6"/>
              <a:gd name="T3" fmla="*/ 18 h 18"/>
              <a:gd name="T4" fmla="*/ 2 w 6"/>
              <a:gd name="T5" fmla="*/ 18 h 18"/>
              <a:gd name="T6" fmla="*/ 6 w 6"/>
              <a:gd name="T7" fmla="*/ 1 h 18"/>
              <a:gd name="T8" fmla="*/ 6 w 6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8">
                <a:moveTo>
                  <a:pt x="6" y="0"/>
                </a:moveTo>
                <a:cubicBezTo>
                  <a:pt x="3" y="5"/>
                  <a:pt x="1" y="11"/>
                  <a:pt x="0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4" y="12"/>
                  <a:pt x="5" y="7"/>
                  <a:pt x="6" y="1"/>
                </a:cubicBezTo>
                <a:cubicBezTo>
                  <a:pt x="6" y="1"/>
                  <a:pt x="6" y="0"/>
                  <a:pt x="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ísļídê">
            <a:extLst>
              <a:ext uri="{FF2B5EF4-FFF2-40B4-BE49-F238E27FC236}">
                <a16:creationId xmlns:a16="http://schemas.microsoft.com/office/drawing/2014/main" id="{2255EEA0-9409-4A2E-B6CE-034C82E49797}"/>
              </a:ext>
            </a:extLst>
          </p:cNvPr>
          <p:cNvSpPr/>
          <p:nvPr/>
        </p:nvSpPr>
        <p:spPr bwMode="auto">
          <a:xfrm>
            <a:off x="10493455" y="4353674"/>
            <a:ext cx="63260" cy="130834"/>
          </a:xfrm>
          <a:custGeom>
            <a:avLst/>
            <a:gdLst>
              <a:gd name="T0" fmla="*/ 0 w 12"/>
              <a:gd name="T1" fmla="*/ 0 h 25"/>
              <a:gd name="T2" fmla="*/ 0 w 12"/>
              <a:gd name="T3" fmla="*/ 25 h 25"/>
              <a:gd name="T4" fmla="*/ 6 w 12"/>
              <a:gd name="T5" fmla="*/ 25 h 25"/>
              <a:gd name="T6" fmla="*/ 12 w 12"/>
              <a:gd name="T7" fmla="*/ 4 h 25"/>
              <a:gd name="T8" fmla="*/ 0 w 12"/>
              <a:gd name="T9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5">
                <a:moveTo>
                  <a:pt x="0" y="0"/>
                </a:moveTo>
                <a:cubicBezTo>
                  <a:pt x="0" y="25"/>
                  <a:pt x="0" y="25"/>
                  <a:pt x="0" y="25"/>
                </a:cubicBezTo>
                <a:cubicBezTo>
                  <a:pt x="6" y="25"/>
                  <a:pt x="6" y="25"/>
                  <a:pt x="6" y="25"/>
                </a:cubicBezTo>
                <a:cubicBezTo>
                  <a:pt x="6" y="17"/>
                  <a:pt x="9" y="10"/>
                  <a:pt x="12" y="4"/>
                </a:cubicBezTo>
                <a:cubicBezTo>
                  <a:pt x="9" y="2"/>
                  <a:pt x="4" y="1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ïsḻiďê">
            <a:extLst>
              <a:ext uri="{FF2B5EF4-FFF2-40B4-BE49-F238E27FC236}">
                <a16:creationId xmlns:a16="http://schemas.microsoft.com/office/drawing/2014/main" id="{9FEB6444-C0E7-4855-A6B7-5363F98EFFFF}"/>
              </a:ext>
            </a:extLst>
          </p:cNvPr>
          <p:cNvSpPr/>
          <p:nvPr/>
        </p:nvSpPr>
        <p:spPr bwMode="auto">
          <a:xfrm>
            <a:off x="10405753" y="4504634"/>
            <a:ext cx="61822" cy="129395"/>
          </a:xfrm>
          <a:custGeom>
            <a:avLst/>
            <a:gdLst>
              <a:gd name="T0" fmla="*/ 12 w 12"/>
              <a:gd name="T1" fmla="*/ 25 h 25"/>
              <a:gd name="T2" fmla="*/ 12 w 12"/>
              <a:gd name="T3" fmla="*/ 0 h 25"/>
              <a:gd name="T4" fmla="*/ 6 w 12"/>
              <a:gd name="T5" fmla="*/ 0 h 25"/>
              <a:gd name="T6" fmla="*/ 0 w 12"/>
              <a:gd name="T7" fmla="*/ 21 h 25"/>
              <a:gd name="T8" fmla="*/ 12 w 12"/>
              <a:gd name="T9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5">
                <a:moveTo>
                  <a:pt x="12" y="25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9"/>
                  <a:pt x="3" y="16"/>
                  <a:pt x="0" y="21"/>
                </a:cubicBezTo>
                <a:cubicBezTo>
                  <a:pt x="3" y="23"/>
                  <a:pt x="8" y="25"/>
                  <a:pt x="12" y="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ïślíďe">
            <a:extLst>
              <a:ext uri="{FF2B5EF4-FFF2-40B4-BE49-F238E27FC236}">
                <a16:creationId xmlns:a16="http://schemas.microsoft.com/office/drawing/2014/main" id="{E486702E-C0B7-4AB3-A533-D3BC1A55DA26}"/>
              </a:ext>
            </a:extLst>
          </p:cNvPr>
          <p:cNvSpPr/>
          <p:nvPr/>
        </p:nvSpPr>
        <p:spPr bwMode="auto">
          <a:xfrm>
            <a:off x="10405753" y="4353674"/>
            <a:ext cx="61822" cy="130834"/>
          </a:xfrm>
          <a:custGeom>
            <a:avLst/>
            <a:gdLst>
              <a:gd name="T0" fmla="*/ 6 w 12"/>
              <a:gd name="T1" fmla="*/ 25 h 25"/>
              <a:gd name="T2" fmla="*/ 12 w 12"/>
              <a:gd name="T3" fmla="*/ 25 h 25"/>
              <a:gd name="T4" fmla="*/ 12 w 12"/>
              <a:gd name="T5" fmla="*/ 0 h 25"/>
              <a:gd name="T6" fmla="*/ 0 w 12"/>
              <a:gd name="T7" fmla="*/ 5 h 25"/>
              <a:gd name="T8" fmla="*/ 6 w 12"/>
              <a:gd name="T9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5">
                <a:moveTo>
                  <a:pt x="6" y="25"/>
                </a:moveTo>
                <a:cubicBezTo>
                  <a:pt x="12" y="25"/>
                  <a:pt x="12" y="25"/>
                  <a:pt x="12" y="25"/>
                </a:cubicBezTo>
                <a:cubicBezTo>
                  <a:pt x="12" y="0"/>
                  <a:pt x="12" y="0"/>
                  <a:pt x="12" y="0"/>
                </a:cubicBezTo>
                <a:cubicBezTo>
                  <a:pt x="8" y="1"/>
                  <a:pt x="3" y="2"/>
                  <a:pt x="0" y="5"/>
                </a:cubicBezTo>
                <a:cubicBezTo>
                  <a:pt x="3" y="10"/>
                  <a:pt x="6" y="17"/>
                  <a:pt x="6" y="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í$liḓé">
            <a:extLst>
              <a:ext uri="{FF2B5EF4-FFF2-40B4-BE49-F238E27FC236}">
                <a16:creationId xmlns:a16="http://schemas.microsoft.com/office/drawing/2014/main" id="{9A3417E6-77D2-45C1-8BA4-3A4E8C174DA1}"/>
              </a:ext>
            </a:extLst>
          </p:cNvPr>
          <p:cNvSpPr/>
          <p:nvPr/>
        </p:nvSpPr>
        <p:spPr bwMode="auto">
          <a:xfrm>
            <a:off x="10343931" y="4504634"/>
            <a:ext cx="71887" cy="93453"/>
          </a:xfrm>
          <a:custGeom>
            <a:avLst/>
            <a:gdLst>
              <a:gd name="T0" fmla="*/ 8 w 14"/>
              <a:gd name="T1" fmla="*/ 18 h 18"/>
              <a:gd name="T2" fmla="*/ 14 w 14"/>
              <a:gd name="T3" fmla="*/ 0 h 18"/>
              <a:gd name="T4" fmla="*/ 0 w 14"/>
              <a:gd name="T5" fmla="*/ 0 h 18"/>
              <a:gd name="T6" fmla="*/ 8 w 14"/>
              <a:gd name="T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8">
                <a:moveTo>
                  <a:pt x="8" y="18"/>
                </a:moveTo>
                <a:cubicBezTo>
                  <a:pt x="11" y="14"/>
                  <a:pt x="13" y="7"/>
                  <a:pt x="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"/>
                  <a:pt x="3" y="13"/>
                  <a:pt x="8" y="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îśļîdê">
            <a:extLst>
              <a:ext uri="{FF2B5EF4-FFF2-40B4-BE49-F238E27FC236}">
                <a16:creationId xmlns:a16="http://schemas.microsoft.com/office/drawing/2014/main" id="{B6BCBBCD-9B3E-4A05-9D31-6156EBC0B302}"/>
              </a:ext>
            </a:extLst>
          </p:cNvPr>
          <p:cNvSpPr/>
          <p:nvPr/>
        </p:nvSpPr>
        <p:spPr bwMode="auto">
          <a:xfrm>
            <a:off x="10343931" y="4391054"/>
            <a:ext cx="71887" cy="93453"/>
          </a:xfrm>
          <a:custGeom>
            <a:avLst/>
            <a:gdLst>
              <a:gd name="T0" fmla="*/ 8 w 14"/>
              <a:gd name="T1" fmla="*/ 0 h 18"/>
              <a:gd name="T2" fmla="*/ 0 w 14"/>
              <a:gd name="T3" fmla="*/ 18 h 18"/>
              <a:gd name="T4" fmla="*/ 14 w 14"/>
              <a:gd name="T5" fmla="*/ 18 h 18"/>
              <a:gd name="T6" fmla="*/ 8 w 14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" h="18">
                <a:moveTo>
                  <a:pt x="8" y="0"/>
                </a:moveTo>
                <a:cubicBezTo>
                  <a:pt x="3" y="5"/>
                  <a:pt x="0" y="11"/>
                  <a:pt x="0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1"/>
                  <a:pt x="11" y="5"/>
                  <a:pt x="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iṣ1îḋé">
            <a:extLst>
              <a:ext uri="{FF2B5EF4-FFF2-40B4-BE49-F238E27FC236}">
                <a16:creationId xmlns:a16="http://schemas.microsoft.com/office/drawing/2014/main" id="{2C63DE64-4FE0-4175-A9FB-C20245F1D3F6}"/>
              </a:ext>
            </a:extLst>
          </p:cNvPr>
          <p:cNvSpPr/>
          <p:nvPr/>
        </p:nvSpPr>
        <p:spPr bwMode="auto">
          <a:xfrm>
            <a:off x="10493455" y="4504634"/>
            <a:ext cx="41694" cy="129395"/>
          </a:xfrm>
          <a:custGeom>
            <a:avLst/>
            <a:gdLst>
              <a:gd name="T0" fmla="*/ 0 w 8"/>
              <a:gd name="T1" fmla="*/ 25 h 25"/>
              <a:gd name="T2" fmla="*/ 3 w 8"/>
              <a:gd name="T3" fmla="*/ 25 h 25"/>
              <a:gd name="T4" fmla="*/ 8 w 8"/>
              <a:gd name="T5" fmla="*/ 11 h 25"/>
              <a:gd name="T6" fmla="*/ 6 w 8"/>
              <a:gd name="T7" fmla="*/ 0 h 25"/>
              <a:gd name="T8" fmla="*/ 0 w 8"/>
              <a:gd name="T9" fmla="*/ 0 h 25"/>
              <a:gd name="T10" fmla="*/ 0 w 8"/>
              <a:gd name="T1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25">
                <a:moveTo>
                  <a:pt x="0" y="25"/>
                </a:moveTo>
                <a:cubicBezTo>
                  <a:pt x="1" y="25"/>
                  <a:pt x="2" y="25"/>
                  <a:pt x="3" y="25"/>
                </a:cubicBezTo>
                <a:cubicBezTo>
                  <a:pt x="5" y="20"/>
                  <a:pt x="6" y="16"/>
                  <a:pt x="8" y="11"/>
                </a:cubicBezTo>
                <a:cubicBezTo>
                  <a:pt x="7" y="8"/>
                  <a:pt x="6" y="4"/>
                  <a:pt x="6" y="0"/>
                </a:cubicBezTo>
                <a:cubicBezTo>
                  <a:pt x="0" y="0"/>
                  <a:pt x="0" y="0"/>
                  <a:pt x="0" y="0"/>
                </a:cubicBezTo>
                <a:lnTo>
                  <a:pt x="0" y="2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iṩḷïde">
            <a:extLst>
              <a:ext uri="{FF2B5EF4-FFF2-40B4-BE49-F238E27FC236}">
                <a16:creationId xmlns:a16="http://schemas.microsoft.com/office/drawing/2014/main" id="{DB131BCA-E519-4802-9C46-D3A833E5AE71}"/>
              </a:ext>
            </a:extLst>
          </p:cNvPr>
          <p:cNvSpPr/>
          <p:nvPr/>
        </p:nvSpPr>
        <p:spPr bwMode="auto">
          <a:xfrm>
            <a:off x="9209565" y="4898572"/>
            <a:ext cx="71887" cy="718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íṡlïḍê">
            <a:extLst>
              <a:ext uri="{FF2B5EF4-FFF2-40B4-BE49-F238E27FC236}">
                <a16:creationId xmlns:a16="http://schemas.microsoft.com/office/drawing/2014/main" id="{041C1C95-C355-4C95-A9BA-51F7780180E0}"/>
              </a:ext>
            </a:extLst>
          </p:cNvPr>
          <p:cNvSpPr/>
          <p:nvPr/>
        </p:nvSpPr>
        <p:spPr bwMode="auto">
          <a:xfrm>
            <a:off x="8929209" y="5111355"/>
            <a:ext cx="155275" cy="155275"/>
          </a:xfrm>
          <a:custGeom>
            <a:avLst/>
            <a:gdLst>
              <a:gd name="T0" fmla="*/ 15 w 30"/>
              <a:gd name="T1" fmla="*/ 30 h 30"/>
              <a:gd name="T2" fmla="*/ 30 w 30"/>
              <a:gd name="T3" fmla="*/ 15 h 30"/>
              <a:gd name="T4" fmla="*/ 15 w 30"/>
              <a:gd name="T5" fmla="*/ 0 h 30"/>
              <a:gd name="T6" fmla="*/ 15 w 30"/>
              <a:gd name="T7" fmla="*/ 7 h 30"/>
              <a:gd name="T8" fmla="*/ 23 w 30"/>
              <a:gd name="T9" fmla="*/ 15 h 30"/>
              <a:gd name="T10" fmla="*/ 15 w 30"/>
              <a:gd name="T11" fmla="*/ 23 h 30"/>
              <a:gd name="T12" fmla="*/ 15 w 30"/>
              <a:gd name="T13" fmla="*/ 30 h 30"/>
              <a:gd name="T14" fmla="*/ 15 w 30"/>
              <a:gd name="T15" fmla="*/ 0 h 30"/>
              <a:gd name="T16" fmla="*/ 0 w 30"/>
              <a:gd name="T17" fmla="*/ 15 h 30"/>
              <a:gd name="T18" fmla="*/ 15 w 30"/>
              <a:gd name="T19" fmla="*/ 30 h 30"/>
              <a:gd name="T20" fmla="*/ 15 w 30"/>
              <a:gd name="T21" fmla="*/ 30 h 30"/>
              <a:gd name="T22" fmla="*/ 15 w 30"/>
              <a:gd name="T23" fmla="*/ 23 h 30"/>
              <a:gd name="T24" fmla="*/ 15 w 30"/>
              <a:gd name="T25" fmla="*/ 23 h 30"/>
              <a:gd name="T26" fmla="*/ 15 w 30"/>
              <a:gd name="T27" fmla="*/ 23 h 30"/>
              <a:gd name="T28" fmla="*/ 7 w 30"/>
              <a:gd name="T29" fmla="*/ 15 h 30"/>
              <a:gd name="T30" fmla="*/ 15 w 30"/>
              <a:gd name="T31" fmla="*/ 7 h 30"/>
              <a:gd name="T32" fmla="*/ 15 w 30"/>
              <a:gd name="T33" fmla="*/ 7 h 30"/>
              <a:gd name="T34" fmla="*/ 15 w 30"/>
              <a:gd name="T3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" h="30">
                <a:moveTo>
                  <a:pt x="15" y="30"/>
                </a:moveTo>
                <a:cubicBezTo>
                  <a:pt x="23" y="30"/>
                  <a:pt x="30" y="23"/>
                  <a:pt x="30" y="15"/>
                </a:cubicBezTo>
                <a:cubicBezTo>
                  <a:pt x="30" y="7"/>
                  <a:pt x="23" y="0"/>
                  <a:pt x="15" y="0"/>
                </a:cubicBezTo>
                <a:cubicBezTo>
                  <a:pt x="15" y="7"/>
                  <a:pt x="15" y="7"/>
                  <a:pt x="15" y="7"/>
                </a:cubicBezTo>
                <a:cubicBezTo>
                  <a:pt x="19" y="7"/>
                  <a:pt x="23" y="10"/>
                  <a:pt x="23" y="15"/>
                </a:cubicBezTo>
                <a:cubicBezTo>
                  <a:pt x="23" y="20"/>
                  <a:pt x="19" y="23"/>
                  <a:pt x="15" y="23"/>
                </a:cubicBezTo>
                <a:lnTo>
                  <a:pt x="15" y="30"/>
                </a:lnTo>
                <a:close/>
                <a:moveTo>
                  <a:pt x="15" y="0"/>
                </a:moveTo>
                <a:cubicBezTo>
                  <a:pt x="7" y="0"/>
                  <a:pt x="0" y="7"/>
                  <a:pt x="0" y="15"/>
                </a:cubicBezTo>
                <a:cubicBezTo>
                  <a:pt x="0" y="23"/>
                  <a:pt x="7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0" y="23"/>
                  <a:pt x="7" y="20"/>
                  <a:pt x="7" y="15"/>
                </a:cubicBezTo>
                <a:cubicBezTo>
                  <a:pt x="7" y="10"/>
                  <a:pt x="10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0"/>
                  <a:pt x="15" y="0"/>
                  <a:pt x="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išļïdê">
            <a:extLst>
              <a:ext uri="{FF2B5EF4-FFF2-40B4-BE49-F238E27FC236}">
                <a16:creationId xmlns:a16="http://schemas.microsoft.com/office/drawing/2014/main" id="{FEDA4377-5669-4E3E-A09B-C7C3EE24AE59}"/>
              </a:ext>
            </a:extLst>
          </p:cNvPr>
          <p:cNvSpPr/>
          <p:nvPr/>
        </p:nvSpPr>
        <p:spPr bwMode="auto">
          <a:xfrm>
            <a:off x="8913394" y="5073974"/>
            <a:ext cx="186905" cy="67573"/>
          </a:xfrm>
          <a:custGeom>
            <a:avLst/>
            <a:gdLst>
              <a:gd name="T0" fmla="*/ 3 w 36"/>
              <a:gd name="T1" fmla="*/ 13 h 13"/>
              <a:gd name="T2" fmla="*/ 5 w 36"/>
              <a:gd name="T3" fmla="*/ 12 h 13"/>
              <a:gd name="T4" fmla="*/ 18 w 36"/>
              <a:gd name="T5" fmla="*/ 4 h 13"/>
              <a:gd name="T6" fmla="*/ 31 w 36"/>
              <a:gd name="T7" fmla="*/ 12 h 13"/>
              <a:gd name="T8" fmla="*/ 35 w 36"/>
              <a:gd name="T9" fmla="*/ 12 h 13"/>
              <a:gd name="T10" fmla="*/ 35 w 36"/>
              <a:gd name="T11" fmla="*/ 9 h 13"/>
              <a:gd name="T12" fmla="*/ 18 w 36"/>
              <a:gd name="T13" fmla="*/ 0 h 13"/>
              <a:gd name="T14" fmla="*/ 1 w 36"/>
              <a:gd name="T15" fmla="*/ 9 h 13"/>
              <a:gd name="T16" fmla="*/ 1 w 36"/>
              <a:gd name="T17" fmla="*/ 12 h 13"/>
              <a:gd name="T18" fmla="*/ 3 w 36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" h="13">
                <a:moveTo>
                  <a:pt x="3" y="13"/>
                </a:moveTo>
                <a:cubicBezTo>
                  <a:pt x="3" y="13"/>
                  <a:pt x="4" y="12"/>
                  <a:pt x="5" y="12"/>
                </a:cubicBezTo>
                <a:cubicBezTo>
                  <a:pt x="8" y="7"/>
                  <a:pt x="13" y="4"/>
                  <a:pt x="18" y="4"/>
                </a:cubicBezTo>
                <a:cubicBezTo>
                  <a:pt x="23" y="4"/>
                  <a:pt x="28" y="7"/>
                  <a:pt x="31" y="12"/>
                </a:cubicBezTo>
                <a:cubicBezTo>
                  <a:pt x="32" y="13"/>
                  <a:pt x="34" y="13"/>
                  <a:pt x="35" y="12"/>
                </a:cubicBezTo>
                <a:cubicBezTo>
                  <a:pt x="36" y="11"/>
                  <a:pt x="36" y="10"/>
                  <a:pt x="35" y="9"/>
                </a:cubicBezTo>
                <a:cubicBezTo>
                  <a:pt x="31" y="3"/>
                  <a:pt x="25" y="0"/>
                  <a:pt x="18" y="0"/>
                </a:cubicBezTo>
                <a:cubicBezTo>
                  <a:pt x="11" y="0"/>
                  <a:pt x="5" y="3"/>
                  <a:pt x="1" y="9"/>
                </a:cubicBezTo>
                <a:cubicBezTo>
                  <a:pt x="0" y="10"/>
                  <a:pt x="0" y="11"/>
                  <a:pt x="1" y="12"/>
                </a:cubicBezTo>
                <a:cubicBezTo>
                  <a:pt x="2" y="12"/>
                  <a:pt x="2" y="13"/>
                  <a:pt x="3" y="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íślïḑê">
            <a:extLst>
              <a:ext uri="{FF2B5EF4-FFF2-40B4-BE49-F238E27FC236}">
                <a16:creationId xmlns:a16="http://schemas.microsoft.com/office/drawing/2014/main" id="{A2195A57-2F85-47DA-B5F5-4CB922D9834B}"/>
              </a:ext>
            </a:extLst>
          </p:cNvPr>
          <p:cNvSpPr/>
          <p:nvPr/>
        </p:nvSpPr>
        <p:spPr bwMode="auto">
          <a:xfrm>
            <a:off x="9213878" y="5111355"/>
            <a:ext cx="155275" cy="155275"/>
          </a:xfrm>
          <a:custGeom>
            <a:avLst/>
            <a:gdLst>
              <a:gd name="T0" fmla="*/ 15 w 30"/>
              <a:gd name="T1" fmla="*/ 0 h 30"/>
              <a:gd name="T2" fmla="*/ 15 w 30"/>
              <a:gd name="T3" fmla="*/ 0 h 30"/>
              <a:gd name="T4" fmla="*/ 15 w 30"/>
              <a:gd name="T5" fmla="*/ 7 h 30"/>
              <a:gd name="T6" fmla="*/ 15 w 30"/>
              <a:gd name="T7" fmla="*/ 7 h 30"/>
              <a:gd name="T8" fmla="*/ 23 w 30"/>
              <a:gd name="T9" fmla="*/ 15 h 30"/>
              <a:gd name="T10" fmla="*/ 15 w 30"/>
              <a:gd name="T11" fmla="*/ 23 h 30"/>
              <a:gd name="T12" fmla="*/ 15 w 30"/>
              <a:gd name="T13" fmla="*/ 23 h 30"/>
              <a:gd name="T14" fmla="*/ 15 w 30"/>
              <a:gd name="T15" fmla="*/ 23 h 30"/>
              <a:gd name="T16" fmla="*/ 15 w 30"/>
              <a:gd name="T17" fmla="*/ 30 h 30"/>
              <a:gd name="T18" fmla="*/ 15 w 30"/>
              <a:gd name="T19" fmla="*/ 30 h 30"/>
              <a:gd name="T20" fmla="*/ 30 w 30"/>
              <a:gd name="T21" fmla="*/ 15 h 30"/>
              <a:gd name="T22" fmla="*/ 15 w 30"/>
              <a:gd name="T23" fmla="*/ 0 h 30"/>
              <a:gd name="T24" fmla="*/ 15 w 30"/>
              <a:gd name="T25" fmla="*/ 0 h 30"/>
              <a:gd name="T26" fmla="*/ 0 w 30"/>
              <a:gd name="T27" fmla="*/ 15 h 30"/>
              <a:gd name="T28" fmla="*/ 15 w 30"/>
              <a:gd name="T29" fmla="*/ 30 h 30"/>
              <a:gd name="T30" fmla="*/ 15 w 30"/>
              <a:gd name="T31" fmla="*/ 23 h 30"/>
              <a:gd name="T32" fmla="*/ 7 w 30"/>
              <a:gd name="T33" fmla="*/ 15 h 30"/>
              <a:gd name="T34" fmla="*/ 15 w 30"/>
              <a:gd name="T35" fmla="*/ 7 h 30"/>
              <a:gd name="T36" fmla="*/ 15 w 30"/>
              <a:gd name="T37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" h="30">
                <a:moveTo>
                  <a:pt x="15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9" y="7"/>
                  <a:pt x="23" y="10"/>
                  <a:pt x="23" y="15"/>
                </a:cubicBezTo>
                <a:cubicBezTo>
                  <a:pt x="23" y="20"/>
                  <a:pt x="19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23" y="30"/>
                  <a:pt x="30" y="23"/>
                  <a:pt x="30" y="15"/>
                </a:cubicBezTo>
                <a:cubicBezTo>
                  <a:pt x="30" y="7"/>
                  <a:pt x="23" y="0"/>
                  <a:pt x="15" y="0"/>
                </a:cubicBezTo>
                <a:close/>
                <a:moveTo>
                  <a:pt x="15" y="0"/>
                </a:moveTo>
                <a:cubicBezTo>
                  <a:pt x="6" y="0"/>
                  <a:pt x="0" y="7"/>
                  <a:pt x="0" y="15"/>
                </a:cubicBezTo>
                <a:cubicBezTo>
                  <a:pt x="0" y="23"/>
                  <a:pt x="6" y="30"/>
                  <a:pt x="15" y="30"/>
                </a:cubicBezTo>
                <a:cubicBezTo>
                  <a:pt x="15" y="23"/>
                  <a:pt x="15" y="23"/>
                  <a:pt x="15" y="23"/>
                </a:cubicBezTo>
                <a:cubicBezTo>
                  <a:pt x="10" y="23"/>
                  <a:pt x="7" y="20"/>
                  <a:pt x="7" y="15"/>
                </a:cubicBezTo>
                <a:cubicBezTo>
                  <a:pt x="7" y="10"/>
                  <a:pt x="10" y="7"/>
                  <a:pt x="15" y="7"/>
                </a:cubicBezTo>
                <a:lnTo>
                  <a:pt x="1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iś1ïḋè">
            <a:extLst>
              <a:ext uri="{FF2B5EF4-FFF2-40B4-BE49-F238E27FC236}">
                <a16:creationId xmlns:a16="http://schemas.microsoft.com/office/drawing/2014/main" id="{BEDC4899-063C-4E00-9D37-C134F2E10A7C}"/>
              </a:ext>
            </a:extLst>
          </p:cNvPr>
          <p:cNvSpPr/>
          <p:nvPr/>
        </p:nvSpPr>
        <p:spPr bwMode="auto">
          <a:xfrm>
            <a:off x="9198063" y="5073974"/>
            <a:ext cx="186905" cy="67573"/>
          </a:xfrm>
          <a:custGeom>
            <a:avLst/>
            <a:gdLst>
              <a:gd name="T0" fmla="*/ 18 w 36"/>
              <a:gd name="T1" fmla="*/ 0 h 13"/>
              <a:gd name="T2" fmla="*/ 1 w 36"/>
              <a:gd name="T3" fmla="*/ 9 h 13"/>
              <a:gd name="T4" fmla="*/ 1 w 36"/>
              <a:gd name="T5" fmla="*/ 12 h 13"/>
              <a:gd name="T6" fmla="*/ 3 w 36"/>
              <a:gd name="T7" fmla="*/ 13 h 13"/>
              <a:gd name="T8" fmla="*/ 4 w 36"/>
              <a:gd name="T9" fmla="*/ 12 h 13"/>
              <a:gd name="T10" fmla="*/ 18 w 36"/>
              <a:gd name="T11" fmla="*/ 4 h 13"/>
              <a:gd name="T12" fmla="*/ 31 w 36"/>
              <a:gd name="T13" fmla="*/ 12 h 13"/>
              <a:gd name="T14" fmla="*/ 35 w 36"/>
              <a:gd name="T15" fmla="*/ 12 h 13"/>
              <a:gd name="T16" fmla="*/ 35 w 36"/>
              <a:gd name="T17" fmla="*/ 9 h 13"/>
              <a:gd name="T18" fmla="*/ 18 w 36"/>
              <a:gd name="T1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" h="13">
                <a:moveTo>
                  <a:pt x="18" y="0"/>
                </a:moveTo>
                <a:cubicBezTo>
                  <a:pt x="11" y="0"/>
                  <a:pt x="4" y="3"/>
                  <a:pt x="1" y="9"/>
                </a:cubicBezTo>
                <a:cubicBezTo>
                  <a:pt x="0" y="10"/>
                  <a:pt x="0" y="11"/>
                  <a:pt x="1" y="12"/>
                </a:cubicBezTo>
                <a:cubicBezTo>
                  <a:pt x="2" y="12"/>
                  <a:pt x="2" y="13"/>
                  <a:pt x="3" y="13"/>
                </a:cubicBezTo>
                <a:cubicBezTo>
                  <a:pt x="3" y="13"/>
                  <a:pt x="4" y="12"/>
                  <a:pt x="4" y="12"/>
                </a:cubicBezTo>
                <a:cubicBezTo>
                  <a:pt x="7" y="7"/>
                  <a:pt x="12" y="4"/>
                  <a:pt x="18" y="4"/>
                </a:cubicBezTo>
                <a:cubicBezTo>
                  <a:pt x="23" y="4"/>
                  <a:pt x="28" y="7"/>
                  <a:pt x="31" y="12"/>
                </a:cubicBezTo>
                <a:cubicBezTo>
                  <a:pt x="32" y="13"/>
                  <a:pt x="33" y="13"/>
                  <a:pt x="35" y="12"/>
                </a:cubicBezTo>
                <a:cubicBezTo>
                  <a:pt x="36" y="11"/>
                  <a:pt x="36" y="10"/>
                  <a:pt x="35" y="9"/>
                </a:cubicBezTo>
                <a:cubicBezTo>
                  <a:pt x="31" y="3"/>
                  <a:pt x="25" y="0"/>
                  <a:pt x="1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îśḻîḋè">
            <a:extLst>
              <a:ext uri="{FF2B5EF4-FFF2-40B4-BE49-F238E27FC236}">
                <a16:creationId xmlns:a16="http://schemas.microsoft.com/office/drawing/2014/main" id="{B3150F97-8A8A-4404-836D-D6934725BACB}"/>
              </a:ext>
            </a:extLst>
          </p:cNvPr>
          <p:cNvSpPr/>
          <p:nvPr/>
        </p:nvSpPr>
        <p:spPr bwMode="auto">
          <a:xfrm>
            <a:off x="9058604" y="4940266"/>
            <a:ext cx="274606" cy="320613"/>
          </a:xfrm>
          <a:custGeom>
            <a:avLst/>
            <a:gdLst>
              <a:gd name="T0" fmla="*/ 36 w 53"/>
              <a:gd name="T1" fmla="*/ 22 h 62"/>
              <a:gd name="T2" fmla="*/ 37 w 53"/>
              <a:gd name="T3" fmla="*/ 23 h 62"/>
              <a:gd name="T4" fmla="*/ 51 w 53"/>
              <a:gd name="T5" fmla="*/ 17 h 62"/>
              <a:gd name="T6" fmla="*/ 53 w 53"/>
              <a:gd name="T7" fmla="*/ 12 h 62"/>
              <a:gd name="T8" fmla="*/ 48 w 53"/>
              <a:gd name="T9" fmla="*/ 11 h 62"/>
              <a:gd name="T10" fmla="*/ 39 w 53"/>
              <a:gd name="T11" fmla="*/ 15 h 62"/>
              <a:gd name="T12" fmla="*/ 38 w 53"/>
              <a:gd name="T13" fmla="*/ 15 h 62"/>
              <a:gd name="T14" fmla="*/ 23 w 53"/>
              <a:gd name="T15" fmla="*/ 0 h 62"/>
              <a:gd name="T16" fmla="*/ 21 w 53"/>
              <a:gd name="T17" fmla="*/ 0 h 62"/>
              <a:gd name="T18" fmla="*/ 0 w 53"/>
              <a:gd name="T19" fmla="*/ 21 h 62"/>
              <a:gd name="T20" fmla="*/ 0 w 53"/>
              <a:gd name="T21" fmla="*/ 22 h 62"/>
              <a:gd name="T22" fmla="*/ 15 w 53"/>
              <a:gd name="T23" fmla="*/ 35 h 62"/>
              <a:gd name="T24" fmla="*/ 15 w 53"/>
              <a:gd name="T25" fmla="*/ 36 h 62"/>
              <a:gd name="T26" fmla="*/ 8 w 53"/>
              <a:gd name="T27" fmla="*/ 52 h 62"/>
              <a:gd name="T28" fmla="*/ 8 w 53"/>
              <a:gd name="T29" fmla="*/ 54 h 62"/>
              <a:gd name="T30" fmla="*/ 13 w 53"/>
              <a:gd name="T31" fmla="*/ 60 h 62"/>
              <a:gd name="T32" fmla="*/ 16 w 53"/>
              <a:gd name="T33" fmla="*/ 62 h 62"/>
              <a:gd name="T34" fmla="*/ 19 w 53"/>
              <a:gd name="T35" fmla="*/ 61 h 62"/>
              <a:gd name="T36" fmla="*/ 20 w 53"/>
              <a:gd name="T37" fmla="*/ 55 h 62"/>
              <a:gd name="T38" fmla="*/ 18 w 53"/>
              <a:gd name="T39" fmla="*/ 53 h 62"/>
              <a:gd name="T40" fmla="*/ 18 w 53"/>
              <a:gd name="T41" fmla="*/ 51 h 62"/>
              <a:gd name="T42" fmla="*/ 25 w 53"/>
              <a:gd name="T43" fmla="*/ 34 h 62"/>
              <a:gd name="T44" fmla="*/ 25 w 53"/>
              <a:gd name="T45" fmla="*/ 32 h 62"/>
              <a:gd name="T46" fmla="*/ 17 w 53"/>
              <a:gd name="T47" fmla="*/ 25 h 62"/>
              <a:gd name="T48" fmla="*/ 17 w 53"/>
              <a:gd name="T49" fmla="*/ 23 h 62"/>
              <a:gd name="T50" fmla="*/ 26 w 53"/>
              <a:gd name="T51" fmla="*/ 14 h 62"/>
              <a:gd name="T52" fmla="*/ 27 w 53"/>
              <a:gd name="T53" fmla="*/ 15 h 62"/>
              <a:gd name="T54" fmla="*/ 36 w 53"/>
              <a:gd name="T55" fmla="*/ 2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3" h="62">
                <a:moveTo>
                  <a:pt x="36" y="22"/>
                </a:moveTo>
                <a:cubicBezTo>
                  <a:pt x="36" y="23"/>
                  <a:pt x="37" y="23"/>
                  <a:pt x="37" y="23"/>
                </a:cubicBezTo>
                <a:cubicBezTo>
                  <a:pt x="51" y="17"/>
                  <a:pt x="51" y="17"/>
                  <a:pt x="51" y="17"/>
                </a:cubicBezTo>
                <a:cubicBezTo>
                  <a:pt x="53" y="16"/>
                  <a:pt x="53" y="14"/>
                  <a:pt x="53" y="12"/>
                </a:cubicBezTo>
                <a:cubicBezTo>
                  <a:pt x="52" y="11"/>
                  <a:pt x="50" y="10"/>
                  <a:pt x="48" y="11"/>
                </a:cubicBezTo>
                <a:cubicBezTo>
                  <a:pt x="39" y="15"/>
                  <a:pt x="39" y="15"/>
                  <a:pt x="39" y="15"/>
                </a:cubicBezTo>
                <a:cubicBezTo>
                  <a:pt x="39" y="15"/>
                  <a:pt x="38" y="15"/>
                  <a:pt x="38" y="15"/>
                </a:cubicBezTo>
                <a:cubicBezTo>
                  <a:pt x="23" y="0"/>
                  <a:pt x="23" y="0"/>
                  <a:pt x="23" y="0"/>
                </a:cubicBezTo>
                <a:cubicBezTo>
                  <a:pt x="22" y="0"/>
                  <a:pt x="22" y="0"/>
                  <a:pt x="21" y="0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2"/>
                  <a:pt x="0" y="22"/>
                </a:cubicBezTo>
                <a:cubicBezTo>
                  <a:pt x="3" y="25"/>
                  <a:pt x="12" y="32"/>
                  <a:pt x="15" y="35"/>
                </a:cubicBezTo>
                <a:cubicBezTo>
                  <a:pt x="15" y="35"/>
                  <a:pt x="15" y="36"/>
                  <a:pt x="15" y="36"/>
                </a:cubicBezTo>
                <a:cubicBezTo>
                  <a:pt x="8" y="52"/>
                  <a:pt x="8" y="52"/>
                  <a:pt x="8" y="52"/>
                </a:cubicBezTo>
                <a:cubicBezTo>
                  <a:pt x="8" y="52"/>
                  <a:pt x="8" y="53"/>
                  <a:pt x="8" y="54"/>
                </a:cubicBezTo>
                <a:cubicBezTo>
                  <a:pt x="13" y="60"/>
                  <a:pt x="13" y="60"/>
                  <a:pt x="13" y="60"/>
                </a:cubicBezTo>
                <a:cubicBezTo>
                  <a:pt x="14" y="61"/>
                  <a:pt x="15" y="62"/>
                  <a:pt x="16" y="62"/>
                </a:cubicBezTo>
                <a:cubicBezTo>
                  <a:pt x="17" y="62"/>
                  <a:pt x="18" y="62"/>
                  <a:pt x="19" y="61"/>
                </a:cubicBezTo>
                <a:cubicBezTo>
                  <a:pt x="21" y="60"/>
                  <a:pt x="21" y="57"/>
                  <a:pt x="20" y="55"/>
                </a:cubicBezTo>
                <a:cubicBezTo>
                  <a:pt x="18" y="53"/>
                  <a:pt x="18" y="53"/>
                  <a:pt x="18" y="53"/>
                </a:cubicBezTo>
                <a:cubicBezTo>
                  <a:pt x="18" y="52"/>
                  <a:pt x="18" y="51"/>
                  <a:pt x="18" y="51"/>
                </a:cubicBezTo>
                <a:cubicBezTo>
                  <a:pt x="25" y="34"/>
                  <a:pt x="25" y="34"/>
                  <a:pt x="25" y="34"/>
                </a:cubicBezTo>
                <a:cubicBezTo>
                  <a:pt x="25" y="33"/>
                  <a:pt x="25" y="33"/>
                  <a:pt x="25" y="32"/>
                </a:cubicBezTo>
                <a:cubicBezTo>
                  <a:pt x="23" y="31"/>
                  <a:pt x="19" y="27"/>
                  <a:pt x="17" y="25"/>
                </a:cubicBezTo>
                <a:cubicBezTo>
                  <a:pt x="17" y="24"/>
                  <a:pt x="17" y="24"/>
                  <a:pt x="17" y="23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7" y="14"/>
                  <a:pt x="27" y="15"/>
                </a:cubicBezTo>
                <a:lnTo>
                  <a:pt x="36" y="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íṩ1iḓè">
            <a:extLst>
              <a:ext uri="{FF2B5EF4-FFF2-40B4-BE49-F238E27FC236}">
                <a16:creationId xmlns:a16="http://schemas.microsoft.com/office/drawing/2014/main" id="{763621C0-7CB9-4AD1-960E-885AC2C95DEF}"/>
              </a:ext>
            </a:extLst>
          </p:cNvPr>
          <p:cNvSpPr/>
          <p:nvPr/>
        </p:nvSpPr>
        <p:spPr bwMode="auto">
          <a:xfrm>
            <a:off x="7763212" y="3002209"/>
            <a:ext cx="31629" cy="35942"/>
          </a:xfrm>
          <a:custGeom>
            <a:avLst/>
            <a:gdLst>
              <a:gd name="T0" fmla="*/ 0 w 6"/>
              <a:gd name="T1" fmla="*/ 7 h 7"/>
              <a:gd name="T2" fmla="*/ 6 w 6"/>
              <a:gd name="T3" fmla="*/ 7 h 7"/>
              <a:gd name="T4" fmla="*/ 6 w 6"/>
              <a:gd name="T5" fmla="*/ 0 h 7"/>
              <a:gd name="T6" fmla="*/ 0 w 6"/>
              <a:gd name="T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7">
                <a:moveTo>
                  <a:pt x="0" y="7"/>
                </a:moveTo>
                <a:cubicBezTo>
                  <a:pt x="6" y="7"/>
                  <a:pt x="6" y="7"/>
                  <a:pt x="6" y="7"/>
                </a:cubicBezTo>
                <a:cubicBezTo>
                  <a:pt x="6" y="0"/>
                  <a:pt x="6" y="0"/>
                  <a:pt x="6" y="0"/>
                </a:cubicBezTo>
                <a:cubicBezTo>
                  <a:pt x="4" y="3"/>
                  <a:pt x="2" y="5"/>
                  <a:pt x="0" y="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íŝḻîḍè">
            <a:extLst>
              <a:ext uri="{FF2B5EF4-FFF2-40B4-BE49-F238E27FC236}">
                <a16:creationId xmlns:a16="http://schemas.microsoft.com/office/drawing/2014/main" id="{CD0E9EC2-5CCD-4BE5-84FA-DF16B8BA3266}"/>
              </a:ext>
            </a:extLst>
          </p:cNvPr>
          <p:cNvSpPr/>
          <p:nvPr/>
        </p:nvSpPr>
        <p:spPr bwMode="auto">
          <a:xfrm>
            <a:off x="8447570" y="5214872"/>
            <a:ext cx="171089" cy="171090"/>
          </a:xfrm>
          <a:custGeom>
            <a:avLst/>
            <a:gdLst>
              <a:gd name="T0" fmla="*/ 8 w 33"/>
              <a:gd name="T1" fmla="*/ 30 h 33"/>
              <a:gd name="T2" fmla="*/ 17 w 33"/>
              <a:gd name="T3" fmla="*/ 33 h 33"/>
              <a:gd name="T4" fmla="*/ 33 w 33"/>
              <a:gd name="T5" fmla="*/ 17 h 33"/>
              <a:gd name="T6" fmla="*/ 17 w 33"/>
              <a:gd name="T7" fmla="*/ 0 h 33"/>
              <a:gd name="T8" fmla="*/ 0 w 33"/>
              <a:gd name="T9" fmla="*/ 14 h 33"/>
              <a:gd name="T10" fmla="*/ 17 w 33"/>
              <a:gd name="T11" fmla="*/ 14 h 33"/>
              <a:gd name="T12" fmla="*/ 22 w 33"/>
              <a:gd name="T13" fmla="*/ 14 h 33"/>
              <a:gd name="T14" fmla="*/ 18 w 33"/>
              <a:gd name="T15" fmla="*/ 18 h 33"/>
              <a:gd name="T16" fmla="*/ 8 w 33"/>
              <a:gd name="T17" fmla="*/ 3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33">
                <a:moveTo>
                  <a:pt x="8" y="30"/>
                </a:moveTo>
                <a:cubicBezTo>
                  <a:pt x="10" y="32"/>
                  <a:pt x="13" y="33"/>
                  <a:pt x="17" y="33"/>
                </a:cubicBezTo>
                <a:cubicBezTo>
                  <a:pt x="26" y="33"/>
                  <a:pt x="33" y="26"/>
                  <a:pt x="33" y="17"/>
                </a:cubicBezTo>
                <a:cubicBezTo>
                  <a:pt x="33" y="7"/>
                  <a:pt x="26" y="0"/>
                  <a:pt x="17" y="0"/>
                </a:cubicBezTo>
                <a:cubicBezTo>
                  <a:pt x="8" y="0"/>
                  <a:pt x="1" y="6"/>
                  <a:pt x="0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18" y="18"/>
                  <a:pt x="18" y="18"/>
                  <a:pt x="18" y="18"/>
                </a:cubicBezTo>
                <a:lnTo>
                  <a:pt x="8" y="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í$ļíḋê">
            <a:extLst>
              <a:ext uri="{FF2B5EF4-FFF2-40B4-BE49-F238E27FC236}">
                <a16:creationId xmlns:a16="http://schemas.microsoft.com/office/drawing/2014/main" id="{59FA28B2-4EB0-49BA-A2CF-4F3B805234AF}"/>
              </a:ext>
            </a:extLst>
          </p:cNvPr>
          <p:cNvSpPr/>
          <p:nvPr/>
        </p:nvSpPr>
        <p:spPr bwMode="auto">
          <a:xfrm>
            <a:off x="8183029" y="5302573"/>
            <a:ext cx="352243" cy="248726"/>
          </a:xfrm>
          <a:custGeom>
            <a:avLst/>
            <a:gdLst>
              <a:gd name="T0" fmla="*/ 30 w 68"/>
              <a:gd name="T1" fmla="*/ 34 h 48"/>
              <a:gd name="T2" fmla="*/ 30 w 68"/>
              <a:gd name="T3" fmla="*/ 35 h 48"/>
              <a:gd name="T4" fmla="*/ 30 w 68"/>
              <a:gd name="T5" fmla="*/ 37 h 48"/>
              <a:gd name="T6" fmla="*/ 30 w 68"/>
              <a:gd name="T7" fmla="*/ 44 h 48"/>
              <a:gd name="T8" fmla="*/ 37 w 68"/>
              <a:gd name="T9" fmla="*/ 48 h 48"/>
              <a:gd name="T10" fmla="*/ 37 w 68"/>
              <a:gd name="T11" fmla="*/ 37 h 48"/>
              <a:gd name="T12" fmla="*/ 37 w 68"/>
              <a:gd name="T13" fmla="*/ 35 h 48"/>
              <a:gd name="T14" fmla="*/ 37 w 68"/>
              <a:gd name="T15" fmla="*/ 34 h 48"/>
              <a:gd name="T16" fmla="*/ 57 w 68"/>
              <a:gd name="T17" fmla="*/ 12 h 48"/>
              <a:gd name="T18" fmla="*/ 68 w 68"/>
              <a:gd name="T19" fmla="*/ 0 h 48"/>
              <a:gd name="T20" fmla="*/ 51 w 68"/>
              <a:gd name="T21" fmla="*/ 0 h 48"/>
              <a:gd name="T22" fmla="*/ 0 w 68"/>
              <a:gd name="T23" fmla="*/ 0 h 48"/>
              <a:gd name="T24" fmla="*/ 30 w 68"/>
              <a:gd name="T25" fmla="*/ 34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" h="48">
                <a:moveTo>
                  <a:pt x="30" y="34"/>
                </a:moveTo>
                <a:cubicBezTo>
                  <a:pt x="30" y="35"/>
                  <a:pt x="30" y="35"/>
                  <a:pt x="30" y="35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44"/>
                  <a:pt x="30" y="44"/>
                  <a:pt x="30" y="44"/>
                </a:cubicBezTo>
                <a:cubicBezTo>
                  <a:pt x="33" y="45"/>
                  <a:pt x="35" y="47"/>
                  <a:pt x="37" y="48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35"/>
                  <a:pt x="37" y="35"/>
                  <a:pt x="37" y="35"/>
                </a:cubicBezTo>
                <a:cubicBezTo>
                  <a:pt x="37" y="34"/>
                  <a:pt x="37" y="34"/>
                  <a:pt x="37" y="34"/>
                </a:cubicBezTo>
                <a:cubicBezTo>
                  <a:pt x="57" y="12"/>
                  <a:pt x="57" y="12"/>
                  <a:pt x="57" y="12"/>
                </a:cubicBezTo>
                <a:cubicBezTo>
                  <a:pt x="68" y="0"/>
                  <a:pt x="68" y="0"/>
                  <a:pt x="68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0" y="0"/>
                  <a:pt x="0" y="0"/>
                  <a:pt x="0" y="0"/>
                </a:cubicBezTo>
                <a:lnTo>
                  <a:pt x="30" y="3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ísḻïḓê">
            <a:extLst>
              <a:ext uri="{FF2B5EF4-FFF2-40B4-BE49-F238E27FC236}">
                <a16:creationId xmlns:a16="http://schemas.microsoft.com/office/drawing/2014/main" id="{FFC454DB-FEF7-421B-900B-313B12249E5B}"/>
              </a:ext>
            </a:extLst>
          </p:cNvPr>
          <p:cNvSpPr/>
          <p:nvPr/>
        </p:nvSpPr>
        <p:spPr bwMode="auto">
          <a:xfrm>
            <a:off x="7472792" y="3245185"/>
            <a:ext cx="280357" cy="316300"/>
          </a:xfrm>
          <a:custGeom>
            <a:avLst/>
            <a:gdLst>
              <a:gd name="T0" fmla="*/ 0 w 54"/>
              <a:gd name="T1" fmla="*/ 61 h 61"/>
              <a:gd name="T2" fmla="*/ 11 w 54"/>
              <a:gd name="T3" fmla="*/ 50 h 61"/>
              <a:gd name="T4" fmla="*/ 11 w 54"/>
              <a:gd name="T5" fmla="*/ 50 h 61"/>
              <a:gd name="T6" fmla="*/ 11 w 54"/>
              <a:gd name="T7" fmla="*/ 32 h 61"/>
              <a:gd name="T8" fmla="*/ 0 w 54"/>
              <a:gd name="T9" fmla="*/ 61 h 61"/>
              <a:gd name="T10" fmla="*/ 0 w 54"/>
              <a:gd name="T11" fmla="*/ 61 h 61"/>
              <a:gd name="T12" fmla="*/ 20 w 54"/>
              <a:gd name="T13" fmla="*/ 14 h 61"/>
              <a:gd name="T14" fmla="*/ 47 w 54"/>
              <a:gd name="T15" fmla="*/ 14 h 61"/>
              <a:gd name="T16" fmla="*/ 47 w 54"/>
              <a:gd name="T17" fmla="*/ 40 h 61"/>
              <a:gd name="T18" fmla="*/ 43 w 54"/>
              <a:gd name="T19" fmla="*/ 39 h 61"/>
              <a:gd name="T20" fmla="*/ 32 w 54"/>
              <a:gd name="T21" fmla="*/ 50 h 61"/>
              <a:gd name="T22" fmla="*/ 43 w 54"/>
              <a:gd name="T23" fmla="*/ 61 h 61"/>
              <a:gd name="T24" fmla="*/ 54 w 54"/>
              <a:gd name="T25" fmla="*/ 50 h 61"/>
              <a:gd name="T26" fmla="*/ 54 w 54"/>
              <a:gd name="T27" fmla="*/ 50 h 61"/>
              <a:gd name="T28" fmla="*/ 54 w 54"/>
              <a:gd name="T29" fmla="*/ 50 h 61"/>
              <a:gd name="T30" fmla="*/ 54 w 54"/>
              <a:gd name="T31" fmla="*/ 14 h 61"/>
              <a:gd name="T32" fmla="*/ 54 w 54"/>
              <a:gd name="T33" fmla="*/ 0 h 61"/>
              <a:gd name="T34" fmla="*/ 47 w 54"/>
              <a:gd name="T35" fmla="*/ 0 h 61"/>
              <a:gd name="T36" fmla="*/ 28 w 54"/>
              <a:gd name="T37" fmla="*/ 0 h 61"/>
              <a:gd name="T38" fmla="*/ 20 w 54"/>
              <a:gd name="T39" fmla="*/ 14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4" h="61">
                <a:moveTo>
                  <a:pt x="0" y="61"/>
                </a:moveTo>
                <a:cubicBezTo>
                  <a:pt x="6" y="61"/>
                  <a:pt x="11" y="56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32"/>
                  <a:pt x="11" y="32"/>
                  <a:pt x="11" y="32"/>
                </a:cubicBezTo>
                <a:cubicBezTo>
                  <a:pt x="7" y="42"/>
                  <a:pt x="3" y="51"/>
                  <a:pt x="0" y="61"/>
                </a:cubicBezTo>
                <a:cubicBezTo>
                  <a:pt x="0" y="61"/>
                  <a:pt x="0" y="61"/>
                  <a:pt x="0" y="61"/>
                </a:cubicBezTo>
                <a:close/>
                <a:moveTo>
                  <a:pt x="20" y="14"/>
                </a:moveTo>
                <a:cubicBezTo>
                  <a:pt x="47" y="14"/>
                  <a:pt x="47" y="14"/>
                  <a:pt x="47" y="14"/>
                </a:cubicBezTo>
                <a:cubicBezTo>
                  <a:pt x="47" y="40"/>
                  <a:pt x="47" y="40"/>
                  <a:pt x="47" y="40"/>
                </a:cubicBezTo>
                <a:cubicBezTo>
                  <a:pt x="46" y="39"/>
                  <a:pt x="44" y="39"/>
                  <a:pt x="43" y="39"/>
                </a:cubicBezTo>
                <a:cubicBezTo>
                  <a:pt x="37" y="39"/>
                  <a:pt x="32" y="44"/>
                  <a:pt x="32" y="50"/>
                </a:cubicBezTo>
                <a:cubicBezTo>
                  <a:pt x="32" y="56"/>
                  <a:pt x="37" y="61"/>
                  <a:pt x="43" y="61"/>
                </a:cubicBezTo>
                <a:cubicBezTo>
                  <a:pt x="49" y="61"/>
                  <a:pt x="54" y="56"/>
                  <a:pt x="54" y="50"/>
                </a:cubicBezTo>
                <a:cubicBezTo>
                  <a:pt x="54" y="50"/>
                  <a:pt x="54" y="50"/>
                  <a:pt x="54" y="50"/>
                </a:cubicBezTo>
                <a:cubicBezTo>
                  <a:pt x="54" y="50"/>
                  <a:pt x="54" y="50"/>
                  <a:pt x="54" y="50"/>
                </a:cubicBezTo>
                <a:cubicBezTo>
                  <a:pt x="54" y="14"/>
                  <a:pt x="54" y="14"/>
                  <a:pt x="54" y="14"/>
                </a:cubicBezTo>
                <a:cubicBezTo>
                  <a:pt x="54" y="0"/>
                  <a:pt x="54" y="0"/>
                  <a:pt x="54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5" y="5"/>
                  <a:pt x="22" y="9"/>
                  <a:pt x="20" y="1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iślïḋe">
            <a:extLst>
              <a:ext uri="{FF2B5EF4-FFF2-40B4-BE49-F238E27FC236}">
                <a16:creationId xmlns:a16="http://schemas.microsoft.com/office/drawing/2014/main" id="{92FCED1D-8453-4DC1-9C3D-C93FD3C0F65C}"/>
              </a:ext>
            </a:extLst>
          </p:cNvPr>
          <p:cNvSpPr/>
          <p:nvPr/>
        </p:nvSpPr>
        <p:spPr bwMode="auto">
          <a:xfrm>
            <a:off x="9317394" y="2509069"/>
            <a:ext cx="399688" cy="322051"/>
          </a:xfrm>
          <a:custGeom>
            <a:avLst/>
            <a:gdLst>
              <a:gd name="T0" fmla="*/ 11 w 77"/>
              <a:gd name="T1" fmla="*/ 48 h 62"/>
              <a:gd name="T2" fmla="*/ 32 w 77"/>
              <a:gd name="T3" fmla="*/ 37 h 62"/>
              <a:gd name="T4" fmla="*/ 36 w 77"/>
              <a:gd name="T5" fmla="*/ 37 h 62"/>
              <a:gd name="T6" fmla="*/ 36 w 77"/>
              <a:gd name="T7" fmla="*/ 41 h 62"/>
              <a:gd name="T8" fmla="*/ 36 w 77"/>
              <a:gd name="T9" fmla="*/ 50 h 62"/>
              <a:gd name="T10" fmla="*/ 35 w 77"/>
              <a:gd name="T11" fmla="*/ 62 h 62"/>
              <a:gd name="T12" fmla="*/ 42 w 77"/>
              <a:gd name="T13" fmla="*/ 62 h 62"/>
              <a:gd name="T14" fmla="*/ 41 w 77"/>
              <a:gd name="T15" fmla="*/ 50 h 62"/>
              <a:gd name="T16" fmla="*/ 41 w 77"/>
              <a:gd name="T17" fmla="*/ 41 h 62"/>
              <a:gd name="T18" fmla="*/ 41 w 77"/>
              <a:gd name="T19" fmla="*/ 37 h 62"/>
              <a:gd name="T20" fmla="*/ 45 w 77"/>
              <a:gd name="T21" fmla="*/ 37 h 62"/>
              <a:gd name="T22" fmla="*/ 66 w 77"/>
              <a:gd name="T23" fmla="*/ 48 h 62"/>
              <a:gd name="T24" fmla="*/ 74 w 77"/>
              <a:gd name="T25" fmla="*/ 40 h 62"/>
              <a:gd name="T26" fmla="*/ 74 w 77"/>
              <a:gd name="T27" fmla="*/ 20 h 62"/>
              <a:gd name="T28" fmla="*/ 60 w 77"/>
              <a:gd name="T29" fmla="*/ 14 h 62"/>
              <a:gd name="T30" fmla="*/ 43 w 77"/>
              <a:gd name="T31" fmla="*/ 30 h 62"/>
              <a:gd name="T32" fmla="*/ 42 w 77"/>
              <a:gd name="T33" fmla="*/ 28 h 62"/>
              <a:gd name="T34" fmla="*/ 46 w 77"/>
              <a:gd name="T35" fmla="*/ 19 h 62"/>
              <a:gd name="T36" fmla="*/ 52 w 77"/>
              <a:gd name="T37" fmla="*/ 11 h 62"/>
              <a:gd name="T38" fmla="*/ 22 w 77"/>
              <a:gd name="T39" fmla="*/ 0 h 62"/>
              <a:gd name="T40" fmla="*/ 30 w 77"/>
              <a:gd name="T41" fmla="*/ 19 h 62"/>
              <a:gd name="T42" fmla="*/ 35 w 77"/>
              <a:gd name="T43" fmla="*/ 28 h 62"/>
              <a:gd name="T44" fmla="*/ 34 w 77"/>
              <a:gd name="T45" fmla="*/ 30 h 62"/>
              <a:gd name="T46" fmla="*/ 8 w 77"/>
              <a:gd name="T47" fmla="*/ 13 h 62"/>
              <a:gd name="T48" fmla="*/ 2 w 77"/>
              <a:gd name="T49" fmla="*/ 40 h 62"/>
              <a:gd name="T50" fmla="*/ 11 w 77"/>
              <a:gd name="T51" fmla="*/ 48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7" h="62">
                <a:moveTo>
                  <a:pt x="11" y="48"/>
                </a:moveTo>
                <a:cubicBezTo>
                  <a:pt x="19" y="49"/>
                  <a:pt x="25" y="41"/>
                  <a:pt x="32" y="37"/>
                </a:cubicBezTo>
                <a:cubicBezTo>
                  <a:pt x="33" y="37"/>
                  <a:pt x="35" y="35"/>
                  <a:pt x="36" y="37"/>
                </a:cubicBezTo>
                <a:cubicBezTo>
                  <a:pt x="36" y="38"/>
                  <a:pt x="36" y="40"/>
                  <a:pt x="36" y="41"/>
                </a:cubicBezTo>
                <a:cubicBezTo>
                  <a:pt x="36" y="44"/>
                  <a:pt x="36" y="47"/>
                  <a:pt x="36" y="50"/>
                </a:cubicBezTo>
                <a:cubicBezTo>
                  <a:pt x="36" y="53"/>
                  <a:pt x="35" y="59"/>
                  <a:pt x="35" y="62"/>
                </a:cubicBezTo>
                <a:cubicBezTo>
                  <a:pt x="42" y="62"/>
                  <a:pt x="42" y="62"/>
                  <a:pt x="42" y="62"/>
                </a:cubicBezTo>
                <a:cubicBezTo>
                  <a:pt x="41" y="59"/>
                  <a:pt x="41" y="53"/>
                  <a:pt x="41" y="50"/>
                </a:cubicBezTo>
                <a:cubicBezTo>
                  <a:pt x="41" y="47"/>
                  <a:pt x="41" y="44"/>
                  <a:pt x="41" y="41"/>
                </a:cubicBezTo>
                <a:cubicBezTo>
                  <a:pt x="41" y="40"/>
                  <a:pt x="40" y="38"/>
                  <a:pt x="41" y="37"/>
                </a:cubicBezTo>
                <a:cubicBezTo>
                  <a:pt x="42" y="35"/>
                  <a:pt x="44" y="37"/>
                  <a:pt x="45" y="37"/>
                </a:cubicBezTo>
                <a:cubicBezTo>
                  <a:pt x="51" y="41"/>
                  <a:pt x="58" y="49"/>
                  <a:pt x="66" y="48"/>
                </a:cubicBezTo>
                <a:cubicBezTo>
                  <a:pt x="70" y="48"/>
                  <a:pt x="73" y="44"/>
                  <a:pt x="74" y="40"/>
                </a:cubicBezTo>
                <a:cubicBezTo>
                  <a:pt x="76" y="35"/>
                  <a:pt x="77" y="26"/>
                  <a:pt x="74" y="20"/>
                </a:cubicBezTo>
                <a:cubicBezTo>
                  <a:pt x="70" y="18"/>
                  <a:pt x="65" y="16"/>
                  <a:pt x="60" y="14"/>
                </a:cubicBezTo>
                <a:cubicBezTo>
                  <a:pt x="54" y="18"/>
                  <a:pt x="50" y="29"/>
                  <a:pt x="43" y="30"/>
                </a:cubicBezTo>
                <a:cubicBezTo>
                  <a:pt x="41" y="30"/>
                  <a:pt x="41" y="29"/>
                  <a:pt x="42" y="28"/>
                </a:cubicBezTo>
                <a:cubicBezTo>
                  <a:pt x="43" y="24"/>
                  <a:pt x="44" y="21"/>
                  <a:pt x="46" y="19"/>
                </a:cubicBezTo>
                <a:cubicBezTo>
                  <a:pt x="48" y="16"/>
                  <a:pt x="50" y="14"/>
                  <a:pt x="52" y="11"/>
                </a:cubicBezTo>
                <a:cubicBezTo>
                  <a:pt x="42" y="7"/>
                  <a:pt x="32" y="3"/>
                  <a:pt x="22" y="0"/>
                </a:cubicBezTo>
                <a:cubicBezTo>
                  <a:pt x="21" y="7"/>
                  <a:pt x="27" y="14"/>
                  <a:pt x="30" y="19"/>
                </a:cubicBezTo>
                <a:cubicBezTo>
                  <a:pt x="32" y="21"/>
                  <a:pt x="34" y="24"/>
                  <a:pt x="35" y="28"/>
                </a:cubicBezTo>
                <a:cubicBezTo>
                  <a:pt x="36" y="29"/>
                  <a:pt x="36" y="30"/>
                  <a:pt x="34" y="30"/>
                </a:cubicBezTo>
                <a:cubicBezTo>
                  <a:pt x="24" y="29"/>
                  <a:pt x="20" y="6"/>
                  <a:pt x="8" y="13"/>
                </a:cubicBezTo>
                <a:cubicBezTo>
                  <a:pt x="0" y="18"/>
                  <a:pt x="0" y="32"/>
                  <a:pt x="2" y="40"/>
                </a:cubicBezTo>
                <a:cubicBezTo>
                  <a:pt x="4" y="44"/>
                  <a:pt x="6" y="48"/>
                  <a:pt x="11" y="4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ïṣļiḍé">
            <a:extLst>
              <a:ext uri="{FF2B5EF4-FFF2-40B4-BE49-F238E27FC236}">
                <a16:creationId xmlns:a16="http://schemas.microsoft.com/office/drawing/2014/main" id="{47A5C02B-A33E-4975-B372-5D2843E7F7D3}"/>
              </a:ext>
            </a:extLst>
          </p:cNvPr>
          <p:cNvSpPr/>
          <p:nvPr/>
        </p:nvSpPr>
        <p:spPr bwMode="auto">
          <a:xfrm>
            <a:off x="10483391" y="3903664"/>
            <a:ext cx="119331" cy="119331"/>
          </a:xfrm>
          <a:custGeom>
            <a:avLst/>
            <a:gdLst>
              <a:gd name="T0" fmla="*/ 11 w 23"/>
              <a:gd name="T1" fmla="*/ 23 h 23"/>
              <a:gd name="T2" fmla="*/ 11 w 23"/>
              <a:gd name="T3" fmla="*/ 23 h 23"/>
              <a:gd name="T4" fmla="*/ 23 w 23"/>
              <a:gd name="T5" fmla="*/ 11 h 23"/>
              <a:gd name="T6" fmla="*/ 11 w 23"/>
              <a:gd name="T7" fmla="*/ 0 h 23"/>
              <a:gd name="T8" fmla="*/ 0 w 23"/>
              <a:gd name="T9" fmla="*/ 11 h 23"/>
              <a:gd name="T10" fmla="*/ 6 w 23"/>
              <a:gd name="T11" fmla="*/ 15 h 23"/>
              <a:gd name="T12" fmla="*/ 11 w 23"/>
              <a:gd name="T13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23">
                <a:moveTo>
                  <a:pt x="11" y="23"/>
                </a:moveTo>
                <a:cubicBezTo>
                  <a:pt x="11" y="23"/>
                  <a:pt x="11" y="23"/>
                  <a:pt x="11" y="23"/>
                </a:cubicBezTo>
                <a:cubicBezTo>
                  <a:pt x="18" y="23"/>
                  <a:pt x="23" y="17"/>
                  <a:pt x="23" y="11"/>
                </a:cubicBezTo>
                <a:cubicBezTo>
                  <a:pt x="23" y="5"/>
                  <a:pt x="18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2" y="12"/>
                  <a:pt x="4" y="13"/>
                  <a:pt x="6" y="15"/>
                </a:cubicBezTo>
                <a:cubicBezTo>
                  <a:pt x="8" y="17"/>
                  <a:pt x="10" y="20"/>
                  <a:pt x="11" y="2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ïṡļïḑê">
            <a:extLst>
              <a:ext uri="{FF2B5EF4-FFF2-40B4-BE49-F238E27FC236}">
                <a16:creationId xmlns:a16="http://schemas.microsoft.com/office/drawing/2014/main" id="{F732E607-E952-4629-A1A1-1D0682D8B81F}"/>
              </a:ext>
            </a:extLst>
          </p:cNvPr>
          <p:cNvSpPr/>
          <p:nvPr/>
        </p:nvSpPr>
        <p:spPr bwMode="auto">
          <a:xfrm>
            <a:off x="10525085" y="3867720"/>
            <a:ext cx="31629" cy="25879"/>
          </a:xfrm>
          <a:custGeom>
            <a:avLst/>
            <a:gdLst>
              <a:gd name="T0" fmla="*/ 22 w 22"/>
              <a:gd name="T1" fmla="*/ 18 h 18"/>
              <a:gd name="T2" fmla="*/ 11 w 22"/>
              <a:gd name="T3" fmla="*/ 0 h 18"/>
              <a:gd name="T4" fmla="*/ 0 w 22"/>
              <a:gd name="T5" fmla="*/ 18 h 18"/>
              <a:gd name="T6" fmla="*/ 22 w 22"/>
              <a:gd name="T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18">
                <a:moveTo>
                  <a:pt x="22" y="18"/>
                </a:moveTo>
                <a:lnTo>
                  <a:pt x="11" y="0"/>
                </a:lnTo>
                <a:lnTo>
                  <a:pt x="0" y="18"/>
                </a:lnTo>
                <a:lnTo>
                  <a:pt x="22" y="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ïṩḷîḓê">
            <a:extLst>
              <a:ext uri="{FF2B5EF4-FFF2-40B4-BE49-F238E27FC236}">
                <a16:creationId xmlns:a16="http://schemas.microsoft.com/office/drawing/2014/main" id="{8B43903C-70E3-4F6D-A990-46C2C6A69932}"/>
              </a:ext>
            </a:extLst>
          </p:cNvPr>
          <p:cNvSpPr/>
          <p:nvPr/>
        </p:nvSpPr>
        <p:spPr bwMode="auto">
          <a:xfrm>
            <a:off x="10608474" y="3945358"/>
            <a:ext cx="4313" cy="30193"/>
          </a:xfrm>
          <a:custGeom>
            <a:avLst/>
            <a:gdLst>
              <a:gd name="T0" fmla="*/ 0 w 1"/>
              <a:gd name="T1" fmla="*/ 6 h 6"/>
              <a:gd name="T2" fmla="*/ 1 w 1"/>
              <a:gd name="T3" fmla="*/ 6 h 6"/>
              <a:gd name="T4" fmla="*/ 0 w 1"/>
              <a:gd name="T5" fmla="*/ 0 h 6"/>
              <a:gd name="T6" fmla="*/ 0 w 1"/>
              <a:gd name="T7" fmla="*/ 0 h 6"/>
              <a:gd name="T8" fmla="*/ 0 w 1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6">
                <a:moveTo>
                  <a:pt x="0" y="6"/>
                </a:moveTo>
                <a:cubicBezTo>
                  <a:pt x="1" y="6"/>
                  <a:pt x="1" y="6"/>
                  <a:pt x="1" y="6"/>
                </a:cubicBezTo>
                <a:cubicBezTo>
                  <a:pt x="1" y="4"/>
                  <a:pt x="1" y="2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0" y="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îṡ1iḍe">
            <a:extLst>
              <a:ext uri="{FF2B5EF4-FFF2-40B4-BE49-F238E27FC236}">
                <a16:creationId xmlns:a16="http://schemas.microsoft.com/office/drawing/2014/main" id="{B7CF71AB-2820-4F83-BF1C-D3FF993F5DEC}"/>
              </a:ext>
            </a:extLst>
          </p:cNvPr>
          <p:cNvSpPr/>
          <p:nvPr/>
        </p:nvSpPr>
        <p:spPr bwMode="auto">
          <a:xfrm>
            <a:off x="10457511" y="3945358"/>
            <a:ext cx="15815" cy="10065"/>
          </a:xfrm>
          <a:custGeom>
            <a:avLst/>
            <a:gdLst>
              <a:gd name="T0" fmla="*/ 3 w 3"/>
              <a:gd name="T1" fmla="*/ 0 h 2"/>
              <a:gd name="T2" fmla="*/ 0 w 3"/>
              <a:gd name="T3" fmla="*/ 2 h 2"/>
              <a:gd name="T4" fmla="*/ 3 w 3"/>
              <a:gd name="T5" fmla="*/ 2 h 2"/>
              <a:gd name="T6" fmla="*/ 3 w 3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3" y="0"/>
                </a:moveTo>
                <a:cubicBezTo>
                  <a:pt x="0" y="2"/>
                  <a:pt x="0" y="2"/>
                  <a:pt x="0" y="2"/>
                </a:cubicBezTo>
                <a:cubicBezTo>
                  <a:pt x="1" y="2"/>
                  <a:pt x="2" y="2"/>
                  <a:pt x="3" y="2"/>
                </a:cubicBezTo>
                <a:lnTo>
                  <a:pt x="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îṥḷíďè">
            <a:extLst>
              <a:ext uri="{FF2B5EF4-FFF2-40B4-BE49-F238E27FC236}">
                <a16:creationId xmlns:a16="http://schemas.microsoft.com/office/drawing/2014/main" id="{3982413C-22A9-4EC5-85B6-0E22051A258A}"/>
              </a:ext>
            </a:extLst>
          </p:cNvPr>
          <p:cNvSpPr/>
          <p:nvPr/>
        </p:nvSpPr>
        <p:spPr bwMode="auto">
          <a:xfrm>
            <a:off x="10576843" y="3893599"/>
            <a:ext cx="31629" cy="30193"/>
          </a:xfrm>
          <a:custGeom>
            <a:avLst/>
            <a:gdLst>
              <a:gd name="T0" fmla="*/ 0 w 6"/>
              <a:gd name="T1" fmla="*/ 2 h 6"/>
              <a:gd name="T2" fmla="*/ 5 w 6"/>
              <a:gd name="T3" fmla="*/ 6 h 6"/>
              <a:gd name="T4" fmla="*/ 6 w 6"/>
              <a:gd name="T5" fmla="*/ 2 h 6"/>
              <a:gd name="T6" fmla="*/ 6 w 6"/>
              <a:gd name="T7" fmla="*/ 0 h 6"/>
              <a:gd name="T8" fmla="*/ 0 w 6"/>
              <a:gd name="T9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0" y="2"/>
                </a:moveTo>
                <a:cubicBezTo>
                  <a:pt x="5" y="6"/>
                  <a:pt x="5" y="6"/>
                  <a:pt x="5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0"/>
                </a:cubicBezTo>
                <a:lnTo>
                  <a:pt x="0" y="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iṩľïḓê">
            <a:extLst>
              <a:ext uri="{FF2B5EF4-FFF2-40B4-BE49-F238E27FC236}">
                <a16:creationId xmlns:a16="http://schemas.microsoft.com/office/drawing/2014/main" id="{33D433C6-88BF-4383-AF47-445BDA7EA00A}"/>
              </a:ext>
            </a:extLst>
          </p:cNvPr>
          <p:cNvSpPr/>
          <p:nvPr/>
        </p:nvSpPr>
        <p:spPr bwMode="auto">
          <a:xfrm>
            <a:off x="10576843" y="3997116"/>
            <a:ext cx="31629" cy="30193"/>
          </a:xfrm>
          <a:custGeom>
            <a:avLst/>
            <a:gdLst>
              <a:gd name="T0" fmla="*/ 18 w 22"/>
              <a:gd name="T1" fmla="*/ 0 h 21"/>
              <a:gd name="T2" fmla="*/ 0 w 22"/>
              <a:gd name="T3" fmla="*/ 18 h 21"/>
              <a:gd name="T4" fmla="*/ 22 w 22"/>
              <a:gd name="T5" fmla="*/ 21 h 21"/>
              <a:gd name="T6" fmla="*/ 18 w 22"/>
              <a:gd name="T7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21">
                <a:moveTo>
                  <a:pt x="18" y="0"/>
                </a:moveTo>
                <a:lnTo>
                  <a:pt x="0" y="18"/>
                </a:lnTo>
                <a:lnTo>
                  <a:pt x="22" y="21"/>
                </a:lnTo>
                <a:lnTo>
                  <a:pt x="1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îsḷïḍê">
            <a:extLst>
              <a:ext uri="{FF2B5EF4-FFF2-40B4-BE49-F238E27FC236}">
                <a16:creationId xmlns:a16="http://schemas.microsoft.com/office/drawing/2014/main" id="{4A7917FA-E49F-41D7-A277-2BD2AFA32901}"/>
              </a:ext>
            </a:extLst>
          </p:cNvPr>
          <p:cNvSpPr/>
          <p:nvPr/>
        </p:nvSpPr>
        <p:spPr bwMode="auto">
          <a:xfrm>
            <a:off x="10473327" y="3893599"/>
            <a:ext cx="31629" cy="30193"/>
          </a:xfrm>
          <a:custGeom>
            <a:avLst/>
            <a:gdLst>
              <a:gd name="T0" fmla="*/ 7 w 22"/>
              <a:gd name="T1" fmla="*/ 21 h 21"/>
              <a:gd name="T2" fmla="*/ 22 w 22"/>
              <a:gd name="T3" fmla="*/ 7 h 21"/>
              <a:gd name="T4" fmla="*/ 0 w 22"/>
              <a:gd name="T5" fmla="*/ 0 h 21"/>
              <a:gd name="T6" fmla="*/ 7 w 22"/>
              <a:gd name="T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21">
                <a:moveTo>
                  <a:pt x="7" y="21"/>
                </a:moveTo>
                <a:lnTo>
                  <a:pt x="22" y="7"/>
                </a:lnTo>
                <a:lnTo>
                  <a:pt x="0" y="0"/>
                </a:lnTo>
                <a:lnTo>
                  <a:pt x="7" y="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íṡļidè">
            <a:extLst>
              <a:ext uri="{FF2B5EF4-FFF2-40B4-BE49-F238E27FC236}">
                <a16:creationId xmlns:a16="http://schemas.microsoft.com/office/drawing/2014/main" id="{0607CFC1-E73C-482F-B073-EA57EA0EDF45}"/>
              </a:ext>
            </a:extLst>
          </p:cNvPr>
          <p:cNvSpPr/>
          <p:nvPr/>
        </p:nvSpPr>
        <p:spPr bwMode="auto">
          <a:xfrm>
            <a:off x="10348244" y="3961173"/>
            <a:ext cx="260229" cy="159588"/>
          </a:xfrm>
          <a:custGeom>
            <a:avLst/>
            <a:gdLst>
              <a:gd name="T0" fmla="*/ 41 w 50"/>
              <a:gd name="T1" fmla="*/ 13 h 31"/>
              <a:gd name="T2" fmla="*/ 40 w 50"/>
              <a:gd name="T3" fmla="*/ 14 h 31"/>
              <a:gd name="T4" fmla="*/ 36 w 50"/>
              <a:gd name="T5" fmla="*/ 16 h 31"/>
              <a:gd name="T6" fmla="*/ 35 w 50"/>
              <a:gd name="T7" fmla="*/ 13 h 31"/>
              <a:gd name="T8" fmla="*/ 35 w 50"/>
              <a:gd name="T9" fmla="*/ 11 h 31"/>
              <a:gd name="T10" fmla="*/ 26 w 50"/>
              <a:gd name="T11" fmla="*/ 1 h 31"/>
              <a:gd name="T12" fmla="*/ 24 w 50"/>
              <a:gd name="T13" fmla="*/ 1 h 31"/>
              <a:gd name="T14" fmla="*/ 20 w 50"/>
              <a:gd name="T15" fmla="*/ 0 h 31"/>
              <a:gd name="T16" fmla="*/ 19 w 50"/>
              <a:gd name="T17" fmla="*/ 0 h 31"/>
              <a:gd name="T18" fmla="*/ 5 w 50"/>
              <a:gd name="T19" fmla="*/ 16 h 31"/>
              <a:gd name="T20" fmla="*/ 5 w 50"/>
              <a:gd name="T21" fmla="*/ 20 h 31"/>
              <a:gd name="T22" fmla="*/ 0 w 50"/>
              <a:gd name="T23" fmla="*/ 26 h 31"/>
              <a:gd name="T24" fmla="*/ 5 w 50"/>
              <a:gd name="T25" fmla="*/ 31 h 31"/>
              <a:gd name="T26" fmla="*/ 20 w 50"/>
              <a:gd name="T27" fmla="*/ 31 h 31"/>
              <a:gd name="T28" fmla="*/ 21 w 50"/>
              <a:gd name="T29" fmla="*/ 31 h 31"/>
              <a:gd name="T30" fmla="*/ 41 w 50"/>
              <a:gd name="T31" fmla="*/ 31 h 31"/>
              <a:gd name="T32" fmla="*/ 50 w 50"/>
              <a:gd name="T33" fmla="*/ 22 h 31"/>
              <a:gd name="T34" fmla="*/ 41 w 50"/>
              <a:gd name="T35" fmla="*/ 13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0" h="31">
                <a:moveTo>
                  <a:pt x="41" y="13"/>
                </a:moveTo>
                <a:cubicBezTo>
                  <a:pt x="41" y="13"/>
                  <a:pt x="41" y="14"/>
                  <a:pt x="40" y="14"/>
                </a:cubicBezTo>
                <a:cubicBezTo>
                  <a:pt x="38" y="14"/>
                  <a:pt x="37" y="15"/>
                  <a:pt x="36" y="16"/>
                </a:cubicBezTo>
                <a:cubicBezTo>
                  <a:pt x="36" y="15"/>
                  <a:pt x="36" y="14"/>
                  <a:pt x="35" y="13"/>
                </a:cubicBezTo>
                <a:cubicBezTo>
                  <a:pt x="35" y="13"/>
                  <a:pt x="35" y="12"/>
                  <a:pt x="35" y="11"/>
                </a:cubicBezTo>
                <a:cubicBezTo>
                  <a:pt x="34" y="7"/>
                  <a:pt x="30" y="3"/>
                  <a:pt x="26" y="1"/>
                </a:cubicBezTo>
                <a:cubicBezTo>
                  <a:pt x="25" y="1"/>
                  <a:pt x="25" y="1"/>
                  <a:pt x="24" y="1"/>
                </a:cubicBezTo>
                <a:cubicBezTo>
                  <a:pt x="23" y="1"/>
                  <a:pt x="21" y="0"/>
                  <a:pt x="20" y="0"/>
                </a:cubicBezTo>
                <a:cubicBezTo>
                  <a:pt x="20" y="0"/>
                  <a:pt x="20" y="0"/>
                  <a:pt x="19" y="0"/>
                </a:cubicBezTo>
                <a:cubicBezTo>
                  <a:pt x="11" y="1"/>
                  <a:pt x="5" y="8"/>
                  <a:pt x="5" y="16"/>
                </a:cubicBezTo>
                <a:cubicBezTo>
                  <a:pt x="5" y="17"/>
                  <a:pt x="5" y="19"/>
                  <a:pt x="5" y="20"/>
                </a:cubicBezTo>
                <a:cubicBezTo>
                  <a:pt x="2" y="21"/>
                  <a:pt x="0" y="23"/>
                  <a:pt x="0" y="26"/>
                </a:cubicBezTo>
                <a:cubicBezTo>
                  <a:pt x="0" y="29"/>
                  <a:pt x="2" y="31"/>
                  <a:pt x="5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1" y="31"/>
                  <a:pt x="21" y="31"/>
                  <a:pt x="21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6" y="31"/>
                  <a:pt x="50" y="27"/>
                  <a:pt x="50" y="22"/>
                </a:cubicBezTo>
                <a:cubicBezTo>
                  <a:pt x="50" y="18"/>
                  <a:pt x="46" y="13"/>
                  <a:pt x="41" y="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ïṩļíḋê">
            <a:extLst>
              <a:ext uri="{FF2B5EF4-FFF2-40B4-BE49-F238E27FC236}">
                <a16:creationId xmlns:a16="http://schemas.microsoft.com/office/drawing/2014/main" id="{07E8A1DB-DD7C-43F9-BF7A-65FAFEE9A416}"/>
              </a:ext>
            </a:extLst>
          </p:cNvPr>
          <p:cNvSpPr/>
          <p:nvPr/>
        </p:nvSpPr>
        <p:spPr bwMode="auto">
          <a:xfrm>
            <a:off x="7695639" y="4956081"/>
            <a:ext cx="176840" cy="253040"/>
          </a:xfrm>
          <a:custGeom>
            <a:avLst/>
            <a:gdLst>
              <a:gd name="T0" fmla="*/ 34 w 34"/>
              <a:gd name="T1" fmla="*/ 49 h 49"/>
              <a:gd name="T2" fmla="*/ 34 w 34"/>
              <a:gd name="T3" fmla="*/ 21 h 49"/>
              <a:gd name="T4" fmla="*/ 33 w 34"/>
              <a:gd name="T5" fmla="*/ 13 h 49"/>
              <a:gd name="T6" fmla="*/ 28 w 34"/>
              <a:gd name="T7" fmla="*/ 7 h 49"/>
              <a:gd name="T8" fmla="*/ 28 w 34"/>
              <a:gd name="T9" fmla="*/ 2 h 49"/>
              <a:gd name="T10" fmla="*/ 28 w 34"/>
              <a:gd name="T11" fmla="*/ 0 h 49"/>
              <a:gd name="T12" fmla="*/ 26 w 34"/>
              <a:gd name="T13" fmla="*/ 0 h 49"/>
              <a:gd name="T14" fmla="*/ 5 w 34"/>
              <a:gd name="T15" fmla="*/ 0 h 49"/>
              <a:gd name="T16" fmla="*/ 3 w 34"/>
              <a:gd name="T17" fmla="*/ 0 h 49"/>
              <a:gd name="T18" fmla="*/ 3 w 34"/>
              <a:gd name="T19" fmla="*/ 2 h 49"/>
              <a:gd name="T20" fmla="*/ 3 w 34"/>
              <a:gd name="T21" fmla="*/ 7 h 49"/>
              <a:gd name="T22" fmla="*/ 0 w 34"/>
              <a:gd name="T23" fmla="*/ 9 h 49"/>
              <a:gd name="T24" fmla="*/ 5 w 34"/>
              <a:gd name="T25" fmla="*/ 17 h 49"/>
              <a:gd name="T26" fmla="*/ 5 w 34"/>
              <a:gd name="T27" fmla="*/ 6 h 49"/>
              <a:gd name="T28" fmla="*/ 5 w 34"/>
              <a:gd name="T29" fmla="*/ 6 h 49"/>
              <a:gd name="T30" fmla="*/ 5 w 34"/>
              <a:gd name="T31" fmla="*/ 6 h 49"/>
              <a:gd name="T32" fmla="*/ 5 w 34"/>
              <a:gd name="T33" fmla="*/ 2 h 49"/>
              <a:gd name="T34" fmla="*/ 26 w 34"/>
              <a:gd name="T35" fmla="*/ 2 h 49"/>
              <a:gd name="T36" fmla="*/ 26 w 34"/>
              <a:gd name="T37" fmla="*/ 6 h 49"/>
              <a:gd name="T38" fmla="*/ 26 w 34"/>
              <a:gd name="T39" fmla="*/ 34 h 49"/>
              <a:gd name="T40" fmla="*/ 16 w 34"/>
              <a:gd name="T41" fmla="*/ 24 h 49"/>
              <a:gd name="T42" fmla="*/ 13 w 34"/>
              <a:gd name="T43" fmla="*/ 26 h 49"/>
              <a:gd name="T44" fmla="*/ 34 w 34"/>
              <a:gd name="T45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4" h="49">
                <a:moveTo>
                  <a:pt x="34" y="49"/>
                </a:moveTo>
                <a:cubicBezTo>
                  <a:pt x="34" y="38"/>
                  <a:pt x="34" y="27"/>
                  <a:pt x="34" y="21"/>
                </a:cubicBezTo>
                <a:cubicBezTo>
                  <a:pt x="34" y="19"/>
                  <a:pt x="34" y="15"/>
                  <a:pt x="33" y="13"/>
                </a:cubicBezTo>
                <a:cubicBezTo>
                  <a:pt x="32" y="10"/>
                  <a:pt x="30" y="8"/>
                  <a:pt x="28" y="7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2"/>
                  <a:pt x="3" y="2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2" y="8"/>
                  <a:pt x="1" y="8"/>
                  <a:pt x="0" y="9"/>
                </a:cubicBezTo>
                <a:cubicBezTo>
                  <a:pt x="2" y="12"/>
                  <a:pt x="3" y="14"/>
                  <a:pt x="5" y="17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2"/>
                  <a:pt x="5" y="2"/>
                  <a:pt x="5" y="2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34"/>
                  <a:pt x="26" y="34"/>
                  <a:pt x="26" y="34"/>
                </a:cubicBezTo>
                <a:cubicBezTo>
                  <a:pt x="16" y="24"/>
                  <a:pt x="16" y="24"/>
                  <a:pt x="16" y="24"/>
                </a:cubicBezTo>
                <a:cubicBezTo>
                  <a:pt x="13" y="26"/>
                  <a:pt x="13" y="26"/>
                  <a:pt x="13" y="26"/>
                </a:cubicBezTo>
                <a:cubicBezTo>
                  <a:pt x="20" y="34"/>
                  <a:pt x="26" y="42"/>
                  <a:pt x="34" y="4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ïšlíḑê">
            <a:extLst>
              <a:ext uri="{FF2B5EF4-FFF2-40B4-BE49-F238E27FC236}">
                <a16:creationId xmlns:a16="http://schemas.microsoft.com/office/drawing/2014/main" id="{CACA192A-8BFE-426F-A779-05620E1E8DEA}"/>
              </a:ext>
            </a:extLst>
          </p:cNvPr>
          <p:cNvSpPr/>
          <p:nvPr/>
        </p:nvSpPr>
        <p:spPr bwMode="auto">
          <a:xfrm>
            <a:off x="7882544" y="4981960"/>
            <a:ext cx="191218" cy="398250"/>
          </a:xfrm>
          <a:custGeom>
            <a:avLst/>
            <a:gdLst>
              <a:gd name="T0" fmla="*/ 22 w 37"/>
              <a:gd name="T1" fmla="*/ 66 h 77"/>
              <a:gd name="T2" fmla="*/ 36 w 37"/>
              <a:gd name="T3" fmla="*/ 74 h 77"/>
              <a:gd name="T4" fmla="*/ 37 w 37"/>
              <a:gd name="T5" fmla="*/ 74 h 77"/>
              <a:gd name="T6" fmla="*/ 37 w 37"/>
              <a:gd name="T7" fmla="*/ 16 h 77"/>
              <a:gd name="T8" fmla="*/ 36 w 37"/>
              <a:gd name="T9" fmla="*/ 8 h 77"/>
              <a:gd name="T10" fmla="*/ 18 w 37"/>
              <a:gd name="T11" fmla="*/ 0 h 77"/>
              <a:gd name="T12" fmla="*/ 1 w 37"/>
              <a:gd name="T13" fmla="*/ 8 h 77"/>
              <a:gd name="T14" fmla="*/ 0 w 37"/>
              <a:gd name="T15" fmla="*/ 16 h 77"/>
              <a:gd name="T16" fmla="*/ 0 w 37"/>
              <a:gd name="T17" fmla="*/ 46 h 77"/>
              <a:gd name="T18" fmla="*/ 22 w 37"/>
              <a:gd name="T19" fmla="*/ 66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" h="77">
                <a:moveTo>
                  <a:pt x="22" y="66"/>
                </a:moveTo>
                <a:cubicBezTo>
                  <a:pt x="29" y="66"/>
                  <a:pt x="34" y="69"/>
                  <a:pt x="36" y="74"/>
                </a:cubicBezTo>
                <a:cubicBezTo>
                  <a:pt x="37" y="77"/>
                  <a:pt x="37" y="77"/>
                  <a:pt x="37" y="74"/>
                </a:cubicBezTo>
                <a:cubicBezTo>
                  <a:pt x="37" y="62"/>
                  <a:pt x="37" y="28"/>
                  <a:pt x="37" y="16"/>
                </a:cubicBezTo>
                <a:cubicBezTo>
                  <a:pt x="37" y="14"/>
                  <a:pt x="37" y="10"/>
                  <a:pt x="36" y="8"/>
                </a:cubicBezTo>
                <a:cubicBezTo>
                  <a:pt x="34" y="1"/>
                  <a:pt x="27" y="0"/>
                  <a:pt x="18" y="0"/>
                </a:cubicBezTo>
                <a:cubicBezTo>
                  <a:pt x="10" y="0"/>
                  <a:pt x="3" y="1"/>
                  <a:pt x="1" y="8"/>
                </a:cubicBezTo>
                <a:cubicBezTo>
                  <a:pt x="0" y="10"/>
                  <a:pt x="0" y="14"/>
                  <a:pt x="0" y="16"/>
                </a:cubicBezTo>
                <a:cubicBezTo>
                  <a:pt x="0" y="46"/>
                  <a:pt x="0" y="46"/>
                  <a:pt x="0" y="46"/>
                </a:cubicBezTo>
                <a:cubicBezTo>
                  <a:pt x="7" y="53"/>
                  <a:pt x="15" y="60"/>
                  <a:pt x="22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ïṥļiḓe">
            <a:extLst>
              <a:ext uri="{FF2B5EF4-FFF2-40B4-BE49-F238E27FC236}">
                <a16:creationId xmlns:a16="http://schemas.microsoft.com/office/drawing/2014/main" id="{98961073-D699-4D06-89D8-8B748597311A}"/>
              </a:ext>
            </a:extLst>
          </p:cNvPr>
          <p:cNvSpPr/>
          <p:nvPr/>
        </p:nvSpPr>
        <p:spPr bwMode="auto">
          <a:xfrm>
            <a:off x="10152714" y="5085476"/>
            <a:ext cx="30193" cy="107830"/>
          </a:xfrm>
          <a:custGeom>
            <a:avLst/>
            <a:gdLst>
              <a:gd name="T0" fmla="*/ 6 w 6"/>
              <a:gd name="T1" fmla="*/ 1 h 21"/>
              <a:gd name="T2" fmla="*/ 3 w 6"/>
              <a:gd name="T3" fmla="*/ 0 h 21"/>
              <a:gd name="T4" fmla="*/ 3 w 6"/>
              <a:gd name="T5" fmla="*/ 0 h 21"/>
              <a:gd name="T6" fmla="*/ 0 w 6"/>
              <a:gd name="T7" fmla="*/ 1 h 21"/>
              <a:gd name="T8" fmla="*/ 0 w 6"/>
              <a:gd name="T9" fmla="*/ 21 h 21"/>
              <a:gd name="T10" fmla="*/ 6 w 6"/>
              <a:gd name="T11" fmla="*/ 15 h 21"/>
              <a:gd name="T12" fmla="*/ 6 w 6"/>
              <a:gd name="T13" fmla="*/ 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21">
                <a:moveTo>
                  <a:pt x="6" y="1"/>
                </a:moveTo>
                <a:cubicBezTo>
                  <a:pt x="5" y="1"/>
                  <a:pt x="4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1"/>
                  <a:pt x="0" y="1"/>
                </a:cubicBezTo>
                <a:cubicBezTo>
                  <a:pt x="0" y="21"/>
                  <a:pt x="0" y="21"/>
                  <a:pt x="0" y="21"/>
                </a:cubicBezTo>
                <a:cubicBezTo>
                  <a:pt x="2" y="19"/>
                  <a:pt x="4" y="17"/>
                  <a:pt x="6" y="15"/>
                </a:cubicBezTo>
                <a:lnTo>
                  <a:pt x="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5" name="íSḷïdé">
            <a:extLst>
              <a:ext uri="{FF2B5EF4-FFF2-40B4-BE49-F238E27FC236}">
                <a16:creationId xmlns:a16="http://schemas.microsoft.com/office/drawing/2014/main" id="{78613D10-E3CA-4319-B9CB-102D12217479}"/>
              </a:ext>
            </a:extLst>
          </p:cNvPr>
          <p:cNvSpPr/>
          <p:nvPr/>
        </p:nvSpPr>
        <p:spPr bwMode="auto">
          <a:xfrm>
            <a:off x="10152714" y="4872693"/>
            <a:ext cx="30193" cy="20128"/>
          </a:xfrm>
          <a:custGeom>
            <a:avLst/>
            <a:gdLst>
              <a:gd name="T0" fmla="*/ 4 w 6"/>
              <a:gd name="T1" fmla="*/ 4 h 4"/>
              <a:gd name="T2" fmla="*/ 4 w 6"/>
              <a:gd name="T3" fmla="*/ 4 h 4"/>
              <a:gd name="T4" fmla="*/ 6 w 6"/>
              <a:gd name="T5" fmla="*/ 4 h 4"/>
              <a:gd name="T6" fmla="*/ 6 w 6"/>
              <a:gd name="T7" fmla="*/ 0 h 4"/>
              <a:gd name="T8" fmla="*/ 0 w 6"/>
              <a:gd name="T9" fmla="*/ 0 h 4"/>
              <a:gd name="T10" fmla="*/ 0 w 6"/>
              <a:gd name="T11" fmla="*/ 4 h 4"/>
              <a:gd name="T12" fmla="*/ 4 w 6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4">
                <a:moveTo>
                  <a:pt x="4" y="4"/>
                </a:move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6" y="4"/>
                </a:cubicBezTo>
                <a:cubicBezTo>
                  <a:pt x="6" y="0"/>
                  <a:pt x="6" y="0"/>
                  <a:pt x="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"/>
                  <a:pt x="0" y="4"/>
                  <a:pt x="0" y="4"/>
                </a:cubicBezTo>
                <a:cubicBezTo>
                  <a:pt x="1" y="4"/>
                  <a:pt x="2" y="4"/>
                  <a:pt x="4" y="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6" name="iŝḻíḓê">
            <a:extLst>
              <a:ext uri="{FF2B5EF4-FFF2-40B4-BE49-F238E27FC236}">
                <a16:creationId xmlns:a16="http://schemas.microsoft.com/office/drawing/2014/main" id="{34BC9C5C-3E38-4009-9F7F-26A893FFFB27}"/>
              </a:ext>
            </a:extLst>
          </p:cNvPr>
          <p:cNvSpPr/>
          <p:nvPr/>
        </p:nvSpPr>
        <p:spPr bwMode="auto">
          <a:xfrm>
            <a:off x="10021880" y="4902884"/>
            <a:ext cx="286107" cy="208471"/>
          </a:xfrm>
          <a:custGeom>
            <a:avLst/>
            <a:gdLst>
              <a:gd name="T0" fmla="*/ 31 w 55"/>
              <a:gd name="T1" fmla="*/ 0 h 40"/>
              <a:gd name="T2" fmla="*/ 29 w 55"/>
              <a:gd name="T3" fmla="*/ 0 h 40"/>
              <a:gd name="T4" fmla="*/ 29 w 55"/>
              <a:gd name="T5" fmla="*/ 0 h 40"/>
              <a:gd name="T6" fmla="*/ 25 w 55"/>
              <a:gd name="T7" fmla="*/ 0 h 40"/>
              <a:gd name="T8" fmla="*/ 0 w 55"/>
              <a:gd name="T9" fmla="*/ 27 h 40"/>
              <a:gd name="T10" fmla="*/ 2 w 55"/>
              <a:gd name="T11" fmla="*/ 38 h 40"/>
              <a:gd name="T12" fmla="*/ 3 w 55"/>
              <a:gd name="T13" fmla="*/ 39 h 40"/>
              <a:gd name="T14" fmla="*/ 5 w 55"/>
              <a:gd name="T15" fmla="*/ 37 h 40"/>
              <a:gd name="T16" fmla="*/ 12 w 55"/>
              <a:gd name="T17" fmla="*/ 33 h 40"/>
              <a:gd name="T18" fmla="*/ 12 w 55"/>
              <a:gd name="T19" fmla="*/ 33 h 40"/>
              <a:gd name="T20" fmla="*/ 19 w 55"/>
              <a:gd name="T21" fmla="*/ 38 h 40"/>
              <a:gd name="T22" fmla="*/ 20 w 55"/>
              <a:gd name="T23" fmla="*/ 39 h 40"/>
              <a:gd name="T24" fmla="*/ 21 w 55"/>
              <a:gd name="T25" fmla="*/ 38 h 40"/>
              <a:gd name="T26" fmla="*/ 25 w 55"/>
              <a:gd name="T27" fmla="*/ 34 h 40"/>
              <a:gd name="T28" fmla="*/ 28 w 55"/>
              <a:gd name="T29" fmla="*/ 33 h 40"/>
              <a:gd name="T30" fmla="*/ 28 w 55"/>
              <a:gd name="T31" fmla="*/ 33 h 40"/>
              <a:gd name="T32" fmla="*/ 31 w 55"/>
              <a:gd name="T33" fmla="*/ 34 h 40"/>
              <a:gd name="T34" fmla="*/ 36 w 55"/>
              <a:gd name="T35" fmla="*/ 38 h 40"/>
              <a:gd name="T36" fmla="*/ 36 w 55"/>
              <a:gd name="T37" fmla="*/ 40 h 40"/>
              <a:gd name="T38" fmla="*/ 37 w 55"/>
              <a:gd name="T39" fmla="*/ 38 h 40"/>
              <a:gd name="T40" fmla="*/ 44 w 55"/>
              <a:gd name="T41" fmla="*/ 34 h 40"/>
              <a:gd name="T42" fmla="*/ 44 w 55"/>
              <a:gd name="T43" fmla="*/ 34 h 40"/>
              <a:gd name="T44" fmla="*/ 45 w 55"/>
              <a:gd name="T45" fmla="*/ 34 h 40"/>
              <a:gd name="T46" fmla="*/ 55 w 55"/>
              <a:gd name="T47" fmla="*/ 20 h 40"/>
              <a:gd name="T48" fmla="*/ 31 w 55"/>
              <a:gd name="T49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5" h="40">
                <a:moveTo>
                  <a:pt x="31" y="0"/>
                </a:moveTo>
                <a:cubicBezTo>
                  <a:pt x="30" y="0"/>
                  <a:pt x="30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7" y="0"/>
                  <a:pt x="26" y="0"/>
                  <a:pt x="25" y="0"/>
                </a:cubicBezTo>
                <a:cubicBezTo>
                  <a:pt x="11" y="2"/>
                  <a:pt x="1" y="13"/>
                  <a:pt x="0" y="27"/>
                </a:cubicBezTo>
                <a:cubicBezTo>
                  <a:pt x="0" y="31"/>
                  <a:pt x="1" y="34"/>
                  <a:pt x="2" y="38"/>
                </a:cubicBezTo>
                <a:cubicBezTo>
                  <a:pt x="3" y="39"/>
                  <a:pt x="3" y="39"/>
                  <a:pt x="3" y="39"/>
                </a:cubicBezTo>
                <a:cubicBezTo>
                  <a:pt x="4" y="39"/>
                  <a:pt x="4" y="38"/>
                  <a:pt x="5" y="37"/>
                </a:cubicBezTo>
                <a:cubicBezTo>
                  <a:pt x="6" y="35"/>
                  <a:pt x="9" y="33"/>
                  <a:pt x="12" y="33"/>
                </a:cubicBezTo>
                <a:cubicBezTo>
                  <a:pt x="12" y="33"/>
                  <a:pt x="12" y="33"/>
                  <a:pt x="12" y="33"/>
                </a:cubicBezTo>
                <a:cubicBezTo>
                  <a:pt x="15" y="33"/>
                  <a:pt x="18" y="35"/>
                  <a:pt x="19" y="38"/>
                </a:cubicBezTo>
                <a:cubicBezTo>
                  <a:pt x="20" y="39"/>
                  <a:pt x="20" y="39"/>
                  <a:pt x="20" y="39"/>
                </a:cubicBezTo>
                <a:cubicBezTo>
                  <a:pt x="20" y="39"/>
                  <a:pt x="20" y="39"/>
                  <a:pt x="21" y="38"/>
                </a:cubicBezTo>
                <a:cubicBezTo>
                  <a:pt x="22" y="36"/>
                  <a:pt x="23" y="35"/>
                  <a:pt x="25" y="34"/>
                </a:cubicBezTo>
                <a:cubicBezTo>
                  <a:pt x="26" y="34"/>
                  <a:pt x="27" y="33"/>
                  <a:pt x="28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9" y="33"/>
                  <a:pt x="30" y="34"/>
                  <a:pt x="31" y="34"/>
                </a:cubicBezTo>
                <a:cubicBezTo>
                  <a:pt x="33" y="35"/>
                  <a:pt x="35" y="36"/>
                  <a:pt x="36" y="38"/>
                </a:cubicBezTo>
                <a:cubicBezTo>
                  <a:pt x="36" y="39"/>
                  <a:pt x="36" y="40"/>
                  <a:pt x="36" y="40"/>
                </a:cubicBezTo>
                <a:cubicBezTo>
                  <a:pt x="37" y="40"/>
                  <a:pt x="37" y="39"/>
                  <a:pt x="37" y="38"/>
                </a:cubicBezTo>
                <a:cubicBezTo>
                  <a:pt x="39" y="36"/>
                  <a:pt x="41" y="34"/>
                  <a:pt x="44" y="34"/>
                </a:cubicBezTo>
                <a:cubicBezTo>
                  <a:pt x="44" y="34"/>
                  <a:pt x="44" y="34"/>
                  <a:pt x="44" y="34"/>
                </a:cubicBezTo>
                <a:cubicBezTo>
                  <a:pt x="45" y="34"/>
                  <a:pt x="45" y="34"/>
                  <a:pt x="45" y="34"/>
                </a:cubicBezTo>
                <a:cubicBezTo>
                  <a:pt x="48" y="29"/>
                  <a:pt x="52" y="25"/>
                  <a:pt x="55" y="20"/>
                </a:cubicBezTo>
                <a:cubicBezTo>
                  <a:pt x="52" y="9"/>
                  <a:pt x="43" y="1"/>
                  <a:pt x="3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7" name="îṩļíḋè">
            <a:extLst>
              <a:ext uri="{FF2B5EF4-FFF2-40B4-BE49-F238E27FC236}">
                <a16:creationId xmlns:a16="http://schemas.microsoft.com/office/drawing/2014/main" id="{D761D3E5-C9E5-4481-BDA9-DDE1E0FCA6A9}"/>
              </a:ext>
            </a:extLst>
          </p:cNvPr>
          <p:cNvSpPr/>
          <p:nvPr/>
        </p:nvSpPr>
        <p:spPr bwMode="auto">
          <a:xfrm>
            <a:off x="8680482" y="2452997"/>
            <a:ext cx="378123" cy="300485"/>
          </a:xfrm>
          <a:custGeom>
            <a:avLst/>
            <a:gdLst>
              <a:gd name="T0" fmla="*/ 71 w 73"/>
              <a:gd name="T1" fmla="*/ 14 h 58"/>
              <a:gd name="T2" fmla="*/ 57 w 73"/>
              <a:gd name="T3" fmla="*/ 20 h 58"/>
              <a:gd name="T4" fmla="*/ 51 w 73"/>
              <a:gd name="T5" fmla="*/ 20 h 58"/>
              <a:gd name="T6" fmla="*/ 48 w 73"/>
              <a:gd name="T7" fmla="*/ 13 h 58"/>
              <a:gd name="T8" fmla="*/ 52 w 73"/>
              <a:gd name="T9" fmla="*/ 9 h 58"/>
              <a:gd name="T10" fmla="*/ 67 w 73"/>
              <a:gd name="T11" fmla="*/ 3 h 58"/>
              <a:gd name="T12" fmla="*/ 51 w 73"/>
              <a:gd name="T13" fmla="*/ 1 h 58"/>
              <a:gd name="T14" fmla="*/ 50 w 73"/>
              <a:gd name="T15" fmla="*/ 3 h 58"/>
              <a:gd name="T16" fmla="*/ 43 w 73"/>
              <a:gd name="T17" fmla="*/ 13 h 58"/>
              <a:gd name="T18" fmla="*/ 44 w 73"/>
              <a:gd name="T19" fmla="*/ 2 h 58"/>
              <a:gd name="T20" fmla="*/ 38 w 73"/>
              <a:gd name="T21" fmla="*/ 1 h 58"/>
              <a:gd name="T22" fmla="*/ 34 w 73"/>
              <a:gd name="T23" fmla="*/ 7 h 58"/>
              <a:gd name="T24" fmla="*/ 27 w 73"/>
              <a:gd name="T25" fmla="*/ 10 h 58"/>
              <a:gd name="T26" fmla="*/ 23 w 73"/>
              <a:gd name="T27" fmla="*/ 3 h 58"/>
              <a:gd name="T28" fmla="*/ 22 w 73"/>
              <a:gd name="T29" fmla="*/ 3 h 58"/>
              <a:gd name="T30" fmla="*/ 19 w 73"/>
              <a:gd name="T31" fmla="*/ 7 h 58"/>
              <a:gd name="T32" fmla="*/ 17 w 73"/>
              <a:gd name="T33" fmla="*/ 13 h 58"/>
              <a:gd name="T34" fmla="*/ 25 w 73"/>
              <a:gd name="T35" fmla="*/ 20 h 58"/>
              <a:gd name="T36" fmla="*/ 14 w 73"/>
              <a:gd name="T37" fmla="*/ 18 h 58"/>
              <a:gd name="T38" fmla="*/ 4 w 73"/>
              <a:gd name="T39" fmla="*/ 11 h 58"/>
              <a:gd name="T40" fmla="*/ 0 w 73"/>
              <a:gd name="T41" fmla="*/ 20 h 58"/>
              <a:gd name="T42" fmla="*/ 1 w 73"/>
              <a:gd name="T43" fmla="*/ 30 h 58"/>
              <a:gd name="T44" fmla="*/ 16 w 73"/>
              <a:gd name="T45" fmla="*/ 24 h 58"/>
              <a:gd name="T46" fmla="*/ 22 w 73"/>
              <a:gd name="T47" fmla="*/ 24 h 58"/>
              <a:gd name="T48" fmla="*/ 24 w 73"/>
              <a:gd name="T49" fmla="*/ 31 h 58"/>
              <a:gd name="T50" fmla="*/ 20 w 73"/>
              <a:gd name="T51" fmla="*/ 35 h 58"/>
              <a:gd name="T52" fmla="*/ 6 w 73"/>
              <a:gd name="T53" fmla="*/ 41 h 58"/>
              <a:gd name="T54" fmla="*/ 12 w 73"/>
              <a:gd name="T55" fmla="*/ 49 h 58"/>
              <a:gd name="T56" fmla="*/ 22 w 73"/>
              <a:gd name="T57" fmla="*/ 53 h 58"/>
              <a:gd name="T58" fmla="*/ 23 w 73"/>
              <a:gd name="T59" fmla="*/ 41 h 58"/>
              <a:gd name="T60" fmla="*/ 30 w 73"/>
              <a:gd name="T61" fmla="*/ 31 h 58"/>
              <a:gd name="T62" fmla="*/ 29 w 73"/>
              <a:gd name="T63" fmla="*/ 42 h 58"/>
              <a:gd name="T64" fmla="*/ 34 w 73"/>
              <a:gd name="T65" fmla="*/ 45 h 58"/>
              <a:gd name="T66" fmla="*/ 34 w 73"/>
              <a:gd name="T67" fmla="*/ 51 h 58"/>
              <a:gd name="T68" fmla="*/ 38 w 73"/>
              <a:gd name="T69" fmla="*/ 51 h 58"/>
              <a:gd name="T70" fmla="*/ 38 w 73"/>
              <a:gd name="T71" fmla="*/ 45 h 58"/>
              <a:gd name="T72" fmla="*/ 44 w 73"/>
              <a:gd name="T73" fmla="*/ 42 h 58"/>
              <a:gd name="T74" fmla="*/ 43 w 73"/>
              <a:gd name="T75" fmla="*/ 31 h 58"/>
              <a:gd name="T76" fmla="*/ 50 w 73"/>
              <a:gd name="T77" fmla="*/ 41 h 58"/>
              <a:gd name="T78" fmla="*/ 51 w 73"/>
              <a:gd name="T79" fmla="*/ 53 h 58"/>
              <a:gd name="T80" fmla="*/ 61 w 73"/>
              <a:gd name="T81" fmla="*/ 49 h 58"/>
              <a:gd name="T82" fmla="*/ 67 w 73"/>
              <a:gd name="T83" fmla="*/ 41 h 58"/>
              <a:gd name="T84" fmla="*/ 52 w 73"/>
              <a:gd name="T85" fmla="*/ 35 h 58"/>
              <a:gd name="T86" fmla="*/ 48 w 73"/>
              <a:gd name="T87" fmla="*/ 31 h 58"/>
              <a:gd name="T88" fmla="*/ 51 w 73"/>
              <a:gd name="T89" fmla="*/ 24 h 58"/>
              <a:gd name="T90" fmla="*/ 57 w 73"/>
              <a:gd name="T91" fmla="*/ 24 h 58"/>
              <a:gd name="T92" fmla="*/ 71 w 73"/>
              <a:gd name="T93" fmla="*/ 30 h 58"/>
              <a:gd name="T94" fmla="*/ 73 w 73"/>
              <a:gd name="T95" fmla="*/ 2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3" h="58">
                <a:moveTo>
                  <a:pt x="73" y="20"/>
                </a:moveTo>
                <a:cubicBezTo>
                  <a:pt x="65" y="20"/>
                  <a:pt x="65" y="20"/>
                  <a:pt x="65" y="20"/>
                </a:cubicBezTo>
                <a:cubicBezTo>
                  <a:pt x="71" y="14"/>
                  <a:pt x="71" y="14"/>
                  <a:pt x="71" y="14"/>
                </a:cubicBezTo>
                <a:cubicBezTo>
                  <a:pt x="69" y="11"/>
                  <a:pt x="69" y="11"/>
                  <a:pt x="69" y="11"/>
                </a:cubicBezTo>
                <a:cubicBezTo>
                  <a:pt x="59" y="20"/>
                  <a:pt x="59" y="20"/>
                  <a:pt x="59" y="20"/>
                </a:cubicBezTo>
                <a:cubicBezTo>
                  <a:pt x="57" y="20"/>
                  <a:pt x="57" y="20"/>
                  <a:pt x="57" y="20"/>
                </a:cubicBezTo>
                <a:cubicBezTo>
                  <a:pt x="59" y="18"/>
                  <a:pt x="59" y="18"/>
                  <a:pt x="59" y="18"/>
                </a:cubicBezTo>
                <a:cubicBezTo>
                  <a:pt x="56" y="15"/>
                  <a:pt x="56" y="15"/>
                  <a:pt x="56" y="15"/>
                </a:cubicBezTo>
                <a:cubicBezTo>
                  <a:pt x="51" y="20"/>
                  <a:pt x="51" y="20"/>
                  <a:pt x="51" y="20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18"/>
                  <a:pt x="46" y="17"/>
                  <a:pt x="46" y="16"/>
                </a:cubicBezTo>
                <a:cubicBezTo>
                  <a:pt x="48" y="13"/>
                  <a:pt x="48" y="13"/>
                  <a:pt x="48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9"/>
                  <a:pt x="56" y="9"/>
                  <a:pt x="56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4" y="7"/>
                  <a:pt x="54" y="7"/>
                  <a:pt x="54" y="7"/>
                </a:cubicBezTo>
                <a:cubicBezTo>
                  <a:pt x="67" y="7"/>
                  <a:pt x="67" y="7"/>
                  <a:pt x="67" y="7"/>
                </a:cubicBezTo>
                <a:cubicBezTo>
                  <a:pt x="67" y="3"/>
                  <a:pt x="67" y="3"/>
                  <a:pt x="67" y="3"/>
                </a:cubicBezTo>
                <a:cubicBezTo>
                  <a:pt x="58" y="3"/>
                  <a:pt x="58" y="3"/>
                  <a:pt x="58" y="3"/>
                </a:cubicBezTo>
                <a:cubicBezTo>
                  <a:pt x="61" y="0"/>
                  <a:pt x="61" y="0"/>
                  <a:pt x="61" y="0"/>
                </a:cubicBezTo>
                <a:cubicBezTo>
                  <a:pt x="58" y="0"/>
                  <a:pt x="54" y="0"/>
                  <a:pt x="51" y="1"/>
                </a:cubicBezTo>
                <a:cubicBezTo>
                  <a:pt x="51" y="4"/>
                  <a:pt x="51" y="4"/>
                  <a:pt x="51" y="4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3"/>
                  <a:pt x="50" y="3"/>
                  <a:pt x="50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46" y="10"/>
                  <a:pt x="46" y="10"/>
                  <a:pt x="46" y="10"/>
                </a:cubicBezTo>
                <a:cubicBezTo>
                  <a:pt x="43" y="13"/>
                  <a:pt x="43" y="13"/>
                  <a:pt x="43" y="13"/>
                </a:cubicBezTo>
                <a:cubicBezTo>
                  <a:pt x="41" y="12"/>
                  <a:pt x="40" y="11"/>
                  <a:pt x="38" y="11"/>
                </a:cubicBezTo>
                <a:cubicBezTo>
                  <a:pt x="38" y="7"/>
                  <a:pt x="38" y="7"/>
                  <a:pt x="38" y="7"/>
                </a:cubicBezTo>
                <a:cubicBezTo>
                  <a:pt x="44" y="2"/>
                  <a:pt x="44" y="2"/>
                  <a:pt x="44" y="2"/>
                </a:cubicBezTo>
                <a:cubicBezTo>
                  <a:pt x="43" y="1"/>
                  <a:pt x="43" y="1"/>
                  <a:pt x="43" y="1"/>
                </a:cubicBezTo>
                <a:cubicBezTo>
                  <a:pt x="41" y="1"/>
                  <a:pt x="40" y="1"/>
                  <a:pt x="39" y="1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38" y="1"/>
                  <a:pt x="38" y="1"/>
                </a:cubicBezTo>
                <a:cubicBezTo>
                  <a:pt x="35" y="2"/>
                  <a:pt x="32" y="2"/>
                  <a:pt x="29" y="2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11"/>
                  <a:pt x="34" y="11"/>
                  <a:pt x="34" y="11"/>
                </a:cubicBezTo>
                <a:cubicBezTo>
                  <a:pt x="33" y="11"/>
                  <a:pt x="31" y="12"/>
                  <a:pt x="30" y="13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3"/>
                  <a:pt x="27" y="3"/>
                  <a:pt x="27" y="3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3"/>
                  <a:pt x="23" y="3"/>
                  <a:pt x="23" y="3"/>
                </a:cubicBezTo>
                <a:cubicBezTo>
                  <a:pt x="23" y="6"/>
                  <a:pt x="23" y="6"/>
                  <a:pt x="23" y="6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3"/>
                  <a:pt x="22" y="3"/>
                  <a:pt x="22" y="3"/>
                </a:cubicBezTo>
                <a:cubicBezTo>
                  <a:pt x="16" y="4"/>
                  <a:pt x="11" y="5"/>
                  <a:pt x="6" y="6"/>
                </a:cubicBezTo>
                <a:cubicBezTo>
                  <a:pt x="6" y="7"/>
                  <a:pt x="6" y="7"/>
                  <a:pt x="6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9"/>
                  <a:pt x="20" y="9"/>
                  <a:pt x="20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3"/>
                  <a:pt x="17" y="13"/>
                  <a:pt x="17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7" y="16"/>
                  <a:pt x="27" y="16"/>
                  <a:pt x="27" y="16"/>
                </a:cubicBezTo>
                <a:cubicBezTo>
                  <a:pt x="26" y="17"/>
                  <a:pt x="26" y="18"/>
                  <a:pt x="25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16" y="15"/>
                  <a:pt x="16" y="15"/>
                  <a:pt x="16" y="15"/>
                </a:cubicBezTo>
                <a:cubicBezTo>
                  <a:pt x="14" y="18"/>
                  <a:pt x="14" y="18"/>
                  <a:pt x="14" y="18"/>
                </a:cubicBezTo>
                <a:cubicBezTo>
                  <a:pt x="16" y="20"/>
                  <a:pt x="16" y="20"/>
                  <a:pt x="16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4" y="11"/>
                  <a:pt x="4" y="11"/>
                  <a:pt x="4" y="11"/>
                </a:cubicBezTo>
                <a:cubicBezTo>
                  <a:pt x="1" y="14"/>
                  <a:pt x="1" y="14"/>
                  <a:pt x="1" y="14"/>
                </a:cubicBezTo>
                <a:cubicBezTo>
                  <a:pt x="8" y="20"/>
                  <a:pt x="8" y="20"/>
                  <a:pt x="8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4"/>
                  <a:pt x="0" y="24"/>
                  <a:pt x="0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1" y="30"/>
                  <a:pt x="1" y="30"/>
                  <a:pt x="1" y="30"/>
                </a:cubicBezTo>
                <a:cubicBezTo>
                  <a:pt x="4" y="33"/>
                  <a:pt x="4" y="33"/>
                  <a:pt x="4" y="33"/>
                </a:cubicBezTo>
                <a:cubicBezTo>
                  <a:pt x="13" y="24"/>
                  <a:pt x="13" y="24"/>
                  <a:pt x="13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4" y="26"/>
                  <a:pt x="14" y="26"/>
                  <a:pt x="14" y="26"/>
                </a:cubicBezTo>
                <a:cubicBezTo>
                  <a:pt x="16" y="29"/>
                  <a:pt x="16" y="29"/>
                  <a:pt x="16" y="29"/>
                </a:cubicBezTo>
                <a:cubicBezTo>
                  <a:pt x="22" y="24"/>
                  <a:pt x="22" y="24"/>
                  <a:pt x="22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6"/>
                  <a:pt x="26" y="27"/>
                  <a:pt x="27" y="28"/>
                </a:cubicBezTo>
                <a:cubicBezTo>
                  <a:pt x="24" y="31"/>
                  <a:pt x="24" y="31"/>
                  <a:pt x="24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5"/>
                  <a:pt x="17" y="35"/>
                  <a:pt x="17" y="35"/>
                </a:cubicBezTo>
                <a:cubicBezTo>
                  <a:pt x="20" y="35"/>
                  <a:pt x="20" y="35"/>
                  <a:pt x="20" y="35"/>
                </a:cubicBezTo>
                <a:cubicBezTo>
                  <a:pt x="19" y="37"/>
                  <a:pt x="19" y="37"/>
                  <a:pt x="19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41"/>
                  <a:pt x="6" y="41"/>
                  <a:pt x="6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9" y="46"/>
                  <a:pt x="9" y="46"/>
                  <a:pt x="9" y="46"/>
                </a:cubicBezTo>
                <a:cubicBezTo>
                  <a:pt x="12" y="49"/>
                  <a:pt x="12" y="49"/>
                  <a:pt x="12" y="49"/>
                </a:cubicBezTo>
                <a:cubicBezTo>
                  <a:pt x="18" y="44"/>
                  <a:pt x="18" y="44"/>
                  <a:pt x="18" y="44"/>
                </a:cubicBezTo>
                <a:cubicBezTo>
                  <a:pt x="18" y="53"/>
                  <a:pt x="18" y="53"/>
                  <a:pt x="18" y="53"/>
                </a:cubicBezTo>
                <a:cubicBezTo>
                  <a:pt x="22" y="53"/>
                  <a:pt x="22" y="53"/>
                  <a:pt x="22" y="53"/>
                </a:cubicBezTo>
                <a:cubicBezTo>
                  <a:pt x="22" y="40"/>
                  <a:pt x="22" y="40"/>
                  <a:pt x="22" y="40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41"/>
                  <a:pt x="23" y="41"/>
                  <a:pt x="23" y="41"/>
                </a:cubicBezTo>
                <a:cubicBezTo>
                  <a:pt x="27" y="41"/>
                  <a:pt x="27" y="41"/>
                  <a:pt x="27" y="41"/>
                </a:cubicBezTo>
                <a:cubicBezTo>
                  <a:pt x="27" y="34"/>
                  <a:pt x="27" y="34"/>
                  <a:pt x="27" y="34"/>
                </a:cubicBezTo>
                <a:cubicBezTo>
                  <a:pt x="30" y="31"/>
                  <a:pt x="30" y="31"/>
                  <a:pt x="30" y="31"/>
                </a:cubicBezTo>
                <a:cubicBezTo>
                  <a:pt x="31" y="32"/>
                  <a:pt x="33" y="33"/>
                  <a:pt x="34" y="33"/>
                </a:cubicBezTo>
                <a:cubicBezTo>
                  <a:pt x="34" y="37"/>
                  <a:pt x="34" y="37"/>
                  <a:pt x="34" y="37"/>
                </a:cubicBezTo>
                <a:cubicBezTo>
                  <a:pt x="29" y="42"/>
                  <a:pt x="29" y="42"/>
                  <a:pt x="29" y="42"/>
                </a:cubicBezTo>
                <a:cubicBezTo>
                  <a:pt x="32" y="45"/>
                  <a:pt x="32" y="45"/>
                  <a:pt x="32" y="45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45"/>
                  <a:pt x="34" y="45"/>
                  <a:pt x="34" y="45"/>
                </a:cubicBezTo>
                <a:cubicBezTo>
                  <a:pt x="25" y="54"/>
                  <a:pt x="25" y="54"/>
                  <a:pt x="25" y="54"/>
                </a:cubicBezTo>
                <a:cubicBezTo>
                  <a:pt x="28" y="57"/>
                  <a:pt x="28" y="57"/>
                  <a:pt x="28" y="57"/>
                </a:cubicBezTo>
                <a:cubicBezTo>
                  <a:pt x="34" y="51"/>
                  <a:pt x="34" y="51"/>
                  <a:pt x="34" y="51"/>
                </a:cubicBezTo>
                <a:cubicBezTo>
                  <a:pt x="34" y="58"/>
                  <a:pt x="34" y="58"/>
                  <a:pt x="34" y="58"/>
                </a:cubicBezTo>
                <a:cubicBezTo>
                  <a:pt x="38" y="58"/>
                  <a:pt x="38" y="58"/>
                  <a:pt x="38" y="58"/>
                </a:cubicBezTo>
                <a:cubicBezTo>
                  <a:pt x="38" y="51"/>
                  <a:pt x="38" y="51"/>
                  <a:pt x="38" y="51"/>
                </a:cubicBezTo>
                <a:cubicBezTo>
                  <a:pt x="45" y="57"/>
                  <a:pt x="45" y="57"/>
                  <a:pt x="45" y="57"/>
                </a:cubicBezTo>
                <a:cubicBezTo>
                  <a:pt x="48" y="54"/>
                  <a:pt x="48" y="54"/>
                  <a:pt x="48" y="54"/>
                </a:cubicBezTo>
                <a:cubicBezTo>
                  <a:pt x="38" y="45"/>
                  <a:pt x="38" y="45"/>
                  <a:pt x="38" y="45"/>
                </a:cubicBezTo>
                <a:cubicBezTo>
                  <a:pt x="38" y="43"/>
                  <a:pt x="38" y="43"/>
                  <a:pt x="38" y="43"/>
                </a:cubicBezTo>
                <a:cubicBezTo>
                  <a:pt x="41" y="45"/>
                  <a:pt x="41" y="45"/>
                  <a:pt x="41" y="45"/>
                </a:cubicBezTo>
                <a:cubicBezTo>
                  <a:pt x="44" y="42"/>
                  <a:pt x="44" y="42"/>
                  <a:pt x="44" y="42"/>
                </a:cubicBezTo>
                <a:cubicBezTo>
                  <a:pt x="38" y="37"/>
                  <a:pt x="38" y="37"/>
                  <a:pt x="38" y="37"/>
                </a:cubicBezTo>
                <a:cubicBezTo>
                  <a:pt x="38" y="33"/>
                  <a:pt x="38" y="33"/>
                  <a:pt x="38" y="33"/>
                </a:cubicBezTo>
                <a:cubicBezTo>
                  <a:pt x="40" y="33"/>
                  <a:pt x="41" y="32"/>
                  <a:pt x="43" y="31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41"/>
                  <a:pt x="46" y="41"/>
                  <a:pt x="46" y="41"/>
                </a:cubicBezTo>
                <a:cubicBezTo>
                  <a:pt x="50" y="41"/>
                  <a:pt x="50" y="41"/>
                  <a:pt x="50" y="41"/>
                </a:cubicBezTo>
                <a:cubicBezTo>
                  <a:pt x="50" y="38"/>
                  <a:pt x="50" y="38"/>
                  <a:pt x="50" y="38"/>
                </a:cubicBezTo>
                <a:cubicBezTo>
                  <a:pt x="51" y="40"/>
                  <a:pt x="51" y="40"/>
                  <a:pt x="51" y="40"/>
                </a:cubicBezTo>
                <a:cubicBezTo>
                  <a:pt x="51" y="53"/>
                  <a:pt x="51" y="53"/>
                  <a:pt x="51" y="53"/>
                </a:cubicBezTo>
                <a:cubicBezTo>
                  <a:pt x="55" y="53"/>
                  <a:pt x="55" y="53"/>
                  <a:pt x="55" y="53"/>
                </a:cubicBezTo>
                <a:cubicBezTo>
                  <a:pt x="55" y="44"/>
                  <a:pt x="55" y="44"/>
                  <a:pt x="55" y="44"/>
                </a:cubicBezTo>
                <a:cubicBezTo>
                  <a:pt x="61" y="49"/>
                  <a:pt x="61" y="49"/>
                  <a:pt x="61" y="49"/>
                </a:cubicBezTo>
                <a:cubicBezTo>
                  <a:pt x="63" y="46"/>
                  <a:pt x="63" y="46"/>
                  <a:pt x="63" y="46"/>
                </a:cubicBezTo>
                <a:cubicBezTo>
                  <a:pt x="58" y="41"/>
                  <a:pt x="58" y="41"/>
                  <a:pt x="58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7" y="37"/>
                  <a:pt x="67" y="37"/>
                  <a:pt x="67" y="37"/>
                </a:cubicBezTo>
                <a:cubicBezTo>
                  <a:pt x="54" y="37"/>
                  <a:pt x="54" y="37"/>
                  <a:pt x="54" y="37"/>
                </a:cubicBezTo>
                <a:cubicBezTo>
                  <a:pt x="52" y="35"/>
                  <a:pt x="52" y="35"/>
                  <a:pt x="52" y="35"/>
                </a:cubicBezTo>
                <a:cubicBezTo>
                  <a:pt x="56" y="35"/>
                  <a:pt x="56" y="35"/>
                  <a:pt x="56" y="35"/>
                </a:cubicBezTo>
                <a:cubicBezTo>
                  <a:pt x="56" y="31"/>
                  <a:pt x="56" y="31"/>
                  <a:pt x="56" y="31"/>
                </a:cubicBezTo>
                <a:cubicBezTo>
                  <a:pt x="48" y="31"/>
                  <a:pt x="48" y="31"/>
                  <a:pt x="48" y="31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7"/>
                  <a:pt x="47" y="26"/>
                  <a:pt x="47" y="24"/>
                </a:cubicBezTo>
                <a:cubicBezTo>
                  <a:pt x="51" y="24"/>
                  <a:pt x="51" y="24"/>
                  <a:pt x="51" y="24"/>
                </a:cubicBezTo>
                <a:cubicBezTo>
                  <a:pt x="56" y="29"/>
                  <a:pt x="56" y="29"/>
                  <a:pt x="56" y="29"/>
                </a:cubicBezTo>
                <a:cubicBezTo>
                  <a:pt x="59" y="26"/>
                  <a:pt x="59" y="26"/>
                  <a:pt x="59" y="26"/>
                </a:cubicBezTo>
                <a:cubicBezTo>
                  <a:pt x="57" y="24"/>
                  <a:pt x="57" y="24"/>
                  <a:pt x="57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69" y="33"/>
                  <a:pt x="69" y="33"/>
                  <a:pt x="69" y="33"/>
                </a:cubicBezTo>
                <a:cubicBezTo>
                  <a:pt x="71" y="30"/>
                  <a:pt x="71" y="30"/>
                  <a:pt x="71" y="30"/>
                </a:cubicBezTo>
                <a:cubicBezTo>
                  <a:pt x="65" y="24"/>
                  <a:pt x="65" y="24"/>
                  <a:pt x="65" y="24"/>
                </a:cubicBezTo>
                <a:cubicBezTo>
                  <a:pt x="73" y="24"/>
                  <a:pt x="73" y="24"/>
                  <a:pt x="73" y="24"/>
                </a:cubicBezTo>
                <a:lnTo>
                  <a:pt x="73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8" name="îşlîďê">
            <a:extLst>
              <a:ext uri="{FF2B5EF4-FFF2-40B4-BE49-F238E27FC236}">
                <a16:creationId xmlns:a16="http://schemas.microsoft.com/office/drawing/2014/main" id="{B030A8A3-523B-47A8-AE98-F80874615220}"/>
              </a:ext>
            </a:extLst>
          </p:cNvPr>
          <p:cNvSpPr/>
          <p:nvPr/>
        </p:nvSpPr>
        <p:spPr bwMode="auto">
          <a:xfrm>
            <a:off x="7536052" y="3690880"/>
            <a:ext cx="304798" cy="300485"/>
          </a:xfrm>
          <a:custGeom>
            <a:avLst/>
            <a:gdLst>
              <a:gd name="T0" fmla="*/ 52 w 59"/>
              <a:gd name="T1" fmla="*/ 41 h 58"/>
              <a:gd name="T2" fmla="*/ 55 w 59"/>
              <a:gd name="T3" fmla="*/ 44 h 58"/>
              <a:gd name="T4" fmla="*/ 48 w 59"/>
              <a:gd name="T5" fmla="*/ 52 h 58"/>
              <a:gd name="T6" fmla="*/ 45 w 59"/>
              <a:gd name="T7" fmla="*/ 49 h 58"/>
              <a:gd name="T8" fmla="*/ 37 w 59"/>
              <a:gd name="T9" fmla="*/ 53 h 58"/>
              <a:gd name="T10" fmla="*/ 37 w 59"/>
              <a:gd name="T11" fmla="*/ 58 h 58"/>
              <a:gd name="T12" fmla="*/ 29 w 59"/>
              <a:gd name="T13" fmla="*/ 58 h 58"/>
              <a:gd name="T14" fmla="*/ 29 w 59"/>
              <a:gd name="T15" fmla="*/ 46 h 58"/>
              <a:gd name="T16" fmla="*/ 42 w 59"/>
              <a:gd name="T17" fmla="*/ 40 h 58"/>
              <a:gd name="T18" fmla="*/ 40 w 59"/>
              <a:gd name="T19" fmla="*/ 16 h 58"/>
              <a:gd name="T20" fmla="*/ 40 w 59"/>
              <a:gd name="T21" fmla="*/ 16 h 58"/>
              <a:gd name="T22" fmla="*/ 34 w 59"/>
              <a:gd name="T23" fmla="*/ 13 h 58"/>
              <a:gd name="T24" fmla="*/ 29 w 59"/>
              <a:gd name="T25" fmla="*/ 12 h 58"/>
              <a:gd name="T26" fmla="*/ 29 w 59"/>
              <a:gd name="T27" fmla="*/ 0 h 58"/>
              <a:gd name="T28" fmla="*/ 32 w 59"/>
              <a:gd name="T29" fmla="*/ 0 h 58"/>
              <a:gd name="T30" fmla="*/ 33 w 59"/>
              <a:gd name="T31" fmla="*/ 4 h 58"/>
              <a:gd name="T32" fmla="*/ 41 w 59"/>
              <a:gd name="T33" fmla="*/ 7 h 58"/>
              <a:gd name="T34" fmla="*/ 44 w 59"/>
              <a:gd name="T35" fmla="*/ 3 h 58"/>
              <a:gd name="T36" fmla="*/ 52 w 59"/>
              <a:gd name="T37" fmla="*/ 10 h 58"/>
              <a:gd name="T38" fmla="*/ 49 w 59"/>
              <a:gd name="T39" fmla="*/ 14 h 58"/>
              <a:gd name="T40" fmla="*/ 53 w 59"/>
              <a:gd name="T41" fmla="*/ 22 h 58"/>
              <a:gd name="T42" fmla="*/ 58 w 59"/>
              <a:gd name="T43" fmla="*/ 21 h 58"/>
              <a:gd name="T44" fmla="*/ 59 w 59"/>
              <a:gd name="T45" fmla="*/ 32 h 58"/>
              <a:gd name="T46" fmla="*/ 54 w 59"/>
              <a:gd name="T47" fmla="*/ 32 h 58"/>
              <a:gd name="T48" fmla="*/ 52 w 59"/>
              <a:gd name="T49" fmla="*/ 41 h 58"/>
              <a:gd name="T50" fmla="*/ 29 w 59"/>
              <a:gd name="T51" fmla="*/ 58 h 58"/>
              <a:gd name="T52" fmla="*/ 26 w 59"/>
              <a:gd name="T53" fmla="*/ 58 h 58"/>
              <a:gd name="T54" fmla="*/ 26 w 59"/>
              <a:gd name="T55" fmla="*/ 54 h 58"/>
              <a:gd name="T56" fmla="*/ 18 w 59"/>
              <a:gd name="T57" fmla="*/ 51 h 58"/>
              <a:gd name="T58" fmla="*/ 15 w 59"/>
              <a:gd name="T59" fmla="*/ 55 h 58"/>
              <a:gd name="T60" fmla="*/ 7 w 59"/>
              <a:gd name="T61" fmla="*/ 48 h 58"/>
              <a:gd name="T62" fmla="*/ 9 w 59"/>
              <a:gd name="T63" fmla="*/ 45 h 58"/>
              <a:gd name="T64" fmla="*/ 5 w 59"/>
              <a:gd name="T65" fmla="*/ 37 h 58"/>
              <a:gd name="T66" fmla="*/ 1 w 59"/>
              <a:gd name="T67" fmla="*/ 37 h 58"/>
              <a:gd name="T68" fmla="*/ 0 w 59"/>
              <a:gd name="T69" fmla="*/ 26 h 58"/>
              <a:gd name="T70" fmla="*/ 4 w 59"/>
              <a:gd name="T71" fmla="*/ 26 h 58"/>
              <a:gd name="T72" fmla="*/ 7 w 59"/>
              <a:gd name="T73" fmla="*/ 17 h 58"/>
              <a:gd name="T74" fmla="*/ 4 w 59"/>
              <a:gd name="T75" fmla="*/ 15 h 58"/>
              <a:gd name="T76" fmla="*/ 11 w 59"/>
              <a:gd name="T77" fmla="*/ 6 h 58"/>
              <a:gd name="T78" fmla="*/ 14 w 59"/>
              <a:gd name="T79" fmla="*/ 9 h 58"/>
              <a:gd name="T80" fmla="*/ 22 w 59"/>
              <a:gd name="T81" fmla="*/ 5 h 58"/>
              <a:gd name="T82" fmla="*/ 21 w 59"/>
              <a:gd name="T83" fmla="*/ 1 h 58"/>
              <a:gd name="T84" fmla="*/ 29 w 59"/>
              <a:gd name="T85" fmla="*/ 0 h 58"/>
              <a:gd name="T86" fmla="*/ 29 w 59"/>
              <a:gd name="T87" fmla="*/ 12 h 58"/>
              <a:gd name="T88" fmla="*/ 16 w 59"/>
              <a:gd name="T89" fmla="*/ 18 h 58"/>
              <a:gd name="T90" fmla="*/ 18 w 59"/>
              <a:gd name="T91" fmla="*/ 42 h 58"/>
              <a:gd name="T92" fmla="*/ 24 w 59"/>
              <a:gd name="T93" fmla="*/ 45 h 58"/>
              <a:gd name="T94" fmla="*/ 29 w 59"/>
              <a:gd name="T95" fmla="*/ 46 h 58"/>
              <a:gd name="T96" fmla="*/ 29 w 59"/>
              <a:gd name="T97" fmla="*/ 5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9" h="58">
                <a:moveTo>
                  <a:pt x="52" y="41"/>
                </a:moveTo>
                <a:cubicBezTo>
                  <a:pt x="55" y="44"/>
                  <a:pt x="55" y="44"/>
                  <a:pt x="55" y="44"/>
                </a:cubicBezTo>
                <a:cubicBezTo>
                  <a:pt x="48" y="52"/>
                  <a:pt x="48" y="52"/>
                  <a:pt x="48" y="52"/>
                </a:cubicBezTo>
                <a:cubicBezTo>
                  <a:pt x="45" y="49"/>
                  <a:pt x="45" y="49"/>
                  <a:pt x="45" y="49"/>
                </a:cubicBezTo>
                <a:cubicBezTo>
                  <a:pt x="42" y="51"/>
                  <a:pt x="40" y="52"/>
                  <a:pt x="37" y="53"/>
                </a:cubicBezTo>
                <a:cubicBezTo>
                  <a:pt x="37" y="58"/>
                  <a:pt x="37" y="58"/>
                  <a:pt x="37" y="58"/>
                </a:cubicBezTo>
                <a:cubicBezTo>
                  <a:pt x="29" y="58"/>
                  <a:pt x="29" y="58"/>
                  <a:pt x="29" y="58"/>
                </a:cubicBezTo>
                <a:cubicBezTo>
                  <a:pt x="29" y="46"/>
                  <a:pt x="29" y="46"/>
                  <a:pt x="29" y="46"/>
                </a:cubicBezTo>
                <a:cubicBezTo>
                  <a:pt x="34" y="46"/>
                  <a:pt x="39" y="44"/>
                  <a:pt x="42" y="40"/>
                </a:cubicBezTo>
                <a:cubicBezTo>
                  <a:pt x="48" y="33"/>
                  <a:pt x="47" y="22"/>
                  <a:pt x="40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38" y="15"/>
                  <a:pt x="36" y="14"/>
                  <a:pt x="34" y="13"/>
                </a:cubicBezTo>
                <a:cubicBezTo>
                  <a:pt x="33" y="12"/>
                  <a:pt x="31" y="12"/>
                  <a:pt x="29" y="12"/>
                </a:cubicBezTo>
                <a:cubicBezTo>
                  <a:pt x="29" y="0"/>
                  <a:pt x="29" y="0"/>
                  <a:pt x="29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3" y="4"/>
                  <a:pt x="33" y="4"/>
                  <a:pt x="33" y="4"/>
                </a:cubicBezTo>
                <a:cubicBezTo>
                  <a:pt x="36" y="4"/>
                  <a:pt x="38" y="5"/>
                  <a:pt x="41" y="7"/>
                </a:cubicBezTo>
                <a:cubicBezTo>
                  <a:pt x="44" y="3"/>
                  <a:pt x="44" y="3"/>
                  <a:pt x="44" y="3"/>
                </a:cubicBezTo>
                <a:cubicBezTo>
                  <a:pt x="52" y="10"/>
                  <a:pt x="52" y="10"/>
                  <a:pt x="52" y="10"/>
                </a:cubicBezTo>
                <a:cubicBezTo>
                  <a:pt x="49" y="14"/>
                  <a:pt x="49" y="14"/>
                  <a:pt x="49" y="14"/>
                </a:cubicBezTo>
                <a:cubicBezTo>
                  <a:pt x="51" y="16"/>
                  <a:pt x="53" y="19"/>
                  <a:pt x="53" y="22"/>
                </a:cubicBezTo>
                <a:cubicBezTo>
                  <a:pt x="58" y="21"/>
                  <a:pt x="58" y="21"/>
                  <a:pt x="58" y="21"/>
                </a:cubicBezTo>
                <a:cubicBezTo>
                  <a:pt x="59" y="32"/>
                  <a:pt x="59" y="32"/>
                  <a:pt x="59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4" y="35"/>
                  <a:pt x="53" y="38"/>
                  <a:pt x="52" y="41"/>
                </a:cubicBezTo>
                <a:close/>
                <a:moveTo>
                  <a:pt x="29" y="58"/>
                </a:moveTo>
                <a:cubicBezTo>
                  <a:pt x="26" y="58"/>
                  <a:pt x="26" y="58"/>
                  <a:pt x="26" y="58"/>
                </a:cubicBezTo>
                <a:cubicBezTo>
                  <a:pt x="26" y="54"/>
                  <a:pt x="26" y="54"/>
                  <a:pt x="26" y="54"/>
                </a:cubicBezTo>
                <a:cubicBezTo>
                  <a:pt x="23" y="54"/>
                  <a:pt x="20" y="53"/>
                  <a:pt x="18" y="51"/>
                </a:cubicBezTo>
                <a:cubicBezTo>
                  <a:pt x="15" y="55"/>
                  <a:pt x="15" y="55"/>
                  <a:pt x="15" y="55"/>
                </a:cubicBezTo>
                <a:cubicBezTo>
                  <a:pt x="7" y="48"/>
                  <a:pt x="7" y="48"/>
                  <a:pt x="7" y="48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2"/>
                  <a:pt x="6" y="40"/>
                  <a:pt x="5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26"/>
                  <a:pt x="0" y="26"/>
                  <a:pt x="0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5" y="23"/>
                  <a:pt x="6" y="20"/>
                  <a:pt x="7" y="17"/>
                </a:cubicBezTo>
                <a:cubicBezTo>
                  <a:pt x="4" y="15"/>
                  <a:pt x="4" y="15"/>
                  <a:pt x="4" y="15"/>
                </a:cubicBezTo>
                <a:cubicBezTo>
                  <a:pt x="11" y="6"/>
                  <a:pt x="11" y="6"/>
                  <a:pt x="11" y="6"/>
                </a:cubicBezTo>
                <a:cubicBezTo>
                  <a:pt x="14" y="9"/>
                  <a:pt x="14" y="9"/>
                  <a:pt x="14" y="9"/>
                </a:cubicBezTo>
                <a:cubicBezTo>
                  <a:pt x="16" y="7"/>
                  <a:pt x="19" y="6"/>
                  <a:pt x="22" y="5"/>
                </a:cubicBezTo>
                <a:cubicBezTo>
                  <a:pt x="21" y="1"/>
                  <a:pt x="21" y="1"/>
                  <a:pt x="21" y="1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12"/>
                  <a:pt x="29" y="12"/>
                  <a:pt x="29" y="12"/>
                </a:cubicBezTo>
                <a:cubicBezTo>
                  <a:pt x="24" y="12"/>
                  <a:pt x="20" y="14"/>
                  <a:pt x="16" y="18"/>
                </a:cubicBezTo>
                <a:cubicBezTo>
                  <a:pt x="10" y="25"/>
                  <a:pt x="11" y="36"/>
                  <a:pt x="18" y="42"/>
                </a:cubicBezTo>
                <a:cubicBezTo>
                  <a:pt x="20" y="44"/>
                  <a:pt x="22" y="45"/>
                  <a:pt x="24" y="45"/>
                </a:cubicBezTo>
                <a:cubicBezTo>
                  <a:pt x="26" y="46"/>
                  <a:pt x="28" y="46"/>
                  <a:pt x="29" y="46"/>
                </a:cubicBezTo>
                <a:lnTo>
                  <a:pt x="29" y="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îṡľïdê">
            <a:extLst>
              <a:ext uri="{FF2B5EF4-FFF2-40B4-BE49-F238E27FC236}">
                <a16:creationId xmlns:a16="http://schemas.microsoft.com/office/drawing/2014/main" id="{55FF3708-53E1-4337-B993-A83CB1D0E4EA}"/>
              </a:ext>
            </a:extLst>
          </p:cNvPr>
          <p:cNvSpPr/>
          <p:nvPr/>
        </p:nvSpPr>
        <p:spPr bwMode="auto">
          <a:xfrm>
            <a:off x="7400905" y="4214214"/>
            <a:ext cx="15815" cy="25879"/>
          </a:xfrm>
          <a:custGeom>
            <a:avLst/>
            <a:gdLst>
              <a:gd name="T0" fmla="*/ 0 w 3"/>
              <a:gd name="T1" fmla="*/ 5 h 5"/>
              <a:gd name="T2" fmla="*/ 3 w 3"/>
              <a:gd name="T3" fmla="*/ 1 h 5"/>
              <a:gd name="T4" fmla="*/ 0 w 3"/>
              <a:gd name="T5" fmla="*/ 0 h 5"/>
              <a:gd name="T6" fmla="*/ 0 w 3"/>
              <a:gd name="T7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5">
                <a:moveTo>
                  <a:pt x="0" y="5"/>
                </a:moveTo>
                <a:cubicBezTo>
                  <a:pt x="3" y="1"/>
                  <a:pt x="3" y="1"/>
                  <a:pt x="3" y="1"/>
                </a:cubicBezTo>
                <a:cubicBezTo>
                  <a:pt x="2" y="1"/>
                  <a:pt x="1" y="1"/>
                  <a:pt x="0" y="0"/>
                </a:cubicBezTo>
                <a:cubicBezTo>
                  <a:pt x="0" y="2"/>
                  <a:pt x="0" y="3"/>
                  <a:pt x="0" y="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0" name="ísļíḓe">
            <a:extLst>
              <a:ext uri="{FF2B5EF4-FFF2-40B4-BE49-F238E27FC236}">
                <a16:creationId xmlns:a16="http://schemas.microsoft.com/office/drawing/2014/main" id="{E4F84577-A809-432F-8185-95232794878E}"/>
              </a:ext>
            </a:extLst>
          </p:cNvPr>
          <p:cNvSpPr/>
          <p:nvPr/>
        </p:nvSpPr>
        <p:spPr bwMode="auto">
          <a:xfrm>
            <a:off x="7395154" y="4146639"/>
            <a:ext cx="57510" cy="63260"/>
          </a:xfrm>
          <a:custGeom>
            <a:avLst/>
            <a:gdLst>
              <a:gd name="T0" fmla="*/ 5 w 11"/>
              <a:gd name="T1" fmla="*/ 12 h 12"/>
              <a:gd name="T2" fmla="*/ 6 w 11"/>
              <a:gd name="T3" fmla="*/ 12 h 12"/>
              <a:gd name="T4" fmla="*/ 6 w 11"/>
              <a:gd name="T5" fmla="*/ 12 h 12"/>
              <a:gd name="T6" fmla="*/ 11 w 11"/>
              <a:gd name="T7" fmla="*/ 6 h 12"/>
              <a:gd name="T8" fmla="*/ 11 w 11"/>
              <a:gd name="T9" fmla="*/ 6 h 12"/>
              <a:gd name="T10" fmla="*/ 11 w 11"/>
              <a:gd name="T11" fmla="*/ 5 h 12"/>
              <a:gd name="T12" fmla="*/ 5 w 11"/>
              <a:gd name="T13" fmla="*/ 0 h 12"/>
              <a:gd name="T14" fmla="*/ 4 w 11"/>
              <a:gd name="T15" fmla="*/ 0 h 12"/>
              <a:gd name="T16" fmla="*/ 0 w 11"/>
              <a:gd name="T17" fmla="*/ 3 h 12"/>
              <a:gd name="T18" fmla="*/ 1 w 11"/>
              <a:gd name="T19" fmla="*/ 9 h 12"/>
              <a:gd name="T20" fmla="*/ 5 w 11"/>
              <a:gd name="T21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2">
                <a:moveTo>
                  <a:pt x="5" y="12"/>
                </a:moveTo>
                <a:cubicBezTo>
                  <a:pt x="5" y="12"/>
                  <a:pt x="6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9" y="11"/>
                  <a:pt x="11" y="8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2"/>
                  <a:pt x="8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2" y="1"/>
                  <a:pt x="1" y="2"/>
                  <a:pt x="0" y="3"/>
                </a:cubicBezTo>
                <a:cubicBezTo>
                  <a:pt x="0" y="5"/>
                  <a:pt x="0" y="7"/>
                  <a:pt x="1" y="9"/>
                </a:cubicBezTo>
                <a:cubicBezTo>
                  <a:pt x="2" y="11"/>
                  <a:pt x="3" y="12"/>
                  <a:pt x="5" y="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îSľidè">
            <a:extLst>
              <a:ext uri="{FF2B5EF4-FFF2-40B4-BE49-F238E27FC236}">
                <a16:creationId xmlns:a16="http://schemas.microsoft.com/office/drawing/2014/main" id="{E7E61752-B733-411C-AD15-DA29CFDFCF53}"/>
              </a:ext>
            </a:extLst>
          </p:cNvPr>
          <p:cNvSpPr/>
          <p:nvPr/>
        </p:nvSpPr>
        <p:spPr bwMode="auto">
          <a:xfrm>
            <a:off x="7504421" y="4194085"/>
            <a:ext cx="113581" cy="107830"/>
          </a:xfrm>
          <a:custGeom>
            <a:avLst/>
            <a:gdLst>
              <a:gd name="T0" fmla="*/ 12 w 22"/>
              <a:gd name="T1" fmla="*/ 21 h 21"/>
              <a:gd name="T2" fmla="*/ 22 w 22"/>
              <a:gd name="T3" fmla="*/ 21 h 21"/>
              <a:gd name="T4" fmla="*/ 6 w 22"/>
              <a:gd name="T5" fmla="*/ 0 h 21"/>
              <a:gd name="T6" fmla="*/ 0 w 22"/>
              <a:gd name="T7" fmla="*/ 5 h 21"/>
              <a:gd name="T8" fmla="*/ 12 w 22"/>
              <a:gd name="T9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1">
                <a:moveTo>
                  <a:pt x="12" y="21"/>
                </a:moveTo>
                <a:cubicBezTo>
                  <a:pt x="22" y="21"/>
                  <a:pt x="22" y="21"/>
                  <a:pt x="22" y="21"/>
                </a:cubicBezTo>
                <a:cubicBezTo>
                  <a:pt x="6" y="0"/>
                  <a:pt x="6" y="0"/>
                  <a:pt x="6" y="0"/>
                </a:cubicBezTo>
                <a:cubicBezTo>
                  <a:pt x="5" y="3"/>
                  <a:pt x="2" y="5"/>
                  <a:pt x="0" y="5"/>
                </a:cubicBezTo>
                <a:lnTo>
                  <a:pt x="12" y="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ïṣlíḓe">
            <a:extLst>
              <a:ext uri="{FF2B5EF4-FFF2-40B4-BE49-F238E27FC236}">
                <a16:creationId xmlns:a16="http://schemas.microsoft.com/office/drawing/2014/main" id="{4D19388E-CD4B-4154-B552-EE7235E64202}"/>
              </a:ext>
            </a:extLst>
          </p:cNvPr>
          <p:cNvSpPr/>
          <p:nvPr/>
        </p:nvSpPr>
        <p:spPr bwMode="auto">
          <a:xfrm>
            <a:off x="7462728" y="4146639"/>
            <a:ext cx="61822" cy="63260"/>
          </a:xfrm>
          <a:custGeom>
            <a:avLst/>
            <a:gdLst>
              <a:gd name="T0" fmla="*/ 8 w 12"/>
              <a:gd name="T1" fmla="*/ 0 h 12"/>
              <a:gd name="T2" fmla="*/ 6 w 12"/>
              <a:gd name="T3" fmla="*/ 0 h 12"/>
              <a:gd name="T4" fmla="*/ 1 w 12"/>
              <a:gd name="T5" fmla="*/ 5 h 12"/>
              <a:gd name="T6" fmla="*/ 1 w 12"/>
              <a:gd name="T7" fmla="*/ 6 h 12"/>
              <a:gd name="T8" fmla="*/ 1 w 12"/>
              <a:gd name="T9" fmla="*/ 6 h 12"/>
              <a:gd name="T10" fmla="*/ 5 w 12"/>
              <a:gd name="T11" fmla="*/ 12 h 12"/>
              <a:gd name="T12" fmla="*/ 6 w 12"/>
              <a:gd name="T13" fmla="*/ 12 h 12"/>
              <a:gd name="T14" fmla="*/ 6 w 12"/>
              <a:gd name="T15" fmla="*/ 12 h 12"/>
              <a:gd name="T16" fmla="*/ 12 w 12"/>
              <a:gd name="T17" fmla="*/ 7 h 12"/>
              <a:gd name="T18" fmla="*/ 12 w 12"/>
              <a:gd name="T19" fmla="*/ 7 h 12"/>
              <a:gd name="T20" fmla="*/ 8 w 12"/>
              <a:gd name="T2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" h="12">
                <a:moveTo>
                  <a:pt x="8" y="0"/>
                </a:moveTo>
                <a:cubicBezTo>
                  <a:pt x="7" y="0"/>
                  <a:pt x="7" y="0"/>
                  <a:pt x="6" y="0"/>
                </a:cubicBezTo>
                <a:cubicBezTo>
                  <a:pt x="4" y="0"/>
                  <a:pt x="1" y="2"/>
                  <a:pt x="1" y="5"/>
                </a:cubicBezTo>
                <a:cubicBezTo>
                  <a:pt x="1" y="5"/>
                  <a:pt x="1" y="5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8"/>
                  <a:pt x="2" y="11"/>
                  <a:pt x="5" y="12"/>
                </a:cubicBezTo>
                <a:cubicBezTo>
                  <a:pt x="5" y="12"/>
                  <a:pt x="5" y="12"/>
                  <a:pt x="6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9" y="12"/>
                  <a:pt x="11" y="10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4"/>
                  <a:pt x="11" y="1"/>
                  <a:pt x="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íṣliḍê">
            <a:extLst>
              <a:ext uri="{FF2B5EF4-FFF2-40B4-BE49-F238E27FC236}">
                <a16:creationId xmlns:a16="http://schemas.microsoft.com/office/drawing/2014/main" id="{15C01F1C-E8AC-4C59-82B8-366B89B4FF36}"/>
              </a:ext>
            </a:extLst>
          </p:cNvPr>
          <p:cNvSpPr/>
          <p:nvPr/>
        </p:nvSpPr>
        <p:spPr bwMode="auto">
          <a:xfrm>
            <a:off x="7410969" y="4313416"/>
            <a:ext cx="258791" cy="211346"/>
          </a:xfrm>
          <a:custGeom>
            <a:avLst/>
            <a:gdLst>
              <a:gd name="T0" fmla="*/ 9 w 50"/>
              <a:gd name="T1" fmla="*/ 41 h 41"/>
              <a:gd name="T2" fmla="*/ 39 w 50"/>
              <a:gd name="T3" fmla="*/ 41 h 41"/>
              <a:gd name="T4" fmla="*/ 50 w 50"/>
              <a:gd name="T5" fmla="*/ 0 h 41"/>
              <a:gd name="T6" fmla="*/ 41 w 50"/>
              <a:gd name="T7" fmla="*/ 0 h 41"/>
              <a:gd name="T8" fmla="*/ 31 w 50"/>
              <a:gd name="T9" fmla="*/ 0 h 41"/>
              <a:gd name="T10" fmla="*/ 0 w 50"/>
              <a:gd name="T11" fmla="*/ 0 h 41"/>
              <a:gd name="T12" fmla="*/ 9 w 50"/>
              <a:gd name="T13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0" h="41">
                <a:moveTo>
                  <a:pt x="9" y="41"/>
                </a:moveTo>
                <a:cubicBezTo>
                  <a:pt x="39" y="41"/>
                  <a:pt x="39" y="41"/>
                  <a:pt x="39" y="41"/>
                </a:cubicBezTo>
                <a:cubicBezTo>
                  <a:pt x="50" y="0"/>
                  <a:pt x="50" y="0"/>
                  <a:pt x="50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14"/>
                  <a:pt x="5" y="28"/>
                  <a:pt x="9" y="4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ïṧ1ïḋé">
            <a:extLst>
              <a:ext uri="{FF2B5EF4-FFF2-40B4-BE49-F238E27FC236}">
                <a16:creationId xmlns:a16="http://schemas.microsoft.com/office/drawing/2014/main" id="{5B4940B1-2CBB-466F-9B8C-2C883B2C4B7A}"/>
              </a:ext>
            </a:extLst>
          </p:cNvPr>
          <p:cNvSpPr/>
          <p:nvPr/>
        </p:nvSpPr>
        <p:spPr bwMode="auto">
          <a:xfrm>
            <a:off x="10369810" y="3370267"/>
            <a:ext cx="103517" cy="103517"/>
          </a:xfrm>
          <a:custGeom>
            <a:avLst/>
            <a:gdLst>
              <a:gd name="T0" fmla="*/ 17 w 20"/>
              <a:gd name="T1" fmla="*/ 0 h 20"/>
              <a:gd name="T2" fmla="*/ 9 w 20"/>
              <a:gd name="T3" fmla="*/ 0 h 20"/>
              <a:gd name="T4" fmla="*/ 0 w 20"/>
              <a:gd name="T5" fmla="*/ 9 h 20"/>
              <a:gd name="T6" fmla="*/ 0 w 20"/>
              <a:gd name="T7" fmla="*/ 20 h 20"/>
              <a:gd name="T8" fmla="*/ 7 w 20"/>
              <a:gd name="T9" fmla="*/ 20 h 20"/>
              <a:gd name="T10" fmla="*/ 7 w 20"/>
              <a:gd name="T11" fmla="*/ 9 h 20"/>
              <a:gd name="T12" fmla="*/ 9 w 20"/>
              <a:gd name="T13" fmla="*/ 7 h 20"/>
              <a:gd name="T14" fmla="*/ 20 w 20"/>
              <a:gd name="T15" fmla="*/ 7 h 20"/>
              <a:gd name="T16" fmla="*/ 17 w 20"/>
              <a:gd name="T1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" h="20">
                <a:moveTo>
                  <a:pt x="17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20"/>
                  <a:pt x="0" y="20"/>
                  <a:pt x="0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9"/>
                  <a:pt x="7" y="9"/>
                  <a:pt x="7" y="9"/>
                </a:cubicBezTo>
                <a:cubicBezTo>
                  <a:pt x="7" y="8"/>
                  <a:pt x="8" y="7"/>
                  <a:pt x="9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4"/>
                  <a:pt x="18" y="2"/>
                  <a:pt x="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isḷïďé">
            <a:extLst>
              <a:ext uri="{FF2B5EF4-FFF2-40B4-BE49-F238E27FC236}">
                <a16:creationId xmlns:a16="http://schemas.microsoft.com/office/drawing/2014/main" id="{E243E4A0-69FF-46D1-A7BE-E883224C00CC}"/>
              </a:ext>
            </a:extLst>
          </p:cNvPr>
          <p:cNvSpPr/>
          <p:nvPr/>
        </p:nvSpPr>
        <p:spPr bwMode="auto">
          <a:xfrm>
            <a:off x="10338181" y="3525542"/>
            <a:ext cx="232912" cy="175402"/>
          </a:xfrm>
          <a:custGeom>
            <a:avLst/>
            <a:gdLst>
              <a:gd name="T0" fmla="*/ 35 w 45"/>
              <a:gd name="T1" fmla="*/ 0 h 34"/>
              <a:gd name="T2" fmla="*/ 29 w 45"/>
              <a:gd name="T3" fmla="*/ 0 h 34"/>
              <a:gd name="T4" fmla="*/ 29 w 45"/>
              <a:gd name="T5" fmla="*/ 9 h 34"/>
              <a:gd name="T6" fmla="*/ 34 w 45"/>
              <a:gd name="T7" fmla="*/ 15 h 34"/>
              <a:gd name="T8" fmla="*/ 31 w 45"/>
              <a:gd name="T9" fmla="*/ 19 h 34"/>
              <a:gd name="T10" fmla="*/ 31 w 45"/>
              <a:gd name="T11" fmla="*/ 19 h 34"/>
              <a:gd name="T12" fmla="*/ 31 w 45"/>
              <a:gd name="T13" fmla="*/ 27 h 34"/>
              <a:gd name="T14" fmla="*/ 29 w 45"/>
              <a:gd name="T15" fmla="*/ 27 h 34"/>
              <a:gd name="T16" fmla="*/ 29 w 45"/>
              <a:gd name="T17" fmla="*/ 34 h 34"/>
              <a:gd name="T18" fmla="*/ 45 w 45"/>
              <a:gd name="T19" fmla="*/ 34 h 34"/>
              <a:gd name="T20" fmla="*/ 35 w 45"/>
              <a:gd name="T21" fmla="*/ 0 h 34"/>
              <a:gd name="T22" fmla="*/ 29 w 45"/>
              <a:gd name="T23" fmla="*/ 0 h 34"/>
              <a:gd name="T24" fmla="*/ 0 w 45"/>
              <a:gd name="T25" fmla="*/ 0 h 34"/>
              <a:gd name="T26" fmla="*/ 0 w 45"/>
              <a:gd name="T27" fmla="*/ 34 h 34"/>
              <a:gd name="T28" fmla="*/ 29 w 45"/>
              <a:gd name="T29" fmla="*/ 34 h 34"/>
              <a:gd name="T30" fmla="*/ 29 w 45"/>
              <a:gd name="T31" fmla="*/ 27 h 34"/>
              <a:gd name="T32" fmla="*/ 27 w 45"/>
              <a:gd name="T33" fmla="*/ 27 h 34"/>
              <a:gd name="T34" fmla="*/ 27 w 45"/>
              <a:gd name="T35" fmla="*/ 19 h 34"/>
              <a:gd name="T36" fmla="*/ 24 w 45"/>
              <a:gd name="T37" fmla="*/ 15 h 34"/>
              <a:gd name="T38" fmla="*/ 29 w 45"/>
              <a:gd name="T39" fmla="*/ 9 h 34"/>
              <a:gd name="T40" fmla="*/ 29 w 45"/>
              <a:gd name="T41" fmla="*/ 9 h 34"/>
              <a:gd name="T42" fmla="*/ 29 w 45"/>
              <a:gd name="T43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5" h="34">
                <a:moveTo>
                  <a:pt x="35" y="0"/>
                </a:moveTo>
                <a:cubicBezTo>
                  <a:pt x="29" y="0"/>
                  <a:pt x="29" y="0"/>
                  <a:pt x="29" y="0"/>
                </a:cubicBezTo>
                <a:cubicBezTo>
                  <a:pt x="29" y="9"/>
                  <a:pt x="29" y="9"/>
                  <a:pt x="29" y="9"/>
                </a:cubicBezTo>
                <a:cubicBezTo>
                  <a:pt x="32" y="9"/>
                  <a:pt x="34" y="12"/>
                  <a:pt x="34" y="15"/>
                </a:cubicBezTo>
                <a:cubicBezTo>
                  <a:pt x="34" y="17"/>
                  <a:pt x="33" y="19"/>
                  <a:pt x="31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31" y="27"/>
                  <a:pt x="31" y="27"/>
                  <a:pt x="31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29" y="34"/>
                  <a:pt x="29" y="34"/>
                  <a:pt x="29" y="34"/>
                </a:cubicBezTo>
                <a:cubicBezTo>
                  <a:pt x="45" y="34"/>
                  <a:pt x="45" y="34"/>
                  <a:pt x="45" y="34"/>
                </a:cubicBezTo>
                <a:cubicBezTo>
                  <a:pt x="42" y="22"/>
                  <a:pt x="39" y="11"/>
                  <a:pt x="35" y="0"/>
                </a:cubicBezTo>
                <a:close/>
                <a:moveTo>
                  <a:pt x="29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27"/>
                  <a:pt x="29" y="27"/>
                  <a:pt x="2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9"/>
                  <a:pt x="27" y="19"/>
                  <a:pt x="27" y="19"/>
                </a:cubicBezTo>
                <a:cubicBezTo>
                  <a:pt x="25" y="19"/>
                  <a:pt x="24" y="17"/>
                  <a:pt x="24" y="15"/>
                </a:cubicBezTo>
                <a:cubicBezTo>
                  <a:pt x="24" y="12"/>
                  <a:pt x="26" y="9"/>
                  <a:pt x="29" y="9"/>
                </a:cubicBezTo>
                <a:cubicBezTo>
                  <a:pt x="29" y="9"/>
                  <a:pt x="29" y="9"/>
                  <a:pt x="29" y="9"/>
                </a:cubicBezTo>
                <a:lnTo>
                  <a:pt x="2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íśḷîḑe">
            <a:extLst>
              <a:ext uri="{FF2B5EF4-FFF2-40B4-BE49-F238E27FC236}">
                <a16:creationId xmlns:a16="http://schemas.microsoft.com/office/drawing/2014/main" id="{75771759-06D9-49E2-A4FA-2C791FA016A5}"/>
              </a:ext>
            </a:extLst>
          </p:cNvPr>
          <p:cNvSpPr/>
          <p:nvPr/>
        </p:nvSpPr>
        <p:spPr bwMode="auto">
          <a:xfrm>
            <a:off x="8648851" y="2815304"/>
            <a:ext cx="182591" cy="77637"/>
          </a:xfrm>
          <a:custGeom>
            <a:avLst/>
            <a:gdLst>
              <a:gd name="T0" fmla="*/ 0 w 127"/>
              <a:gd name="T1" fmla="*/ 29 h 54"/>
              <a:gd name="T2" fmla="*/ 51 w 127"/>
              <a:gd name="T3" fmla="*/ 54 h 54"/>
              <a:gd name="T4" fmla="*/ 127 w 127"/>
              <a:gd name="T5" fmla="*/ 54 h 54"/>
              <a:gd name="T6" fmla="*/ 15 w 127"/>
              <a:gd name="T7" fmla="*/ 0 h 54"/>
              <a:gd name="T8" fmla="*/ 0 w 127"/>
              <a:gd name="T9" fmla="*/ 29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" h="54">
                <a:moveTo>
                  <a:pt x="0" y="29"/>
                </a:moveTo>
                <a:lnTo>
                  <a:pt x="51" y="54"/>
                </a:lnTo>
                <a:lnTo>
                  <a:pt x="127" y="54"/>
                </a:lnTo>
                <a:lnTo>
                  <a:pt x="15" y="0"/>
                </a:lnTo>
                <a:lnTo>
                  <a:pt x="0" y="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ïṣḷïḑè">
            <a:extLst>
              <a:ext uri="{FF2B5EF4-FFF2-40B4-BE49-F238E27FC236}">
                <a16:creationId xmlns:a16="http://schemas.microsoft.com/office/drawing/2014/main" id="{76291DDC-E990-4041-92D8-C067C213DF4C}"/>
              </a:ext>
            </a:extLst>
          </p:cNvPr>
          <p:cNvSpPr/>
          <p:nvPr/>
        </p:nvSpPr>
        <p:spPr bwMode="auto">
          <a:xfrm>
            <a:off x="8648851" y="2903006"/>
            <a:ext cx="441383" cy="222847"/>
          </a:xfrm>
          <a:custGeom>
            <a:avLst/>
            <a:gdLst>
              <a:gd name="T0" fmla="*/ 123 w 307"/>
              <a:gd name="T1" fmla="*/ 155 h 155"/>
              <a:gd name="T2" fmla="*/ 245 w 307"/>
              <a:gd name="T3" fmla="*/ 155 h 155"/>
              <a:gd name="T4" fmla="*/ 245 w 307"/>
              <a:gd name="T5" fmla="*/ 123 h 155"/>
              <a:gd name="T6" fmla="*/ 307 w 307"/>
              <a:gd name="T7" fmla="*/ 123 h 155"/>
              <a:gd name="T8" fmla="*/ 307 w 307"/>
              <a:gd name="T9" fmla="*/ 33 h 155"/>
              <a:gd name="T10" fmla="*/ 245 w 307"/>
              <a:gd name="T11" fmla="*/ 33 h 155"/>
              <a:gd name="T12" fmla="*/ 245 w 307"/>
              <a:gd name="T13" fmla="*/ 0 h 155"/>
              <a:gd name="T14" fmla="*/ 145 w 307"/>
              <a:gd name="T15" fmla="*/ 0 h 155"/>
              <a:gd name="T16" fmla="*/ 123 w 307"/>
              <a:gd name="T17" fmla="*/ 0 h 155"/>
              <a:gd name="T18" fmla="*/ 123 w 307"/>
              <a:gd name="T19" fmla="*/ 62 h 155"/>
              <a:gd name="T20" fmla="*/ 184 w 307"/>
              <a:gd name="T21" fmla="*/ 62 h 155"/>
              <a:gd name="T22" fmla="*/ 184 w 307"/>
              <a:gd name="T23" fmla="*/ 94 h 155"/>
              <a:gd name="T24" fmla="*/ 123 w 307"/>
              <a:gd name="T25" fmla="*/ 94 h 155"/>
              <a:gd name="T26" fmla="*/ 123 w 307"/>
              <a:gd name="T27" fmla="*/ 155 h 155"/>
              <a:gd name="T28" fmla="*/ 0 w 307"/>
              <a:gd name="T29" fmla="*/ 155 h 155"/>
              <a:gd name="T30" fmla="*/ 123 w 307"/>
              <a:gd name="T31" fmla="*/ 155 h 155"/>
              <a:gd name="T32" fmla="*/ 123 w 307"/>
              <a:gd name="T33" fmla="*/ 94 h 155"/>
              <a:gd name="T34" fmla="*/ 62 w 307"/>
              <a:gd name="T35" fmla="*/ 94 h 155"/>
              <a:gd name="T36" fmla="*/ 62 w 307"/>
              <a:gd name="T37" fmla="*/ 62 h 155"/>
              <a:gd name="T38" fmla="*/ 62 w 307"/>
              <a:gd name="T39" fmla="*/ 62 h 155"/>
              <a:gd name="T40" fmla="*/ 123 w 307"/>
              <a:gd name="T41" fmla="*/ 62 h 155"/>
              <a:gd name="T42" fmla="*/ 123 w 307"/>
              <a:gd name="T43" fmla="*/ 0 h 155"/>
              <a:gd name="T44" fmla="*/ 65 w 307"/>
              <a:gd name="T45" fmla="*/ 0 h 155"/>
              <a:gd name="T46" fmla="*/ 0 w 307"/>
              <a:gd name="T47" fmla="*/ 0 h 155"/>
              <a:gd name="T48" fmla="*/ 0 w 307"/>
              <a:gd name="T49" fmla="*/ 15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7" h="155">
                <a:moveTo>
                  <a:pt x="123" y="155"/>
                </a:moveTo>
                <a:lnTo>
                  <a:pt x="245" y="155"/>
                </a:lnTo>
                <a:lnTo>
                  <a:pt x="245" y="123"/>
                </a:lnTo>
                <a:lnTo>
                  <a:pt x="307" y="123"/>
                </a:lnTo>
                <a:lnTo>
                  <a:pt x="307" y="33"/>
                </a:lnTo>
                <a:lnTo>
                  <a:pt x="245" y="33"/>
                </a:lnTo>
                <a:lnTo>
                  <a:pt x="245" y="0"/>
                </a:lnTo>
                <a:lnTo>
                  <a:pt x="145" y="0"/>
                </a:lnTo>
                <a:lnTo>
                  <a:pt x="123" y="0"/>
                </a:lnTo>
                <a:lnTo>
                  <a:pt x="123" y="62"/>
                </a:lnTo>
                <a:lnTo>
                  <a:pt x="184" y="62"/>
                </a:lnTo>
                <a:lnTo>
                  <a:pt x="184" y="94"/>
                </a:lnTo>
                <a:lnTo>
                  <a:pt x="123" y="94"/>
                </a:lnTo>
                <a:lnTo>
                  <a:pt x="123" y="155"/>
                </a:lnTo>
                <a:close/>
                <a:moveTo>
                  <a:pt x="0" y="155"/>
                </a:moveTo>
                <a:lnTo>
                  <a:pt x="123" y="155"/>
                </a:lnTo>
                <a:lnTo>
                  <a:pt x="123" y="94"/>
                </a:lnTo>
                <a:lnTo>
                  <a:pt x="62" y="94"/>
                </a:lnTo>
                <a:lnTo>
                  <a:pt x="62" y="62"/>
                </a:lnTo>
                <a:lnTo>
                  <a:pt x="62" y="62"/>
                </a:lnTo>
                <a:lnTo>
                  <a:pt x="123" y="62"/>
                </a:lnTo>
                <a:lnTo>
                  <a:pt x="123" y="0"/>
                </a:lnTo>
                <a:lnTo>
                  <a:pt x="65" y="0"/>
                </a:lnTo>
                <a:lnTo>
                  <a:pt x="0" y="0"/>
                </a:lnTo>
                <a:lnTo>
                  <a:pt x="0" y="15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îṡļíḓè">
            <a:extLst>
              <a:ext uri="{FF2B5EF4-FFF2-40B4-BE49-F238E27FC236}">
                <a16:creationId xmlns:a16="http://schemas.microsoft.com/office/drawing/2014/main" id="{59694433-7072-409A-867B-87560C94DDEB}"/>
              </a:ext>
            </a:extLst>
          </p:cNvPr>
          <p:cNvSpPr/>
          <p:nvPr/>
        </p:nvSpPr>
        <p:spPr bwMode="auto">
          <a:xfrm>
            <a:off x="7908423" y="3110039"/>
            <a:ext cx="99202" cy="166777"/>
          </a:xfrm>
          <a:custGeom>
            <a:avLst/>
            <a:gdLst>
              <a:gd name="T0" fmla="*/ 0 w 19"/>
              <a:gd name="T1" fmla="*/ 22 h 32"/>
              <a:gd name="T2" fmla="*/ 0 w 19"/>
              <a:gd name="T3" fmla="*/ 27 h 32"/>
              <a:gd name="T4" fmla="*/ 6 w 19"/>
              <a:gd name="T5" fmla="*/ 32 h 32"/>
              <a:gd name="T6" fmla="*/ 14 w 19"/>
              <a:gd name="T7" fmla="*/ 32 h 32"/>
              <a:gd name="T8" fmla="*/ 19 w 19"/>
              <a:gd name="T9" fmla="*/ 27 h 32"/>
              <a:gd name="T10" fmla="*/ 19 w 19"/>
              <a:gd name="T11" fmla="*/ 22 h 32"/>
              <a:gd name="T12" fmla="*/ 12 w 19"/>
              <a:gd name="T13" fmla="*/ 22 h 32"/>
              <a:gd name="T14" fmla="*/ 12 w 19"/>
              <a:gd name="T15" fmla="*/ 18 h 32"/>
              <a:gd name="T16" fmla="*/ 19 w 19"/>
              <a:gd name="T17" fmla="*/ 18 h 32"/>
              <a:gd name="T18" fmla="*/ 19 w 19"/>
              <a:gd name="T19" fmla="*/ 12 h 32"/>
              <a:gd name="T20" fmla="*/ 12 w 19"/>
              <a:gd name="T21" fmla="*/ 12 h 32"/>
              <a:gd name="T22" fmla="*/ 12 w 19"/>
              <a:gd name="T23" fmla="*/ 8 h 32"/>
              <a:gd name="T24" fmla="*/ 19 w 19"/>
              <a:gd name="T25" fmla="*/ 8 h 32"/>
              <a:gd name="T26" fmla="*/ 19 w 19"/>
              <a:gd name="T27" fmla="*/ 6 h 32"/>
              <a:gd name="T28" fmla="*/ 14 w 19"/>
              <a:gd name="T29" fmla="*/ 0 h 32"/>
              <a:gd name="T30" fmla="*/ 6 w 19"/>
              <a:gd name="T31" fmla="*/ 0 h 32"/>
              <a:gd name="T32" fmla="*/ 0 w 19"/>
              <a:gd name="T33" fmla="*/ 6 h 32"/>
              <a:gd name="T34" fmla="*/ 0 w 19"/>
              <a:gd name="T35" fmla="*/ 8 h 32"/>
              <a:gd name="T36" fmla="*/ 7 w 19"/>
              <a:gd name="T37" fmla="*/ 8 h 32"/>
              <a:gd name="T38" fmla="*/ 7 w 19"/>
              <a:gd name="T39" fmla="*/ 12 h 32"/>
              <a:gd name="T40" fmla="*/ 0 w 19"/>
              <a:gd name="T41" fmla="*/ 12 h 32"/>
              <a:gd name="T42" fmla="*/ 0 w 19"/>
              <a:gd name="T43" fmla="*/ 18 h 32"/>
              <a:gd name="T44" fmla="*/ 7 w 19"/>
              <a:gd name="T45" fmla="*/ 18 h 32"/>
              <a:gd name="T46" fmla="*/ 7 w 19"/>
              <a:gd name="T47" fmla="*/ 22 h 32"/>
              <a:gd name="T48" fmla="*/ 0 w 19"/>
              <a:gd name="T49" fmla="*/ 2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9" h="32">
                <a:moveTo>
                  <a:pt x="0" y="22"/>
                </a:moveTo>
                <a:cubicBezTo>
                  <a:pt x="0" y="27"/>
                  <a:pt x="0" y="27"/>
                  <a:pt x="0" y="27"/>
                </a:cubicBezTo>
                <a:cubicBezTo>
                  <a:pt x="0" y="30"/>
                  <a:pt x="3" y="32"/>
                  <a:pt x="6" y="32"/>
                </a:cubicBezTo>
                <a:cubicBezTo>
                  <a:pt x="14" y="32"/>
                  <a:pt x="14" y="32"/>
                  <a:pt x="14" y="32"/>
                </a:cubicBezTo>
                <a:cubicBezTo>
                  <a:pt x="17" y="32"/>
                  <a:pt x="19" y="30"/>
                  <a:pt x="19" y="27"/>
                </a:cubicBezTo>
                <a:cubicBezTo>
                  <a:pt x="19" y="22"/>
                  <a:pt x="19" y="22"/>
                  <a:pt x="19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18"/>
                  <a:pt x="12" y="18"/>
                  <a:pt x="12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2"/>
                  <a:pt x="19" y="12"/>
                  <a:pt x="19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8"/>
                  <a:pt x="12" y="8"/>
                  <a:pt x="12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3"/>
                  <a:pt x="17" y="0"/>
                  <a:pt x="14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8"/>
                  <a:pt x="0" y="8"/>
                  <a:pt x="0" y="8"/>
                </a:cubicBezTo>
                <a:cubicBezTo>
                  <a:pt x="7" y="8"/>
                  <a:pt x="7" y="8"/>
                  <a:pt x="7" y="8"/>
                </a:cubicBezTo>
                <a:cubicBezTo>
                  <a:pt x="7" y="12"/>
                  <a:pt x="7" y="12"/>
                  <a:pt x="7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8"/>
                  <a:pt x="0" y="18"/>
                  <a:pt x="0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22"/>
                  <a:pt x="7" y="22"/>
                  <a:pt x="7" y="22"/>
                </a:cubicBezTo>
                <a:lnTo>
                  <a:pt x="0" y="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9" name="î$ḷïḑê">
            <a:extLst>
              <a:ext uri="{FF2B5EF4-FFF2-40B4-BE49-F238E27FC236}">
                <a16:creationId xmlns:a16="http://schemas.microsoft.com/office/drawing/2014/main" id="{95AC8A6C-8A26-4C64-8032-FBED7CE954C3}"/>
              </a:ext>
            </a:extLst>
          </p:cNvPr>
          <p:cNvSpPr/>
          <p:nvPr/>
        </p:nvSpPr>
        <p:spPr bwMode="auto">
          <a:xfrm>
            <a:off x="7882544" y="3261000"/>
            <a:ext cx="155275" cy="97765"/>
          </a:xfrm>
          <a:custGeom>
            <a:avLst/>
            <a:gdLst>
              <a:gd name="T0" fmla="*/ 0 w 30"/>
              <a:gd name="T1" fmla="*/ 0 h 19"/>
              <a:gd name="T2" fmla="*/ 10 w 30"/>
              <a:gd name="T3" fmla="*/ 9 h 19"/>
              <a:gd name="T4" fmla="*/ 13 w 30"/>
              <a:gd name="T5" fmla="*/ 9 h 19"/>
              <a:gd name="T6" fmla="*/ 13 w 30"/>
              <a:gd name="T7" fmla="*/ 15 h 19"/>
              <a:gd name="T8" fmla="*/ 9 w 30"/>
              <a:gd name="T9" fmla="*/ 15 h 19"/>
              <a:gd name="T10" fmla="*/ 9 w 30"/>
              <a:gd name="T11" fmla="*/ 19 h 19"/>
              <a:gd name="T12" fmla="*/ 21 w 30"/>
              <a:gd name="T13" fmla="*/ 19 h 19"/>
              <a:gd name="T14" fmla="*/ 21 w 30"/>
              <a:gd name="T15" fmla="*/ 15 h 19"/>
              <a:gd name="T16" fmla="*/ 17 w 30"/>
              <a:gd name="T17" fmla="*/ 15 h 19"/>
              <a:gd name="T18" fmla="*/ 17 w 30"/>
              <a:gd name="T19" fmla="*/ 9 h 19"/>
              <a:gd name="T20" fmla="*/ 20 w 30"/>
              <a:gd name="T21" fmla="*/ 9 h 19"/>
              <a:gd name="T22" fmla="*/ 30 w 30"/>
              <a:gd name="T23" fmla="*/ 0 h 19"/>
              <a:gd name="T24" fmla="*/ 26 w 30"/>
              <a:gd name="T25" fmla="*/ 0 h 19"/>
              <a:gd name="T26" fmla="*/ 20 w 30"/>
              <a:gd name="T27" fmla="*/ 5 h 19"/>
              <a:gd name="T28" fmla="*/ 10 w 30"/>
              <a:gd name="T29" fmla="*/ 5 h 19"/>
              <a:gd name="T30" fmla="*/ 4 w 30"/>
              <a:gd name="T31" fmla="*/ 0 h 19"/>
              <a:gd name="T32" fmla="*/ 0 w 30"/>
              <a:gd name="T33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" h="19">
                <a:moveTo>
                  <a:pt x="0" y="0"/>
                </a:moveTo>
                <a:cubicBezTo>
                  <a:pt x="1" y="5"/>
                  <a:pt x="5" y="9"/>
                  <a:pt x="10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15"/>
                  <a:pt x="13" y="15"/>
                  <a:pt x="13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9"/>
                  <a:pt x="9" y="19"/>
                  <a:pt x="9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5"/>
                  <a:pt x="21" y="15"/>
                  <a:pt x="21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9"/>
                  <a:pt x="17" y="9"/>
                  <a:pt x="17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5" y="9"/>
                  <a:pt x="29" y="5"/>
                  <a:pt x="3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5" y="2"/>
                  <a:pt x="23" y="5"/>
                  <a:pt x="2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7" y="5"/>
                  <a:pt x="4" y="2"/>
                  <a:pt x="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0" name="ïšḷïdê">
            <a:extLst>
              <a:ext uri="{FF2B5EF4-FFF2-40B4-BE49-F238E27FC236}">
                <a16:creationId xmlns:a16="http://schemas.microsoft.com/office/drawing/2014/main" id="{398848B8-7A60-47FA-99D7-926C3791A755}"/>
              </a:ext>
            </a:extLst>
          </p:cNvPr>
          <p:cNvSpPr/>
          <p:nvPr/>
        </p:nvSpPr>
        <p:spPr bwMode="auto">
          <a:xfrm>
            <a:off x="9939931" y="3593115"/>
            <a:ext cx="316300" cy="159588"/>
          </a:xfrm>
          <a:custGeom>
            <a:avLst/>
            <a:gdLst>
              <a:gd name="T0" fmla="*/ 53 w 61"/>
              <a:gd name="T1" fmla="*/ 22 h 31"/>
              <a:gd name="T2" fmla="*/ 61 w 61"/>
              <a:gd name="T3" fmla="*/ 11 h 31"/>
              <a:gd name="T4" fmla="*/ 53 w 61"/>
              <a:gd name="T5" fmla="*/ 1 h 31"/>
              <a:gd name="T6" fmla="*/ 53 w 61"/>
              <a:gd name="T7" fmla="*/ 5 h 31"/>
              <a:gd name="T8" fmla="*/ 57 w 61"/>
              <a:gd name="T9" fmla="*/ 11 h 31"/>
              <a:gd name="T10" fmla="*/ 53 w 61"/>
              <a:gd name="T11" fmla="*/ 17 h 31"/>
              <a:gd name="T12" fmla="*/ 53 w 61"/>
              <a:gd name="T13" fmla="*/ 22 h 31"/>
              <a:gd name="T14" fmla="*/ 26 w 61"/>
              <a:gd name="T15" fmla="*/ 31 h 31"/>
              <a:gd name="T16" fmla="*/ 46 w 61"/>
              <a:gd name="T17" fmla="*/ 21 h 31"/>
              <a:gd name="T18" fmla="*/ 51 w 61"/>
              <a:gd name="T19" fmla="*/ 22 h 31"/>
              <a:gd name="T20" fmla="*/ 53 w 61"/>
              <a:gd name="T21" fmla="*/ 22 h 31"/>
              <a:gd name="T22" fmla="*/ 53 w 61"/>
              <a:gd name="T23" fmla="*/ 17 h 31"/>
              <a:gd name="T24" fmla="*/ 51 w 61"/>
              <a:gd name="T25" fmla="*/ 17 h 31"/>
              <a:gd name="T26" fmla="*/ 49 w 61"/>
              <a:gd name="T27" fmla="*/ 17 h 31"/>
              <a:gd name="T28" fmla="*/ 52 w 61"/>
              <a:gd name="T29" fmla="*/ 5 h 31"/>
              <a:gd name="T30" fmla="*/ 52 w 61"/>
              <a:gd name="T31" fmla="*/ 5 h 31"/>
              <a:gd name="T32" fmla="*/ 52 w 61"/>
              <a:gd name="T33" fmla="*/ 5 h 31"/>
              <a:gd name="T34" fmla="*/ 53 w 61"/>
              <a:gd name="T35" fmla="*/ 5 h 31"/>
              <a:gd name="T36" fmla="*/ 53 w 61"/>
              <a:gd name="T37" fmla="*/ 1 h 31"/>
              <a:gd name="T38" fmla="*/ 51 w 61"/>
              <a:gd name="T39" fmla="*/ 0 h 31"/>
              <a:gd name="T40" fmla="*/ 51 w 61"/>
              <a:gd name="T41" fmla="*/ 0 h 31"/>
              <a:gd name="T42" fmla="*/ 1 w 61"/>
              <a:gd name="T43" fmla="*/ 0 h 31"/>
              <a:gd name="T44" fmla="*/ 0 w 61"/>
              <a:gd name="T45" fmla="*/ 5 h 31"/>
              <a:gd name="T46" fmla="*/ 26 w 61"/>
              <a:gd name="T47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1" h="31">
                <a:moveTo>
                  <a:pt x="53" y="22"/>
                </a:moveTo>
                <a:cubicBezTo>
                  <a:pt x="58" y="21"/>
                  <a:pt x="61" y="16"/>
                  <a:pt x="61" y="11"/>
                </a:cubicBezTo>
                <a:cubicBezTo>
                  <a:pt x="61" y="6"/>
                  <a:pt x="58" y="1"/>
                  <a:pt x="53" y="1"/>
                </a:cubicBezTo>
                <a:cubicBezTo>
                  <a:pt x="53" y="5"/>
                  <a:pt x="53" y="5"/>
                  <a:pt x="53" y="5"/>
                </a:cubicBezTo>
                <a:cubicBezTo>
                  <a:pt x="55" y="6"/>
                  <a:pt x="57" y="8"/>
                  <a:pt x="57" y="11"/>
                </a:cubicBezTo>
                <a:cubicBezTo>
                  <a:pt x="57" y="14"/>
                  <a:pt x="55" y="16"/>
                  <a:pt x="53" y="17"/>
                </a:cubicBezTo>
                <a:lnTo>
                  <a:pt x="53" y="22"/>
                </a:lnTo>
                <a:close/>
                <a:moveTo>
                  <a:pt x="26" y="31"/>
                </a:moveTo>
                <a:cubicBezTo>
                  <a:pt x="34" y="31"/>
                  <a:pt x="41" y="27"/>
                  <a:pt x="46" y="21"/>
                </a:cubicBezTo>
                <a:cubicBezTo>
                  <a:pt x="47" y="22"/>
                  <a:pt x="49" y="22"/>
                  <a:pt x="51" y="22"/>
                </a:cubicBezTo>
                <a:cubicBezTo>
                  <a:pt x="51" y="22"/>
                  <a:pt x="52" y="22"/>
                  <a:pt x="53" y="22"/>
                </a:cubicBezTo>
                <a:cubicBezTo>
                  <a:pt x="53" y="17"/>
                  <a:pt x="53" y="17"/>
                  <a:pt x="53" y="17"/>
                </a:cubicBezTo>
                <a:cubicBezTo>
                  <a:pt x="52" y="17"/>
                  <a:pt x="51" y="17"/>
                  <a:pt x="51" y="17"/>
                </a:cubicBezTo>
                <a:cubicBezTo>
                  <a:pt x="50" y="17"/>
                  <a:pt x="49" y="17"/>
                  <a:pt x="49" y="17"/>
                </a:cubicBezTo>
                <a:cubicBezTo>
                  <a:pt x="51" y="13"/>
                  <a:pt x="52" y="9"/>
                  <a:pt x="52" y="5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5"/>
                  <a:pt x="52" y="5"/>
                  <a:pt x="52" y="5"/>
                </a:cubicBezTo>
                <a:cubicBezTo>
                  <a:pt x="52" y="5"/>
                  <a:pt x="52" y="5"/>
                  <a:pt x="53" y="5"/>
                </a:cubicBezTo>
                <a:cubicBezTo>
                  <a:pt x="53" y="1"/>
                  <a:pt x="53" y="1"/>
                  <a:pt x="53" y="1"/>
                </a:cubicBezTo>
                <a:cubicBezTo>
                  <a:pt x="52" y="0"/>
                  <a:pt x="52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2"/>
                  <a:pt x="0" y="3"/>
                  <a:pt x="0" y="5"/>
                </a:cubicBezTo>
                <a:cubicBezTo>
                  <a:pt x="0" y="19"/>
                  <a:pt x="12" y="31"/>
                  <a:pt x="26" y="3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1" name="ïSḷîďè">
            <a:extLst>
              <a:ext uri="{FF2B5EF4-FFF2-40B4-BE49-F238E27FC236}">
                <a16:creationId xmlns:a16="http://schemas.microsoft.com/office/drawing/2014/main" id="{9FEC3F72-617B-437F-BA41-4435AB7E123F}"/>
              </a:ext>
            </a:extLst>
          </p:cNvPr>
          <p:cNvSpPr/>
          <p:nvPr/>
        </p:nvSpPr>
        <p:spPr bwMode="auto">
          <a:xfrm>
            <a:off x="9939931" y="3764204"/>
            <a:ext cx="290420" cy="25879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2" name="íŝḻidê">
            <a:extLst>
              <a:ext uri="{FF2B5EF4-FFF2-40B4-BE49-F238E27FC236}">
                <a16:creationId xmlns:a16="http://schemas.microsoft.com/office/drawing/2014/main" id="{99B58EA8-2557-499B-B6A1-B97DEEBD6BA3}"/>
              </a:ext>
            </a:extLst>
          </p:cNvPr>
          <p:cNvSpPr/>
          <p:nvPr/>
        </p:nvSpPr>
        <p:spPr bwMode="auto">
          <a:xfrm>
            <a:off x="10007503" y="3452218"/>
            <a:ext cx="51759" cy="135147"/>
          </a:xfrm>
          <a:custGeom>
            <a:avLst/>
            <a:gdLst>
              <a:gd name="T0" fmla="*/ 3 w 10"/>
              <a:gd name="T1" fmla="*/ 19 h 26"/>
              <a:gd name="T2" fmla="*/ 5 w 10"/>
              <a:gd name="T3" fmla="*/ 25 h 26"/>
              <a:gd name="T4" fmla="*/ 9 w 10"/>
              <a:gd name="T5" fmla="*/ 16 h 26"/>
              <a:gd name="T6" fmla="*/ 7 w 10"/>
              <a:gd name="T7" fmla="*/ 11 h 26"/>
              <a:gd name="T8" fmla="*/ 6 w 10"/>
              <a:gd name="T9" fmla="*/ 7 h 26"/>
              <a:gd name="T10" fmla="*/ 4 w 10"/>
              <a:gd name="T11" fmla="*/ 2 h 26"/>
              <a:gd name="T12" fmla="*/ 1 w 10"/>
              <a:gd name="T13" fmla="*/ 11 h 26"/>
              <a:gd name="T14" fmla="*/ 3 w 10"/>
              <a:gd name="T15" fmla="*/ 19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26">
                <a:moveTo>
                  <a:pt x="3" y="19"/>
                </a:moveTo>
                <a:cubicBezTo>
                  <a:pt x="0" y="21"/>
                  <a:pt x="2" y="26"/>
                  <a:pt x="5" y="25"/>
                </a:cubicBezTo>
                <a:cubicBezTo>
                  <a:pt x="9" y="23"/>
                  <a:pt x="10" y="19"/>
                  <a:pt x="9" y="16"/>
                </a:cubicBezTo>
                <a:cubicBezTo>
                  <a:pt x="9" y="14"/>
                  <a:pt x="7" y="12"/>
                  <a:pt x="7" y="11"/>
                </a:cubicBezTo>
                <a:cubicBezTo>
                  <a:pt x="6" y="10"/>
                  <a:pt x="5" y="7"/>
                  <a:pt x="6" y="7"/>
                </a:cubicBezTo>
                <a:cubicBezTo>
                  <a:pt x="9" y="5"/>
                  <a:pt x="7" y="0"/>
                  <a:pt x="4" y="2"/>
                </a:cubicBezTo>
                <a:cubicBezTo>
                  <a:pt x="1" y="4"/>
                  <a:pt x="0" y="8"/>
                  <a:pt x="1" y="11"/>
                </a:cubicBezTo>
                <a:cubicBezTo>
                  <a:pt x="1" y="12"/>
                  <a:pt x="6" y="19"/>
                  <a:pt x="3" y="1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3" name="ïSlîdê">
            <a:extLst>
              <a:ext uri="{FF2B5EF4-FFF2-40B4-BE49-F238E27FC236}">
                <a16:creationId xmlns:a16="http://schemas.microsoft.com/office/drawing/2014/main" id="{C41A9E01-3650-42AB-B117-0DAA84DEFDAF}"/>
              </a:ext>
            </a:extLst>
          </p:cNvPr>
          <p:cNvSpPr/>
          <p:nvPr/>
        </p:nvSpPr>
        <p:spPr bwMode="auto">
          <a:xfrm>
            <a:off x="10079390" y="3452218"/>
            <a:ext cx="51759" cy="135147"/>
          </a:xfrm>
          <a:custGeom>
            <a:avLst/>
            <a:gdLst>
              <a:gd name="T0" fmla="*/ 4 w 10"/>
              <a:gd name="T1" fmla="*/ 19 h 26"/>
              <a:gd name="T2" fmla="*/ 5 w 10"/>
              <a:gd name="T3" fmla="*/ 25 h 26"/>
              <a:gd name="T4" fmla="*/ 9 w 10"/>
              <a:gd name="T5" fmla="*/ 16 h 26"/>
              <a:gd name="T6" fmla="*/ 7 w 10"/>
              <a:gd name="T7" fmla="*/ 11 h 26"/>
              <a:gd name="T8" fmla="*/ 7 w 10"/>
              <a:gd name="T9" fmla="*/ 7 h 26"/>
              <a:gd name="T10" fmla="*/ 4 w 10"/>
              <a:gd name="T11" fmla="*/ 2 h 26"/>
              <a:gd name="T12" fmla="*/ 1 w 10"/>
              <a:gd name="T13" fmla="*/ 11 h 26"/>
              <a:gd name="T14" fmla="*/ 4 w 10"/>
              <a:gd name="T15" fmla="*/ 19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26">
                <a:moveTo>
                  <a:pt x="4" y="19"/>
                </a:moveTo>
                <a:cubicBezTo>
                  <a:pt x="1" y="21"/>
                  <a:pt x="2" y="26"/>
                  <a:pt x="5" y="25"/>
                </a:cubicBezTo>
                <a:cubicBezTo>
                  <a:pt x="9" y="23"/>
                  <a:pt x="10" y="19"/>
                  <a:pt x="9" y="16"/>
                </a:cubicBezTo>
                <a:cubicBezTo>
                  <a:pt x="9" y="14"/>
                  <a:pt x="8" y="12"/>
                  <a:pt x="7" y="11"/>
                </a:cubicBezTo>
                <a:cubicBezTo>
                  <a:pt x="6" y="10"/>
                  <a:pt x="5" y="7"/>
                  <a:pt x="7" y="7"/>
                </a:cubicBezTo>
                <a:cubicBezTo>
                  <a:pt x="10" y="5"/>
                  <a:pt x="7" y="0"/>
                  <a:pt x="4" y="2"/>
                </a:cubicBezTo>
                <a:cubicBezTo>
                  <a:pt x="1" y="4"/>
                  <a:pt x="0" y="8"/>
                  <a:pt x="1" y="11"/>
                </a:cubicBezTo>
                <a:cubicBezTo>
                  <a:pt x="2" y="12"/>
                  <a:pt x="6" y="19"/>
                  <a:pt x="4" y="1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4" name="iŝľiḋé">
            <a:extLst>
              <a:ext uri="{FF2B5EF4-FFF2-40B4-BE49-F238E27FC236}">
                <a16:creationId xmlns:a16="http://schemas.microsoft.com/office/drawing/2014/main" id="{D5A09BD2-C47E-4629-AEA5-0A272C91E9E2}"/>
              </a:ext>
            </a:extLst>
          </p:cNvPr>
          <p:cNvSpPr/>
          <p:nvPr/>
        </p:nvSpPr>
        <p:spPr bwMode="auto">
          <a:xfrm>
            <a:off x="9265636" y="2934636"/>
            <a:ext cx="258791" cy="258791"/>
          </a:xfrm>
          <a:custGeom>
            <a:avLst/>
            <a:gdLst>
              <a:gd name="T0" fmla="*/ 25 w 50"/>
              <a:gd name="T1" fmla="*/ 47 h 50"/>
              <a:gd name="T2" fmla="*/ 29 w 50"/>
              <a:gd name="T3" fmla="*/ 46 h 50"/>
              <a:gd name="T4" fmla="*/ 30 w 50"/>
              <a:gd name="T5" fmla="*/ 50 h 50"/>
              <a:gd name="T6" fmla="*/ 39 w 50"/>
              <a:gd name="T7" fmla="*/ 46 h 50"/>
              <a:gd name="T8" fmla="*/ 38 w 50"/>
              <a:gd name="T9" fmla="*/ 43 h 50"/>
              <a:gd name="T10" fmla="*/ 43 w 50"/>
              <a:gd name="T11" fmla="*/ 37 h 50"/>
              <a:gd name="T12" fmla="*/ 46 w 50"/>
              <a:gd name="T13" fmla="*/ 39 h 50"/>
              <a:gd name="T14" fmla="*/ 50 w 50"/>
              <a:gd name="T15" fmla="*/ 30 h 50"/>
              <a:gd name="T16" fmla="*/ 46 w 50"/>
              <a:gd name="T17" fmla="*/ 29 h 50"/>
              <a:gd name="T18" fmla="*/ 46 w 50"/>
              <a:gd name="T19" fmla="*/ 21 h 50"/>
              <a:gd name="T20" fmla="*/ 50 w 50"/>
              <a:gd name="T21" fmla="*/ 20 h 50"/>
              <a:gd name="T22" fmla="*/ 46 w 50"/>
              <a:gd name="T23" fmla="*/ 11 h 50"/>
              <a:gd name="T24" fmla="*/ 43 w 50"/>
              <a:gd name="T25" fmla="*/ 12 h 50"/>
              <a:gd name="T26" fmla="*/ 37 w 50"/>
              <a:gd name="T27" fmla="*/ 7 h 50"/>
              <a:gd name="T28" fmla="*/ 39 w 50"/>
              <a:gd name="T29" fmla="*/ 4 h 50"/>
              <a:gd name="T30" fmla="*/ 30 w 50"/>
              <a:gd name="T31" fmla="*/ 0 h 50"/>
              <a:gd name="T32" fmla="*/ 29 w 50"/>
              <a:gd name="T33" fmla="*/ 4 h 50"/>
              <a:gd name="T34" fmla="*/ 25 w 50"/>
              <a:gd name="T35" fmla="*/ 3 h 50"/>
              <a:gd name="T36" fmla="*/ 25 w 50"/>
              <a:gd name="T37" fmla="*/ 10 h 50"/>
              <a:gd name="T38" fmla="*/ 38 w 50"/>
              <a:gd name="T39" fmla="*/ 19 h 50"/>
              <a:gd name="T40" fmla="*/ 31 w 50"/>
              <a:gd name="T41" fmla="*/ 38 h 50"/>
              <a:gd name="T42" fmla="*/ 25 w 50"/>
              <a:gd name="T43" fmla="*/ 40 h 50"/>
              <a:gd name="T44" fmla="*/ 25 w 50"/>
              <a:gd name="T45" fmla="*/ 40 h 50"/>
              <a:gd name="T46" fmla="*/ 25 w 50"/>
              <a:gd name="T47" fmla="*/ 47 h 50"/>
              <a:gd name="T48" fmla="*/ 4 w 50"/>
              <a:gd name="T49" fmla="*/ 29 h 50"/>
              <a:gd name="T50" fmla="*/ 0 w 50"/>
              <a:gd name="T51" fmla="*/ 31 h 50"/>
              <a:gd name="T52" fmla="*/ 4 w 50"/>
              <a:gd name="T53" fmla="*/ 39 h 50"/>
              <a:gd name="T54" fmla="*/ 7 w 50"/>
              <a:gd name="T55" fmla="*/ 38 h 50"/>
              <a:gd name="T56" fmla="*/ 13 w 50"/>
              <a:gd name="T57" fmla="*/ 43 h 50"/>
              <a:gd name="T58" fmla="*/ 11 w 50"/>
              <a:gd name="T59" fmla="*/ 46 h 50"/>
              <a:gd name="T60" fmla="*/ 20 w 50"/>
              <a:gd name="T61" fmla="*/ 50 h 50"/>
              <a:gd name="T62" fmla="*/ 21 w 50"/>
              <a:gd name="T63" fmla="*/ 46 h 50"/>
              <a:gd name="T64" fmla="*/ 25 w 50"/>
              <a:gd name="T65" fmla="*/ 47 h 50"/>
              <a:gd name="T66" fmla="*/ 25 w 50"/>
              <a:gd name="T67" fmla="*/ 40 h 50"/>
              <a:gd name="T68" fmla="*/ 12 w 50"/>
              <a:gd name="T69" fmla="*/ 31 h 50"/>
              <a:gd name="T70" fmla="*/ 19 w 50"/>
              <a:gd name="T71" fmla="*/ 12 h 50"/>
              <a:gd name="T72" fmla="*/ 19 w 50"/>
              <a:gd name="T73" fmla="*/ 12 h 50"/>
              <a:gd name="T74" fmla="*/ 25 w 50"/>
              <a:gd name="T75" fmla="*/ 10 h 50"/>
              <a:gd name="T76" fmla="*/ 25 w 50"/>
              <a:gd name="T77" fmla="*/ 10 h 50"/>
              <a:gd name="T78" fmla="*/ 25 w 50"/>
              <a:gd name="T79" fmla="*/ 3 h 50"/>
              <a:gd name="T80" fmla="*/ 21 w 50"/>
              <a:gd name="T81" fmla="*/ 4 h 50"/>
              <a:gd name="T82" fmla="*/ 19 w 50"/>
              <a:gd name="T83" fmla="*/ 0 h 50"/>
              <a:gd name="T84" fmla="*/ 11 w 50"/>
              <a:gd name="T85" fmla="*/ 4 h 50"/>
              <a:gd name="T86" fmla="*/ 12 w 50"/>
              <a:gd name="T87" fmla="*/ 7 h 50"/>
              <a:gd name="T88" fmla="*/ 7 w 50"/>
              <a:gd name="T89" fmla="*/ 13 h 50"/>
              <a:gd name="T90" fmla="*/ 4 w 50"/>
              <a:gd name="T91" fmla="*/ 11 h 50"/>
              <a:gd name="T92" fmla="*/ 0 w 50"/>
              <a:gd name="T93" fmla="*/ 20 h 50"/>
              <a:gd name="T94" fmla="*/ 4 w 50"/>
              <a:gd name="T95" fmla="*/ 21 h 50"/>
              <a:gd name="T96" fmla="*/ 4 w 50"/>
              <a:gd name="T97" fmla="*/ 29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0" h="50">
                <a:moveTo>
                  <a:pt x="25" y="47"/>
                </a:moveTo>
                <a:cubicBezTo>
                  <a:pt x="26" y="47"/>
                  <a:pt x="28" y="47"/>
                  <a:pt x="29" y="46"/>
                </a:cubicBezTo>
                <a:cubicBezTo>
                  <a:pt x="30" y="50"/>
                  <a:pt x="30" y="50"/>
                  <a:pt x="30" y="50"/>
                </a:cubicBezTo>
                <a:cubicBezTo>
                  <a:pt x="39" y="46"/>
                  <a:pt x="39" y="46"/>
                  <a:pt x="39" y="46"/>
                </a:cubicBezTo>
                <a:cubicBezTo>
                  <a:pt x="38" y="43"/>
                  <a:pt x="38" y="43"/>
                  <a:pt x="38" y="43"/>
                </a:cubicBezTo>
                <a:cubicBezTo>
                  <a:pt x="40" y="41"/>
                  <a:pt x="41" y="39"/>
                  <a:pt x="43" y="37"/>
                </a:cubicBezTo>
                <a:cubicBezTo>
                  <a:pt x="46" y="39"/>
                  <a:pt x="46" y="39"/>
                  <a:pt x="46" y="39"/>
                </a:cubicBezTo>
                <a:cubicBezTo>
                  <a:pt x="50" y="30"/>
                  <a:pt x="50" y="30"/>
                  <a:pt x="50" y="30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26"/>
                  <a:pt x="47" y="24"/>
                  <a:pt x="46" y="21"/>
                </a:cubicBezTo>
                <a:cubicBezTo>
                  <a:pt x="50" y="20"/>
                  <a:pt x="50" y="20"/>
                  <a:pt x="50" y="20"/>
                </a:cubicBezTo>
                <a:cubicBezTo>
                  <a:pt x="46" y="11"/>
                  <a:pt x="46" y="11"/>
                  <a:pt x="46" y="11"/>
                </a:cubicBezTo>
                <a:cubicBezTo>
                  <a:pt x="43" y="12"/>
                  <a:pt x="43" y="12"/>
                  <a:pt x="43" y="12"/>
                </a:cubicBezTo>
                <a:cubicBezTo>
                  <a:pt x="41" y="10"/>
                  <a:pt x="39" y="9"/>
                  <a:pt x="37" y="7"/>
                </a:cubicBezTo>
                <a:cubicBezTo>
                  <a:pt x="39" y="4"/>
                  <a:pt x="39" y="4"/>
                  <a:pt x="39" y="4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4"/>
                  <a:pt x="29" y="4"/>
                  <a:pt x="29" y="4"/>
                </a:cubicBezTo>
                <a:cubicBezTo>
                  <a:pt x="27" y="3"/>
                  <a:pt x="26" y="3"/>
                  <a:pt x="25" y="3"/>
                </a:cubicBezTo>
                <a:cubicBezTo>
                  <a:pt x="25" y="10"/>
                  <a:pt x="25" y="10"/>
                  <a:pt x="25" y="10"/>
                </a:cubicBezTo>
                <a:cubicBezTo>
                  <a:pt x="31" y="10"/>
                  <a:pt x="36" y="14"/>
                  <a:pt x="38" y="19"/>
                </a:cubicBezTo>
                <a:cubicBezTo>
                  <a:pt x="42" y="27"/>
                  <a:pt x="38" y="35"/>
                  <a:pt x="31" y="38"/>
                </a:cubicBezTo>
                <a:cubicBezTo>
                  <a:pt x="29" y="39"/>
                  <a:pt x="27" y="40"/>
                  <a:pt x="25" y="40"/>
                </a:cubicBezTo>
                <a:cubicBezTo>
                  <a:pt x="25" y="40"/>
                  <a:pt x="25" y="40"/>
                  <a:pt x="25" y="40"/>
                </a:cubicBezTo>
                <a:lnTo>
                  <a:pt x="25" y="47"/>
                </a:lnTo>
                <a:close/>
                <a:moveTo>
                  <a:pt x="4" y="29"/>
                </a:moveTo>
                <a:cubicBezTo>
                  <a:pt x="0" y="31"/>
                  <a:pt x="0" y="31"/>
                  <a:pt x="0" y="31"/>
                </a:cubicBezTo>
                <a:cubicBezTo>
                  <a:pt x="4" y="39"/>
                  <a:pt x="4" y="39"/>
                  <a:pt x="4" y="39"/>
                </a:cubicBezTo>
                <a:cubicBezTo>
                  <a:pt x="7" y="38"/>
                  <a:pt x="7" y="38"/>
                  <a:pt x="7" y="38"/>
                </a:cubicBezTo>
                <a:cubicBezTo>
                  <a:pt x="9" y="40"/>
                  <a:pt x="11" y="42"/>
                  <a:pt x="13" y="43"/>
                </a:cubicBezTo>
                <a:cubicBezTo>
                  <a:pt x="11" y="46"/>
                  <a:pt x="11" y="46"/>
                  <a:pt x="11" y="46"/>
                </a:cubicBezTo>
                <a:cubicBezTo>
                  <a:pt x="20" y="50"/>
                  <a:pt x="20" y="50"/>
                  <a:pt x="20" y="50"/>
                </a:cubicBezTo>
                <a:cubicBezTo>
                  <a:pt x="21" y="46"/>
                  <a:pt x="21" y="46"/>
                  <a:pt x="21" y="46"/>
                </a:cubicBezTo>
                <a:cubicBezTo>
                  <a:pt x="23" y="47"/>
                  <a:pt x="24" y="47"/>
                  <a:pt x="25" y="47"/>
                </a:cubicBezTo>
                <a:cubicBezTo>
                  <a:pt x="25" y="40"/>
                  <a:pt x="25" y="40"/>
                  <a:pt x="25" y="40"/>
                </a:cubicBezTo>
                <a:cubicBezTo>
                  <a:pt x="19" y="40"/>
                  <a:pt x="14" y="36"/>
                  <a:pt x="12" y="31"/>
                </a:cubicBezTo>
                <a:cubicBezTo>
                  <a:pt x="8" y="23"/>
                  <a:pt x="12" y="15"/>
                  <a:pt x="19" y="12"/>
                </a:cubicBezTo>
                <a:cubicBezTo>
                  <a:pt x="19" y="12"/>
                  <a:pt x="19" y="12"/>
                  <a:pt x="19" y="12"/>
                </a:cubicBezTo>
                <a:cubicBezTo>
                  <a:pt x="21" y="11"/>
                  <a:pt x="23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3"/>
                  <a:pt x="25" y="3"/>
                  <a:pt x="25" y="3"/>
                </a:cubicBezTo>
                <a:cubicBezTo>
                  <a:pt x="24" y="3"/>
                  <a:pt x="22" y="3"/>
                  <a:pt x="21" y="4"/>
                </a:cubicBezTo>
                <a:cubicBezTo>
                  <a:pt x="19" y="0"/>
                  <a:pt x="19" y="0"/>
                  <a:pt x="19" y="0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7"/>
                  <a:pt x="12" y="7"/>
                  <a:pt x="12" y="7"/>
                </a:cubicBezTo>
                <a:cubicBezTo>
                  <a:pt x="10" y="9"/>
                  <a:pt x="8" y="11"/>
                  <a:pt x="7" y="13"/>
                </a:cubicBezTo>
                <a:cubicBezTo>
                  <a:pt x="4" y="11"/>
                  <a:pt x="4" y="11"/>
                  <a:pt x="4" y="11"/>
                </a:cubicBezTo>
                <a:cubicBezTo>
                  <a:pt x="0" y="20"/>
                  <a:pt x="0" y="20"/>
                  <a:pt x="0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4"/>
                  <a:pt x="3" y="27"/>
                  <a:pt x="4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5" name="ïṥḷïḑé">
            <a:extLst>
              <a:ext uri="{FF2B5EF4-FFF2-40B4-BE49-F238E27FC236}">
                <a16:creationId xmlns:a16="http://schemas.microsoft.com/office/drawing/2014/main" id="{D56B7038-4887-4148-A3E0-B8D4D8BCEEE5}"/>
              </a:ext>
            </a:extLst>
          </p:cNvPr>
          <p:cNvSpPr/>
          <p:nvPr/>
        </p:nvSpPr>
        <p:spPr bwMode="auto">
          <a:xfrm>
            <a:off x="8525208" y="4820934"/>
            <a:ext cx="264541" cy="268854"/>
          </a:xfrm>
          <a:custGeom>
            <a:avLst/>
            <a:gdLst>
              <a:gd name="T0" fmla="*/ 38 w 51"/>
              <a:gd name="T1" fmla="*/ 52 h 52"/>
              <a:gd name="T2" fmla="*/ 35 w 51"/>
              <a:gd name="T3" fmla="*/ 52 h 52"/>
              <a:gd name="T4" fmla="*/ 34 w 51"/>
              <a:gd name="T5" fmla="*/ 51 h 52"/>
              <a:gd name="T6" fmla="*/ 30 w 51"/>
              <a:gd name="T7" fmla="*/ 49 h 52"/>
              <a:gd name="T8" fmla="*/ 12 w 51"/>
              <a:gd name="T9" fmla="*/ 49 h 52"/>
              <a:gd name="T10" fmla="*/ 8 w 51"/>
              <a:gd name="T11" fmla="*/ 47 h 52"/>
              <a:gd name="T12" fmla="*/ 1 w 51"/>
              <a:gd name="T13" fmla="*/ 25 h 52"/>
              <a:gd name="T14" fmla="*/ 4 w 51"/>
              <a:gd name="T15" fmla="*/ 20 h 52"/>
              <a:gd name="T16" fmla="*/ 20 w 51"/>
              <a:gd name="T17" fmla="*/ 20 h 52"/>
              <a:gd name="T18" fmla="*/ 19 w 51"/>
              <a:gd name="T19" fmla="*/ 15 h 52"/>
              <a:gd name="T20" fmla="*/ 16 w 51"/>
              <a:gd name="T21" fmla="*/ 7 h 52"/>
              <a:gd name="T22" fmla="*/ 18 w 51"/>
              <a:gd name="T23" fmla="*/ 3 h 52"/>
              <a:gd name="T24" fmla="*/ 24 w 51"/>
              <a:gd name="T25" fmla="*/ 3 h 52"/>
              <a:gd name="T26" fmla="*/ 28 w 51"/>
              <a:gd name="T27" fmla="*/ 13 h 52"/>
              <a:gd name="T28" fmla="*/ 38 w 51"/>
              <a:gd name="T29" fmla="*/ 25 h 52"/>
              <a:gd name="T30" fmla="*/ 40 w 51"/>
              <a:gd name="T31" fmla="*/ 27 h 52"/>
              <a:gd name="T32" fmla="*/ 50 w 51"/>
              <a:gd name="T33" fmla="*/ 37 h 52"/>
              <a:gd name="T34" fmla="*/ 50 w 51"/>
              <a:gd name="T35" fmla="*/ 40 h 52"/>
              <a:gd name="T36" fmla="*/ 38 w 51"/>
              <a:gd name="T37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1" h="52">
                <a:moveTo>
                  <a:pt x="38" y="52"/>
                </a:moveTo>
                <a:cubicBezTo>
                  <a:pt x="37" y="52"/>
                  <a:pt x="36" y="52"/>
                  <a:pt x="35" y="52"/>
                </a:cubicBezTo>
                <a:cubicBezTo>
                  <a:pt x="34" y="51"/>
                  <a:pt x="34" y="51"/>
                  <a:pt x="34" y="51"/>
                </a:cubicBezTo>
                <a:cubicBezTo>
                  <a:pt x="33" y="50"/>
                  <a:pt x="31" y="49"/>
                  <a:pt x="30" y="49"/>
                </a:cubicBezTo>
                <a:cubicBezTo>
                  <a:pt x="12" y="49"/>
                  <a:pt x="12" y="49"/>
                  <a:pt x="12" y="49"/>
                </a:cubicBezTo>
                <a:cubicBezTo>
                  <a:pt x="10" y="49"/>
                  <a:pt x="9" y="48"/>
                  <a:pt x="8" y="47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2"/>
                  <a:pt x="1" y="20"/>
                  <a:pt x="4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18"/>
                  <a:pt x="20" y="16"/>
                  <a:pt x="19" y="15"/>
                </a:cubicBezTo>
                <a:cubicBezTo>
                  <a:pt x="18" y="14"/>
                  <a:pt x="16" y="11"/>
                  <a:pt x="16" y="7"/>
                </a:cubicBezTo>
                <a:cubicBezTo>
                  <a:pt x="16" y="6"/>
                  <a:pt x="17" y="4"/>
                  <a:pt x="18" y="3"/>
                </a:cubicBezTo>
                <a:cubicBezTo>
                  <a:pt x="20" y="0"/>
                  <a:pt x="24" y="0"/>
                  <a:pt x="24" y="3"/>
                </a:cubicBezTo>
                <a:cubicBezTo>
                  <a:pt x="24" y="6"/>
                  <a:pt x="22" y="10"/>
                  <a:pt x="28" y="13"/>
                </a:cubicBezTo>
                <a:cubicBezTo>
                  <a:pt x="34" y="17"/>
                  <a:pt x="38" y="25"/>
                  <a:pt x="38" y="25"/>
                </a:cubicBezTo>
                <a:cubicBezTo>
                  <a:pt x="38" y="25"/>
                  <a:pt x="39" y="26"/>
                  <a:pt x="40" y="27"/>
                </a:cubicBezTo>
                <a:cubicBezTo>
                  <a:pt x="50" y="37"/>
                  <a:pt x="50" y="37"/>
                  <a:pt x="50" y="37"/>
                </a:cubicBezTo>
                <a:cubicBezTo>
                  <a:pt x="51" y="38"/>
                  <a:pt x="51" y="39"/>
                  <a:pt x="50" y="40"/>
                </a:cubicBezTo>
                <a:lnTo>
                  <a:pt x="38" y="5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6" name="î$ļïdé">
            <a:extLst>
              <a:ext uri="{FF2B5EF4-FFF2-40B4-BE49-F238E27FC236}">
                <a16:creationId xmlns:a16="http://schemas.microsoft.com/office/drawing/2014/main" id="{59B7C9EB-8347-4C9D-9A91-01D0D50A44FF}"/>
              </a:ext>
            </a:extLst>
          </p:cNvPr>
          <p:cNvSpPr/>
          <p:nvPr/>
        </p:nvSpPr>
        <p:spPr bwMode="auto">
          <a:xfrm>
            <a:off x="8726489" y="5033718"/>
            <a:ext cx="83388" cy="81951"/>
          </a:xfrm>
          <a:custGeom>
            <a:avLst/>
            <a:gdLst>
              <a:gd name="T0" fmla="*/ 47 w 58"/>
              <a:gd name="T1" fmla="*/ 0 h 57"/>
              <a:gd name="T2" fmla="*/ 0 w 58"/>
              <a:gd name="T3" fmla="*/ 46 h 57"/>
              <a:gd name="T4" fmla="*/ 11 w 58"/>
              <a:gd name="T5" fmla="*/ 57 h 57"/>
              <a:gd name="T6" fmla="*/ 58 w 58"/>
              <a:gd name="T7" fmla="*/ 10 h 57"/>
              <a:gd name="T8" fmla="*/ 47 w 58"/>
              <a:gd name="T9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57">
                <a:moveTo>
                  <a:pt x="47" y="0"/>
                </a:moveTo>
                <a:lnTo>
                  <a:pt x="0" y="46"/>
                </a:lnTo>
                <a:lnTo>
                  <a:pt x="11" y="57"/>
                </a:lnTo>
                <a:lnTo>
                  <a:pt x="58" y="10"/>
                </a:lnTo>
                <a:lnTo>
                  <a:pt x="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7" name="îSľiďe">
            <a:extLst>
              <a:ext uri="{FF2B5EF4-FFF2-40B4-BE49-F238E27FC236}">
                <a16:creationId xmlns:a16="http://schemas.microsoft.com/office/drawing/2014/main" id="{0388411E-CAF9-4733-ABB1-D3783F67F6E9}"/>
              </a:ext>
            </a:extLst>
          </p:cNvPr>
          <p:cNvSpPr/>
          <p:nvPr/>
        </p:nvSpPr>
        <p:spPr bwMode="auto">
          <a:xfrm>
            <a:off x="10700488" y="4116447"/>
            <a:ext cx="41694" cy="40257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8" name="îŝ1ïḓè">
            <a:extLst>
              <a:ext uri="{FF2B5EF4-FFF2-40B4-BE49-F238E27FC236}">
                <a16:creationId xmlns:a16="http://schemas.microsoft.com/office/drawing/2014/main" id="{8A60E0E8-2D1B-4F3B-9456-B25467E528E9}"/>
              </a:ext>
            </a:extLst>
          </p:cNvPr>
          <p:cNvSpPr/>
          <p:nvPr/>
        </p:nvSpPr>
        <p:spPr bwMode="auto">
          <a:xfrm>
            <a:off x="7904110" y="2612585"/>
            <a:ext cx="87701" cy="89140"/>
          </a:xfrm>
          <a:custGeom>
            <a:avLst/>
            <a:gdLst>
              <a:gd name="T0" fmla="*/ 9 w 17"/>
              <a:gd name="T1" fmla="*/ 17 h 17"/>
              <a:gd name="T2" fmla="*/ 17 w 17"/>
              <a:gd name="T3" fmla="*/ 9 h 17"/>
              <a:gd name="T4" fmla="*/ 9 w 17"/>
              <a:gd name="T5" fmla="*/ 0 h 17"/>
              <a:gd name="T6" fmla="*/ 9 w 17"/>
              <a:gd name="T7" fmla="*/ 3 h 17"/>
              <a:gd name="T8" fmla="*/ 14 w 17"/>
              <a:gd name="T9" fmla="*/ 9 h 17"/>
              <a:gd name="T10" fmla="*/ 9 w 17"/>
              <a:gd name="T11" fmla="*/ 14 h 17"/>
              <a:gd name="T12" fmla="*/ 9 w 17"/>
              <a:gd name="T13" fmla="*/ 17 h 17"/>
              <a:gd name="T14" fmla="*/ 9 w 17"/>
              <a:gd name="T15" fmla="*/ 0 h 17"/>
              <a:gd name="T16" fmla="*/ 0 w 17"/>
              <a:gd name="T17" fmla="*/ 9 h 17"/>
              <a:gd name="T18" fmla="*/ 9 w 17"/>
              <a:gd name="T19" fmla="*/ 17 h 17"/>
              <a:gd name="T20" fmla="*/ 9 w 17"/>
              <a:gd name="T21" fmla="*/ 17 h 17"/>
              <a:gd name="T22" fmla="*/ 9 w 17"/>
              <a:gd name="T23" fmla="*/ 14 h 17"/>
              <a:gd name="T24" fmla="*/ 9 w 17"/>
              <a:gd name="T25" fmla="*/ 14 h 17"/>
              <a:gd name="T26" fmla="*/ 9 w 17"/>
              <a:gd name="T27" fmla="*/ 14 h 17"/>
              <a:gd name="T28" fmla="*/ 3 w 17"/>
              <a:gd name="T29" fmla="*/ 9 h 17"/>
              <a:gd name="T30" fmla="*/ 9 w 17"/>
              <a:gd name="T31" fmla="*/ 3 h 17"/>
              <a:gd name="T32" fmla="*/ 9 w 17"/>
              <a:gd name="T33" fmla="*/ 3 h 17"/>
              <a:gd name="T34" fmla="*/ 9 w 17"/>
              <a:gd name="T3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" h="17">
                <a:moveTo>
                  <a:pt x="9" y="17"/>
                </a:moveTo>
                <a:cubicBezTo>
                  <a:pt x="13" y="17"/>
                  <a:pt x="17" y="13"/>
                  <a:pt x="17" y="9"/>
                </a:cubicBezTo>
                <a:cubicBezTo>
                  <a:pt x="17" y="4"/>
                  <a:pt x="13" y="0"/>
                  <a:pt x="9" y="0"/>
                </a:cubicBezTo>
                <a:cubicBezTo>
                  <a:pt x="9" y="3"/>
                  <a:pt x="9" y="3"/>
                  <a:pt x="9" y="3"/>
                </a:cubicBezTo>
                <a:cubicBezTo>
                  <a:pt x="12" y="3"/>
                  <a:pt x="14" y="5"/>
                  <a:pt x="14" y="9"/>
                </a:cubicBezTo>
                <a:cubicBezTo>
                  <a:pt x="14" y="12"/>
                  <a:pt x="12" y="14"/>
                  <a:pt x="9" y="14"/>
                </a:cubicBezTo>
                <a:lnTo>
                  <a:pt x="9" y="17"/>
                </a:lnTo>
                <a:close/>
                <a:moveTo>
                  <a:pt x="9" y="0"/>
                </a:moveTo>
                <a:cubicBezTo>
                  <a:pt x="4" y="0"/>
                  <a:pt x="0" y="4"/>
                  <a:pt x="0" y="9"/>
                </a:cubicBezTo>
                <a:cubicBezTo>
                  <a:pt x="0" y="13"/>
                  <a:pt x="4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5" y="14"/>
                  <a:pt x="3" y="12"/>
                  <a:pt x="3" y="9"/>
                </a:cubicBezTo>
                <a:cubicBezTo>
                  <a:pt x="3" y="5"/>
                  <a:pt x="5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0"/>
                  <a:pt x="9" y="0"/>
                  <a:pt x="9" y="0"/>
                </a:cubicBezTo>
                <a:close/>
              </a:path>
            </a:pathLst>
          </a:custGeom>
          <a:noFill/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9" name="î$ḷïḓè">
            <a:extLst>
              <a:ext uri="{FF2B5EF4-FFF2-40B4-BE49-F238E27FC236}">
                <a16:creationId xmlns:a16="http://schemas.microsoft.com/office/drawing/2014/main" id="{D8D2D2E4-90C7-4561-B197-F0831E02B17F}"/>
              </a:ext>
            </a:extLst>
          </p:cNvPr>
          <p:cNvSpPr/>
          <p:nvPr/>
        </p:nvSpPr>
        <p:spPr bwMode="auto">
          <a:xfrm>
            <a:off x="7850913" y="5157362"/>
            <a:ext cx="21566" cy="51759"/>
          </a:xfrm>
          <a:custGeom>
            <a:avLst/>
            <a:gdLst>
              <a:gd name="T0" fmla="*/ 1 w 4"/>
              <a:gd name="T1" fmla="*/ 8 h 10"/>
              <a:gd name="T2" fmla="*/ 4 w 4"/>
              <a:gd name="T3" fmla="*/ 3 h 10"/>
              <a:gd name="T4" fmla="*/ 1 w 4"/>
              <a:gd name="T5" fmla="*/ 0 h 10"/>
              <a:gd name="T6" fmla="*/ 1 w 4"/>
              <a:gd name="T7" fmla="*/ 8 h 10"/>
              <a:gd name="T8" fmla="*/ 1 w 4"/>
              <a:gd name="T9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0">
                <a:moveTo>
                  <a:pt x="1" y="8"/>
                </a:moveTo>
                <a:cubicBezTo>
                  <a:pt x="2" y="6"/>
                  <a:pt x="3" y="5"/>
                  <a:pt x="4" y="3"/>
                </a:cubicBezTo>
                <a:cubicBezTo>
                  <a:pt x="3" y="2"/>
                  <a:pt x="2" y="1"/>
                  <a:pt x="1" y="0"/>
                </a:cubicBezTo>
                <a:cubicBezTo>
                  <a:pt x="1" y="8"/>
                  <a:pt x="1" y="8"/>
                  <a:pt x="1" y="8"/>
                </a:cubicBezTo>
                <a:cubicBezTo>
                  <a:pt x="1" y="10"/>
                  <a:pt x="0" y="10"/>
                  <a:pt x="1" y="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0" name="îṣḷiḓè">
            <a:extLst>
              <a:ext uri="{FF2B5EF4-FFF2-40B4-BE49-F238E27FC236}">
                <a16:creationId xmlns:a16="http://schemas.microsoft.com/office/drawing/2014/main" id="{4BECE577-B36B-4813-A798-385940B7F4F1}"/>
              </a:ext>
            </a:extLst>
          </p:cNvPr>
          <p:cNvSpPr/>
          <p:nvPr/>
        </p:nvSpPr>
        <p:spPr bwMode="auto">
          <a:xfrm>
            <a:off x="8172965" y="5535484"/>
            <a:ext cx="357994" cy="161025"/>
          </a:xfrm>
          <a:custGeom>
            <a:avLst/>
            <a:gdLst>
              <a:gd name="T0" fmla="*/ 54 w 69"/>
              <a:gd name="T1" fmla="*/ 31 h 31"/>
              <a:gd name="T2" fmla="*/ 69 w 69"/>
              <a:gd name="T3" fmla="*/ 31 h 31"/>
              <a:gd name="T4" fmla="*/ 69 w 69"/>
              <a:gd name="T5" fmla="*/ 12 h 31"/>
              <a:gd name="T6" fmla="*/ 61 w 69"/>
              <a:gd name="T7" fmla="*/ 12 h 31"/>
              <a:gd name="T8" fmla="*/ 61 w 69"/>
              <a:gd name="T9" fmla="*/ 6 h 31"/>
              <a:gd name="T10" fmla="*/ 54 w 69"/>
              <a:gd name="T11" fmla="*/ 3 h 31"/>
              <a:gd name="T12" fmla="*/ 54 w 69"/>
              <a:gd name="T13" fmla="*/ 18 h 31"/>
              <a:gd name="T14" fmla="*/ 60 w 69"/>
              <a:gd name="T15" fmla="*/ 18 h 31"/>
              <a:gd name="T16" fmla="*/ 60 w 69"/>
              <a:gd name="T17" fmla="*/ 26 h 31"/>
              <a:gd name="T18" fmla="*/ 60 w 69"/>
              <a:gd name="T19" fmla="*/ 26 h 31"/>
              <a:gd name="T20" fmla="*/ 54 w 69"/>
              <a:gd name="T21" fmla="*/ 26 h 31"/>
              <a:gd name="T22" fmla="*/ 54 w 69"/>
              <a:gd name="T23" fmla="*/ 31 h 31"/>
              <a:gd name="T24" fmla="*/ 45 w 69"/>
              <a:gd name="T25" fmla="*/ 0 h 31"/>
              <a:gd name="T26" fmla="*/ 45 w 69"/>
              <a:gd name="T27" fmla="*/ 12 h 31"/>
              <a:gd name="T28" fmla="*/ 34 w 69"/>
              <a:gd name="T29" fmla="*/ 12 h 31"/>
              <a:gd name="T30" fmla="*/ 34 w 69"/>
              <a:gd name="T31" fmla="*/ 18 h 31"/>
              <a:gd name="T32" fmla="*/ 40 w 69"/>
              <a:gd name="T33" fmla="*/ 18 h 31"/>
              <a:gd name="T34" fmla="*/ 40 w 69"/>
              <a:gd name="T35" fmla="*/ 26 h 31"/>
              <a:gd name="T36" fmla="*/ 40 w 69"/>
              <a:gd name="T37" fmla="*/ 26 h 31"/>
              <a:gd name="T38" fmla="*/ 34 w 69"/>
              <a:gd name="T39" fmla="*/ 26 h 31"/>
              <a:gd name="T40" fmla="*/ 34 w 69"/>
              <a:gd name="T41" fmla="*/ 31 h 31"/>
              <a:gd name="T42" fmla="*/ 54 w 69"/>
              <a:gd name="T43" fmla="*/ 31 h 31"/>
              <a:gd name="T44" fmla="*/ 54 w 69"/>
              <a:gd name="T45" fmla="*/ 26 h 31"/>
              <a:gd name="T46" fmla="*/ 48 w 69"/>
              <a:gd name="T47" fmla="*/ 26 h 31"/>
              <a:gd name="T48" fmla="*/ 48 w 69"/>
              <a:gd name="T49" fmla="*/ 18 h 31"/>
              <a:gd name="T50" fmla="*/ 54 w 69"/>
              <a:gd name="T51" fmla="*/ 18 h 31"/>
              <a:gd name="T52" fmla="*/ 54 w 69"/>
              <a:gd name="T53" fmla="*/ 3 h 31"/>
              <a:gd name="T54" fmla="*/ 45 w 69"/>
              <a:gd name="T55" fmla="*/ 0 h 31"/>
              <a:gd name="T56" fmla="*/ 34 w 69"/>
              <a:gd name="T57" fmla="*/ 12 h 31"/>
              <a:gd name="T58" fmla="*/ 15 w 69"/>
              <a:gd name="T59" fmla="*/ 12 h 31"/>
              <a:gd name="T60" fmla="*/ 15 w 69"/>
              <a:gd name="T61" fmla="*/ 18 h 31"/>
              <a:gd name="T62" fmla="*/ 21 w 69"/>
              <a:gd name="T63" fmla="*/ 18 h 31"/>
              <a:gd name="T64" fmla="*/ 21 w 69"/>
              <a:gd name="T65" fmla="*/ 26 h 31"/>
              <a:gd name="T66" fmla="*/ 21 w 69"/>
              <a:gd name="T67" fmla="*/ 26 h 31"/>
              <a:gd name="T68" fmla="*/ 15 w 69"/>
              <a:gd name="T69" fmla="*/ 26 h 31"/>
              <a:gd name="T70" fmla="*/ 15 w 69"/>
              <a:gd name="T71" fmla="*/ 31 h 31"/>
              <a:gd name="T72" fmla="*/ 34 w 69"/>
              <a:gd name="T73" fmla="*/ 31 h 31"/>
              <a:gd name="T74" fmla="*/ 34 w 69"/>
              <a:gd name="T75" fmla="*/ 26 h 31"/>
              <a:gd name="T76" fmla="*/ 29 w 69"/>
              <a:gd name="T77" fmla="*/ 26 h 31"/>
              <a:gd name="T78" fmla="*/ 29 w 69"/>
              <a:gd name="T79" fmla="*/ 18 h 31"/>
              <a:gd name="T80" fmla="*/ 34 w 69"/>
              <a:gd name="T81" fmla="*/ 18 h 31"/>
              <a:gd name="T82" fmla="*/ 34 w 69"/>
              <a:gd name="T83" fmla="*/ 12 h 31"/>
              <a:gd name="T84" fmla="*/ 15 w 69"/>
              <a:gd name="T85" fmla="*/ 12 h 31"/>
              <a:gd name="T86" fmla="*/ 0 w 69"/>
              <a:gd name="T87" fmla="*/ 12 h 31"/>
              <a:gd name="T88" fmla="*/ 0 w 69"/>
              <a:gd name="T89" fmla="*/ 31 h 31"/>
              <a:gd name="T90" fmla="*/ 15 w 69"/>
              <a:gd name="T91" fmla="*/ 31 h 31"/>
              <a:gd name="T92" fmla="*/ 15 w 69"/>
              <a:gd name="T93" fmla="*/ 26 h 31"/>
              <a:gd name="T94" fmla="*/ 9 w 69"/>
              <a:gd name="T95" fmla="*/ 26 h 31"/>
              <a:gd name="T96" fmla="*/ 9 w 69"/>
              <a:gd name="T97" fmla="*/ 18 h 31"/>
              <a:gd name="T98" fmla="*/ 15 w 69"/>
              <a:gd name="T99" fmla="*/ 18 h 31"/>
              <a:gd name="T100" fmla="*/ 15 w 69"/>
              <a:gd name="T101" fmla="*/ 12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9" h="31">
                <a:moveTo>
                  <a:pt x="54" y="31"/>
                </a:moveTo>
                <a:cubicBezTo>
                  <a:pt x="69" y="31"/>
                  <a:pt x="69" y="31"/>
                  <a:pt x="69" y="31"/>
                </a:cubicBezTo>
                <a:cubicBezTo>
                  <a:pt x="69" y="12"/>
                  <a:pt x="69" y="12"/>
                  <a:pt x="69" y="12"/>
                </a:cubicBezTo>
                <a:cubicBezTo>
                  <a:pt x="61" y="12"/>
                  <a:pt x="61" y="12"/>
                  <a:pt x="61" y="12"/>
                </a:cubicBezTo>
                <a:cubicBezTo>
                  <a:pt x="61" y="6"/>
                  <a:pt x="61" y="6"/>
                  <a:pt x="61" y="6"/>
                </a:cubicBezTo>
                <a:cubicBezTo>
                  <a:pt x="59" y="5"/>
                  <a:pt x="57" y="4"/>
                  <a:pt x="54" y="3"/>
                </a:cubicBezTo>
                <a:cubicBezTo>
                  <a:pt x="54" y="18"/>
                  <a:pt x="54" y="18"/>
                  <a:pt x="54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26"/>
                  <a:pt x="60" y="26"/>
                  <a:pt x="60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54" y="26"/>
                  <a:pt x="54" y="26"/>
                  <a:pt x="54" y="26"/>
                </a:cubicBezTo>
                <a:lnTo>
                  <a:pt x="54" y="31"/>
                </a:lnTo>
                <a:close/>
                <a:moveTo>
                  <a:pt x="45" y="0"/>
                </a:moveTo>
                <a:cubicBezTo>
                  <a:pt x="45" y="12"/>
                  <a:pt x="45" y="12"/>
                  <a:pt x="45" y="12"/>
                </a:cubicBezTo>
                <a:cubicBezTo>
                  <a:pt x="34" y="12"/>
                  <a:pt x="34" y="12"/>
                  <a:pt x="34" y="12"/>
                </a:cubicBezTo>
                <a:cubicBezTo>
                  <a:pt x="34" y="18"/>
                  <a:pt x="34" y="18"/>
                  <a:pt x="34" y="18"/>
                </a:cubicBezTo>
                <a:cubicBezTo>
                  <a:pt x="40" y="18"/>
                  <a:pt x="40" y="18"/>
                  <a:pt x="40" y="18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31"/>
                  <a:pt x="34" y="31"/>
                  <a:pt x="34" y="31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26"/>
                  <a:pt x="54" y="26"/>
                  <a:pt x="54" y="26"/>
                </a:cubicBezTo>
                <a:cubicBezTo>
                  <a:pt x="48" y="26"/>
                  <a:pt x="48" y="26"/>
                  <a:pt x="48" y="26"/>
                </a:cubicBezTo>
                <a:cubicBezTo>
                  <a:pt x="48" y="18"/>
                  <a:pt x="48" y="18"/>
                  <a:pt x="48" y="18"/>
                </a:cubicBezTo>
                <a:cubicBezTo>
                  <a:pt x="54" y="18"/>
                  <a:pt x="54" y="18"/>
                  <a:pt x="54" y="18"/>
                </a:cubicBezTo>
                <a:cubicBezTo>
                  <a:pt x="54" y="3"/>
                  <a:pt x="54" y="3"/>
                  <a:pt x="54" y="3"/>
                </a:cubicBezTo>
                <a:cubicBezTo>
                  <a:pt x="51" y="2"/>
                  <a:pt x="48" y="1"/>
                  <a:pt x="45" y="0"/>
                </a:cubicBezTo>
                <a:close/>
                <a:moveTo>
                  <a:pt x="34" y="12"/>
                </a:moveTo>
                <a:cubicBezTo>
                  <a:pt x="15" y="12"/>
                  <a:pt x="15" y="12"/>
                  <a:pt x="15" y="12"/>
                </a:cubicBezTo>
                <a:cubicBezTo>
                  <a:pt x="15" y="18"/>
                  <a:pt x="15" y="18"/>
                  <a:pt x="15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26"/>
                  <a:pt x="21" y="26"/>
                  <a:pt x="21" y="26"/>
                </a:cubicBezTo>
                <a:cubicBezTo>
                  <a:pt x="21" y="26"/>
                  <a:pt x="21" y="26"/>
                  <a:pt x="21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31"/>
                  <a:pt x="15" y="31"/>
                  <a:pt x="15" y="31"/>
                </a:cubicBezTo>
                <a:cubicBezTo>
                  <a:pt x="34" y="31"/>
                  <a:pt x="34" y="31"/>
                  <a:pt x="34" y="31"/>
                </a:cubicBezTo>
                <a:cubicBezTo>
                  <a:pt x="34" y="26"/>
                  <a:pt x="34" y="26"/>
                  <a:pt x="34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18"/>
                  <a:pt x="29" y="18"/>
                  <a:pt x="29" y="18"/>
                </a:cubicBezTo>
                <a:cubicBezTo>
                  <a:pt x="34" y="18"/>
                  <a:pt x="34" y="18"/>
                  <a:pt x="34" y="18"/>
                </a:cubicBezTo>
                <a:lnTo>
                  <a:pt x="34" y="12"/>
                </a:lnTo>
                <a:close/>
                <a:moveTo>
                  <a:pt x="15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31"/>
                  <a:pt x="0" y="31"/>
                  <a:pt x="0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26"/>
                  <a:pt x="15" y="26"/>
                  <a:pt x="15" y="26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18"/>
                  <a:pt x="9" y="18"/>
                  <a:pt x="9" y="18"/>
                </a:cubicBezTo>
                <a:cubicBezTo>
                  <a:pt x="15" y="18"/>
                  <a:pt x="15" y="18"/>
                  <a:pt x="15" y="18"/>
                </a:cubicBezTo>
                <a:lnTo>
                  <a:pt x="15" y="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1" name="ïṥ1iḑê">
            <a:extLst>
              <a:ext uri="{FF2B5EF4-FFF2-40B4-BE49-F238E27FC236}">
                <a16:creationId xmlns:a16="http://schemas.microsoft.com/office/drawing/2014/main" id="{6A921537-8B2E-4A77-87D8-590DEC3B547E}"/>
              </a:ext>
            </a:extLst>
          </p:cNvPr>
          <p:cNvSpPr/>
          <p:nvPr/>
        </p:nvSpPr>
        <p:spPr bwMode="auto">
          <a:xfrm>
            <a:off x="8085263" y="5706574"/>
            <a:ext cx="485951" cy="155275"/>
          </a:xfrm>
          <a:custGeom>
            <a:avLst/>
            <a:gdLst>
              <a:gd name="T0" fmla="*/ 328 w 338"/>
              <a:gd name="T1" fmla="*/ 108 h 108"/>
              <a:gd name="T2" fmla="*/ 338 w 338"/>
              <a:gd name="T3" fmla="*/ 0 h 108"/>
              <a:gd name="T4" fmla="*/ 0 w 338"/>
              <a:gd name="T5" fmla="*/ 0 h 108"/>
              <a:gd name="T6" fmla="*/ 39 w 338"/>
              <a:gd name="T7" fmla="*/ 108 h 108"/>
              <a:gd name="T8" fmla="*/ 328 w 338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" h="108">
                <a:moveTo>
                  <a:pt x="328" y="108"/>
                </a:moveTo>
                <a:lnTo>
                  <a:pt x="338" y="0"/>
                </a:lnTo>
                <a:lnTo>
                  <a:pt x="0" y="0"/>
                </a:lnTo>
                <a:lnTo>
                  <a:pt x="39" y="108"/>
                </a:lnTo>
                <a:lnTo>
                  <a:pt x="328" y="10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ís1îḋe">
            <a:extLst>
              <a:ext uri="{FF2B5EF4-FFF2-40B4-BE49-F238E27FC236}">
                <a16:creationId xmlns:a16="http://schemas.microsoft.com/office/drawing/2014/main" id="{59BE2C6F-9C55-4E71-862D-46EE8C0211D1}"/>
              </a:ext>
            </a:extLst>
          </p:cNvPr>
          <p:cNvSpPr/>
          <p:nvPr/>
        </p:nvSpPr>
        <p:spPr bwMode="auto">
          <a:xfrm>
            <a:off x="7291639" y="4592335"/>
            <a:ext cx="228599" cy="326365"/>
          </a:xfrm>
          <a:custGeom>
            <a:avLst/>
            <a:gdLst>
              <a:gd name="T0" fmla="*/ 41 w 44"/>
              <a:gd name="T1" fmla="*/ 0 h 63"/>
              <a:gd name="T2" fmla="*/ 0 w 44"/>
              <a:gd name="T3" fmla="*/ 43 h 63"/>
              <a:gd name="T4" fmla="*/ 5 w 44"/>
              <a:gd name="T5" fmla="*/ 63 h 63"/>
              <a:gd name="T6" fmla="*/ 5 w 44"/>
              <a:gd name="T7" fmla="*/ 52 h 63"/>
              <a:gd name="T8" fmla="*/ 7 w 44"/>
              <a:gd name="T9" fmla="*/ 46 h 63"/>
              <a:gd name="T10" fmla="*/ 7 w 44"/>
              <a:gd name="T11" fmla="*/ 43 h 63"/>
              <a:gd name="T12" fmla="*/ 43 w 44"/>
              <a:gd name="T13" fmla="*/ 7 h 63"/>
              <a:gd name="T14" fmla="*/ 44 w 44"/>
              <a:gd name="T15" fmla="*/ 7 h 63"/>
              <a:gd name="T16" fmla="*/ 41 w 44"/>
              <a:gd name="T1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" h="63">
                <a:moveTo>
                  <a:pt x="41" y="0"/>
                </a:moveTo>
                <a:cubicBezTo>
                  <a:pt x="19" y="1"/>
                  <a:pt x="0" y="20"/>
                  <a:pt x="0" y="43"/>
                </a:cubicBezTo>
                <a:cubicBezTo>
                  <a:pt x="0" y="50"/>
                  <a:pt x="2" y="57"/>
                  <a:pt x="5" y="63"/>
                </a:cubicBezTo>
                <a:cubicBezTo>
                  <a:pt x="5" y="52"/>
                  <a:pt x="5" y="52"/>
                  <a:pt x="5" y="52"/>
                </a:cubicBezTo>
                <a:cubicBezTo>
                  <a:pt x="5" y="50"/>
                  <a:pt x="6" y="48"/>
                  <a:pt x="7" y="46"/>
                </a:cubicBezTo>
                <a:cubicBezTo>
                  <a:pt x="7" y="45"/>
                  <a:pt x="7" y="44"/>
                  <a:pt x="7" y="43"/>
                </a:cubicBezTo>
                <a:cubicBezTo>
                  <a:pt x="7" y="23"/>
                  <a:pt x="23" y="7"/>
                  <a:pt x="43" y="7"/>
                </a:cubicBezTo>
                <a:cubicBezTo>
                  <a:pt x="43" y="7"/>
                  <a:pt x="44" y="7"/>
                  <a:pt x="44" y="7"/>
                </a:cubicBezTo>
                <a:cubicBezTo>
                  <a:pt x="43" y="4"/>
                  <a:pt x="42" y="2"/>
                  <a:pt x="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" name="îšḻíḓé">
            <a:extLst>
              <a:ext uri="{FF2B5EF4-FFF2-40B4-BE49-F238E27FC236}">
                <a16:creationId xmlns:a16="http://schemas.microsoft.com/office/drawing/2014/main" id="{07875B23-10B4-444D-B0BE-CF522B7F08EE}"/>
              </a:ext>
            </a:extLst>
          </p:cNvPr>
          <p:cNvSpPr/>
          <p:nvPr/>
        </p:nvSpPr>
        <p:spPr bwMode="auto">
          <a:xfrm>
            <a:off x="7333333" y="4815183"/>
            <a:ext cx="99202" cy="176840"/>
          </a:xfrm>
          <a:custGeom>
            <a:avLst/>
            <a:gdLst>
              <a:gd name="T0" fmla="*/ 0 w 19"/>
              <a:gd name="T1" fmla="*/ 7 h 34"/>
              <a:gd name="T2" fmla="*/ 0 w 19"/>
              <a:gd name="T3" fmla="*/ 9 h 34"/>
              <a:gd name="T4" fmla="*/ 0 w 19"/>
              <a:gd name="T5" fmla="*/ 20 h 34"/>
              <a:gd name="T6" fmla="*/ 0 w 19"/>
              <a:gd name="T7" fmla="*/ 25 h 34"/>
              <a:gd name="T8" fmla="*/ 13 w 19"/>
              <a:gd name="T9" fmla="*/ 34 h 34"/>
              <a:gd name="T10" fmla="*/ 19 w 19"/>
              <a:gd name="T11" fmla="*/ 34 h 34"/>
              <a:gd name="T12" fmla="*/ 19 w 19"/>
              <a:gd name="T13" fmla="*/ 0 h 34"/>
              <a:gd name="T14" fmla="*/ 13 w 19"/>
              <a:gd name="T15" fmla="*/ 0 h 34"/>
              <a:gd name="T16" fmla="*/ 0 w 19"/>
              <a:gd name="T17" fmla="*/ 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" h="34">
                <a:moveTo>
                  <a:pt x="0" y="7"/>
                </a:moveTo>
                <a:cubicBezTo>
                  <a:pt x="0" y="8"/>
                  <a:pt x="0" y="8"/>
                  <a:pt x="0" y="9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0"/>
                  <a:pt x="6" y="34"/>
                  <a:pt x="13" y="34"/>
                </a:cubicBezTo>
                <a:cubicBezTo>
                  <a:pt x="19" y="34"/>
                  <a:pt x="19" y="34"/>
                  <a:pt x="19" y="34"/>
                </a:cubicBezTo>
                <a:cubicBezTo>
                  <a:pt x="19" y="0"/>
                  <a:pt x="19" y="0"/>
                  <a:pt x="19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7" y="0"/>
                  <a:pt x="1" y="3"/>
                  <a:pt x="0" y="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îSḷiḋè">
            <a:extLst>
              <a:ext uri="{FF2B5EF4-FFF2-40B4-BE49-F238E27FC236}">
                <a16:creationId xmlns:a16="http://schemas.microsoft.com/office/drawing/2014/main" id="{98A4F698-6C8B-4C84-81EF-63DBA4228CC1}"/>
              </a:ext>
            </a:extLst>
          </p:cNvPr>
          <p:cNvSpPr/>
          <p:nvPr/>
        </p:nvSpPr>
        <p:spPr bwMode="auto">
          <a:xfrm>
            <a:off x="7597874" y="4815183"/>
            <a:ext cx="93452" cy="176840"/>
          </a:xfrm>
          <a:custGeom>
            <a:avLst/>
            <a:gdLst>
              <a:gd name="T0" fmla="*/ 1 w 18"/>
              <a:gd name="T1" fmla="*/ 0 h 34"/>
              <a:gd name="T2" fmla="*/ 0 w 18"/>
              <a:gd name="T3" fmla="*/ 0 h 34"/>
              <a:gd name="T4" fmla="*/ 0 w 18"/>
              <a:gd name="T5" fmla="*/ 34 h 34"/>
              <a:gd name="T6" fmla="*/ 6 w 18"/>
              <a:gd name="T7" fmla="*/ 34 h 34"/>
              <a:gd name="T8" fmla="*/ 18 w 18"/>
              <a:gd name="T9" fmla="*/ 28 h 34"/>
              <a:gd name="T10" fmla="*/ 1 w 18"/>
              <a:gd name="T11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34">
                <a:moveTo>
                  <a:pt x="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12" y="34"/>
                  <a:pt x="17" y="31"/>
                  <a:pt x="18" y="28"/>
                </a:cubicBezTo>
                <a:cubicBezTo>
                  <a:pt x="12" y="19"/>
                  <a:pt x="7" y="9"/>
                  <a:pt x="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5" name="ïŝľiḍè">
            <a:extLst>
              <a:ext uri="{FF2B5EF4-FFF2-40B4-BE49-F238E27FC236}">
                <a16:creationId xmlns:a16="http://schemas.microsoft.com/office/drawing/2014/main" id="{06749B10-A217-4ED9-9B61-B1CB6E3162CE}"/>
              </a:ext>
            </a:extLst>
          </p:cNvPr>
          <p:cNvSpPr/>
          <p:nvPr/>
        </p:nvSpPr>
        <p:spPr bwMode="auto">
          <a:xfrm>
            <a:off x="9420911" y="2266092"/>
            <a:ext cx="73324" cy="258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6" name="ïṩliḍè">
            <a:extLst>
              <a:ext uri="{FF2B5EF4-FFF2-40B4-BE49-F238E27FC236}">
                <a16:creationId xmlns:a16="http://schemas.microsoft.com/office/drawing/2014/main" id="{AA4F9B02-D0FD-4456-92D7-A8D987209E5C}"/>
              </a:ext>
            </a:extLst>
          </p:cNvPr>
          <p:cNvSpPr/>
          <p:nvPr/>
        </p:nvSpPr>
        <p:spPr bwMode="auto">
          <a:xfrm>
            <a:off x="9152057" y="2307786"/>
            <a:ext cx="388186" cy="264541"/>
          </a:xfrm>
          <a:custGeom>
            <a:avLst/>
            <a:gdLst>
              <a:gd name="T0" fmla="*/ 75 w 75"/>
              <a:gd name="T1" fmla="*/ 51 h 51"/>
              <a:gd name="T2" fmla="*/ 75 w 75"/>
              <a:gd name="T3" fmla="*/ 0 h 51"/>
              <a:gd name="T4" fmla="*/ 0 w 75"/>
              <a:gd name="T5" fmla="*/ 0 h 51"/>
              <a:gd name="T6" fmla="*/ 0 w 75"/>
              <a:gd name="T7" fmla="*/ 34 h 51"/>
              <a:gd name="T8" fmla="*/ 19 w 75"/>
              <a:gd name="T9" fmla="*/ 37 h 51"/>
              <a:gd name="T10" fmla="*/ 17 w 75"/>
              <a:gd name="T11" fmla="*/ 27 h 51"/>
              <a:gd name="T12" fmla="*/ 38 w 75"/>
              <a:gd name="T13" fmla="*/ 6 h 51"/>
              <a:gd name="T14" fmla="*/ 38 w 75"/>
              <a:gd name="T15" fmla="*/ 6 h 51"/>
              <a:gd name="T16" fmla="*/ 58 w 75"/>
              <a:gd name="T17" fmla="*/ 27 h 51"/>
              <a:gd name="T18" fmla="*/ 50 w 75"/>
              <a:gd name="T19" fmla="*/ 43 h 51"/>
              <a:gd name="T20" fmla="*/ 75 w 75"/>
              <a:gd name="T21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5" h="51">
                <a:moveTo>
                  <a:pt x="75" y="51"/>
                </a:moveTo>
                <a:cubicBezTo>
                  <a:pt x="75" y="0"/>
                  <a:pt x="75" y="0"/>
                  <a:pt x="7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7" y="35"/>
                  <a:pt x="13" y="36"/>
                  <a:pt x="19" y="37"/>
                </a:cubicBezTo>
                <a:cubicBezTo>
                  <a:pt x="18" y="34"/>
                  <a:pt x="17" y="30"/>
                  <a:pt x="17" y="27"/>
                </a:cubicBezTo>
                <a:cubicBezTo>
                  <a:pt x="17" y="15"/>
                  <a:pt x="26" y="6"/>
                  <a:pt x="38" y="6"/>
                </a:cubicBezTo>
                <a:cubicBezTo>
                  <a:pt x="38" y="6"/>
                  <a:pt x="38" y="6"/>
                  <a:pt x="38" y="6"/>
                </a:cubicBezTo>
                <a:cubicBezTo>
                  <a:pt x="49" y="6"/>
                  <a:pt x="58" y="15"/>
                  <a:pt x="58" y="27"/>
                </a:cubicBezTo>
                <a:cubicBezTo>
                  <a:pt x="58" y="33"/>
                  <a:pt x="55" y="39"/>
                  <a:pt x="50" y="43"/>
                </a:cubicBezTo>
                <a:cubicBezTo>
                  <a:pt x="59" y="46"/>
                  <a:pt x="67" y="48"/>
                  <a:pt x="75" y="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ïś1iḑé">
            <a:extLst>
              <a:ext uri="{FF2B5EF4-FFF2-40B4-BE49-F238E27FC236}">
                <a16:creationId xmlns:a16="http://schemas.microsoft.com/office/drawing/2014/main" id="{4618E97D-1C13-4DB8-8800-8ACD71785124}"/>
              </a:ext>
            </a:extLst>
          </p:cNvPr>
          <p:cNvSpPr/>
          <p:nvPr/>
        </p:nvSpPr>
        <p:spPr bwMode="auto">
          <a:xfrm>
            <a:off x="9271387" y="2369609"/>
            <a:ext cx="149524" cy="150961"/>
          </a:xfrm>
          <a:custGeom>
            <a:avLst/>
            <a:gdLst>
              <a:gd name="T0" fmla="*/ 16 w 29"/>
              <a:gd name="T1" fmla="*/ 29 h 29"/>
              <a:gd name="T2" fmla="*/ 29 w 29"/>
              <a:gd name="T3" fmla="*/ 15 h 29"/>
              <a:gd name="T4" fmla="*/ 15 w 29"/>
              <a:gd name="T5" fmla="*/ 0 h 29"/>
              <a:gd name="T6" fmla="*/ 0 w 29"/>
              <a:gd name="T7" fmla="*/ 15 h 29"/>
              <a:gd name="T8" fmla="*/ 8 w 29"/>
              <a:gd name="T9" fmla="*/ 27 h 29"/>
              <a:gd name="T10" fmla="*/ 16 w 29"/>
              <a:gd name="T11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29">
                <a:moveTo>
                  <a:pt x="16" y="29"/>
                </a:moveTo>
                <a:cubicBezTo>
                  <a:pt x="23" y="28"/>
                  <a:pt x="29" y="22"/>
                  <a:pt x="29" y="15"/>
                </a:cubicBezTo>
                <a:cubicBezTo>
                  <a:pt x="29" y="7"/>
                  <a:pt x="22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20"/>
                  <a:pt x="3" y="24"/>
                  <a:pt x="8" y="27"/>
                </a:cubicBezTo>
                <a:cubicBezTo>
                  <a:pt x="10" y="27"/>
                  <a:pt x="13" y="28"/>
                  <a:pt x="16" y="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íS1ïḋê">
            <a:extLst>
              <a:ext uri="{FF2B5EF4-FFF2-40B4-BE49-F238E27FC236}">
                <a16:creationId xmlns:a16="http://schemas.microsoft.com/office/drawing/2014/main" id="{91B93717-F341-496E-AAE5-95C13DCB8351}"/>
              </a:ext>
            </a:extLst>
          </p:cNvPr>
          <p:cNvSpPr/>
          <p:nvPr/>
        </p:nvSpPr>
        <p:spPr bwMode="auto">
          <a:xfrm>
            <a:off x="7183809" y="3804461"/>
            <a:ext cx="253040" cy="222847"/>
          </a:xfrm>
          <a:custGeom>
            <a:avLst/>
            <a:gdLst>
              <a:gd name="T0" fmla="*/ 49 w 49"/>
              <a:gd name="T1" fmla="*/ 1 h 43"/>
              <a:gd name="T2" fmla="*/ 41 w 49"/>
              <a:gd name="T3" fmla="*/ 0 h 43"/>
              <a:gd name="T4" fmla="*/ 20 w 49"/>
              <a:gd name="T5" fmla="*/ 21 h 43"/>
              <a:gd name="T6" fmla="*/ 12 w 49"/>
              <a:gd name="T7" fmla="*/ 18 h 43"/>
              <a:gd name="T8" fmla="*/ 0 w 49"/>
              <a:gd name="T9" fmla="*/ 30 h 43"/>
              <a:gd name="T10" fmla="*/ 12 w 49"/>
              <a:gd name="T11" fmla="*/ 43 h 43"/>
              <a:gd name="T12" fmla="*/ 40 w 49"/>
              <a:gd name="T13" fmla="*/ 43 h 43"/>
              <a:gd name="T14" fmla="*/ 41 w 49"/>
              <a:gd name="T15" fmla="*/ 43 h 43"/>
              <a:gd name="T16" fmla="*/ 45 w 49"/>
              <a:gd name="T17" fmla="*/ 43 h 43"/>
              <a:gd name="T18" fmla="*/ 49 w 49"/>
              <a:gd name="T19" fmla="*/ 1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" h="43">
                <a:moveTo>
                  <a:pt x="49" y="1"/>
                </a:moveTo>
                <a:cubicBezTo>
                  <a:pt x="47" y="0"/>
                  <a:pt x="44" y="0"/>
                  <a:pt x="41" y="0"/>
                </a:cubicBezTo>
                <a:cubicBezTo>
                  <a:pt x="29" y="0"/>
                  <a:pt x="20" y="9"/>
                  <a:pt x="20" y="21"/>
                </a:cubicBezTo>
                <a:cubicBezTo>
                  <a:pt x="18" y="19"/>
                  <a:pt x="15" y="18"/>
                  <a:pt x="12" y="18"/>
                </a:cubicBezTo>
                <a:cubicBezTo>
                  <a:pt x="5" y="18"/>
                  <a:pt x="0" y="23"/>
                  <a:pt x="0" y="30"/>
                </a:cubicBezTo>
                <a:cubicBezTo>
                  <a:pt x="0" y="37"/>
                  <a:pt x="5" y="43"/>
                  <a:pt x="12" y="43"/>
                </a:cubicBezTo>
                <a:cubicBezTo>
                  <a:pt x="40" y="43"/>
                  <a:pt x="40" y="43"/>
                  <a:pt x="40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6" y="29"/>
                  <a:pt x="47" y="15"/>
                  <a:pt x="4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ísḻiḑê">
            <a:extLst>
              <a:ext uri="{FF2B5EF4-FFF2-40B4-BE49-F238E27FC236}">
                <a16:creationId xmlns:a16="http://schemas.microsoft.com/office/drawing/2014/main" id="{B8BAE790-D684-498E-AC78-4F4295008E31}"/>
              </a:ext>
            </a:extLst>
          </p:cNvPr>
          <p:cNvSpPr/>
          <p:nvPr/>
        </p:nvSpPr>
        <p:spPr bwMode="auto">
          <a:xfrm>
            <a:off x="7229816" y="4043122"/>
            <a:ext cx="31629" cy="73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0" name="îṥľïḍê">
            <a:extLst>
              <a:ext uri="{FF2B5EF4-FFF2-40B4-BE49-F238E27FC236}">
                <a16:creationId xmlns:a16="http://schemas.microsoft.com/office/drawing/2014/main" id="{998E183D-40F7-4433-A4E0-18A4031160D3}"/>
              </a:ext>
            </a:extLst>
          </p:cNvPr>
          <p:cNvSpPr/>
          <p:nvPr/>
        </p:nvSpPr>
        <p:spPr bwMode="auto">
          <a:xfrm>
            <a:off x="7307453" y="4084817"/>
            <a:ext cx="31629" cy="675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1" name="îSḷîďê">
            <a:extLst>
              <a:ext uri="{FF2B5EF4-FFF2-40B4-BE49-F238E27FC236}">
                <a16:creationId xmlns:a16="http://schemas.microsoft.com/office/drawing/2014/main" id="{E4595FE6-F037-4809-8691-31B23314E667}"/>
              </a:ext>
            </a:extLst>
          </p:cNvPr>
          <p:cNvSpPr/>
          <p:nvPr/>
        </p:nvSpPr>
        <p:spPr bwMode="auto">
          <a:xfrm>
            <a:off x="7380777" y="4043122"/>
            <a:ext cx="30193" cy="73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2" name="ïṡľîḑè">
            <a:extLst>
              <a:ext uri="{FF2B5EF4-FFF2-40B4-BE49-F238E27FC236}">
                <a16:creationId xmlns:a16="http://schemas.microsoft.com/office/drawing/2014/main" id="{D86495CB-ED1B-4289-8B35-9282EBAF96C6}"/>
              </a:ext>
            </a:extLst>
          </p:cNvPr>
          <p:cNvSpPr/>
          <p:nvPr/>
        </p:nvSpPr>
        <p:spPr bwMode="auto">
          <a:xfrm>
            <a:off x="9737211" y="5587242"/>
            <a:ext cx="347930" cy="342179"/>
          </a:xfrm>
          <a:custGeom>
            <a:avLst/>
            <a:gdLst>
              <a:gd name="T0" fmla="*/ 34 w 67"/>
              <a:gd name="T1" fmla="*/ 4 h 66"/>
              <a:gd name="T2" fmla="*/ 37 w 67"/>
              <a:gd name="T3" fmla="*/ 5 h 66"/>
              <a:gd name="T4" fmla="*/ 38 w 67"/>
              <a:gd name="T5" fmla="*/ 0 h 66"/>
              <a:gd name="T6" fmla="*/ 48 w 67"/>
              <a:gd name="T7" fmla="*/ 3 h 66"/>
              <a:gd name="T8" fmla="*/ 47 w 67"/>
              <a:gd name="T9" fmla="*/ 8 h 66"/>
              <a:gd name="T10" fmla="*/ 56 w 67"/>
              <a:gd name="T11" fmla="*/ 15 h 66"/>
              <a:gd name="T12" fmla="*/ 60 w 67"/>
              <a:gd name="T13" fmla="*/ 13 h 66"/>
              <a:gd name="T14" fmla="*/ 65 w 67"/>
              <a:gd name="T15" fmla="*/ 22 h 66"/>
              <a:gd name="T16" fmla="*/ 61 w 67"/>
              <a:gd name="T17" fmla="*/ 24 h 66"/>
              <a:gd name="T18" fmla="*/ 62 w 67"/>
              <a:gd name="T19" fmla="*/ 36 h 66"/>
              <a:gd name="T20" fmla="*/ 67 w 67"/>
              <a:gd name="T21" fmla="*/ 38 h 66"/>
              <a:gd name="T22" fmla="*/ 64 w 67"/>
              <a:gd name="T23" fmla="*/ 48 h 66"/>
              <a:gd name="T24" fmla="*/ 59 w 67"/>
              <a:gd name="T25" fmla="*/ 46 h 66"/>
              <a:gd name="T26" fmla="*/ 52 w 67"/>
              <a:gd name="T27" fmla="*/ 56 h 66"/>
              <a:gd name="T28" fmla="*/ 54 w 67"/>
              <a:gd name="T29" fmla="*/ 60 h 66"/>
              <a:gd name="T30" fmla="*/ 45 w 67"/>
              <a:gd name="T31" fmla="*/ 65 h 66"/>
              <a:gd name="T32" fmla="*/ 42 w 67"/>
              <a:gd name="T33" fmla="*/ 60 h 66"/>
              <a:gd name="T34" fmla="*/ 34 w 67"/>
              <a:gd name="T35" fmla="*/ 62 h 66"/>
              <a:gd name="T36" fmla="*/ 34 w 67"/>
              <a:gd name="T37" fmla="*/ 54 h 66"/>
              <a:gd name="T38" fmla="*/ 54 w 67"/>
              <a:gd name="T39" fmla="*/ 39 h 66"/>
              <a:gd name="T40" fmla="*/ 40 w 67"/>
              <a:gd name="T41" fmla="*/ 13 h 66"/>
              <a:gd name="T42" fmla="*/ 34 w 67"/>
              <a:gd name="T43" fmla="*/ 12 h 66"/>
              <a:gd name="T44" fmla="*/ 34 w 67"/>
              <a:gd name="T45" fmla="*/ 4 h 66"/>
              <a:gd name="T46" fmla="*/ 16 w 67"/>
              <a:gd name="T47" fmla="*/ 11 h 66"/>
              <a:gd name="T48" fmla="*/ 13 w 67"/>
              <a:gd name="T49" fmla="*/ 6 h 66"/>
              <a:gd name="T50" fmla="*/ 23 w 67"/>
              <a:gd name="T51" fmla="*/ 1 h 66"/>
              <a:gd name="T52" fmla="*/ 25 w 67"/>
              <a:gd name="T53" fmla="*/ 6 h 66"/>
              <a:gd name="T54" fmla="*/ 34 w 67"/>
              <a:gd name="T55" fmla="*/ 4 h 66"/>
              <a:gd name="T56" fmla="*/ 34 w 67"/>
              <a:gd name="T57" fmla="*/ 12 h 66"/>
              <a:gd name="T58" fmla="*/ 13 w 67"/>
              <a:gd name="T59" fmla="*/ 27 h 66"/>
              <a:gd name="T60" fmla="*/ 27 w 67"/>
              <a:gd name="T61" fmla="*/ 53 h 66"/>
              <a:gd name="T62" fmla="*/ 27 w 67"/>
              <a:gd name="T63" fmla="*/ 53 h 66"/>
              <a:gd name="T64" fmla="*/ 34 w 67"/>
              <a:gd name="T65" fmla="*/ 54 h 66"/>
              <a:gd name="T66" fmla="*/ 34 w 67"/>
              <a:gd name="T67" fmla="*/ 62 h 66"/>
              <a:gd name="T68" fmla="*/ 30 w 67"/>
              <a:gd name="T69" fmla="*/ 62 h 66"/>
              <a:gd name="T70" fmla="*/ 29 w 67"/>
              <a:gd name="T71" fmla="*/ 66 h 66"/>
              <a:gd name="T72" fmla="*/ 19 w 67"/>
              <a:gd name="T73" fmla="*/ 63 h 66"/>
              <a:gd name="T74" fmla="*/ 20 w 67"/>
              <a:gd name="T75" fmla="*/ 59 h 66"/>
              <a:gd name="T76" fmla="*/ 11 w 67"/>
              <a:gd name="T77" fmla="*/ 51 h 66"/>
              <a:gd name="T78" fmla="*/ 7 w 67"/>
              <a:gd name="T79" fmla="*/ 53 h 66"/>
              <a:gd name="T80" fmla="*/ 2 w 67"/>
              <a:gd name="T81" fmla="*/ 44 h 66"/>
              <a:gd name="T82" fmla="*/ 6 w 67"/>
              <a:gd name="T83" fmla="*/ 42 h 66"/>
              <a:gd name="T84" fmla="*/ 5 w 67"/>
              <a:gd name="T85" fmla="*/ 30 h 66"/>
              <a:gd name="T86" fmla="*/ 0 w 67"/>
              <a:gd name="T87" fmla="*/ 28 h 66"/>
              <a:gd name="T88" fmla="*/ 3 w 67"/>
              <a:gd name="T89" fmla="*/ 18 h 66"/>
              <a:gd name="T90" fmla="*/ 8 w 67"/>
              <a:gd name="T91" fmla="*/ 20 h 66"/>
              <a:gd name="T92" fmla="*/ 16 w 67"/>
              <a:gd name="T93" fmla="*/ 11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7" h="66">
                <a:moveTo>
                  <a:pt x="34" y="4"/>
                </a:moveTo>
                <a:cubicBezTo>
                  <a:pt x="35" y="4"/>
                  <a:pt x="36" y="4"/>
                  <a:pt x="37" y="5"/>
                </a:cubicBezTo>
                <a:cubicBezTo>
                  <a:pt x="38" y="0"/>
                  <a:pt x="38" y="0"/>
                  <a:pt x="38" y="0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8"/>
                  <a:pt x="47" y="8"/>
                  <a:pt x="47" y="8"/>
                </a:cubicBezTo>
                <a:cubicBezTo>
                  <a:pt x="50" y="9"/>
                  <a:pt x="54" y="12"/>
                  <a:pt x="56" y="15"/>
                </a:cubicBezTo>
                <a:cubicBezTo>
                  <a:pt x="60" y="13"/>
                  <a:pt x="60" y="13"/>
                  <a:pt x="60" y="13"/>
                </a:cubicBezTo>
                <a:cubicBezTo>
                  <a:pt x="65" y="22"/>
                  <a:pt x="65" y="22"/>
                  <a:pt x="65" y="22"/>
                </a:cubicBezTo>
                <a:cubicBezTo>
                  <a:pt x="61" y="24"/>
                  <a:pt x="61" y="24"/>
                  <a:pt x="61" y="24"/>
                </a:cubicBezTo>
                <a:cubicBezTo>
                  <a:pt x="62" y="28"/>
                  <a:pt x="63" y="32"/>
                  <a:pt x="62" y="36"/>
                </a:cubicBezTo>
                <a:cubicBezTo>
                  <a:pt x="67" y="38"/>
                  <a:pt x="67" y="38"/>
                  <a:pt x="67" y="38"/>
                </a:cubicBezTo>
                <a:cubicBezTo>
                  <a:pt x="64" y="48"/>
                  <a:pt x="64" y="48"/>
                  <a:pt x="64" y="48"/>
                </a:cubicBezTo>
                <a:cubicBezTo>
                  <a:pt x="59" y="46"/>
                  <a:pt x="59" y="46"/>
                  <a:pt x="59" y="46"/>
                </a:cubicBezTo>
                <a:cubicBezTo>
                  <a:pt x="57" y="50"/>
                  <a:pt x="55" y="53"/>
                  <a:pt x="52" y="56"/>
                </a:cubicBezTo>
                <a:cubicBezTo>
                  <a:pt x="54" y="60"/>
                  <a:pt x="54" y="60"/>
                  <a:pt x="54" y="60"/>
                </a:cubicBezTo>
                <a:cubicBezTo>
                  <a:pt x="45" y="65"/>
                  <a:pt x="45" y="65"/>
                  <a:pt x="45" y="65"/>
                </a:cubicBezTo>
                <a:cubicBezTo>
                  <a:pt x="42" y="60"/>
                  <a:pt x="42" y="60"/>
                  <a:pt x="42" y="60"/>
                </a:cubicBezTo>
                <a:cubicBezTo>
                  <a:pt x="40" y="61"/>
                  <a:pt x="37" y="62"/>
                  <a:pt x="34" y="62"/>
                </a:cubicBezTo>
                <a:cubicBezTo>
                  <a:pt x="34" y="54"/>
                  <a:pt x="34" y="54"/>
                  <a:pt x="34" y="54"/>
                </a:cubicBezTo>
                <a:cubicBezTo>
                  <a:pt x="43" y="54"/>
                  <a:pt x="51" y="48"/>
                  <a:pt x="54" y="39"/>
                </a:cubicBezTo>
                <a:cubicBezTo>
                  <a:pt x="57" y="28"/>
                  <a:pt x="51" y="16"/>
                  <a:pt x="40" y="13"/>
                </a:cubicBezTo>
                <a:cubicBezTo>
                  <a:pt x="38" y="12"/>
                  <a:pt x="36" y="12"/>
                  <a:pt x="34" y="12"/>
                </a:cubicBezTo>
                <a:lnTo>
                  <a:pt x="34" y="4"/>
                </a:lnTo>
                <a:close/>
                <a:moveTo>
                  <a:pt x="16" y="11"/>
                </a:moveTo>
                <a:cubicBezTo>
                  <a:pt x="13" y="6"/>
                  <a:pt x="13" y="6"/>
                  <a:pt x="13" y="6"/>
                </a:cubicBezTo>
                <a:cubicBezTo>
                  <a:pt x="23" y="1"/>
                  <a:pt x="23" y="1"/>
                  <a:pt x="23" y="1"/>
                </a:cubicBezTo>
                <a:cubicBezTo>
                  <a:pt x="25" y="6"/>
                  <a:pt x="25" y="6"/>
                  <a:pt x="25" y="6"/>
                </a:cubicBezTo>
                <a:cubicBezTo>
                  <a:pt x="28" y="5"/>
                  <a:pt x="31" y="4"/>
                  <a:pt x="34" y="4"/>
                </a:cubicBezTo>
                <a:cubicBezTo>
                  <a:pt x="34" y="12"/>
                  <a:pt x="34" y="12"/>
                  <a:pt x="34" y="12"/>
                </a:cubicBezTo>
                <a:cubicBezTo>
                  <a:pt x="25" y="12"/>
                  <a:pt x="16" y="18"/>
                  <a:pt x="13" y="27"/>
                </a:cubicBezTo>
                <a:cubicBezTo>
                  <a:pt x="10" y="38"/>
                  <a:pt x="16" y="50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30" y="54"/>
                  <a:pt x="32" y="54"/>
                  <a:pt x="34" y="54"/>
                </a:cubicBezTo>
                <a:cubicBezTo>
                  <a:pt x="34" y="62"/>
                  <a:pt x="34" y="62"/>
                  <a:pt x="34" y="62"/>
                </a:cubicBezTo>
                <a:cubicBezTo>
                  <a:pt x="33" y="62"/>
                  <a:pt x="32" y="62"/>
                  <a:pt x="30" y="62"/>
                </a:cubicBezTo>
                <a:cubicBezTo>
                  <a:pt x="29" y="66"/>
                  <a:pt x="29" y="66"/>
                  <a:pt x="29" y="66"/>
                </a:cubicBezTo>
                <a:cubicBezTo>
                  <a:pt x="19" y="63"/>
                  <a:pt x="19" y="63"/>
                  <a:pt x="19" y="63"/>
                </a:cubicBezTo>
                <a:cubicBezTo>
                  <a:pt x="20" y="59"/>
                  <a:pt x="20" y="59"/>
                  <a:pt x="20" y="59"/>
                </a:cubicBezTo>
                <a:cubicBezTo>
                  <a:pt x="17" y="57"/>
                  <a:pt x="14" y="54"/>
                  <a:pt x="11" y="51"/>
                </a:cubicBezTo>
                <a:cubicBezTo>
                  <a:pt x="7" y="53"/>
                  <a:pt x="7" y="53"/>
                  <a:pt x="7" y="53"/>
                </a:cubicBezTo>
                <a:cubicBezTo>
                  <a:pt x="2" y="44"/>
                  <a:pt x="2" y="44"/>
                  <a:pt x="2" y="44"/>
                </a:cubicBezTo>
                <a:cubicBezTo>
                  <a:pt x="6" y="42"/>
                  <a:pt x="6" y="42"/>
                  <a:pt x="6" y="42"/>
                </a:cubicBezTo>
                <a:cubicBezTo>
                  <a:pt x="5" y="38"/>
                  <a:pt x="5" y="34"/>
                  <a:pt x="5" y="30"/>
                </a:cubicBezTo>
                <a:cubicBezTo>
                  <a:pt x="0" y="28"/>
                  <a:pt x="0" y="28"/>
                  <a:pt x="0" y="28"/>
                </a:cubicBezTo>
                <a:cubicBezTo>
                  <a:pt x="3" y="18"/>
                  <a:pt x="3" y="18"/>
                  <a:pt x="3" y="18"/>
                </a:cubicBezTo>
                <a:cubicBezTo>
                  <a:pt x="8" y="20"/>
                  <a:pt x="8" y="20"/>
                  <a:pt x="8" y="20"/>
                </a:cubicBezTo>
                <a:cubicBezTo>
                  <a:pt x="10" y="16"/>
                  <a:pt x="13" y="13"/>
                  <a:pt x="16" y="1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3" name="íṩľiḓe">
            <a:extLst>
              <a:ext uri="{FF2B5EF4-FFF2-40B4-BE49-F238E27FC236}">
                <a16:creationId xmlns:a16="http://schemas.microsoft.com/office/drawing/2014/main" id="{7ACCABDA-8422-4072-B2AB-881B304B9595}"/>
              </a:ext>
            </a:extLst>
          </p:cNvPr>
          <p:cNvSpPr/>
          <p:nvPr/>
        </p:nvSpPr>
        <p:spPr bwMode="auto">
          <a:xfrm>
            <a:off x="10582594" y="3971238"/>
            <a:ext cx="304798" cy="336429"/>
          </a:xfrm>
          <a:custGeom>
            <a:avLst/>
            <a:gdLst>
              <a:gd name="T0" fmla="*/ 27 w 59"/>
              <a:gd name="T1" fmla="*/ 65 h 65"/>
              <a:gd name="T2" fmla="*/ 59 w 59"/>
              <a:gd name="T3" fmla="*/ 33 h 65"/>
              <a:gd name="T4" fmla="*/ 27 w 59"/>
              <a:gd name="T5" fmla="*/ 0 h 65"/>
              <a:gd name="T6" fmla="*/ 27 w 59"/>
              <a:gd name="T7" fmla="*/ 0 h 65"/>
              <a:gd name="T8" fmla="*/ 27 w 59"/>
              <a:gd name="T9" fmla="*/ 23 h 65"/>
              <a:gd name="T10" fmla="*/ 43 w 59"/>
              <a:gd name="T11" fmla="*/ 16 h 65"/>
              <a:gd name="T12" fmla="*/ 33 w 59"/>
              <a:gd name="T13" fmla="*/ 39 h 65"/>
              <a:gd name="T14" fmla="*/ 27 w 59"/>
              <a:gd name="T15" fmla="*/ 42 h 65"/>
              <a:gd name="T16" fmla="*/ 27 w 59"/>
              <a:gd name="T17" fmla="*/ 65 h 65"/>
              <a:gd name="T18" fmla="*/ 27 w 59"/>
              <a:gd name="T19" fmla="*/ 0 h 65"/>
              <a:gd name="T20" fmla="*/ 1 w 59"/>
              <a:gd name="T21" fmla="*/ 12 h 65"/>
              <a:gd name="T22" fmla="*/ 1 w 59"/>
              <a:gd name="T23" fmla="*/ 18 h 65"/>
              <a:gd name="T24" fmla="*/ 0 w 59"/>
              <a:gd name="T25" fmla="*/ 51 h 65"/>
              <a:gd name="T26" fmla="*/ 27 w 59"/>
              <a:gd name="T27" fmla="*/ 65 h 65"/>
              <a:gd name="T28" fmla="*/ 27 w 59"/>
              <a:gd name="T29" fmla="*/ 42 h 65"/>
              <a:gd name="T30" fmla="*/ 10 w 59"/>
              <a:gd name="T31" fmla="*/ 49 h 65"/>
              <a:gd name="T32" fmla="*/ 20 w 59"/>
              <a:gd name="T33" fmla="*/ 26 h 65"/>
              <a:gd name="T34" fmla="*/ 20 w 59"/>
              <a:gd name="T35" fmla="*/ 26 h 65"/>
              <a:gd name="T36" fmla="*/ 27 w 59"/>
              <a:gd name="T37" fmla="*/ 23 h 65"/>
              <a:gd name="T38" fmla="*/ 27 w 59"/>
              <a:gd name="T3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9" h="65">
                <a:moveTo>
                  <a:pt x="27" y="65"/>
                </a:moveTo>
                <a:cubicBezTo>
                  <a:pt x="45" y="65"/>
                  <a:pt x="59" y="51"/>
                  <a:pt x="59" y="33"/>
                </a:cubicBezTo>
                <a:cubicBezTo>
                  <a:pt x="59" y="15"/>
                  <a:pt x="45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23"/>
                  <a:pt x="27" y="23"/>
                  <a:pt x="27" y="23"/>
                </a:cubicBezTo>
                <a:cubicBezTo>
                  <a:pt x="43" y="16"/>
                  <a:pt x="43" y="16"/>
                  <a:pt x="43" y="16"/>
                </a:cubicBezTo>
                <a:cubicBezTo>
                  <a:pt x="33" y="39"/>
                  <a:pt x="33" y="39"/>
                  <a:pt x="33" y="39"/>
                </a:cubicBezTo>
                <a:cubicBezTo>
                  <a:pt x="27" y="42"/>
                  <a:pt x="27" y="42"/>
                  <a:pt x="27" y="42"/>
                </a:cubicBezTo>
                <a:cubicBezTo>
                  <a:pt x="27" y="65"/>
                  <a:pt x="27" y="65"/>
                  <a:pt x="27" y="65"/>
                </a:cubicBezTo>
                <a:close/>
                <a:moveTo>
                  <a:pt x="27" y="0"/>
                </a:moveTo>
                <a:cubicBezTo>
                  <a:pt x="16" y="0"/>
                  <a:pt x="7" y="5"/>
                  <a:pt x="1" y="12"/>
                </a:cubicBezTo>
                <a:cubicBezTo>
                  <a:pt x="1" y="14"/>
                  <a:pt x="1" y="16"/>
                  <a:pt x="1" y="18"/>
                </a:cubicBezTo>
                <a:cubicBezTo>
                  <a:pt x="1" y="29"/>
                  <a:pt x="1" y="40"/>
                  <a:pt x="0" y="51"/>
                </a:cubicBezTo>
                <a:cubicBezTo>
                  <a:pt x="6" y="60"/>
                  <a:pt x="15" y="65"/>
                  <a:pt x="27" y="65"/>
                </a:cubicBezTo>
                <a:cubicBezTo>
                  <a:pt x="27" y="42"/>
                  <a:pt x="27" y="42"/>
                  <a:pt x="27" y="42"/>
                </a:cubicBezTo>
                <a:cubicBezTo>
                  <a:pt x="10" y="49"/>
                  <a:pt x="10" y="49"/>
                  <a:pt x="10" y="49"/>
                </a:cubicBezTo>
                <a:cubicBezTo>
                  <a:pt x="20" y="26"/>
                  <a:pt x="20" y="26"/>
                  <a:pt x="20" y="26"/>
                </a:cubicBezTo>
                <a:cubicBezTo>
                  <a:pt x="20" y="26"/>
                  <a:pt x="20" y="26"/>
                  <a:pt x="20" y="26"/>
                </a:cubicBezTo>
                <a:cubicBezTo>
                  <a:pt x="27" y="23"/>
                  <a:pt x="27" y="23"/>
                  <a:pt x="27" y="23"/>
                </a:cubicBezTo>
                <a:lnTo>
                  <a:pt x="2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4" name="ísľíḓè">
            <a:extLst>
              <a:ext uri="{FF2B5EF4-FFF2-40B4-BE49-F238E27FC236}">
                <a16:creationId xmlns:a16="http://schemas.microsoft.com/office/drawing/2014/main" id="{D95D0FAA-6DF1-4F4D-89DD-BA06B73FE5D9}"/>
              </a:ext>
            </a:extLst>
          </p:cNvPr>
          <p:cNvSpPr/>
          <p:nvPr/>
        </p:nvSpPr>
        <p:spPr bwMode="auto">
          <a:xfrm>
            <a:off x="8674732" y="2230150"/>
            <a:ext cx="300485" cy="258791"/>
          </a:xfrm>
          <a:custGeom>
            <a:avLst/>
            <a:gdLst>
              <a:gd name="T0" fmla="*/ 48 w 58"/>
              <a:gd name="T1" fmla="*/ 38 h 50"/>
              <a:gd name="T2" fmla="*/ 44 w 58"/>
              <a:gd name="T3" fmla="*/ 8 h 50"/>
              <a:gd name="T4" fmla="*/ 27 w 58"/>
              <a:gd name="T5" fmla="*/ 0 h 50"/>
              <a:gd name="T6" fmla="*/ 27 w 58"/>
              <a:gd name="T7" fmla="*/ 20 h 50"/>
              <a:gd name="T8" fmla="*/ 42 w 58"/>
              <a:gd name="T9" fmla="*/ 20 h 50"/>
              <a:gd name="T10" fmla="*/ 42 w 58"/>
              <a:gd name="T11" fmla="*/ 30 h 50"/>
              <a:gd name="T12" fmla="*/ 42 w 58"/>
              <a:gd name="T13" fmla="*/ 30 h 50"/>
              <a:gd name="T14" fmla="*/ 42 w 58"/>
              <a:gd name="T15" fmla="*/ 30 h 50"/>
              <a:gd name="T16" fmla="*/ 27 w 58"/>
              <a:gd name="T17" fmla="*/ 30 h 50"/>
              <a:gd name="T18" fmla="*/ 27 w 58"/>
              <a:gd name="T19" fmla="*/ 50 h 50"/>
              <a:gd name="T20" fmla="*/ 40 w 58"/>
              <a:gd name="T21" fmla="*/ 46 h 50"/>
              <a:gd name="T22" fmla="*/ 43 w 58"/>
              <a:gd name="T23" fmla="*/ 49 h 50"/>
              <a:gd name="T24" fmla="*/ 58 w 58"/>
              <a:gd name="T25" fmla="*/ 48 h 50"/>
              <a:gd name="T26" fmla="*/ 48 w 58"/>
              <a:gd name="T27" fmla="*/ 38 h 50"/>
              <a:gd name="T28" fmla="*/ 27 w 58"/>
              <a:gd name="T29" fmla="*/ 0 h 50"/>
              <a:gd name="T30" fmla="*/ 9 w 58"/>
              <a:gd name="T31" fmla="*/ 8 h 50"/>
              <a:gd name="T32" fmla="*/ 9 w 58"/>
              <a:gd name="T33" fmla="*/ 43 h 50"/>
              <a:gd name="T34" fmla="*/ 27 w 58"/>
              <a:gd name="T35" fmla="*/ 50 h 50"/>
              <a:gd name="T36" fmla="*/ 27 w 58"/>
              <a:gd name="T37" fmla="*/ 30 h 50"/>
              <a:gd name="T38" fmla="*/ 12 w 58"/>
              <a:gd name="T39" fmla="*/ 30 h 50"/>
              <a:gd name="T40" fmla="*/ 12 w 58"/>
              <a:gd name="T41" fmla="*/ 20 h 50"/>
              <a:gd name="T42" fmla="*/ 27 w 58"/>
              <a:gd name="T43" fmla="*/ 20 h 50"/>
              <a:gd name="T44" fmla="*/ 27 w 58"/>
              <a:gd name="T4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8" h="50">
                <a:moveTo>
                  <a:pt x="48" y="38"/>
                </a:moveTo>
                <a:cubicBezTo>
                  <a:pt x="54" y="29"/>
                  <a:pt x="53" y="16"/>
                  <a:pt x="44" y="8"/>
                </a:cubicBezTo>
                <a:cubicBezTo>
                  <a:pt x="40" y="3"/>
                  <a:pt x="33" y="0"/>
                  <a:pt x="27" y="0"/>
                </a:cubicBezTo>
                <a:cubicBezTo>
                  <a:pt x="27" y="20"/>
                  <a:pt x="27" y="20"/>
                  <a:pt x="27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50"/>
                  <a:pt x="27" y="50"/>
                  <a:pt x="27" y="50"/>
                </a:cubicBezTo>
                <a:cubicBezTo>
                  <a:pt x="31" y="50"/>
                  <a:pt x="36" y="49"/>
                  <a:pt x="40" y="46"/>
                </a:cubicBezTo>
                <a:cubicBezTo>
                  <a:pt x="43" y="49"/>
                  <a:pt x="43" y="49"/>
                  <a:pt x="43" y="49"/>
                </a:cubicBezTo>
                <a:cubicBezTo>
                  <a:pt x="48" y="48"/>
                  <a:pt x="53" y="48"/>
                  <a:pt x="58" y="48"/>
                </a:cubicBezTo>
                <a:lnTo>
                  <a:pt x="48" y="38"/>
                </a:lnTo>
                <a:close/>
                <a:moveTo>
                  <a:pt x="27" y="0"/>
                </a:moveTo>
                <a:cubicBezTo>
                  <a:pt x="21" y="0"/>
                  <a:pt x="14" y="3"/>
                  <a:pt x="9" y="8"/>
                </a:cubicBezTo>
                <a:cubicBezTo>
                  <a:pt x="0" y="17"/>
                  <a:pt x="0" y="33"/>
                  <a:pt x="9" y="43"/>
                </a:cubicBezTo>
                <a:cubicBezTo>
                  <a:pt x="14" y="47"/>
                  <a:pt x="21" y="50"/>
                  <a:pt x="27" y="50"/>
                </a:cubicBezTo>
                <a:cubicBezTo>
                  <a:pt x="27" y="30"/>
                  <a:pt x="27" y="30"/>
                  <a:pt x="27" y="30"/>
                </a:cubicBezTo>
                <a:cubicBezTo>
                  <a:pt x="12" y="30"/>
                  <a:pt x="12" y="30"/>
                  <a:pt x="12" y="30"/>
                </a:cubicBezTo>
                <a:cubicBezTo>
                  <a:pt x="12" y="20"/>
                  <a:pt x="12" y="20"/>
                  <a:pt x="12" y="20"/>
                </a:cubicBezTo>
                <a:cubicBezTo>
                  <a:pt x="27" y="20"/>
                  <a:pt x="27" y="20"/>
                  <a:pt x="27" y="20"/>
                </a:cubicBezTo>
                <a:lnTo>
                  <a:pt x="2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5" name="íṥḻíḑê">
            <a:extLst>
              <a:ext uri="{FF2B5EF4-FFF2-40B4-BE49-F238E27FC236}">
                <a16:creationId xmlns:a16="http://schemas.microsoft.com/office/drawing/2014/main" id="{2CA9ADFF-801A-4296-8D5F-7586CE0F7731}"/>
              </a:ext>
            </a:extLst>
          </p:cNvPr>
          <p:cNvSpPr/>
          <p:nvPr/>
        </p:nvSpPr>
        <p:spPr bwMode="auto">
          <a:xfrm>
            <a:off x="10483392" y="4789304"/>
            <a:ext cx="99202" cy="9920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6" name="ïsḻíḑè">
            <a:extLst>
              <a:ext uri="{FF2B5EF4-FFF2-40B4-BE49-F238E27FC236}">
                <a16:creationId xmlns:a16="http://schemas.microsoft.com/office/drawing/2014/main" id="{BE76434B-31DA-43E3-82E4-D51E52CA05AE}"/>
              </a:ext>
            </a:extLst>
          </p:cNvPr>
          <p:cNvSpPr/>
          <p:nvPr/>
        </p:nvSpPr>
        <p:spPr bwMode="auto">
          <a:xfrm>
            <a:off x="10441698" y="4743296"/>
            <a:ext cx="186905" cy="274606"/>
          </a:xfrm>
          <a:custGeom>
            <a:avLst/>
            <a:gdLst>
              <a:gd name="T0" fmla="*/ 36 w 36"/>
              <a:gd name="T1" fmla="*/ 0 h 53"/>
              <a:gd name="T2" fmla="*/ 18 w 36"/>
              <a:gd name="T3" fmla="*/ 0 h 53"/>
              <a:gd name="T4" fmla="*/ 18 w 36"/>
              <a:gd name="T5" fmla="*/ 4 h 53"/>
              <a:gd name="T6" fmla="*/ 18 w 36"/>
              <a:gd name="T7" fmla="*/ 4 h 53"/>
              <a:gd name="T8" fmla="*/ 32 w 36"/>
              <a:gd name="T9" fmla="*/ 18 h 53"/>
              <a:gd name="T10" fmla="*/ 18 w 36"/>
              <a:gd name="T11" fmla="*/ 32 h 53"/>
              <a:gd name="T12" fmla="*/ 18 w 36"/>
              <a:gd name="T13" fmla="*/ 32 h 53"/>
              <a:gd name="T14" fmla="*/ 18 w 36"/>
              <a:gd name="T15" fmla="*/ 32 h 53"/>
              <a:gd name="T16" fmla="*/ 18 w 36"/>
              <a:gd name="T17" fmla="*/ 38 h 53"/>
              <a:gd name="T18" fmla="*/ 18 w 36"/>
              <a:gd name="T19" fmla="*/ 38 h 53"/>
              <a:gd name="T20" fmla="*/ 22 w 36"/>
              <a:gd name="T21" fmla="*/ 43 h 53"/>
              <a:gd name="T22" fmla="*/ 18 w 36"/>
              <a:gd name="T23" fmla="*/ 48 h 53"/>
              <a:gd name="T24" fmla="*/ 18 w 36"/>
              <a:gd name="T25" fmla="*/ 48 h 53"/>
              <a:gd name="T26" fmla="*/ 18 w 36"/>
              <a:gd name="T27" fmla="*/ 48 h 53"/>
              <a:gd name="T28" fmla="*/ 18 w 36"/>
              <a:gd name="T29" fmla="*/ 53 h 53"/>
              <a:gd name="T30" fmla="*/ 36 w 36"/>
              <a:gd name="T31" fmla="*/ 53 h 53"/>
              <a:gd name="T32" fmla="*/ 36 w 36"/>
              <a:gd name="T33" fmla="*/ 0 h 53"/>
              <a:gd name="T34" fmla="*/ 18 w 36"/>
              <a:gd name="T35" fmla="*/ 0 h 53"/>
              <a:gd name="T36" fmla="*/ 0 w 36"/>
              <a:gd name="T37" fmla="*/ 0 h 53"/>
              <a:gd name="T38" fmla="*/ 0 w 36"/>
              <a:gd name="T39" fmla="*/ 53 h 53"/>
              <a:gd name="T40" fmla="*/ 18 w 36"/>
              <a:gd name="T41" fmla="*/ 53 h 53"/>
              <a:gd name="T42" fmla="*/ 18 w 36"/>
              <a:gd name="T43" fmla="*/ 48 h 53"/>
              <a:gd name="T44" fmla="*/ 13 w 36"/>
              <a:gd name="T45" fmla="*/ 43 h 53"/>
              <a:gd name="T46" fmla="*/ 18 w 36"/>
              <a:gd name="T47" fmla="*/ 38 h 53"/>
              <a:gd name="T48" fmla="*/ 18 w 36"/>
              <a:gd name="T49" fmla="*/ 32 h 53"/>
              <a:gd name="T50" fmla="*/ 4 w 36"/>
              <a:gd name="T51" fmla="*/ 18 h 53"/>
              <a:gd name="T52" fmla="*/ 18 w 36"/>
              <a:gd name="T53" fmla="*/ 4 h 53"/>
              <a:gd name="T54" fmla="*/ 18 w 36"/>
              <a:gd name="T55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6" h="53">
                <a:moveTo>
                  <a:pt x="36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25" y="4"/>
                  <a:pt x="32" y="11"/>
                  <a:pt x="32" y="18"/>
                </a:cubicBezTo>
                <a:cubicBezTo>
                  <a:pt x="32" y="26"/>
                  <a:pt x="25" y="32"/>
                  <a:pt x="18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38"/>
                  <a:pt x="18" y="38"/>
                  <a:pt x="18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20" y="38"/>
                  <a:pt x="22" y="40"/>
                  <a:pt x="22" y="43"/>
                </a:cubicBezTo>
                <a:cubicBezTo>
                  <a:pt x="22" y="46"/>
                  <a:pt x="20" y="48"/>
                  <a:pt x="18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8" y="53"/>
                  <a:pt x="18" y="53"/>
                  <a:pt x="18" y="53"/>
                </a:cubicBezTo>
                <a:cubicBezTo>
                  <a:pt x="36" y="53"/>
                  <a:pt x="36" y="53"/>
                  <a:pt x="36" y="53"/>
                </a:cubicBezTo>
                <a:lnTo>
                  <a:pt x="36" y="0"/>
                </a:lnTo>
                <a:close/>
                <a:moveTo>
                  <a:pt x="1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3"/>
                  <a:pt x="0" y="53"/>
                  <a:pt x="0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18" y="48"/>
                  <a:pt x="18" y="48"/>
                  <a:pt x="18" y="48"/>
                </a:cubicBezTo>
                <a:cubicBezTo>
                  <a:pt x="15" y="48"/>
                  <a:pt x="13" y="46"/>
                  <a:pt x="13" y="43"/>
                </a:cubicBezTo>
                <a:cubicBezTo>
                  <a:pt x="13" y="40"/>
                  <a:pt x="15" y="38"/>
                  <a:pt x="18" y="38"/>
                </a:cubicBezTo>
                <a:cubicBezTo>
                  <a:pt x="18" y="32"/>
                  <a:pt x="18" y="32"/>
                  <a:pt x="18" y="32"/>
                </a:cubicBezTo>
                <a:cubicBezTo>
                  <a:pt x="10" y="32"/>
                  <a:pt x="4" y="26"/>
                  <a:pt x="4" y="18"/>
                </a:cubicBezTo>
                <a:cubicBezTo>
                  <a:pt x="4" y="11"/>
                  <a:pt x="10" y="4"/>
                  <a:pt x="18" y="4"/>
                </a:cubicBezTo>
                <a:lnTo>
                  <a:pt x="1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7" name="iṧ1idê">
            <a:extLst>
              <a:ext uri="{FF2B5EF4-FFF2-40B4-BE49-F238E27FC236}">
                <a16:creationId xmlns:a16="http://schemas.microsoft.com/office/drawing/2014/main" id="{91162FA6-C7B0-479A-8B71-A95F89FF381E}"/>
              </a:ext>
            </a:extLst>
          </p:cNvPr>
          <p:cNvSpPr/>
          <p:nvPr/>
        </p:nvSpPr>
        <p:spPr bwMode="auto">
          <a:xfrm>
            <a:off x="10270608" y="4789304"/>
            <a:ext cx="145211" cy="228599"/>
          </a:xfrm>
          <a:custGeom>
            <a:avLst/>
            <a:gdLst>
              <a:gd name="T0" fmla="*/ 0 w 28"/>
              <a:gd name="T1" fmla="*/ 44 h 44"/>
              <a:gd name="T2" fmla="*/ 28 w 28"/>
              <a:gd name="T3" fmla="*/ 44 h 44"/>
              <a:gd name="T4" fmla="*/ 28 w 28"/>
              <a:gd name="T5" fmla="*/ 0 h 44"/>
              <a:gd name="T6" fmla="*/ 24 w 28"/>
              <a:gd name="T7" fmla="*/ 8 h 44"/>
              <a:gd name="T8" fmla="*/ 24 w 28"/>
              <a:gd name="T9" fmla="*/ 9 h 44"/>
              <a:gd name="T10" fmla="*/ 15 w 28"/>
              <a:gd name="T11" fmla="*/ 22 h 44"/>
              <a:gd name="T12" fmla="*/ 10 w 28"/>
              <a:gd name="T13" fmla="*/ 29 h 44"/>
              <a:gd name="T14" fmla="*/ 15 w 28"/>
              <a:gd name="T15" fmla="*/ 34 h 44"/>
              <a:gd name="T16" fmla="*/ 10 w 28"/>
              <a:gd name="T17" fmla="*/ 39 h 44"/>
              <a:gd name="T18" fmla="*/ 10 w 28"/>
              <a:gd name="T19" fmla="*/ 39 h 44"/>
              <a:gd name="T20" fmla="*/ 6 w 28"/>
              <a:gd name="T21" fmla="*/ 36 h 44"/>
              <a:gd name="T22" fmla="*/ 0 w 28"/>
              <a:gd name="T2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44">
                <a:moveTo>
                  <a:pt x="0" y="44"/>
                </a:moveTo>
                <a:cubicBezTo>
                  <a:pt x="28" y="44"/>
                  <a:pt x="28" y="44"/>
                  <a:pt x="28" y="44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3"/>
                  <a:pt x="25" y="5"/>
                  <a:pt x="24" y="8"/>
                </a:cubicBezTo>
                <a:cubicBezTo>
                  <a:pt x="24" y="8"/>
                  <a:pt x="24" y="9"/>
                  <a:pt x="24" y="9"/>
                </a:cubicBezTo>
                <a:cubicBezTo>
                  <a:pt x="24" y="15"/>
                  <a:pt x="20" y="20"/>
                  <a:pt x="15" y="22"/>
                </a:cubicBezTo>
                <a:cubicBezTo>
                  <a:pt x="13" y="25"/>
                  <a:pt x="12" y="27"/>
                  <a:pt x="10" y="29"/>
                </a:cubicBezTo>
                <a:cubicBezTo>
                  <a:pt x="13" y="30"/>
                  <a:pt x="15" y="32"/>
                  <a:pt x="15" y="34"/>
                </a:cubicBezTo>
                <a:cubicBezTo>
                  <a:pt x="15" y="37"/>
                  <a:pt x="12" y="39"/>
                  <a:pt x="10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8" y="39"/>
                  <a:pt x="6" y="38"/>
                  <a:pt x="6" y="36"/>
                </a:cubicBezTo>
                <a:cubicBezTo>
                  <a:pt x="4" y="39"/>
                  <a:pt x="2" y="41"/>
                  <a:pt x="0" y="4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8" name="íšļîḓe">
            <a:extLst>
              <a:ext uri="{FF2B5EF4-FFF2-40B4-BE49-F238E27FC236}">
                <a16:creationId xmlns:a16="http://schemas.microsoft.com/office/drawing/2014/main" id="{CD45CB8A-796B-4A24-899F-552CADFEECB0}"/>
              </a:ext>
            </a:extLst>
          </p:cNvPr>
          <p:cNvSpPr/>
          <p:nvPr/>
        </p:nvSpPr>
        <p:spPr bwMode="auto">
          <a:xfrm>
            <a:off x="10302238" y="3110039"/>
            <a:ext cx="139459" cy="73324"/>
          </a:xfrm>
          <a:custGeom>
            <a:avLst/>
            <a:gdLst>
              <a:gd name="T0" fmla="*/ 22 w 27"/>
              <a:gd name="T1" fmla="*/ 9 h 14"/>
              <a:gd name="T2" fmla="*/ 0 w 27"/>
              <a:gd name="T3" fmla="*/ 9 h 14"/>
              <a:gd name="T4" fmla="*/ 4 w 27"/>
              <a:gd name="T5" fmla="*/ 14 h 14"/>
              <a:gd name="T6" fmla="*/ 27 w 27"/>
              <a:gd name="T7" fmla="*/ 14 h 14"/>
              <a:gd name="T8" fmla="*/ 27 w 27"/>
              <a:gd name="T9" fmla="*/ 0 h 14"/>
              <a:gd name="T10" fmla="*/ 22 w 27"/>
              <a:gd name="T11" fmla="*/ 0 h 14"/>
              <a:gd name="T12" fmla="*/ 22 w 27"/>
              <a:gd name="T13" fmla="*/ 9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14">
                <a:moveTo>
                  <a:pt x="22" y="9"/>
                </a:moveTo>
                <a:cubicBezTo>
                  <a:pt x="0" y="9"/>
                  <a:pt x="0" y="9"/>
                  <a:pt x="0" y="9"/>
                </a:cubicBezTo>
                <a:cubicBezTo>
                  <a:pt x="1" y="10"/>
                  <a:pt x="3" y="12"/>
                  <a:pt x="4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0"/>
                  <a:pt x="27" y="0"/>
                  <a:pt x="27" y="0"/>
                </a:cubicBezTo>
                <a:cubicBezTo>
                  <a:pt x="22" y="0"/>
                  <a:pt x="22" y="0"/>
                  <a:pt x="22" y="0"/>
                </a:cubicBezTo>
                <a:lnTo>
                  <a:pt x="22" y="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íṥḷiḍè">
            <a:extLst>
              <a:ext uri="{FF2B5EF4-FFF2-40B4-BE49-F238E27FC236}">
                <a16:creationId xmlns:a16="http://schemas.microsoft.com/office/drawing/2014/main" id="{7DA435AB-1512-4AC6-A691-A63B804FECFE}"/>
              </a:ext>
            </a:extLst>
          </p:cNvPr>
          <p:cNvSpPr/>
          <p:nvPr/>
        </p:nvSpPr>
        <p:spPr bwMode="auto">
          <a:xfrm>
            <a:off x="10192970" y="2892942"/>
            <a:ext cx="212784" cy="242977"/>
          </a:xfrm>
          <a:custGeom>
            <a:avLst/>
            <a:gdLst>
              <a:gd name="T0" fmla="*/ 5 w 41"/>
              <a:gd name="T1" fmla="*/ 27 h 47"/>
              <a:gd name="T2" fmla="*/ 5 w 41"/>
              <a:gd name="T3" fmla="*/ 30 h 47"/>
              <a:gd name="T4" fmla="*/ 18 w 41"/>
              <a:gd name="T5" fmla="*/ 47 h 47"/>
              <a:gd name="T6" fmla="*/ 33 w 41"/>
              <a:gd name="T7" fmla="*/ 47 h 47"/>
              <a:gd name="T8" fmla="*/ 33 w 41"/>
              <a:gd name="T9" fmla="*/ 27 h 47"/>
              <a:gd name="T10" fmla="*/ 41 w 41"/>
              <a:gd name="T11" fmla="*/ 27 h 47"/>
              <a:gd name="T12" fmla="*/ 19 w 41"/>
              <a:gd name="T13" fmla="*/ 0 h 47"/>
              <a:gd name="T14" fmla="*/ 0 w 41"/>
              <a:gd name="T15" fmla="*/ 24 h 47"/>
              <a:gd name="T16" fmla="*/ 3 w 41"/>
              <a:gd name="T17" fmla="*/ 27 h 47"/>
              <a:gd name="T18" fmla="*/ 5 w 41"/>
              <a:gd name="T19" fmla="*/ 2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" h="47">
                <a:moveTo>
                  <a:pt x="5" y="27"/>
                </a:moveTo>
                <a:cubicBezTo>
                  <a:pt x="5" y="30"/>
                  <a:pt x="5" y="30"/>
                  <a:pt x="5" y="30"/>
                </a:cubicBezTo>
                <a:cubicBezTo>
                  <a:pt x="10" y="35"/>
                  <a:pt x="14" y="41"/>
                  <a:pt x="18" y="47"/>
                </a:cubicBezTo>
                <a:cubicBezTo>
                  <a:pt x="33" y="47"/>
                  <a:pt x="33" y="47"/>
                  <a:pt x="33" y="47"/>
                </a:cubicBezTo>
                <a:cubicBezTo>
                  <a:pt x="33" y="27"/>
                  <a:pt x="33" y="27"/>
                  <a:pt x="33" y="27"/>
                </a:cubicBezTo>
                <a:cubicBezTo>
                  <a:pt x="41" y="27"/>
                  <a:pt x="41" y="27"/>
                  <a:pt x="41" y="27"/>
                </a:cubicBezTo>
                <a:cubicBezTo>
                  <a:pt x="19" y="0"/>
                  <a:pt x="19" y="0"/>
                  <a:pt x="19" y="0"/>
                </a:cubicBezTo>
                <a:cubicBezTo>
                  <a:pt x="0" y="24"/>
                  <a:pt x="0" y="24"/>
                  <a:pt x="0" y="24"/>
                </a:cubicBezTo>
                <a:cubicBezTo>
                  <a:pt x="1" y="25"/>
                  <a:pt x="2" y="26"/>
                  <a:pt x="3" y="27"/>
                </a:cubicBezTo>
                <a:lnTo>
                  <a:pt x="5" y="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íSlíḋè">
            <a:extLst>
              <a:ext uri="{FF2B5EF4-FFF2-40B4-BE49-F238E27FC236}">
                <a16:creationId xmlns:a16="http://schemas.microsoft.com/office/drawing/2014/main" id="{A476AC01-2268-4272-8AC9-A75274F75C97}"/>
              </a:ext>
            </a:extLst>
          </p:cNvPr>
          <p:cNvSpPr/>
          <p:nvPr/>
        </p:nvSpPr>
        <p:spPr bwMode="auto">
          <a:xfrm>
            <a:off x="10571093" y="3457968"/>
            <a:ext cx="264541" cy="419817"/>
          </a:xfrm>
          <a:custGeom>
            <a:avLst/>
            <a:gdLst>
              <a:gd name="T0" fmla="*/ 51 w 51"/>
              <a:gd name="T1" fmla="*/ 81 h 81"/>
              <a:gd name="T2" fmla="*/ 45 w 51"/>
              <a:gd name="T3" fmla="*/ 1 h 81"/>
              <a:gd name="T4" fmla="*/ 40 w 51"/>
              <a:gd name="T5" fmla="*/ 0 h 81"/>
              <a:gd name="T6" fmla="*/ 45 w 51"/>
              <a:gd name="T7" fmla="*/ 7 h 81"/>
              <a:gd name="T8" fmla="*/ 45 w 51"/>
              <a:gd name="T9" fmla="*/ 53 h 81"/>
              <a:gd name="T10" fmla="*/ 40 w 51"/>
              <a:gd name="T11" fmla="*/ 58 h 81"/>
              <a:gd name="T12" fmla="*/ 45 w 51"/>
              <a:gd name="T13" fmla="*/ 65 h 81"/>
              <a:gd name="T14" fmla="*/ 40 w 51"/>
              <a:gd name="T15" fmla="*/ 65 h 81"/>
              <a:gd name="T16" fmla="*/ 45 w 51"/>
              <a:gd name="T17" fmla="*/ 69 h 81"/>
              <a:gd name="T18" fmla="*/ 45 w 51"/>
              <a:gd name="T19" fmla="*/ 76 h 81"/>
              <a:gd name="T20" fmla="*/ 40 w 51"/>
              <a:gd name="T21" fmla="*/ 81 h 81"/>
              <a:gd name="T22" fmla="*/ 35 w 51"/>
              <a:gd name="T23" fmla="*/ 1 h 81"/>
              <a:gd name="T24" fmla="*/ 25 w 51"/>
              <a:gd name="T25" fmla="*/ 7 h 81"/>
              <a:gd name="T26" fmla="*/ 40 w 51"/>
              <a:gd name="T27" fmla="*/ 0 h 81"/>
              <a:gd name="T28" fmla="*/ 25 w 51"/>
              <a:gd name="T29" fmla="*/ 81 h 81"/>
              <a:gd name="T30" fmla="*/ 40 w 51"/>
              <a:gd name="T31" fmla="*/ 76 h 81"/>
              <a:gd name="T32" fmla="*/ 35 w 51"/>
              <a:gd name="T33" fmla="*/ 69 h 81"/>
              <a:gd name="T34" fmla="*/ 40 w 51"/>
              <a:gd name="T35" fmla="*/ 65 h 81"/>
              <a:gd name="T36" fmla="*/ 35 w 51"/>
              <a:gd name="T37" fmla="*/ 58 h 81"/>
              <a:gd name="T38" fmla="*/ 40 w 51"/>
              <a:gd name="T39" fmla="*/ 53 h 81"/>
              <a:gd name="T40" fmla="*/ 25 w 51"/>
              <a:gd name="T41" fmla="*/ 58 h 81"/>
              <a:gd name="T42" fmla="*/ 30 w 51"/>
              <a:gd name="T43" fmla="*/ 65 h 81"/>
              <a:gd name="T44" fmla="*/ 25 w 51"/>
              <a:gd name="T45" fmla="*/ 65 h 81"/>
              <a:gd name="T46" fmla="*/ 30 w 51"/>
              <a:gd name="T47" fmla="*/ 69 h 81"/>
              <a:gd name="T48" fmla="*/ 30 w 51"/>
              <a:gd name="T49" fmla="*/ 76 h 81"/>
              <a:gd name="T50" fmla="*/ 25 w 51"/>
              <a:gd name="T51" fmla="*/ 81 h 81"/>
              <a:gd name="T52" fmla="*/ 10 w 51"/>
              <a:gd name="T53" fmla="*/ 1 h 81"/>
              <a:gd name="T54" fmla="*/ 25 w 51"/>
              <a:gd name="T55" fmla="*/ 7 h 81"/>
              <a:gd name="T56" fmla="*/ 10 w 51"/>
              <a:gd name="T57" fmla="*/ 81 h 81"/>
              <a:gd name="T58" fmla="*/ 25 w 51"/>
              <a:gd name="T59" fmla="*/ 76 h 81"/>
              <a:gd name="T60" fmla="*/ 20 w 51"/>
              <a:gd name="T61" fmla="*/ 69 h 81"/>
              <a:gd name="T62" fmla="*/ 25 w 51"/>
              <a:gd name="T63" fmla="*/ 65 h 81"/>
              <a:gd name="T64" fmla="*/ 20 w 51"/>
              <a:gd name="T65" fmla="*/ 58 h 81"/>
              <a:gd name="T66" fmla="*/ 25 w 51"/>
              <a:gd name="T67" fmla="*/ 53 h 81"/>
              <a:gd name="T68" fmla="*/ 10 w 51"/>
              <a:gd name="T69" fmla="*/ 58 h 81"/>
              <a:gd name="T70" fmla="*/ 15 w 51"/>
              <a:gd name="T71" fmla="*/ 65 h 81"/>
              <a:gd name="T72" fmla="*/ 10 w 51"/>
              <a:gd name="T73" fmla="*/ 65 h 81"/>
              <a:gd name="T74" fmla="*/ 15 w 51"/>
              <a:gd name="T75" fmla="*/ 69 h 81"/>
              <a:gd name="T76" fmla="*/ 15 w 51"/>
              <a:gd name="T77" fmla="*/ 76 h 81"/>
              <a:gd name="T78" fmla="*/ 10 w 51"/>
              <a:gd name="T79" fmla="*/ 81 h 81"/>
              <a:gd name="T80" fmla="*/ 0 w 51"/>
              <a:gd name="T81" fmla="*/ 1 h 81"/>
              <a:gd name="T82" fmla="*/ 1 w 51"/>
              <a:gd name="T83" fmla="*/ 81 h 81"/>
              <a:gd name="T84" fmla="*/ 10 w 51"/>
              <a:gd name="T85" fmla="*/ 76 h 81"/>
              <a:gd name="T86" fmla="*/ 5 w 51"/>
              <a:gd name="T87" fmla="*/ 69 h 81"/>
              <a:gd name="T88" fmla="*/ 10 w 51"/>
              <a:gd name="T89" fmla="*/ 65 h 81"/>
              <a:gd name="T90" fmla="*/ 5 w 51"/>
              <a:gd name="T91" fmla="*/ 58 h 81"/>
              <a:gd name="T92" fmla="*/ 10 w 51"/>
              <a:gd name="T93" fmla="*/ 53 h 81"/>
              <a:gd name="T94" fmla="*/ 5 w 51"/>
              <a:gd name="T95" fmla="*/ 7 h 81"/>
              <a:gd name="T96" fmla="*/ 10 w 51"/>
              <a:gd name="T97" fmla="*/ 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1" h="81">
                <a:moveTo>
                  <a:pt x="40" y="81"/>
                </a:moveTo>
                <a:cubicBezTo>
                  <a:pt x="51" y="81"/>
                  <a:pt x="51" y="81"/>
                  <a:pt x="51" y="81"/>
                </a:cubicBezTo>
                <a:cubicBezTo>
                  <a:pt x="51" y="1"/>
                  <a:pt x="51" y="1"/>
                  <a:pt x="51" y="1"/>
                </a:cubicBezTo>
                <a:cubicBezTo>
                  <a:pt x="45" y="1"/>
                  <a:pt x="45" y="1"/>
                  <a:pt x="45" y="1"/>
                </a:cubicBezTo>
                <a:cubicBezTo>
                  <a:pt x="45" y="0"/>
                  <a:pt x="45" y="0"/>
                  <a:pt x="45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7"/>
                  <a:pt x="40" y="7"/>
                  <a:pt x="40" y="7"/>
                </a:cubicBezTo>
                <a:cubicBezTo>
                  <a:pt x="45" y="7"/>
                  <a:pt x="45" y="7"/>
                  <a:pt x="45" y="7"/>
                </a:cubicBezTo>
                <a:cubicBezTo>
                  <a:pt x="45" y="53"/>
                  <a:pt x="45" y="53"/>
                  <a:pt x="45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40" y="53"/>
                  <a:pt x="40" y="53"/>
                  <a:pt x="40" y="53"/>
                </a:cubicBezTo>
                <a:cubicBezTo>
                  <a:pt x="40" y="58"/>
                  <a:pt x="40" y="58"/>
                  <a:pt x="40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65"/>
                  <a:pt x="45" y="65"/>
                  <a:pt x="45" y="65"/>
                </a:cubicBezTo>
                <a:cubicBezTo>
                  <a:pt x="45" y="65"/>
                  <a:pt x="45" y="65"/>
                  <a:pt x="45" y="65"/>
                </a:cubicBezTo>
                <a:cubicBezTo>
                  <a:pt x="40" y="65"/>
                  <a:pt x="40" y="65"/>
                  <a:pt x="40" y="65"/>
                </a:cubicBezTo>
                <a:cubicBezTo>
                  <a:pt x="40" y="69"/>
                  <a:pt x="40" y="69"/>
                  <a:pt x="40" y="69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76"/>
                  <a:pt x="45" y="76"/>
                  <a:pt x="45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40" y="76"/>
                  <a:pt x="40" y="76"/>
                  <a:pt x="40" y="76"/>
                </a:cubicBezTo>
                <a:lnTo>
                  <a:pt x="40" y="81"/>
                </a:lnTo>
                <a:close/>
                <a:moveTo>
                  <a:pt x="35" y="0"/>
                </a:moveTo>
                <a:cubicBezTo>
                  <a:pt x="35" y="1"/>
                  <a:pt x="35" y="1"/>
                  <a:pt x="3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7"/>
                  <a:pt x="25" y="7"/>
                  <a:pt x="25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0"/>
                  <a:pt x="40" y="0"/>
                  <a:pt x="40" y="0"/>
                </a:cubicBezTo>
                <a:cubicBezTo>
                  <a:pt x="35" y="0"/>
                  <a:pt x="35" y="0"/>
                  <a:pt x="35" y="0"/>
                </a:cubicBezTo>
                <a:close/>
                <a:moveTo>
                  <a:pt x="25" y="81"/>
                </a:moveTo>
                <a:cubicBezTo>
                  <a:pt x="40" y="81"/>
                  <a:pt x="40" y="81"/>
                  <a:pt x="40" y="81"/>
                </a:cubicBezTo>
                <a:cubicBezTo>
                  <a:pt x="40" y="76"/>
                  <a:pt x="40" y="76"/>
                  <a:pt x="40" y="76"/>
                </a:cubicBezTo>
                <a:cubicBezTo>
                  <a:pt x="35" y="76"/>
                  <a:pt x="35" y="76"/>
                  <a:pt x="35" y="76"/>
                </a:cubicBezTo>
                <a:cubicBezTo>
                  <a:pt x="35" y="69"/>
                  <a:pt x="35" y="69"/>
                  <a:pt x="35" y="69"/>
                </a:cubicBezTo>
                <a:cubicBezTo>
                  <a:pt x="40" y="69"/>
                  <a:pt x="40" y="69"/>
                  <a:pt x="40" y="69"/>
                </a:cubicBezTo>
                <a:cubicBezTo>
                  <a:pt x="40" y="65"/>
                  <a:pt x="40" y="65"/>
                  <a:pt x="40" y="65"/>
                </a:cubicBezTo>
                <a:cubicBezTo>
                  <a:pt x="35" y="65"/>
                  <a:pt x="35" y="65"/>
                  <a:pt x="35" y="65"/>
                </a:cubicBezTo>
                <a:cubicBezTo>
                  <a:pt x="35" y="58"/>
                  <a:pt x="35" y="58"/>
                  <a:pt x="35" y="58"/>
                </a:cubicBezTo>
                <a:cubicBezTo>
                  <a:pt x="40" y="58"/>
                  <a:pt x="40" y="58"/>
                  <a:pt x="40" y="58"/>
                </a:cubicBezTo>
                <a:cubicBezTo>
                  <a:pt x="40" y="53"/>
                  <a:pt x="40" y="53"/>
                  <a:pt x="40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8"/>
                  <a:pt x="25" y="58"/>
                  <a:pt x="25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0" y="65"/>
                  <a:pt x="30" y="65"/>
                  <a:pt x="30" y="65"/>
                </a:cubicBezTo>
                <a:cubicBezTo>
                  <a:pt x="30" y="65"/>
                  <a:pt x="30" y="65"/>
                  <a:pt x="30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5" y="69"/>
                  <a:pt x="25" y="69"/>
                  <a:pt x="25" y="69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76"/>
                  <a:pt x="30" y="76"/>
                  <a:pt x="30" y="76"/>
                </a:cubicBezTo>
                <a:cubicBezTo>
                  <a:pt x="30" y="76"/>
                  <a:pt x="30" y="76"/>
                  <a:pt x="30" y="76"/>
                </a:cubicBezTo>
                <a:cubicBezTo>
                  <a:pt x="25" y="76"/>
                  <a:pt x="25" y="76"/>
                  <a:pt x="25" y="76"/>
                </a:cubicBezTo>
                <a:lnTo>
                  <a:pt x="25" y="81"/>
                </a:lnTo>
                <a:close/>
                <a:moveTo>
                  <a:pt x="25" y="1"/>
                </a:moveTo>
                <a:cubicBezTo>
                  <a:pt x="10" y="1"/>
                  <a:pt x="10" y="1"/>
                  <a:pt x="10" y="1"/>
                </a:cubicBezTo>
                <a:cubicBezTo>
                  <a:pt x="10" y="7"/>
                  <a:pt x="10" y="7"/>
                  <a:pt x="10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5" y="1"/>
                  <a:pt x="25" y="1"/>
                  <a:pt x="25" y="1"/>
                </a:cubicBezTo>
                <a:close/>
                <a:moveTo>
                  <a:pt x="10" y="81"/>
                </a:moveTo>
                <a:cubicBezTo>
                  <a:pt x="25" y="81"/>
                  <a:pt x="25" y="81"/>
                  <a:pt x="25" y="81"/>
                </a:cubicBezTo>
                <a:cubicBezTo>
                  <a:pt x="25" y="76"/>
                  <a:pt x="25" y="76"/>
                  <a:pt x="25" y="76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69"/>
                  <a:pt x="20" y="69"/>
                  <a:pt x="20" y="69"/>
                </a:cubicBezTo>
                <a:cubicBezTo>
                  <a:pt x="25" y="69"/>
                  <a:pt x="25" y="69"/>
                  <a:pt x="25" y="69"/>
                </a:cubicBezTo>
                <a:cubicBezTo>
                  <a:pt x="25" y="65"/>
                  <a:pt x="25" y="65"/>
                  <a:pt x="25" y="65"/>
                </a:cubicBezTo>
                <a:cubicBezTo>
                  <a:pt x="20" y="65"/>
                  <a:pt x="20" y="65"/>
                  <a:pt x="20" y="65"/>
                </a:cubicBezTo>
                <a:cubicBezTo>
                  <a:pt x="20" y="58"/>
                  <a:pt x="20" y="58"/>
                  <a:pt x="20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3"/>
                  <a:pt x="25" y="53"/>
                  <a:pt x="25" y="53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8"/>
                  <a:pt x="10" y="58"/>
                  <a:pt x="10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15" y="65"/>
                  <a:pt x="15" y="65"/>
                  <a:pt x="15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0" y="69"/>
                  <a:pt x="10" y="69"/>
                  <a:pt x="10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6"/>
                  <a:pt x="15" y="76"/>
                  <a:pt x="15" y="76"/>
                </a:cubicBezTo>
                <a:cubicBezTo>
                  <a:pt x="10" y="76"/>
                  <a:pt x="10" y="76"/>
                  <a:pt x="10" y="76"/>
                </a:cubicBezTo>
                <a:lnTo>
                  <a:pt x="10" y="81"/>
                </a:lnTo>
                <a:close/>
                <a:moveTo>
                  <a:pt x="1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1" y="78"/>
                  <a:pt x="1" y="81"/>
                </a:cubicBezTo>
                <a:cubicBezTo>
                  <a:pt x="10" y="81"/>
                  <a:pt x="10" y="81"/>
                  <a:pt x="10" y="81"/>
                </a:cubicBezTo>
                <a:cubicBezTo>
                  <a:pt x="10" y="76"/>
                  <a:pt x="10" y="76"/>
                  <a:pt x="10" y="76"/>
                </a:cubicBezTo>
                <a:cubicBezTo>
                  <a:pt x="5" y="76"/>
                  <a:pt x="5" y="76"/>
                  <a:pt x="5" y="76"/>
                </a:cubicBezTo>
                <a:cubicBezTo>
                  <a:pt x="5" y="69"/>
                  <a:pt x="5" y="69"/>
                  <a:pt x="5" y="69"/>
                </a:cubicBezTo>
                <a:cubicBezTo>
                  <a:pt x="10" y="69"/>
                  <a:pt x="10" y="69"/>
                  <a:pt x="10" y="69"/>
                </a:cubicBezTo>
                <a:cubicBezTo>
                  <a:pt x="10" y="65"/>
                  <a:pt x="10" y="65"/>
                  <a:pt x="10" y="65"/>
                </a:cubicBezTo>
                <a:cubicBezTo>
                  <a:pt x="5" y="65"/>
                  <a:pt x="5" y="65"/>
                  <a:pt x="5" y="65"/>
                </a:cubicBezTo>
                <a:cubicBezTo>
                  <a:pt x="5" y="58"/>
                  <a:pt x="5" y="58"/>
                  <a:pt x="5" y="58"/>
                </a:cubicBezTo>
                <a:cubicBezTo>
                  <a:pt x="10" y="58"/>
                  <a:pt x="10" y="58"/>
                  <a:pt x="10" y="58"/>
                </a:cubicBezTo>
                <a:cubicBezTo>
                  <a:pt x="10" y="53"/>
                  <a:pt x="10" y="53"/>
                  <a:pt x="10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7"/>
                  <a:pt x="5" y="7"/>
                  <a:pt x="5" y="7"/>
                </a:cubicBezTo>
                <a:cubicBezTo>
                  <a:pt x="10" y="7"/>
                  <a:pt x="10" y="7"/>
                  <a:pt x="10" y="7"/>
                </a:cubicBezTo>
                <a:lnTo>
                  <a:pt x="10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ïśḻîḑè">
            <a:extLst>
              <a:ext uri="{FF2B5EF4-FFF2-40B4-BE49-F238E27FC236}">
                <a16:creationId xmlns:a16="http://schemas.microsoft.com/office/drawing/2014/main" id="{858CFEC6-5D28-4CB9-8709-D31B5E80EE74}"/>
              </a:ext>
            </a:extLst>
          </p:cNvPr>
          <p:cNvSpPr/>
          <p:nvPr/>
        </p:nvSpPr>
        <p:spPr bwMode="auto">
          <a:xfrm>
            <a:off x="9747275" y="2572329"/>
            <a:ext cx="166777" cy="71887"/>
          </a:xfrm>
          <a:custGeom>
            <a:avLst/>
            <a:gdLst>
              <a:gd name="T0" fmla="*/ 0 w 116"/>
              <a:gd name="T1" fmla="*/ 28 h 50"/>
              <a:gd name="T2" fmla="*/ 44 w 116"/>
              <a:gd name="T3" fmla="*/ 50 h 50"/>
              <a:gd name="T4" fmla="*/ 116 w 116"/>
              <a:gd name="T5" fmla="*/ 50 h 50"/>
              <a:gd name="T6" fmla="*/ 15 w 116"/>
              <a:gd name="T7" fmla="*/ 0 h 50"/>
              <a:gd name="T8" fmla="*/ 0 w 116"/>
              <a:gd name="T9" fmla="*/ 28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6" h="50">
                <a:moveTo>
                  <a:pt x="0" y="28"/>
                </a:moveTo>
                <a:lnTo>
                  <a:pt x="44" y="50"/>
                </a:lnTo>
                <a:lnTo>
                  <a:pt x="116" y="50"/>
                </a:lnTo>
                <a:lnTo>
                  <a:pt x="15" y="0"/>
                </a:lnTo>
                <a:lnTo>
                  <a:pt x="0" y="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íSḻide">
            <a:extLst>
              <a:ext uri="{FF2B5EF4-FFF2-40B4-BE49-F238E27FC236}">
                <a16:creationId xmlns:a16="http://schemas.microsoft.com/office/drawing/2014/main" id="{0C97D9DE-1BA8-4314-882B-0537DA79C9D9}"/>
              </a:ext>
            </a:extLst>
          </p:cNvPr>
          <p:cNvSpPr/>
          <p:nvPr/>
        </p:nvSpPr>
        <p:spPr bwMode="auto">
          <a:xfrm>
            <a:off x="9747275" y="2654279"/>
            <a:ext cx="409752" cy="207032"/>
          </a:xfrm>
          <a:custGeom>
            <a:avLst/>
            <a:gdLst>
              <a:gd name="T0" fmla="*/ 56 w 79"/>
              <a:gd name="T1" fmla="*/ 40 h 40"/>
              <a:gd name="T2" fmla="*/ 64 w 79"/>
              <a:gd name="T3" fmla="*/ 40 h 40"/>
              <a:gd name="T4" fmla="*/ 64 w 79"/>
              <a:gd name="T5" fmla="*/ 32 h 40"/>
              <a:gd name="T6" fmla="*/ 79 w 79"/>
              <a:gd name="T7" fmla="*/ 32 h 40"/>
              <a:gd name="T8" fmla="*/ 79 w 79"/>
              <a:gd name="T9" fmla="*/ 8 h 40"/>
              <a:gd name="T10" fmla="*/ 64 w 79"/>
              <a:gd name="T11" fmla="*/ 8 h 40"/>
              <a:gd name="T12" fmla="*/ 64 w 79"/>
              <a:gd name="T13" fmla="*/ 0 h 40"/>
              <a:gd name="T14" fmla="*/ 37 w 79"/>
              <a:gd name="T15" fmla="*/ 0 h 40"/>
              <a:gd name="T16" fmla="*/ 17 w 79"/>
              <a:gd name="T17" fmla="*/ 0 h 40"/>
              <a:gd name="T18" fmla="*/ 0 w 79"/>
              <a:gd name="T19" fmla="*/ 0 h 40"/>
              <a:gd name="T20" fmla="*/ 0 w 79"/>
              <a:gd name="T21" fmla="*/ 2 h 40"/>
              <a:gd name="T22" fmla="*/ 24 w 79"/>
              <a:gd name="T23" fmla="*/ 16 h 40"/>
              <a:gd name="T24" fmla="*/ 48 w 79"/>
              <a:gd name="T25" fmla="*/ 16 h 40"/>
              <a:gd name="T26" fmla="*/ 48 w 79"/>
              <a:gd name="T27" fmla="*/ 25 h 40"/>
              <a:gd name="T28" fmla="*/ 36 w 79"/>
              <a:gd name="T29" fmla="*/ 25 h 40"/>
              <a:gd name="T30" fmla="*/ 56 w 79"/>
              <a:gd name="T31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9" h="40">
                <a:moveTo>
                  <a:pt x="56" y="40"/>
                </a:moveTo>
                <a:cubicBezTo>
                  <a:pt x="64" y="40"/>
                  <a:pt x="64" y="40"/>
                  <a:pt x="64" y="40"/>
                </a:cubicBezTo>
                <a:cubicBezTo>
                  <a:pt x="64" y="32"/>
                  <a:pt x="64" y="32"/>
                  <a:pt x="64" y="32"/>
                </a:cubicBezTo>
                <a:cubicBezTo>
                  <a:pt x="79" y="32"/>
                  <a:pt x="79" y="32"/>
                  <a:pt x="79" y="32"/>
                </a:cubicBezTo>
                <a:cubicBezTo>
                  <a:pt x="79" y="8"/>
                  <a:pt x="79" y="8"/>
                  <a:pt x="79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0"/>
                  <a:pt x="64" y="0"/>
                  <a:pt x="64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2"/>
                  <a:pt x="0" y="2"/>
                </a:cubicBezTo>
                <a:cubicBezTo>
                  <a:pt x="8" y="6"/>
                  <a:pt x="16" y="11"/>
                  <a:pt x="24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8" y="25"/>
                  <a:pt x="48" y="25"/>
                  <a:pt x="48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43" y="30"/>
                  <a:pt x="50" y="35"/>
                  <a:pt x="56" y="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is1îdê">
            <a:extLst>
              <a:ext uri="{FF2B5EF4-FFF2-40B4-BE49-F238E27FC236}">
                <a16:creationId xmlns:a16="http://schemas.microsoft.com/office/drawing/2014/main" id="{257E38C3-32EF-4365-B1CB-E115C2CBA59D}"/>
              </a:ext>
            </a:extLst>
          </p:cNvPr>
          <p:cNvSpPr/>
          <p:nvPr/>
        </p:nvSpPr>
        <p:spPr bwMode="auto">
          <a:xfrm>
            <a:off x="8690546" y="5784210"/>
            <a:ext cx="347930" cy="93453"/>
          </a:xfrm>
          <a:custGeom>
            <a:avLst/>
            <a:gdLst>
              <a:gd name="T0" fmla="*/ 33 w 242"/>
              <a:gd name="T1" fmla="*/ 65 h 65"/>
              <a:gd name="T2" fmla="*/ 36 w 242"/>
              <a:gd name="T3" fmla="*/ 65 h 65"/>
              <a:gd name="T4" fmla="*/ 202 w 242"/>
              <a:gd name="T5" fmla="*/ 65 h 65"/>
              <a:gd name="T6" fmla="*/ 206 w 242"/>
              <a:gd name="T7" fmla="*/ 65 h 65"/>
              <a:gd name="T8" fmla="*/ 242 w 242"/>
              <a:gd name="T9" fmla="*/ 0 h 65"/>
              <a:gd name="T10" fmla="*/ 238 w 242"/>
              <a:gd name="T11" fmla="*/ 0 h 65"/>
              <a:gd name="T12" fmla="*/ 206 w 242"/>
              <a:gd name="T13" fmla="*/ 0 h 65"/>
              <a:gd name="T14" fmla="*/ 177 w 242"/>
              <a:gd name="T15" fmla="*/ 0 h 65"/>
              <a:gd name="T16" fmla="*/ 65 w 242"/>
              <a:gd name="T17" fmla="*/ 0 h 65"/>
              <a:gd name="T18" fmla="*/ 36 w 242"/>
              <a:gd name="T19" fmla="*/ 0 h 65"/>
              <a:gd name="T20" fmla="*/ 0 w 242"/>
              <a:gd name="T21" fmla="*/ 0 h 65"/>
              <a:gd name="T22" fmla="*/ 33 w 242"/>
              <a:gd name="T23" fmla="*/ 65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2" h="65">
                <a:moveTo>
                  <a:pt x="33" y="65"/>
                </a:moveTo>
                <a:lnTo>
                  <a:pt x="36" y="65"/>
                </a:lnTo>
                <a:lnTo>
                  <a:pt x="202" y="65"/>
                </a:lnTo>
                <a:lnTo>
                  <a:pt x="206" y="65"/>
                </a:lnTo>
                <a:lnTo>
                  <a:pt x="242" y="0"/>
                </a:lnTo>
                <a:lnTo>
                  <a:pt x="238" y="0"/>
                </a:lnTo>
                <a:lnTo>
                  <a:pt x="206" y="0"/>
                </a:lnTo>
                <a:lnTo>
                  <a:pt x="177" y="0"/>
                </a:lnTo>
                <a:lnTo>
                  <a:pt x="65" y="0"/>
                </a:lnTo>
                <a:lnTo>
                  <a:pt x="36" y="0"/>
                </a:lnTo>
                <a:lnTo>
                  <a:pt x="0" y="0"/>
                </a:lnTo>
                <a:lnTo>
                  <a:pt x="33" y="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îşḷîdê">
            <a:extLst>
              <a:ext uri="{FF2B5EF4-FFF2-40B4-BE49-F238E27FC236}">
                <a16:creationId xmlns:a16="http://schemas.microsoft.com/office/drawing/2014/main" id="{5A7987D6-DAF2-45CA-91A6-51625F8A2564}"/>
              </a:ext>
            </a:extLst>
          </p:cNvPr>
          <p:cNvSpPr/>
          <p:nvPr/>
        </p:nvSpPr>
        <p:spPr bwMode="auto">
          <a:xfrm>
            <a:off x="8686233" y="5805776"/>
            <a:ext cx="346492" cy="165338"/>
          </a:xfrm>
          <a:custGeom>
            <a:avLst/>
            <a:gdLst>
              <a:gd name="T0" fmla="*/ 0 w 67"/>
              <a:gd name="T1" fmla="*/ 32 h 32"/>
              <a:gd name="T2" fmla="*/ 67 w 67"/>
              <a:gd name="T3" fmla="*/ 32 h 32"/>
              <a:gd name="T4" fmla="*/ 67 w 67"/>
              <a:gd name="T5" fmla="*/ 0 h 32"/>
              <a:gd name="T6" fmla="*/ 60 w 67"/>
              <a:gd name="T7" fmla="*/ 15 h 32"/>
              <a:gd name="T8" fmla="*/ 59 w 67"/>
              <a:gd name="T9" fmla="*/ 16 h 32"/>
              <a:gd name="T10" fmla="*/ 58 w 67"/>
              <a:gd name="T11" fmla="*/ 16 h 32"/>
              <a:gd name="T12" fmla="*/ 56 w 67"/>
              <a:gd name="T13" fmla="*/ 16 h 32"/>
              <a:gd name="T14" fmla="*/ 39 w 67"/>
              <a:gd name="T15" fmla="*/ 16 h 32"/>
              <a:gd name="T16" fmla="*/ 39 w 67"/>
              <a:gd name="T17" fmla="*/ 17 h 32"/>
              <a:gd name="T18" fmla="*/ 39 w 67"/>
              <a:gd name="T19" fmla="*/ 20 h 32"/>
              <a:gd name="T20" fmla="*/ 34 w 67"/>
              <a:gd name="T21" fmla="*/ 22 h 32"/>
              <a:gd name="T22" fmla="*/ 30 w 67"/>
              <a:gd name="T23" fmla="*/ 20 h 32"/>
              <a:gd name="T24" fmla="*/ 29 w 67"/>
              <a:gd name="T25" fmla="*/ 17 h 32"/>
              <a:gd name="T26" fmla="*/ 29 w 67"/>
              <a:gd name="T27" fmla="*/ 16 h 32"/>
              <a:gd name="T28" fmla="*/ 12 w 67"/>
              <a:gd name="T29" fmla="*/ 16 h 32"/>
              <a:gd name="T30" fmla="*/ 10 w 67"/>
              <a:gd name="T31" fmla="*/ 16 h 32"/>
              <a:gd name="T32" fmla="*/ 9 w 67"/>
              <a:gd name="T33" fmla="*/ 16 h 32"/>
              <a:gd name="T34" fmla="*/ 8 w 67"/>
              <a:gd name="T35" fmla="*/ 15 h 32"/>
              <a:gd name="T36" fmla="*/ 0 w 67"/>
              <a:gd name="T37" fmla="*/ 1 h 32"/>
              <a:gd name="T38" fmla="*/ 0 w 67"/>
              <a:gd name="T39" fmla="*/ 3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7" h="32">
                <a:moveTo>
                  <a:pt x="0" y="32"/>
                </a:moveTo>
                <a:cubicBezTo>
                  <a:pt x="67" y="32"/>
                  <a:pt x="67" y="32"/>
                  <a:pt x="67" y="32"/>
                </a:cubicBezTo>
                <a:cubicBezTo>
                  <a:pt x="67" y="0"/>
                  <a:pt x="67" y="0"/>
                  <a:pt x="67" y="0"/>
                </a:cubicBezTo>
                <a:cubicBezTo>
                  <a:pt x="60" y="15"/>
                  <a:pt x="60" y="15"/>
                  <a:pt x="60" y="15"/>
                </a:cubicBezTo>
                <a:cubicBezTo>
                  <a:pt x="59" y="16"/>
                  <a:pt x="59" y="16"/>
                  <a:pt x="59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6" y="16"/>
                  <a:pt x="56" y="16"/>
                  <a:pt x="56" y="16"/>
                </a:cubicBezTo>
                <a:cubicBezTo>
                  <a:pt x="39" y="16"/>
                  <a:pt x="39" y="16"/>
                  <a:pt x="39" y="16"/>
                </a:cubicBezTo>
                <a:cubicBezTo>
                  <a:pt x="39" y="16"/>
                  <a:pt x="39" y="17"/>
                  <a:pt x="39" y="17"/>
                </a:cubicBezTo>
                <a:cubicBezTo>
                  <a:pt x="39" y="18"/>
                  <a:pt x="39" y="19"/>
                  <a:pt x="39" y="20"/>
                </a:cubicBezTo>
                <a:cubicBezTo>
                  <a:pt x="38" y="21"/>
                  <a:pt x="36" y="22"/>
                  <a:pt x="34" y="22"/>
                </a:cubicBezTo>
                <a:cubicBezTo>
                  <a:pt x="32" y="22"/>
                  <a:pt x="31" y="21"/>
                  <a:pt x="30" y="20"/>
                </a:cubicBezTo>
                <a:cubicBezTo>
                  <a:pt x="29" y="19"/>
                  <a:pt x="29" y="18"/>
                  <a:pt x="29" y="17"/>
                </a:cubicBezTo>
                <a:cubicBezTo>
                  <a:pt x="29" y="17"/>
                  <a:pt x="29" y="16"/>
                  <a:pt x="29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0" y="16"/>
                  <a:pt x="10" y="16"/>
                  <a:pt x="10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8" y="15"/>
                  <a:pt x="8" y="15"/>
                  <a:pt x="8" y="15"/>
                </a:cubicBezTo>
                <a:cubicBezTo>
                  <a:pt x="0" y="1"/>
                  <a:pt x="0" y="1"/>
                  <a:pt x="0" y="1"/>
                </a:cubicBezTo>
                <a:lnTo>
                  <a:pt x="0" y="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5" name="išḷîdè">
            <a:extLst>
              <a:ext uri="{FF2B5EF4-FFF2-40B4-BE49-F238E27FC236}">
                <a16:creationId xmlns:a16="http://schemas.microsoft.com/office/drawing/2014/main" id="{04F3BB5A-15AD-47A6-86A5-2967BC63719E}"/>
              </a:ext>
            </a:extLst>
          </p:cNvPr>
          <p:cNvSpPr/>
          <p:nvPr/>
        </p:nvSpPr>
        <p:spPr bwMode="auto">
          <a:xfrm>
            <a:off x="8742305" y="5660567"/>
            <a:ext cx="244413" cy="113581"/>
          </a:xfrm>
          <a:custGeom>
            <a:avLst/>
            <a:gdLst>
              <a:gd name="T0" fmla="*/ 47 w 47"/>
              <a:gd name="T1" fmla="*/ 22 h 22"/>
              <a:gd name="T2" fmla="*/ 47 w 47"/>
              <a:gd name="T3" fmla="*/ 10 h 22"/>
              <a:gd name="T4" fmla="*/ 38 w 47"/>
              <a:gd name="T5" fmla="*/ 0 h 22"/>
              <a:gd name="T6" fmla="*/ 9 w 47"/>
              <a:gd name="T7" fmla="*/ 0 h 22"/>
              <a:gd name="T8" fmla="*/ 0 w 47"/>
              <a:gd name="T9" fmla="*/ 10 h 22"/>
              <a:gd name="T10" fmla="*/ 0 w 47"/>
              <a:gd name="T11" fmla="*/ 22 h 22"/>
              <a:gd name="T12" fmla="*/ 8 w 47"/>
              <a:gd name="T13" fmla="*/ 22 h 22"/>
              <a:gd name="T14" fmla="*/ 8 w 47"/>
              <a:gd name="T15" fmla="*/ 10 h 22"/>
              <a:gd name="T16" fmla="*/ 9 w 47"/>
              <a:gd name="T17" fmla="*/ 8 h 22"/>
              <a:gd name="T18" fmla="*/ 38 w 47"/>
              <a:gd name="T19" fmla="*/ 8 h 22"/>
              <a:gd name="T20" fmla="*/ 39 w 47"/>
              <a:gd name="T21" fmla="*/ 10 h 22"/>
              <a:gd name="T22" fmla="*/ 39 w 47"/>
              <a:gd name="T23" fmla="*/ 22 h 22"/>
              <a:gd name="T24" fmla="*/ 47 w 47"/>
              <a:gd name="T25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" h="22">
                <a:moveTo>
                  <a:pt x="47" y="22"/>
                </a:moveTo>
                <a:cubicBezTo>
                  <a:pt x="47" y="10"/>
                  <a:pt x="47" y="10"/>
                  <a:pt x="47" y="10"/>
                </a:cubicBezTo>
                <a:cubicBezTo>
                  <a:pt x="47" y="5"/>
                  <a:pt x="43" y="0"/>
                  <a:pt x="38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5"/>
                  <a:pt x="0" y="10"/>
                </a:cubicBezTo>
                <a:cubicBezTo>
                  <a:pt x="0" y="22"/>
                  <a:pt x="0" y="22"/>
                  <a:pt x="0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9"/>
                  <a:pt x="8" y="8"/>
                  <a:pt x="9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8"/>
                  <a:pt x="39" y="9"/>
                  <a:pt x="39" y="10"/>
                </a:cubicBezTo>
                <a:cubicBezTo>
                  <a:pt x="39" y="22"/>
                  <a:pt x="39" y="22"/>
                  <a:pt x="39" y="22"/>
                </a:cubicBezTo>
                <a:lnTo>
                  <a:pt x="47" y="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6" name="iṥļïḋé">
            <a:extLst>
              <a:ext uri="{FF2B5EF4-FFF2-40B4-BE49-F238E27FC236}">
                <a16:creationId xmlns:a16="http://schemas.microsoft.com/office/drawing/2014/main" id="{067786BB-6701-4BC1-90D4-0761048DC590}"/>
              </a:ext>
            </a:extLst>
          </p:cNvPr>
          <p:cNvSpPr/>
          <p:nvPr/>
        </p:nvSpPr>
        <p:spPr bwMode="auto">
          <a:xfrm>
            <a:off x="7768964" y="2478876"/>
            <a:ext cx="362307" cy="362307"/>
          </a:xfrm>
          <a:custGeom>
            <a:avLst/>
            <a:gdLst>
              <a:gd name="T0" fmla="*/ 35 w 70"/>
              <a:gd name="T1" fmla="*/ 70 h 70"/>
              <a:gd name="T2" fmla="*/ 46 w 70"/>
              <a:gd name="T3" fmla="*/ 68 h 70"/>
              <a:gd name="T4" fmla="*/ 63 w 70"/>
              <a:gd name="T5" fmla="*/ 55 h 70"/>
              <a:gd name="T6" fmla="*/ 70 w 70"/>
              <a:gd name="T7" fmla="*/ 35 h 70"/>
              <a:gd name="T8" fmla="*/ 35 w 70"/>
              <a:gd name="T9" fmla="*/ 0 h 70"/>
              <a:gd name="T10" fmla="*/ 35 w 70"/>
              <a:gd name="T11" fmla="*/ 24 h 70"/>
              <a:gd name="T12" fmla="*/ 45 w 70"/>
              <a:gd name="T13" fmla="*/ 35 h 70"/>
              <a:gd name="T14" fmla="*/ 35 w 70"/>
              <a:gd name="T15" fmla="*/ 45 h 70"/>
              <a:gd name="T16" fmla="*/ 35 w 70"/>
              <a:gd name="T17" fmla="*/ 70 h 70"/>
              <a:gd name="T18" fmla="*/ 35 w 70"/>
              <a:gd name="T19" fmla="*/ 0 h 70"/>
              <a:gd name="T20" fmla="*/ 0 w 70"/>
              <a:gd name="T21" fmla="*/ 35 h 70"/>
              <a:gd name="T22" fmla="*/ 35 w 70"/>
              <a:gd name="T23" fmla="*/ 70 h 70"/>
              <a:gd name="T24" fmla="*/ 35 w 70"/>
              <a:gd name="T25" fmla="*/ 70 h 70"/>
              <a:gd name="T26" fmla="*/ 35 w 70"/>
              <a:gd name="T27" fmla="*/ 45 h 70"/>
              <a:gd name="T28" fmla="*/ 35 w 70"/>
              <a:gd name="T29" fmla="*/ 45 h 70"/>
              <a:gd name="T30" fmla="*/ 35 w 70"/>
              <a:gd name="T31" fmla="*/ 45 h 70"/>
              <a:gd name="T32" fmla="*/ 25 w 70"/>
              <a:gd name="T33" fmla="*/ 35 h 70"/>
              <a:gd name="T34" fmla="*/ 35 w 70"/>
              <a:gd name="T35" fmla="*/ 24 h 70"/>
              <a:gd name="T36" fmla="*/ 35 w 70"/>
              <a:gd name="T37" fmla="*/ 24 h 70"/>
              <a:gd name="T38" fmla="*/ 35 w 70"/>
              <a:gd name="T39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0" h="70">
                <a:moveTo>
                  <a:pt x="35" y="70"/>
                </a:moveTo>
                <a:cubicBezTo>
                  <a:pt x="39" y="70"/>
                  <a:pt x="43" y="69"/>
                  <a:pt x="46" y="68"/>
                </a:cubicBezTo>
                <a:cubicBezTo>
                  <a:pt x="52" y="63"/>
                  <a:pt x="57" y="59"/>
                  <a:pt x="63" y="55"/>
                </a:cubicBezTo>
                <a:cubicBezTo>
                  <a:pt x="67" y="49"/>
                  <a:pt x="70" y="42"/>
                  <a:pt x="70" y="35"/>
                </a:cubicBezTo>
                <a:cubicBezTo>
                  <a:pt x="70" y="15"/>
                  <a:pt x="54" y="0"/>
                  <a:pt x="35" y="0"/>
                </a:cubicBezTo>
                <a:cubicBezTo>
                  <a:pt x="35" y="24"/>
                  <a:pt x="35" y="24"/>
                  <a:pt x="35" y="24"/>
                </a:cubicBezTo>
                <a:cubicBezTo>
                  <a:pt x="40" y="24"/>
                  <a:pt x="45" y="29"/>
                  <a:pt x="45" y="35"/>
                </a:cubicBezTo>
                <a:cubicBezTo>
                  <a:pt x="45" y="40"/>
                  <a:pt x="40" y="45"/>
                  <a:pt x="35" y="45"/>
                </a:cubicBezTo>
                <a:lnTo>
                  <a:pt x="35" y="70"/>
                </a:lnTo>
                <a:close/>
                <a:moveTo>
                  <a:pt x="35" y="0"/>
                </a:moveTo>
                <a:cubicBezTo>
                  <a:pt x="15" y="0"/>
                  <a:pt x="0" y="15"/>
                  <a:pt x="0" y="35"/>
                </a:cubicBezTo>
                <a:cubicBezTo>
                  <a:pt x="0" y="54"/>
                  <a:pt x="15" y="70"/>
                  <a:pt x="35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45"/>
                  <a:pt x="35" y="45"/>
                  <a:pt x="35" y="45"/>
                </a:cubicBezTo>
                <a:cubicBezTo>
                  <a:pt x="29" y="45"/>
                  <a:pt x="25" y="40"/>
                  <a:pt x="25" y="35"/>
                </a:cubicBezTo>
                <a:cubicBezTo>
                  <a:pt x="25" y="29"/>
                  <a:pt x="29" y="24"/>
                  <a:pt x="35" y="24"/>
                </a:cubicBezTo>
                <a:cubicBezTo>
                  <a:pt x="35" y="24"/>
                  <a:pt x="35" y="24"/>
                  <a:pt x="35" y="24"/>
                </a:cubicBezTo>
                <a:cubicBezTo>
                  <a:pt x="35" y="0"/>
                  <a:pt x="35" y="0"/>
                  <a:pt x="3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7" name="ïşlidê">
            <a:extLst>
              <a:ext uri="{FF2B5EF4-FFF2-40B4-BE49-F238E27FC236}">
                <a16:creationId xmlns:a16="http://schemas.microsoft.com/office/drawing/2014/main" id="{EABFAD75-3F27-40C0-A4CB-7AA37F04B026}"/>
              </a:ext>
            </a:extLst>
          </p:cNvPr>
          <p:cNvSpPr/>
          <p:nvPr/>
        </p:nvSpPr>
        <p:spPr bwMode="auto">
          <a:xfrm>
            <a:off x="7602187" y="2918821"/>
            <a:ext cx="301923" cy="254478"/>
          </a:xfrm>
          <a:custGeom>
            <a:avLst/>
            <a:gdLst>
              <a:gd name="T0" fmla="*/ 15 w 58"/>
              <a:gd name="T1" fmla="*/ 49 h 49"/>
              <a:gd name="T2" fmla="*/ 17 w 58"/>
              <a:gd name="T3" fmla="*/ 49 h 49"/>
              <a:gd name="T4" fmla="*/ 21 w 58"/>
              <a:gd name="T5" fmla="*/ 43 h 49"/>
              <a:gd name="T6" fmla="*/ 15 w 58"/>
              <a:gd name="T7" fmla="*/ 43 h 49"/>
              <a:gd name="T8" fmla="*/ 15 w 58"/>
              <a:gd name="T9" fmla="*/ 49 h 49"/>
              <a:gd name="T10" fmla="*/ 15 w 58"/>
              <a:gd name="T11" fmla="*/ 31 h 49"/>
              <a:gd name="T12" fmla="*/ 19 w 58"/>
              <a:gd name="T13" fmla="*/ 25 h 49"/>
              <a:gd name="T14" fmla="*/ 27 w 58"/>
              <a:gd name="T15" fmla="*/ 36 h 49"/>
              <a:gd name="T16" fmla="*/ 35 w 58"/>
              <a:gd name="T17" fmla="*/ 26 h 49"/>
              <a:gd name="T18" fmla="*/ 41 w 58"/>
              <a:gd name="T19" fmla="*/ 16 h 49"/>
              <a:gd name="T20" fmla="*/ 41 w 58"/>
              <a:gd name="T21" fmla="*/ 16 h 49"/>
              <a:gd name="T22" fmla="*/ 42 w 58"/>
              <a:gd name="T23" fmla="*/ 17 h 49"/>
              <a:gd name="T24" fmla="*/ 58 w 58"/>
              <a:gd name="T25" fmla="*/ 0 h 49"/>
              <a:gd name="T26" fmla="*/ 15 w 58"/>
              <a:gd name="T27" fmla="*/ 0 h 49"/>
              <a:gd name="T28" fmla="*/ 15 w 58"/>
              <a:gd name="T29" fmla="*/ 7 h 49"/>
              <a:gd name="T30" fmla="*/ 20 w 58"/>
              <a:gd name="T31" fmla="*/ 12 h 49"/>
              <a:gd name="T32" fmla="*/ 15 w 58"/>
              <a:gd name="T33" fmla="*/ 17 h 49"/>
              <a:gd name="T34" fmla="*/ 15 w 58"/>
              <a:gd name="T35" fmla="*/ 31 h 49"/>
              <a:gd name="T36" fmla="*/ 0 w 58"/>
              <a:gd name="T37" fmla="*/ 49 h 49"/>
              <a:gd name="T38" fmla="*/ 15 w 58"/>
              <a:gd name="T39" fmla="*/ 49 h 49"/>
              <a:gd name="T40" fmla="*/ 15 w 58"/>
              <a:gd name="T41" fmla="*/ 43 h 49"/>
              <a:gd name="T42" fmla="*/ 5 w 58"/>
              <a:gd name="T43" fmla="*/ 43 h 49"/>
              <a:gd name="T44" fmla="*/ 5 w 58"/>
              <a:gd name="T45" fmla="*/ 43 h 49"/>
              <a:gd name="T46" fmla="*/ 15 w 58"/>
              <a:gd name="T47" fmla="*/ 31 h 49"/>
              <a:gd name="T48" fmla="*/ 15 w 58"/>
              <a:gd name="T49" fmla="*/ 17 h 49"/>
              <a:gd name="T50" fmla="*/ 15 w 58"/>
              <a:gd name="T51" fmla="*/ 17 h 49"/>
              <a:gd name="T52" fmla="*/ 9 w 58"/>
              <a:gd name="T53" fmla="*/ 12 h 49"/>
              <a:gd name="T54" fmla="*/ 15 w 58"/>
              <a:gd name="T55" fmla="*/ 7 h 49"/>
              <a:gd name="T56" fmla="*/ 15 w 58"/>
              <a:gd name="T57" fmla="*/ 7 h 49"/>
              <a:gd name="T58" fmla="*/ 15 w 58"/>
              <a:gd name="T59" fmla="*/ 7 h 49"/>
              <a:gd name="T60" fmla="*/ 15 w 58"/>
              <a:gd name="T61" fmla="*/ 0 h 49"/>
              <a:gd name="T62" fmla="*/ 0 w 58"/>
              <a:gd name="T63" fmla="*/ 0 h 49"/>
              <a:gd name="T64" fmla="*/ 0 w 58"/>
              <a:gd name="T65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8" h="49">
                <a:moveTo>
                  <a:pt x="15" y="49"/>
                </a:moveTo>
                <a:cubicBezTo>
                  <a:pt x="17" y="49"/>
                  <a:pt x="17" y="49"/>
                  <a:pt x="17" y="49"/>
                </a:cubicBezTo>
                <a:cubicBezTo>
                  <a:pt x="18" y="47"/>
                  <a:pt x="20" y="45"/>
                  <a:pt x="21" y="43"/>
                </a:cubicBezTo>
                <a:cubicBezTo>
                  <a:pt x="15" y="43"/>
                  <a:pt x="15" y="43"/>
                  <a:pt x="15" y="43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5" y="31"/>
                </a:moveTo>
                <a:cubicBezTo>
                  <a:pt x="19" y="25"/>
                  <a:pt x="19" y="25"/>
                  <a:pt x="19" y="25"/>
                </a:cubicBezTo>
                <a:cubicBezTo>
                  <a:pt x="27" y="36"/>
                  <a:pt x="27" y="36"/>
                  <a:pt x="27" y="36"/>
                </a:cubicBezTo>
                <a:cubicBezTo>
                  <a:pt x="29" y="32"/>
                  <a:pt x="32" y="29"/>
                  <a:pt x="35" y="26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6"/>
                  <a:pt x="41" y="16"/>
                </a:cubicBezTo>
                <a:cubicBezTo>
                  <a:pt x="42" y="17"/>
                  <a:pt x="42" y="17"/>
                  <a:pt x="42" y="17"/>
                </a:cubicBezTo>
                <a:cubicBezTo>
                  <a:pt x="47" y="11"/>
                  <a:pt x="53" y="6"/>
                  <a:pt x="58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7"/>
                  <a:pt x="15" y="7"/>
                  <a:pt x="15" y="7"/>
                </a:cubicBezTo>
                <a:cubicBezTo>
                  <a:pt x="18" y="7"/>
                  <a:pt x="20" y="9"/>
                  <a:pt x="20" y="12"/>
                </a:cubicBezTo>
                <a:cubicBezTo>
                  <a:pt x="20" y="15"/>
                  <a:pt x="18" y="17"/>
                  <a:pt x="15" y="17"/>
                </a:cubicBezTo>
                <a:lnTo>
                  <a:pt x="15" y="31"/>
                </a:lnTo>
                <a:close/>
                <a:moveTo>
                  <a:pt x="0" y="49"/>
                </a:moveTo>
                <a:cubicBezTo>
                  <a:pt x="15" y="49"/>
                  <a:pt x="15" y="49"/>
                  <a:pt x="15" y="49"/>
                </a:cubicBezTo>
                <a:cubicBezTo>
                  <a:pt x="15" y="43"/>
                  <a:pt x="15" y="43"/>
                  <a:pt x="15" y="43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3"/>
                  <a:pt x="5" y="43"/>
                  <a:pt x="5" y="43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17"/>
                  <a:pt x="15" y="17"/>
                  <a:pt x="15" y="17"/>
                </a:cubicBezTo>
                <a:cubicBezTo>
                  <a:pt x="15" y="17"/>
                  <a:pt x="15" y="17"/>
                  <a:pt x="15" y="17"/>
                </a:cubicBezTo>
                <a:cubicBezTo>
                  <a:pt x="12" y="17"/>
                  <a:pt x="9" y="15"/>
                  <a:pt x="9" y="12"/>
                </a:cubicBezTo>
                <a:cubicBezTo>
                  <a:pt x="9" y="9"/>
                  <a:pt x="12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0"/>
                  <a:pt x="15" y="0"/>
                  <a:pt x="15" y="0"/>
                </a:cubicBezTo>
                <a:cubicBezTo>
                  <a:pt x="0" y="0"/>
                  <a:pt x="0" y="0"/>
                  <a:pt x="0" y="0"/>
                </a:cubicBezTo>
                <a:lnTo>
                  <a:pt x="0" y="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8" name="íśļîdè">
            <a:extLst>
              <a:ext uri="{FF2B5EF4-FFF2-40B4-BE49-F238E27FC236}">
                <a16:creationId xmlns:a16="http://schemas.microsoft.com/office/drawing/2014/main" id="{4942CB1B-451D-4CCF-8009-2CFCFCD35452}"/>
              </a:ext>
            </a:extLst>
          </p:cNvPr>
          <p:cNvSpPr/>
          <p:nvPr/>
        </p:nvSpPr>
        <p:spPr bwMode="auto">
          <a:xfrm>
            <a:off x="8270730" y="2353793"/>
            <a:ext cx="192655" cy="274606"/>
          </a:xfrm>
          <a:custGeom>
            <a:avLst/>
            <a:gdLst>
              <a:gd name="T0" fmla="*/ 37 w 37"/>
              <a:gd name="T1" fmla="*/ 35 h 53"/>
              <a:gd name="T2" fmla="*/ 37 w 37"/>
              <a:gd name="T3" fmla="*/ 0 h 53"/>
              <a:gd name="T4" fmla="*/ 19 w 37"/>
              <a:gd name="T5" fmla="*/ 0 h 53"/>
              <a:gd name="T6" fmla="*/ 0 w 37"/>
              <a:gd name="T7" fmla="*/ 49 h 53"/>
              <a:gd name="T8" fmla="*/ 10 w 37"/>
              <a:gd name="T9" fmla="*/ 53 h 53"/>
              <a:gd name="T10" fmla="*/ 34 w 37"/>
              <a:gd name="T11" fmla="*/ 43 h 53"/>
              <a:gd name="T12" fmla="*/ 37 w 37"/>
              <a:gd name="T13" fmla="*/ 35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53">
                <a:moveTo>
                  <a:pt x="37" y="35"/>
                </a:moveTo>
                <a:cubicBezTo>
                  <a:pt x="37" y="0"/>
                  <a:pt x="37" y="0"/>
                  <a:pt x="37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0" y="49"/>
                  <a:pt x="0" y="49"/>
                  <a:pt x="0" y="49"/>
                </a:cubicBezTo>
                <a:cubicBezTo>
                  <a:pt x="10" y="53"/>
                  <a:pt x="10" y="53"/>
                  <a:pt x="10" y="53"/>
                </a:cubicBezTo>
                <a:cubicBezTo>
                  <a:pt x="18" y="50"/>
                  <a:pt x="26" y="46"/>
                  <a:pt x="34" y="43"/>
                </a:cubicBezTo>
                <a:lnTo>
                  <a:pt x="37" y="3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9" name="iŝ1íḓe">
            <a:extLst>
              <a:ext uri="{FF2B5EF4-FFF2-40B4-BE49-F238E27FC236}">
                <a16:creationId xmlns:a16="http://schemas.microsoft.com/office/drawing/2014/main" id="{7D449EA8-A966-4DA7-AFBD-186F324735BC}"/>
              </a:ext>
            </a:extLst>
          </p:cNvPr>
          <p:cNvSpPr/>
          <p:nvPr/>
        </p:nvSpPr>
        <p:spPr bwMode="auto">
          <a:xfrm>
            <a:off x="8479201" y="2353793"/>
            <a:ext cx="35942" cy="99202"/>
          </a:xfrm>
          <a:custGeom>
            <a:avLst/>
            <a:gdLst>
              <a:gd name="T0" fmla="*/ 0 w 7"/>
              <a:gd name="T1" fmla="*/ 19 h 19"/>
              <a:gd name="T2" fmla="*/ 6 w 7"/>
              <a:gd name="T3" fmla="*/ 0 h 19"/>
              <a:gd name="T4" fmla="*/ 7 w 7"/>
              <a:gd name="T5" fmla="*/ 0 h 19"/>
              <a:gd name="T6" fmla="*/ 0 w 7"/>
              <a:gd name="T7" fmla="*/ 0 h 19"/>
              <a:gd name="T8" fmla="*/ 0 w 7"/>
              <a:gd name="T9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9">
                <a:moveTo>
                  <a:pt x="0" y="19"/>
                </a:moveTo>
                <a:cubicBezTo>
                  <a:pt x="6" y="15"/>
                  <a:pt x="6" y="7"/>
                  <a:pt x="6" y="0"/>
                </a:cubicBezTo>
                <a:cubicBezTo>
                  <a:pt x="6" y="0"/>
                  <a:pt x="6" y="0"/>
                  <a:pt x="7" y="0"/>
                </a:cubicBezTo>
                <a:cubicBezTo>
                  <a:pt x="0" y="0"/>
                  <a:pt x="0" y="0"/>
                  <a:pt x="0" y="0"/>
                </a:cubicBezTo>
                <a:lnTo>
                  <a:pt x="0" y="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0" name="î$lïḍé">
            <a:extLst>
              <a:ext uri="{FF2B5EF4-FFF2-40B4-BE49-F238E27FC236}">
                <a16:creationId xmlns:a16="http://schemas.microsoft.com/office/drawing/2014/main" id="{3A9440F8-C712-4C57-A23E-D0543A38F179}"/>
              </a:ext>
            </a:extLst>
          </p:cNvPr>
          <p:cNvSpPr/>
          <p:nvPr/>
        </p:nvSpPr>
        <p:spPr bwMode="auto">
          <a:xfrm>
            <a:off x="8479201" y="2353793"/>
            <a:ext cx="159588" cy="212784"/>
          </a:xfrm>
          <a:custGeom>
            <a:avLst/>
            <a:gdLst>
              <a:gd name="T0" fmla="*/ 9 w 31"/>
              <a:gd name="T1" fmla="*/ 0 h 41"/>
              <a:gd name="T2" fmla="*/ 9 w 31"/>
              <a:gd name="T3" fmla="*/ 0 h 41"/>
              <a:gd name="T4" fmla="*/ 0 w 31"/>
              <a:gd name="T5" fmla="*/ 21 h 41"/>
              <a:gd name="T6" fmla="*/ 0 w 31"/>
              <a:gd name="T7" fmla="*/ 35 h 41"/>
              <a:gd name="T8" fmla="*/ 2 w 31"/>
              <a:gd name="T9" fmla="*/ 41 h 41"/>
              <a:gd name="T10" fmla="*/ 31 w 31"/>
              <a:gd name="T11" fmla="*/ 32 h 41"/>
              <a:gd name="T12" fmla="*/ 18 w 31"/>
              <a:gd name="T13" fmla="*/ 0 h 41"/>
              <a:gd name="T14" fmla="*/ 9 w 31"/>
              <a:gd name="T15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" h="41">
                <a:moveTo>
                  <a:pt x="9" y="0"/>
                </a:moveTo>
                <a:cubicBezTo>
                  <a:pt x="9" y="0"/>
                  <a:pt x="9" y="0"/>
                  <a:pt x="9" y="0"/>
                </a:cubicBezTo>
                <a:cubicBezTo>
                  <a:pt x="9" y="8"/>
                  <a:pt x="8" y="18"/>
                  <a:pt x="0" y="21"/>
                </a:cubicBezTo>
                <a:cubicBezTo>
                  <a:pt x="0" y="35"/>
                  <a:pt x="0" y="35"/>
                  <a:pt x="0" y="35"/>
                </a:cubicBezTo>
                <a:cubicBezTo>
                  <a:pt x="2" y="41"/>
                  <a:pt x="2" y="41"/>
                  <a:pt x="2" y="41"/>
                </a:cubicBezTo>
                <a:cubicBezTo>
                  <a:pt x="11" y="37"/>
                  <a:pt x="21" y="35"/>
                  <a:pt x="31" y="32"/>
                </a:cubicBezTo>
                <a:cubicBezTo>
                  <a:pt x="18" y="0"/>
                  <a:pt x="18" y="0"/>
                  <a:pt x="18" y="0"/>
                </a:cubicBezTo>
                <a:lnTo>
                  <a:pt x="9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1" name="îṧ1íḓè">
            <a:extLst>
              <a:ext uri="{FF2B5EF4-FFF2-40B4-BE49-F238E27FC236}">
                <a16:creationId xmlns:a16="http://schemas.microsoft.com/office/drawing/2014/main" id="{9C134F8F-3734-4DF8-991F-3FF4F4329F1C}"/>
              </a:ext>
            </a:extLst>
          </p:cNvPr>
          <p:cNvSpPr/>
          <p:nvPr/>
        </p:nvSpPr>
        <p:spPr bwMode="auto">
          <a:xfrm>
            <a:off x="8369933" y="2317851"/>
            <a:ext cx="201282" cy="25879"/>
          </a:xfrm>
          <a:custGeom>
            <a:avLst/>
            <a:gdLst>
              <a:gd name="T0" fmla="*/ 140 w 140"/>
              <a:gd name="T1" fmla="*/ 0 h 18"/>
              <a:gd name="T2" fmla="*/ 0 w 140"/>
              <a:gd name="T3" fmla="*/ 0 h 18"/>
              <a:gd name="T4" fmla="*/ 0 w 140"/>
              <a:gd name="T5" fmla="*/ 18 h 18"/>
              <a:gd name="T6" fmla="*/ 65 w 140"/>
              <a:gd name="T7" fmla="*/ 18 h 18"/>
              <a:gd name="T8" fmla="*/ 76 w 140"/>
              <a:gd name="T9" fmla="*/ 18 h 18"/>
              <a:gd name="T10" fmla="*/ 140 w 140"/>
              <a:gd name="T11" fmla="*/ 18 h 18"/>
              <a:gd name="T12" fmla="*/ 140 w 140"/>
              <a:gd name="T13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" h="18">
                <a:moveTo>
                  <a:pt x="140" y="0"/>
                </a:moveTo>
                <a:lnTo>
                  <a:pt x="0" y="0"/>
                </a:lnTo>
                <a:lnTo>
                  <a:pt x="0" y="18"/>
                </a:lnTo>
                <a:lnTo>
                  <a:pt x="65" y="18"/>
                </a:lnTo>
                <a:lnTo>
                  <a:pt x="76" y="18"/>
                </a:lnTo>
                <a:lnTo>
                  <a:pt x="140" y="18"/>
                </a:lnTo>
                <a:lnTo>
                  <a:pt x="14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2" name="íśḻíḓe">
            <a:extLst>
              <a:ext uri="{FF2B5EF4-FFF2-40B4-BE49-F238E27FC236}">
                <a16:creationId xmlns:a16="http://schemas.microsoft.com/office/drawing/2014/main" id="{B3449839-4CDE-42A3-A4DF-65EBCCD00A20}"/>
              </a:ext>
            </a:extLst>
          </p:cNvPr>
          <p:cNvSpPr/>
          <p:nvPr/>
        </p:nvSpPr>
        <p:spPr bwMode="auto">
          <a:xfrm>
            <a:off x="7571994" y="5235000"/>
            <a:ext cx="290420" cy="171089"/>
          </a:xfrm>
          <a:custGeom>
            <a:avLst/>
            <a:gdLst>
              <a:gd name="T0" fmla="*/ 32 w 56"/>
              <a:gd name="T1" fmla="*/ 0 h 33"/>
              <a:gd name="T2" fmla="*/ 32 w 56"/>
              <a:gd name="T3" fmla="*/ 6 h 33"/>
              <a:gd name="T4" fmla="*/ 0 w 56"/>
              <a:gd name="T5" fmla="*/ 33 h 33"/>
              <a:gd name="T6" fmla="*/ 32 w 56"/>
              <a:gd name="T7" fmla="*/ 27 h 33"/>
              <a:gd name="T8" fmla="*/ 32 w 56"/>
              <a:gd name="T9" fmla="*/ 32 h 33"/>
              <a:gd name="T10" fmla="*/ 56 w 56"/>
              <a:gd name="T11" fmla="*/ 16 h 33"/>
              <a:gd name="T12" fmla="*/ 32 w 56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" h="33">
                <a:moveTo>
                  <a:pt x="32" y="0"/>
                </a:moveTo>
                <a:cubicBezTo>
                  <a:pt x="32" y="6"/>
                  <a:pt x="32" y="6"/>
                  <a:pt x="32" y="6"/>
                </a:cubicBezTo>
                <a:cubicBezTo>
                  <a:pt x="4" y="6"/>
                  <a:pt x="0" y="33"/>
                  <a:pt x="0" y="33"/>
                </a:cubicBezTo>
                <a:cubicBezTo>
                  <a:pt x="0" y="33"/>
                  <a:pt x="9" y="27"/>
                  <a:pt x="32" y="27"/>
                </a:cubicBezTo>
                <a:cubicBezTo>
                  <a:pt x="32" y="32"/>
                  <a:pt x="32" y="32"/>
                  <a:pt x="32" y="32"/>
                </a:cubicBezTo>
                <a:cubicBezTo>
                  <a:pt x="56" y="16"/>
                  <a:pt x="56" y="16"/>
                  <a:pt x="56" y="16"/>
                </a:cubicBezTo>
                <a:lnTo>
                  <a:pt x="3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3" name="îṥḻïḍê">
            <a:extLst>
              <a:ext uri="{FF2B5EF4-FFF2-40B4-BE49-F238E27FC236}">
                <a16:creationId xmlns:a16="http://schemas.microsoft.com/office/drawing/2014/main" id="{5B232058-530A-4A4C-BF29-3532F44204EA}"/>
              </a:ext>
            </a:extLst>
          </p:cNvPr>
          <p:cNvSpPr/>
          <p:nvPr/>
        </p:nvSpPr>
        <p:spPr bwMode="auto">
          <a:xfrm>
            <a:off x="7546116" y="5385961"/>
            <a:ext cx="284670" cy="171089"/>
          </a:xfrm>
          <a:custGeom>
            <a:avLst/>
            <a:gdLst>
              <a:gd name="T0" fmla="*/ 24 w 55"/>
              <a:gd name="T1" fmla="*/ 33 h 33"/>
              <a:gd name="T2" fmla="*/ 24 w 55"/>
              <a:gd name="T3" fmla="*/ 28 h 33"/>
              <a:gd name="T4" fmla="*/ 55 w 55"/>
              <a:gd name="T5" fmla="*/ 0 h 33"/>
              <a:gd name="T6" fmla="*/ 24 w 55"/>
              <a:gd name="T7" fmla="*/ 7 h 33"/>
              <a:gd name="T8" fmla="*/ 24 w 55"/>
              <a:gd name="T9" fmla="*/ 1 h 33"/>
              <a:gd name="T10" fmla="*/ 0 w 55"/>
              <a:gd name="T11" fmla="*/ 17 h 33"/>
              <a:gd name="T12" fmla="*/ 24 w 55"/>
              <a:gd name="T13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" h="33">
                <a:moveTo>
                  <a:pt x="24" y="33"/>
                </a:moveTo>
                <a:cubicBezTo>
                  <a:pt x="24" y="28"/>
                  <a:pt x="24" y="28"/>
                  <a:pt x="24" y="28"/>
                </a:cubicBezTo>
                <a:cubicBezTo>
                  <a:pt x="52" y="28"/>
                  <a:pt x="55" y="0"/>
                  <a:pt x="55" y="0"/>
                </a:cubicBezTo>
                <a:cubicBezTo>
                  <a:pt x="55" y="0"/>
                  <a:pt x="47" y="7"/>
                  <a:pt x="24" y="7"/>
                </a:cubicBezTo>
                <a:cubicBezTo>
                  <a:pt x="24" y="1"/>
                  <a:pt x="24" y="1"/>
                  <a:pt x="24" y="1"/>
                </a:cubicBezTo>
                <a:cubicBezTo>
                  <a:pt x="0" y="17"/>
                  <a:pt x="0" y="17"/>
                  <a:pt x="0" y="17"/>
                </a:cubicBezTo>
                <a:lnTo>
                  <a:pt x="24" y="3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4" name="íṡḷíḍè">
            <a:extLst>
              <a:ext uri="{FF2B5EF4-FFF2-40B4-BE49-F238E27FC236}">
                <a16:creationId xmlns:a16="http://schemas.microsoft.com/office/drawing/2014/main" id="{357C5ABB-1D79-4C16-BF06-DF4BCE9C2A45}"/>
              </a:ext>
            </a:extLst>
          </p:cNvPr>
          <p:cNvSpPr/>
          <p:nvPr/>
        </p:nvSpPr>
        <p:spPr bwMode="auto">
          <a:xfrm>
            <a:off x="9737211" y="2307786"/>
            <a:ext cx="238662" cy="238664"/>
          </a:xfrm>
          <a:custGeom>
            <a:avLst/>
            <a:gdLst>
              <a:gd name="T0" fmla="*/ 34 w 46"/>
              <a:gd name="T1" fmla="*/ 43 h 46"/>
              <a:gd name="T2" fmla="*/ 43 w 46"/>
              <a:gd name="T3" fmla="*/ 34 h 46"/>
              <a:gd name="T4" fmla="*/ 45 w 46"/>
              <a:gd name="T5" fmla="*/ 27 h 46"/>
              <a:gd name="T6" fmla="*/ 45 w 46"/>
              <a:gd name="T7" fmla="*/ 18 h 46"/>
              <a:gd name="T8" fmla="*/ 43 w 46"/>
              <a:gd name="T9" fmla="*/ 11 h 46"/>
              <a:gd name="T10" fmla="*/ 34 w 46"/>
              <a:gd name="T11" fmla="*/ 3 h 46"/>
              <a:gd name="T12" fmla="*/ 31 w 46"/>
              <a:gd name="T13" fmla="*/ 1 h 46"/>
              <a:gd name="T14" fmla="*/ 24 w 46"/>
              <a:gd name="T15" fmla="*/ 0 h 46"/>
              <a:gd name="T16" fmla="*/ 25 w 46"/>
              <a:gd name="T17" fmla="*/ 2 h 46"/>
              <a:gd name="T18" fmla="*/ 28 w 46"/>
              <a:gd name="T19" fmla="*/ 2 h 46"/>
              <a:gd name="T20" fmla="*/ 31 w 46"/>
              <a:gd name="T21" fmla="*/ 3 h 46"/>
              <a:gd name="T22" fmla="*/ 30 w 46"/>
              <a:gd name="T23" fmla="*/ 3 h 46"/>
              <a:gd name="T24" fmla="*/ 26 w 46"/>
              <a:gd name="T25" fmla="*/ 5 h 46"/>
              <a:gd name="T26" fmla="*/ 27 w 46"/>
              <a:gd name="T27" fmla="*/ 7 h 46"/>
              <a:gd name="T28" fmla="*/ 29 w 46"/>
              <a:gd name="T29" fmla="*/ 8 h 46"/>
              <a:gd name="T30" fmla="*/ 32 w 46"/>
              <a:gd name="T31" fmla="*/ 4 h 46"/>
              <a:gd name="T32" fmla="*/ 35 w 46"/>
              <a:gd name="T33" fmla="*/ 5 h 46"/>
              <a:gd name="T34" fmla="*/ 37 w 46"/>
              <a:gd name="T35" fmla="*/ 6 h 46"/>
              <a:gd name="T36" fmla="*/ 38 w 46"/>
              <a:gd name="T37" fmla="*/ 9 h 46"/>
              <a:gd name="T38" fmla="*/ 37 w 46"/>
              <a:gd name="T39" fmla="*/ 11 h 46"/>
              <a:gd name="T40" fmla="*/ 36 w 46"/>
              <a:gd name="T41" fmla="*/ 9 h 46"/>
              <a:gd name="T42" fmla="*/ 33 w 46"/>
              <a:gd name="T43" fmla="*/ 10 h 46"/>
              <a:gd name="T44" fmla="*/ 35 w 46"/>
              <a:gd name="T45" fmla="*/ 11 h 46"/>
              <a:gd name="T46" fmla="*/ 30 w 46"/>
              <a:gd name="T47" fmla="*/ 13 h 46"/>
              <a:gd name="T48" fmla="*/ 28 w 46"/>
              <a:gd name="T49" fmla="*/ 15 h 46"/>
              <a:gd name="T50" fmla="*/ 25 w 46"/>
              <a:gd name="T51" fmla="*/ 17 h 46"/>
              <a:gd name="T52" fmla="*/ 26 w 46"/>
              <a:gd name="T53" fmla="*/ 27 h 46"/>
              <a:gd name="T54" fmla="*/ 29 w 46"/>
              <a:gd name="T55" fmla="*/ 28 h 46"/>
              <a:gd name="T56" fmla="*/ 31 w 46"/>
              <a:gd name="T57" fmla="*/ 28 h 46"/>
              <a:gd name="T58" fmla="*/ 36 w 46"/>
              <a:gd name="T59" fmla="*/ 31 h 46"/>
              <a:gd name="T60" fmla="*/ 38 w 46"/>
              <a:gd name="T61" fmla="*/ 33 h 46"/>
              <a:gd name="T62" fmla="*/ 41 w 46"/>
              <a:gd name="T63" fmla="*/ 34 h 46"/>
              <a:gd name="T64" fmla="*/ 26 w 46"/>
              <a:gd name="T65" fmla="*/ 40 h 46"/>
              <a:gd name="T66" fmla="*/ 0 w 46"/>
              <a:gd name="T67" fmla="*/ 19 h 46"/>
              <a:gd name="T68" fmla="*/ 0 w 46"/>
              <a:gd name="T69" fmla="*/ 28 h 46"/>
              <a:gd name="T70" fmla="*/ 4 w 46"/>
              <a:gd name="T71" fmla="*/ 37 h 46"/>
              <a:gd name="T72" fmla="*/ 14 w 46"/>
              <a:gd name="T73" fmla="*/ 44 h 46"/>
              <a:gd name="T74" fmla="*/ 23 w 46"/>
              <a:gd name="T75" fmla="*/ 36 h 46"/>
              <a:gd name="T76" fmla="*/ 22 w 46"/>
              <a:gd name="T77" fmla="*/ 33 h 46"/>
              <a:gd name="T78" fmla="*/ 23 w 46"/>
              <a:gd name="T79" fmla="*/ 29 h 46"/>
              <a:gd name="T80" fmla="*/ 21 w 46"/>
              <a:gd name="T81" fmla="*/ 28 h 46"/>
              <a:gd name="T82" fmla="*/ 18 w 46"/>
              <a:gd name="T83" fmla="*/ 26 h 46"/>
              <a:gd name="T84" fmla="*/ 13 w 46"/>
              <a:gd name="T85" fmla="*/ 24 h 46"/>
              <a:gd name="T86" fmla="*/ 11 w 46"/>
              <a:gd name="T87" fmla="*/ 20 h 46"/>
              <a:gd name="T88" fmla="*/ 10 w 46"/>
              <a:gd name="T89" fmla="*/ 20 h 46"/>
              <a:gd name="T90" fmla="*/ 9 w 46"/>
              <a:gd name="T91" fmla="*/ 21 h 46"/>
              <a:gd name="T92" fmla="*/ 8 w 46"/>
              <a:gd name="T93" fmla="*/ 17 h 46"/>
              <a:gd name="T94" fmla="*/ 8 w 46"/>
              <a:gd name="T95" fmla="*/ 13 h 46"/>
              <a:gd name="T96" fmla="*/ 10 w 46"/>
              <a:gd name="T97" fmla="*/ 9 h 46"/>
              <a:gd name="T98" fmla="*/ 9 w 46"/>
              <a:gd name="T99" fmla="*/ 6 h 46"/>
              <a:gd name="T100" fmla="*/ 20 w 46"/>
              <a:gd name="T101" fmla="*/ 1 h 46"/>
              <a:gd name="T102" fmla="*/ 24 w 46"/>
              <a:gd name="T103" fmla="*/ 0 h 46"/>
              <a:gd name="T104" fmla="*/ 14 w 46"/>
              <a:gd name="T105" fmla="*/ 1 h 46"/>
              <a:gd name="T106" fmla="*/ 6 w 46"/>
              <a:gd name="T107" fmla="*/ 6 h 46"/>
              <a:gd name="T108" fmla="*/ 1 w 46"/>
              <a:gd name="T109" fmla="*/ 14 h 46"/>
              <a:gd name="T110" fmla="*/ 24 w 46"/>
              <a:gd name="T111" fmla="*/ 29 h 46"/>
              <a:gd name="T112" fmla="*/ 21 w 46"/>
              <a:gd name="T113" fmla="*/ 25 h 46"/>
              <a:gd name="T114" fmla="*/ 20 w 46"/>
              <a:gd name="T115" fmla="*/ 23 h 46"/>
              <a:gd name="T116" fmla="*/ 16 w 46"/>
              <a:gd name="T117" fmla="*/ 24 h 46"/>
              <a:gd name="T118" fmla="*/ 18 w 46"/>
              <a:gd name="T119" fmla="*/ 19 h 46"/>
              <a:gd name="T120" fmla="*/ 22 w 46"/>
              <a:gd name="T121" fmla="*/ 19 h 46"/>
              <a:gd name="T122" fmla="*/ 24 w 46"/>
              <a:gd name="T123" fmla="*/ 19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" h="46">
                <a:moveTo>
                  <a:pt x="24" y="46"/>
                </a:moveTo>
                <a:cubicBezTo>
                  <a:pt x="25" y="46"/>
                  <a:pt x="27" y="45"/>
                  <a:pt x="28" y="45"/>
                </a:cubicBezTo>
                <a:cubicBezTo>
                  <a:pt x="29" y="45"/>
                  <a:pt x="29" y="45"/>
                  <a:pt x="30" y="45"/>
                </a:cubicBezTo>
                <a:cubicBezTo>
                  <a:pt x="30" y="44"/>
                  <a:pt x="31" y="44"/>
                  <a:pt x="31" y="44"/>
                </a:cubicBezTo>
                <a:cubicBezTo>
                  <a:pt x="32" y="44"/>
                  <a:pt x="32" y="44"/>
                  <a:pt x="33" y="43"/>
                </a:cubicBezTo>
                <a:cubicBezTo>
                  <a:pt x="33" y="43"/>
                  <a:pt x="34" y="43"/>
                  <a:pt x="34" y="43"/>
                </a:cubicBezTo>
                <a:cubicBezTo>
                  <a:pt x="36" y="42"/>
                  <a:pt x="37" y="41"/>
                  <a:pt x="38" y="40"/>
                </a:cubicBezTo>
                <a:cubicBezTo>
                  <a:pt x="38" y="40"/>
                  <a:pt x="39" y="39"/>
                  <a:pt x="39" y="39"/>
                </a:cubicBezTo>
                <a:cubicBezTo>
                  <a:pt x="39" y="39"/>
                  <a:pt x="39" y="39"/>
                  <a:pt x="40" y="38"/>
                </a:cubicBezTo>
                <a:cubicBezTo>
                  <a:pt x="40" y="38"/>
                  <a:pt x="40" y="37"/>
                  <a:pt x="41" y="37"/>
                </a:cubicBezTo>
                <a:cubicBezTo>
                  <a:pt x="41" y="36"/>
                  <a:pt x="42" y="36"/>
                  <a:pt x="42" y="35"/>
                </a:cubicBezTo>
                <a:cubicBezTo>
                  <a:pt x="42" y="35"/>
                  <a:pt x="43" y="34"/>
                  <a:pt x="43" y="34"/>
                </a:cubicBezTo>
                <a:cubicBezTo>
                  <a:pt x="43" y="34"/>
                  <a:pt x="43" y="34"/>
                  <a:pt x="43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1"/>
                  <a:pt x="44" y="31"/>
                  <a:pt x="44" y="31"/>
                </a:cubicBezTo>
                <a:cubicBezTo>
                  <a:pt x="45" y="30"/>
                  <a:pt x="45" y="29"/>
                  <a:pt x="45" y="28"/>
                </a:cubicBezTo>
                <a:cubicBezTo>
                  <a:pt x="45" y="28"/>
                  <a:pt x="45" y="28"/>
                  <a:pt x="45" y="27"/>
                </a:cubicBezTo>
                <a:cubicBezTo>
                  <a:pt x="45" y="27"/>
                  <a:pt x="45" y="27"/>
                  <a:pt x="45" y="26"/>
                </a:cubicBezTo>
                <a:cubicBezTo>
                  <a:pt x="45" y="26"/>
                  <a:pt x="46" y="25"/>
                  <a:pt x="46" y="25"/>
                </a:cubicBezTo>
                <a:cubicBezTo>
                  <a:pt x="46" y="24"/>
                  <a:pt x="46" y="23"/>
                  <a:pt x="46" y="23"/>
                </a:cubicBezTo>
                <a:cubicBezTo>
                  <a:pt x="46" y="22"/>
                  <a:pt x="46" y="21"/>
                  <a:pt x="46" y="20"/>
                </a:cubicBezTo>
                <a:cubicBezTo>
                  <a:pt x="46" y="20"/>
                  <a:pt x="46" y="20"/>
                  <a:pt x="45" y="19"/>
                </a:cubicBezTo>
                <a:cubicBezTo>
                  <a:pt x="45" y="19"/>
                  <a:pt x="45" y="18"/>
                  <a:pt x="45" y="18"/>
                </a:cubicBezTo>
                <a:cubicBezTo>
                  <a:pt x="45" y="18"/>
                  <a:pt x="45" y="17"/>
                  <a:pt x="45" y="17"/>
                </a:cubicBezTo>
                <a:cubicBezTo>
                  <a:pt x="45" y="16"/>
                  <a:pt x="45" y="15"/>
                  <a:pt x="44" y="15"/>
                </a:cubicBezTo>
                <a:cubicBezTo>
                  <a:pt x="44" y="15"/>
                  <a:pt x="44" y="14"/>
                  <a:pt x="44" y="14"/>
                </a:cubicBezTo>
                <a:cubicBezTo>
                  <a:pt x="44" y="14"/>
                  <a:pt x="44" y="13"/>
                  <a:pt x="43" y="13"/>
                </a:cubicBezTo>
                <a:cubicBezTo>
                  <a:pt x="43" y="13"/>
                  <a:pt x="43" y="12"/>
                  <a:pt x="43" y="12"/>
                </a:cubicBezTo>
                <a:cubicBezTo>
                  <a:pt x="43" y="12"/>
                  <a:pt x="43" y="12"/>
                  <a:pt x="43" y="11"/>
                </a:cubicBezTo>
                <a:cubicBezTo>
                  <a:pt x="42" y="10"/>
                  <a:pt x="41" y="9"/>
                  <a:pt x="41" y="8"/>
                </a:cubicBezTo>
                <a:cubicBezTo>
                  <a:pt x="40" y="8"/>
                  <a:pt x="40" y="8"/>
                  <a:pt x="40" y="7"/>
                </a:cubicBezTo>
                <a:cubicBezTo>
                  <a:pt x="39" y="7"/>
                  <a:pt x="39" y="7"/>
                  <a:pt x="39" y="6"/>
                </a:cubicBezTo>
                <a:cubicBezTo>
                  <a:pt x="39" y="6"/>
                  <a:pt x="38" y="6"/>
                  <a:pt x="38" y="6"/>
                </a:cubicBezTo>
                <a:cubicBezTo>
                  <a:pt x="38" y="5"/>
                  <a:pt x="37" y="5"/>
                  <a:pt x="36" y="4"/>
                </a:cubicBezTo>
                <a:cubicBezTo>
                  <a:pt x="36" y="4"/>
                  <a:pt x="35" y="3"/>
                  <a:pt x="34" y="3"/>
                </a:cubicBezTo>
                <a:cubicBezTo>
                  <a:pt x="34" y="2"/>
                  <a:pt x="33" y="2"/>
                  <a:pt x="33" y="2"/>
                </a:cubicBezTo>
                <a:cubicBezTo>
                  <a:pt x="33" y="2"/>
                  <a:pt x="33" y="2"/>
                  <a:pt x="33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1"/>
                  <a:pt x="31" y="1"/>
                  <a:pt x="31" y="1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29" y="1"/>
                  <a:pt x="29" y="0"/>
                  <a:pt x="28" y="0"/>
                </a:cubicBezTo>
                <a:cubicBezTo>
                  <a:pt x="28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6" y="0"/>
                  <a:pt x="25" y="0"/>
                  <a:pt x="24" y="0"/>
                </a:cubicBezTo>
                <a:cubicBezTo>
                  <a:pt x="24" y="1"/>
                  <a:pt x="24" y="1"/>
                  <a:pt x="24" y="1"/>
                </a:cubicBezTo>
                <a:cubicBezTo>
                  <a:pt x="25" y="1"/>
                  <a:pt x="26" y="1"/>
                  <a:pt x="27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2"/>
                  <a:pt x="25" y="2"/>
                  <a:pt x="25" y="2"/>
                </a:cubicBezTo>
                <a:cubicBezTo>
                  <a:pt x="25" y="2"/>
                  <a:pt x="25" y="2"/>
                  <a:pt x="25" y="2"/>
                </a:cubicBezTo>
                <a:cubicBezTo>
                  <a:pt x="26" y="2"/>
                  <a:pt x="26" y="2"/>
                  <a:pt x="26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2"/>
                  <a:pt x="27" y="2"/>
                  <a:pt x="27" y="2"/>
                </a:cubicBezTo>
                <a:cubicBezTo>
                  <a:pt x="27" y="2"/>
                  <a:pt x="28" y="1"/>
                  <a:pt x="28" y="1"/>
                </a:cubicBezTo>
                <a:cubicBezTo>
                  <a:pt x="28" y="1"/>
                  <a:pt x="28" y="2"/>
                  <a:pt x="28" y="2"/>
                </a:cubicBezTo>
                <a:cubicBezTo>
                  <a:pt x="28" y="2"/>
                  <a:pt x="28" y="2"/>
                  <a:pt x="28" y="2"/>
                </a:cubicBezTo>
                <a:cubicBezTo>
                  <a:pt x="28" y="2"/>
                  <a:pt x="29" y="2"/>
                  <a:pt x="29" y="2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2"/>
                  <a:pt x="30" y="2"/>
                  <a:pt x="30" y="2"/>
                </a:cubicBezTo>
                <a:cubicBezTo>
                  <a:pt x="30" y="2"/>
                  <a:pt x="31" y="2"/>
                  <a:pt x="3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1" y="3"/>
                  <a:pt x="32" y="3"/>
                  <a:pt x="32" y="4"/>
                </a:cubicBezTo>
                <a:cubicBezTo>
                  <a:pt x="31" y="4"/>
                  <a:pt x="31" y="4"/>
                  <a:pt x="31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3"/>
                  <a:pt x="29" y="4"/>
                  <a:pt x="29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7" y="4"/>
                  <a:pt x="27" y="4"/>
                </a:cubicBezTo>
                <a:cubicBezTo>
                  <a:pt x="27" y="4"/>
                  <a:pt x="27" y="4"/>
                  <a:pt x="26" y="5"/>
                </a:cubicBezTo>
                <a:cubicBezTo>
                  <a:pt x="26" y="5"/>
                  <a:pt x="26" y="5"/>
                  <a:pt x="25" y="5"/>
                </a:cubicBezTo>
                <a:cubicBezTo>
                  <a:pt x="25" y="5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7"/>
                  <a:pt x="26" y="6"/>
                  <a:pt x="26" y="6"/>
                </a:cubicBezTo>
                <a:cubicBezTo>
                  <a:pt x="26" y="6"/>
                  <a:pt x="26" y="7"/>
                  <a:pt x="27" y="7"/>
                </a:cubicBezTo>
                <a:cubicBezTo>
                  <a:pt x="27" y="7"/>
                  <a:pt x="27" y="7"/>
                  <a:pt x="28" y="7"/>
                </a:cubicBezTo>
                <a:cubicBezTo>
                  <a:pt x="28" y="7"/>
                  <a:pt x="28" y="7"/>
                  <a:pt x="28" y="7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8"/>
                  <a:pt x="28" y="8"/>
                  <a:pt x="28" y="9"/>
                </a:cubicBezTo>
                <a:cubicBezTo>
                  <a:pt x="28" y="9"/>
                  <a:pt x="28" y="9"/>
                  <a:pt x="28" y="9"/>
                </a:cubicBezTo>
                <a:cubicBezTo>
                  <a:pt x="29" y="9"/>
                  <a:pt x="29" y="9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30" y="8"/>
                  <a:pt x="31" y="7"/>
                  <a:pt x="31" y="6"/>
                </a:cubicBezTo>
                <a:cubicBezTo>
                  <a:pt x="31" y="6"/>
                  <a:pt x="31" y="6"/>
                  <a:pt x="31" y="5"/>
                </a:cubicBezTo>
                <a:cubicBezTo>
                  <a:pt x="31" y="5"/>
                  <a:pt x="32" y="5"/>
                  <a:pt x="32" y="5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4"/>
                  <a:pt x="32" y="4"/>
                  <a:pt x="33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33" y="4"/>
                  <a:pt x="34" y="4"/>
                  <a:pt x="34" y="4"/>
                </a:cubicBezTo>
                <a:cubicBezTo>
                  <a:pt x="34" y="4"/>
                  <a:pt x="34" y="5"/>
                  <a:pt x="34" y="5"/>
                </a:cubicBezTo>
                <a:cubicBezTo>
                  <a:pt x="34" y="5"/>
                  <a:pt x="35" y="5"/>
                  <a:pt x="35" y="5"/>
                </a:cubicBezTo>
                <a:cubicBezTo>
                  <a:pt x="35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6" y="6"/>
                  <a:pt x="36" y="5"/>
                  <a:pt x="36" y="5"/>
                </a:cubicBezTo>
                <a:cubicBezTo>
                  <a:pt x="36" y="6"/>
                  <a:pt x="36" y="6"/>
                  <a:pt x="37" y="6"/>
                </a:cubicBezTo>
                <a:cubicBezTo>
                  <a:pt x="37" y="6"/>
                  <a:pt x="37" y="6"/>
                  <a:pt x="37" y="6"/>
                </a:cubicBezTo>
                <a:cubicBezTo>
                  <a:pt x="37" y="6"/>
                  <a:pt x="37" y="7"/>
                  <a:pt x="37" y="7"/>
                </a:cubicBezTo>
                <a:cubicBezTo>
                  <a:pt x="37" y="7"/>
                  <a:pt x="37" y="7"/>
                  <a:pt x="37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9"/>
                  <a:pt x="38" y="9"/>
                  <a:pt x="38" y="9"/>
                </a:cubicBezTo>
                <a:cubicBezTo>
                  <a:pt x="37" y="9"/>
                  <a:pt x="37" y="9"/>
                  <a:pt x="37" y="10"/>
                </a:cubicBezTo>
                <a:cubicBezTo>
                  <a:pt x="37" y="10"/>
                  <a:pt x="38" y="10"/>
                  <a:pt x="38" y="10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1"/>
                  <a:pt x="38" y="11"/>
                  <a:pt x="38" y="11"/>
                </a:cubicBezTo>
                <a:cubicBezTo>
                  <a:pt x="38" y="11"/>
                  <a:pt x="38" y="11"/>
                  <a:pt x="37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0"/>
                  <a:pt x="36" y="10"/>
                  <a:pt x="37" y="9"/>
                </a:cubicBezTo>
                <a:cubicBezTo>
                  <a:pt x="37" y="9"/>
                  <a:pt x="37" y="9"/>
                  <a:pt x="37" y="9"/>
                </a:cubicBezTo>
                <a:cubicBezTo>
                  <a:pt x="37" y="9"/>
                  <a:pt x="37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9"/>
                  <a:pt x="34" y="10"/>
                </a:cubicBezTo>
                <a:cubicBezTo>
                  <a:pt x="34" y="10"/>
                  <a:pt x="35" y="10"/>
                  <a:pt x="35" y="10"/>
                </a:cubicBezTo>
                <a:cubicBezTo>
                  <a:pt x="35" y="10"/>
                  <a:pt x="34" y="10"/>
                  <a:pt x="34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9"/>
                  <a:pt x="34" y="9"/>
                  <a:pt x="33" y="9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4" y="10"/>
                  <a:pt x="34" y="10"/>
                </a:cubicBezTo>
                <a:cubicBezTo>
                  <a:pt x="34" y="10"/>
                  <a:pt x="33" y="11"/>
                  <a:pt x="33" y="11"/>
                </a:cubicBezTo>
                <a:cubicBezTo>
                  <a:pt x="33" y="11"/>
                  <a:pt x="33" y="11"/>
                  <a:pt x="34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34" y="11"/>
                  <a:pt x="35" y="11"/>
                  <a:pt x="35" y="11"/>
                </a:cubicBezTo>
                <a:cubicBezTo>
                  <a:pt x="35" y="11"/>
                  <a:pt x="35" y="12"/>
                  <a:pt x="34" y="12"/>
                </a:cubicBezTo>
                <a:cubicBezTo>
                  <a:pt x="34" y="12"/>
                  <a:pt x="33" y="12"/>
                  <a:pt x="33" y="12"/>
                </a:cubicBezTo>
                <a:cubicBezTo>
                  <a:pt x="33" y="12"/>
                  <a:pt x="32" y="13"/>
                  <a:pt x="32" y="12"/>
                </a:cubicBezTo>
                <a:cubicBezTo>
                  <a:pt x="32" y="12"/>
                  <a:pt x="32" y="12"/>
                  <a:pt x="33" y="12"/>
                </a:cubicBezTo>
                <a:cubicBezTo>
                  <a:pt x="32" y="12"/>
                  <a:pt x="32" y="12"/>
                  <a:pt x="31" y="12"/>
                </a:cubicBezTo>
                <a:cubicBezTo>
                  <a:pt x="31" y="12"/>
                  <a:pt x="30" y="12"/>
                  <a:pt x="30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0" y="13"/>
                  <a:pt x="30" y="13"/>
                  <a:pt x="29" y="14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4"/>
                  <a:pt x="28" y="14"/>
                  <a:pt x="28" y="14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4"/>
                  <a:pt x="28" y="14"/>
                  <a:pt x="28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6"/>
                  <a:pt x="27" y="16"/>
                </a:cubicBezTo>
                <a:cubicBezTo>
                  <a:pt x="26" y="16"/>
                  <a:pt x="26" y="17"/>
                  <a:pt x="26" y="17"/>
                </a:cubicBezTo>
                <a:cubicBezTo>
                  <a:pt x="26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4" y="18"/>
                  <a:pt x="24" y="18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28"/>
                  <a:pt x="24" y="28"/>
                  <a:pt x="25" y="28"/>
                </a:cubicBezTo>
                <a:cubicBezTo>
                  <a:pt x="25" y="28"/>
                  <a:pt x="25" y="28"/>
                  <a:pt x="25" y="27"/>
                </a:cubicBezTo>
                <a:cubicBezTo>
                  <a:pt x="25" y="27"/>
                  <a:pt x="25" y="27"/>
                  <a:pt x="26" y="27"/>
                </a:cubicBezTo>
                <a:cubicBezTo>
                  <a:pt x="26" y="27"/>
                  <a:pt x="26" y="27"/>
                  <a:pt x="26" y="27"/>
                </a:cubicBezTo>
                <a:cubicBezTo>
                  <a:pt x="26" y="27"/>
                  <a:pt x="26" y="27"/>
                  <a:pt x="27" y="27"/>
                </a:cubicBezTo>
                <a:cubicBezTo>
                  <a:pt x="27" y="27"/>
                  <a:pt x="26" y="27"/>
                  <a:pt x="26" y="27"/>
                </a:cubicBezTo>
                <a:cubicBezTo>
                  <a:pt x="27" y="28"/>
                  <a:pt x="27" y="27"/>
                  <a:pt x="27" y="27"/>
                </a:cubicBezTo>
                <a:cubicBezTo>
                  <a:pt x="27" y="27"/>
                  <a:pt x="28" y="27"/>
                  <a:pt x="28" y="27"/>
                </a:cubicBezTo>
                <a:cubicBezTo>
                  <a:pt x="28" y="27"/>
                  <a:pt x="28" y="28"/>
                  <a:pt x="28" y="28"/>
                </a:cubicBezTo>
                <a:cubicBezTo>
                  <a:pt x="28" y="28"/>
                  <a:pt x="29" y="28"/>
                  <a:pt x="29" y="28"/>
                </a:cubicBezTo>
                <a:cubicBezTo>
                  <a:pt x="29" y="28"/>
                  <a:pt x="29" y="28"/>
                  <a:pt x="29" y="28"/>
                </a:cubicBezTo>
                <a:cubicBezTo>
                  <a:pt x="30" y="28"/>
                  <a:pt x="30" y="28"/>
                  <a:pt x="30" y="28"/>
                </a:cubicBezTo>
                <a:cubicBezTo>
                  <a:pt x="30" y="27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8"/>
                  <a:pt x="31" y="28"/>
                  <a:pt x="31" y="28"/>
                </a:cubicBezTo>
                <a:cubicBezTo>
                  <a:pt x="31" y="29"/>
                  <a:pt x="32" y="29"/>
                  <a:pt x="32" y="29"/>
                </a:cubicBezTo>
                <a:cubicBezTo>
                  <a:pt x="32" y="29"/>
                  <a:pt x="32" y="29"/>
                  <a:pt x="32" y="29"/>
                </a:cubicBezTo>
                <a:cubicBezTo>
                  <a:pt x="33" y="30"/>
                  <a:pt x="33" y="30"/>
                  <a:pt x="33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0"/>
                  <a:pt x="35" y="30"/>
                  <a:pt x="35" y="30"/>
                </a:cubicBezTo>
                <a:cubicBezTo>
                  <a:pt x="35" y="30"/>
                  <a:pt x="36" y="31"/>
                  <a:pt x="36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6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33"/>
                  <a:pt x="38" y="33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38" y="33"/>
                  <a:pt x="39" y="34"/>
                  <a:pt x="39" y="34"/>
                </a:cubicBezTo>
                <a:cubicBezTo>
                  <a:pt x="39" y="34"/>
                  <a:pt x="39" y="34"/>
                  <a:pt x="39" y="34"/>
                </a:cubicBezTo>
                <a:cubicBezTo>
                  <a:pt x="39" y="34"/>
                  <a:pt x="40" y="34"/>
                  <a:pt x="40" y="34"/>
                </a:cubicBezTo>
                <a:cubicBezTo>
                  <a:pt x="40" y="34"/>
                  <a:pt x="40" y="34"/>
                  <a:pt x="40" y="34"/>
                </a:cubicBezTo>
                <a:cubicBezTo>
                  <a:pt x="41" y="34"/>
                  <a:pt x="41" y="34"/>
                  <a:pt x="41" y="34"/>
                </a:cubicBezTo>
                <a:cubicBezTo>
                  <a:pt x="38" y="39"/>
                  <a:pt x="33" y="43"/>
                  <a:pt x="28" y="44"/>
                </a:cubicBezTo>
                <a:cubicBezTo>
                  <a:pt x="28" y="44"/>
                  <a:pt x="28" y="44"/>
                  <a:pt x="28" y="43"/>
                </a:cubicBezTo>
                <a:cubicBezTo>
                  <a:pt x="28" y="43"/>
                  <a:pt x="28" y="42"/>
                  <a:pt x="28" y="42"/>
                </a:cubicBezTo>
                <a:cubicBezTo>
                  <a:pt x="28" y="42"/>
                  <a:pt x="27" y="41"/>
                  <a:pt x="27" y="41"/>
                </a:cubicBezTo>
                <a:cubicBezTo>
                  <a:pt x="27" y="41"/>
                  <a:pt x="27" y="40"/>
                  <a:pt x="2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5" y="40"/>
                  <a:pt x="25" y="39"/>
                  <a:pt x="2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9"/>
                  <a:pt x="24" y="38"/>
                  <a:pt x="24" y="38"/>
                </a:cubicBezTo>
                <a:lnTo>
                  <a:pt x="24" y="46"/>
                </a:lnTo>
                <a:close/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1"/>
                  <a:pt x="0" y="22"/>
                  <a:pt x="0" y="23"/>
                </a:cubicBezTo>
                <a:cubicBezTo>
                  <a:pt x="0" y="23"/>
                  <a:pt x="0" y="24"/>
                  <a:pt x="0" y="25"/>
                </a:cubicBezTo>
                <a:cubicBezTo>
                  <a:pt x="0" y="25"/>
                  <a:pt x="0" y="26"/>
                  <a:pt x="0" y="26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9"/>
                  <a:pt x="1" y="30"/>
                  <a:pt x="1" y="31"/>
                </a:cubicBezTo>
                <a:cubicBezTo>
                  <a:pt x="1" y="31"/>
                  <a:pt x="1" y="31"/>
                  <a:pt x="1" y="32"/>
                </a:cubicBezTo>
                <a:cubicBezTo>
                  <a:pt x="1" y="32"/>
                  <a:pt x="2" y="32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4"/>
                  <a:pt x="2" y="34"/>
                  <a:pt x="3" y="34"/>
                </a:cubicBezTo>
                <a:cubicBezTo>
                  <a:pt x="3" y="35"/>
                  <a:pt x="4" y="36"/>
                  <a:pt x="4" y="37"/>
                </a:cubicBezTo>
                <a:cubicBezTo>
                  <a:pt x="5" y="37"/>
                  <a:pt x="5" y="38"/>
                  <a:pt x="6" y="38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39"/>
                  <a:pt x="7" y="40"/>
                  <a:pt x="7" y="40"/>
                </a:cubicBezTo>
                <a:cubicBezTo>
                  <a:pt x="8" y="41"/>
                  <a:pt x="10" y="42"/>
                  <a:pt x="11" y="43"/>
                </a:cubicBezTo>
                <a:cubicBezTo>
                  <a:pt x="11" y="43"/>
                  <a:pt x="12" y="43"/>
                  <a:pt x="12" y="43"/>
                </a:cubicBezTo>
                <a:cubicBezTo>
                  <a:pt x="13" y="44"/>
                  <a:pt x="13" y="44"/>
                  <a:pt x="14" y="44"/>
                </a:cubicBezTo>
                <a:cubicBezTo>
                  <a:pt x="14" y="44"/>
                  <a:pt x="15" y="44"/>
                  <a:pt x="15" y="45"/>
                </a:cubicBezTo>
                <a:cubicBezTo>
                  <a:pt x="18" y="45"/>
                  <a:pt x="20" y="46"/>
                  <a:pt x="23" y="46"/>
                </a:cubicBezTo>
                <a:cubicBezTo>
                  <a:pt x="23" y="46"/>
                  <a:pt x="24" y="46"/>
                  <a:pt x="24" y="46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37"/>
                  <a:pt x="23" y="37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2" y="36"/>
                  <a:pt x="22" y="35"/>
                  <a:pt x="22" y="35"/>
                </a:cubicBezTo>
                <a:cubicBezTo>
                  <a:pt x="22" y="35"/>
                  <a:pt x="22" y="35"/>
                  <a:pt x="22" y="35"/>
                </a:cubicBezTo>
                <a:cubicBezTo>
                  <a:pt x="22" y="34"/>
                  <a:pt x="22" y="34"/>
                  <a:pt x="22" y="34"/>
                </a:cubicBezTo>
                <a:cubicBezTo>
                  <a:pt x="22" y="34"/>
                  <a:pt x="22" y="34"/>
                  <a:pt x="22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22" y="32"/>
                  <a:pt x="22" y="32"/>
                  <a:pt x="22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23" y="32"/>
                  <a:pt x="23" y="32"/>
                  <a:pt x="23" y="31"/>
                </a:cubicBezTo>
                <a:cubicBezTo>
                  <a:pt x="23" y="31"/>
                  <a:pt x="24" y="31"/>
                  <a:pt x="24" y="31"/>
                </a:cubicBezTo>
                <a:cubicBezTo>
                  <a:pt x="24" y="31"/>
                  <a:pt x="24" y="30"/>
                  <a:pt x="24" y="30"/>
                </a:cubicBezTo>
                <a:cubicBezTo>
                  <a:pt x="24" y="29"/>
                  <a:pt x="23" y="29"/>
                  <a:pt x="23" y="29"/>
                </a:cubicBezTo>
                <a:cubicBezTo>
                  <a:pt x="23" y="29"/>
                  <a:pt x="23" y="28"/>
                  <a:pt x="23" y="28"/>
                </a:cubicBezTo>
                <a:cubicBezTo>
                  <a:pt x="23" y="28"/>
                  <a:pt x="23" y="29"/>
                  <a:pt x="23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21" y="29"/>
                  <a:pt x="21" y="29"/>
                  <a:pt x="21" y="29"/>
                </a:cubicBezTo>
                <a:cubicBezTo>
                  <a:pt x="21" y="29"/>
                  <a:pt x="21" y="28"/>
                  <a:pt x="21" y="28"/>
                </a:cubicBezTo>
                <a:cubicBezTo>
                  <a:pt x="20" y="28"/>
                  <a:pt x="20" y="28"/>
                  <a:pt x="20" y="28"/>
                </a:cubicBezTo>
                <a:cubicBezTo>
                  <a:pt x="20" y="28"/>
                  <a:pt x="20" y="28"/>
                  <a:pt x="20" y="27"/>
                </a:cubicBezTo>
                <a:cubicBezTo>
                  <a:pt x="20" y="27"/>
                  <a:pt x="20" y="27"/>
                  <a:pt x="19" y="26"/>
                </a:cubicBezTo>
                <a:cubicBezTo>
                  <a:pt x="19" y="26"/>
                  <a:pt x="19" y="26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7" y="26"/>
                  <a:pt x="17" y="25"/>
                  <a:pt x="16" y="25"/>
                </a:cubicBezTo>
                <a:cubicBezTo>
                  <a:pt x="16" y="25"/>
                  <a:pt x="16" y="25"/>
                  <a:pt x="16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2" y="24"/>
                  <a:pt x="12" y="24"/>
                </a:cubicBezTo>
                <a:cubicBezTo>
                  <a:pt x="12" y="24"/>
                  <a:pt x="12" y="23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2"/>
                  <a:pt x="12" y="22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0" y="20"/>
                  <a:pt x="10" y="20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9"/>
                  <a:pt x="10" y="19"/>
                  <a:pt x="10" y="18"/>
                </a:cubicBezTo>
                <a:cubicBezTo>
                  <a:pt x="10" y="18"/>
                  <a:pt x="9" y="18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9" y="20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2"/>
                  <a:pt x="10" y="22"/>
                </a:cubicBezTo>
                <a:cubicBezTo>
                  <a:pt x="10" y="22"/>
                  <a:pt x="10" y="22"/>
                  <a:pt x="10" y="21"/>
                </a:cubicBezTo>
                <a:cubicBezTo>
                  <a:pt x="10" y="21"/>
                  <a:pt x="9" y="21"/>
                  <a:pt x="9" y="21"/>
                </a:cubicBezTo>
                <a:cubicBezTo>
                  <a:pt x="9" y="21"/>
                  <a:pt x="10" y="21"/>
                  <a:pt x="9" y="21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8" y="19"/>
                  <a:pt x="8" y="18"/>
                  <a:pt x="8" y="18"/>
                </a:cubicBezTo>
                <a:cubicBezTo>
                  <a:pt x="8" y="18"/>
                  <a:pt x="8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7"/>
                  <a:pt x="8" y="17"/>
                  <a:pt x="7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5"/>
                  <a:pt x="7" y="15"/>
                </a:cubicBezTo>
                <a:cubicBezTo>
                  <a:pt x="7" y="15"/>
                  <a:pt x="7" y="14"/>
                  <a:pt x="7" y="14"/>
                </a:cubicBezTo>
                <a:cubicBezTo>
                  <a:pt x="7" y="14"/>
                  <a:pt x="8" y="14"/>
                  <a:pt x="8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8" y="13"/>
                  <a:pt x="8" y="12"/>
                  <a:pt x="9" y="12"/>
                </a:cubicBezTo>
                <a:cubicBezTo>
                  <a:pt x="9" y="12"/>
                  <a:pt x="9" y="11"/>
                  <a:pt x="9" y="11"/>
                </a:cubicBezTo>
                <a:cubicBezTo>
                  <a:pt x="10" y="11"/>
                  <a:pt x="10" y="10"/>
                  <a:pt x="10" y="10"/>
                </a:cubicBezTo>
                <a:cubicBezTo>
                  <a:pt x="10" y="10"/>
                  <a:pt x="9" y="10"/>
                  <a:pt x="9" y="9"/>
                </a:cubicBezTo>
                <a:cubicBezTo>
                  <a:pt x="9" y="9"/>
                  <a:pt x="10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7"/>
                </a:cubicBezTo>
                <a:cubicBezTo>
                  <a:pt x="10" y="7"/>
                  <a:pt x="9" y="8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7"/>
                  <a:pt x="9" y="7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12" y="3"/>
                  <a:pt x="15" y="2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20" y="1"/>
                </a:cubicBezTo>
                <a:cubicBezTo>
                  <a:pt x="20" y="1"/>
                  <a:pt x="20" y="1"/>
                  <a:pt x="20" y="1"/>
                </a:cubicBezTo>
                <a:cubicBezTo>
                  <a:pt x="21" y="1"/>
                  <a:pt x="21" y="2"/>
                  <a:pt x="22" y="2"/>
                </a:cubicBezTo>
                <a:cubicBezTo>
                  <a:pt x="22" y="2"/>
                  <a:pt x="22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1"/>
                  <a:pt x="23" y="1"/>
                </a:cubicBezTo>
                <a:cubicBezTo>
                  <a:pt x="23" y="1"/>
                  <a:pt x="24" y="1"/>
                  <a:pt x="24" y="1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3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0" y="0"/>
                  <a:pt x="17" y="0"/>
                  <a:pt x="15" y="1"/>
                </a:cubicBezTo>
                <a:cubicBezTo>
                  <a:pt x="15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3" y="2"/>
                  <a:pt x="13" y="2"/>
                </a:cubicBezTo>
                <a:cubicBezTo>
                  <a:pt x="13" y="2"/>
                  <a:pt x="12" y="2"/>
                  <a:pt x="12" y="2"/>
                </a:cubicBezTo>
                <a:cubicBezTo>
                  <a:pt x="12" y="2"/>
                  <a:pt x="11" y="2"/>
                  <a:pt x="11" y="3"/>
                </a:cubicBezTo>
                <a:cubicBezTo>
                  <a:pt x="10" y="3"/>
                  <a:pt x="9" y="4"/>
                  <a:pt x="7" y="5"/>
                </a:cubicBezTo>
                <a:cubicBezTo>
                  <a:pt x="7" y="5"/>
                  <a:pt x="7" y="5"/>
                  <a:pt x="7" y="6"/>
                </a:cubicBezTo>
                <a:cubicBezTo>
                  <a:pt x="7" y="6"/>
                  <a:pt x="7" y="6"/>
                  <a:pt x="6" y="6"/>
                </a:cubicBezTo>
                <a:cubicBezTo>
                  <a:pt x="6" y="7"/>
                  <a:pt x="6" y="7"/>
                  <a:pt x="6" y="7"/>
                </a:cubicBezTo>
                <a:cubicBezTo>
                  <a:pt x="5" y="8"/>
                  <a:pt x="5" y="8"/>
                  <a:pt x="4" y="8"/>
                </a:cubicBezTo>
                <a:cubicBezTo>
                  <a:pt x="4" y="9"/>
                  <a:pt x="3" y="10"/>
                  <a:pt x="3" y="11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3"/>
                  <a:pt x="2" y="13"/>
                </a:cubicBezTo>
                <a:cubicBezTo>
                  <a:pt x="2" y="13"/>
                  <a:pt x="1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0" y="16"/>
                  <a:pt x="0" y="17"/>
                </a:cubicBezTo>
                <a:cubicBezTo>
                  <a:pt x="0" y="17"/>
                  <a:pt x="0" y="18"/>
                  <a:pt x="0" y="18"/>
                </a:cubicBezTo>
                <a:close/>
                <a:moveTo>
                  <a:pt x="24" y="18"/>
                </a:moveTo>
                <a:cubicBezTo>
                  <a:pt x="24" y="28"/>
                  <a:pt x="24" y="28"/>
                  <a:pt x="24" y="28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29"/>
                  <a:pt x="24" y="28"/>
                  <a:pt x="23" y="28"/>
                </a:cubicBezTo>
                <a:cubicBezTo>
                  <a:pt x="23" y="28"/>
                  <a:pt x="23" y="28"/>
                  <a:pt x="22" y="28"/>
                </a:cubicBezTo>
                <a:cubicBezTo>
                  <a:pt x="22" y="28"/>
                  <a:pt x="21" y="28"/>
                  <a:pt x="21" y="27"/>
                </a:cubicBezTo>
                <a:cubicBezTo>
                  <a:pt x="21" y="27"/>
                  <a:pt x="21" y="27"/>
                  <a:pt x="21" y="26"/>
                </a:cubicBezTo>
                <a:cubicBezTo>
                  <a:pt x="21" y="26"/>
                  <a:pt x="21" y="26"/>
                  <a:pt x="21" y="26"/>
                </a:cubicBezTo>
                <a:cubicBezTo>
                  <a:pt x="21" y="25"/>
                  <a:pt x="21" y="25"/>
                  <a:pt x="21" y="25"/>
                </a:cubicBezTo>
                <a:cubicBezTo>
                  <a:pt x="20" y="25"/>
                  <a:pt x="20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4"/>
                  <a:pt x="19" y="24"/>
                </a:cubicBezTo>
                <a:cubicBezTo>
                  <a:pt x="19" y="24"/>
                  <a:pt x="20" y="24"/>
                  <a:pt x="20" y="24"/>
                </a:cubicBezTo>
                <a:cubicBezTo>
                  <a:pt x="20" y="24"/>
                  <a:pt x="20" y="24"/>
                  <a:pt x="2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19" y="23"/>
                  <a:pt x="19" y="23"/>
                  <a:pt x="19" y="23"/>
                </a:cubicBezTo>
                <a:cubicBezTo>
                  <a:pt x="18" y="23"/>
                  <a:pt x="18" y="24"/>
                  <a:pt x="18" y="24"/>
                </a:cubicBezTo>
                <a:cubicBezTo>
                  <a:pt x="18" y="24"/>
                  <a:pt x="18" y="24"/>
                  <a:pt x="17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4"/>
                  <a:pt x="16" y="24"/>
                  <a:pt x="16" y="24"/>
                </a:cubicBezTo>
                <a:cubicBezTo>
                  <a:pt x="16" y="24"/>
                  <a:pt x="16" y="23"/>
                  <a:pt x="16" y="23"/>
                </a:cubicBezTo>
                <a:cubicBezTo>
                  <a:pt x="15" y="22"/>
                  <a:pt x="16" y="21"/>
                  <a:pt x="16" y="21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20"/>
                  <a:pt x="17" y="19"/>
                  <a:pt x="17" y="19"/>
                </a:cubicBezTo>
                <a:cubicBezTo>
                  <a:pt x="17" y="19"/>
                  <a:pt x="18" y="19"/>
                  <a:pt x="18" y="19"/>
                </a:cubicBezTo>
                <a:cubicBezTo>
                  <a:pt x="18" y="19"/>
                  <a:pt x="19" y="19"/>
                  <a:pt x="19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1" y="19"/>
                  <a:pt x="21" y="18"/>
                  <a:pt x="21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3" y="19"/>
                  <a:pt x="23" y="19"/>
                </a:cubicBezTo>
                <a:cubicBezTo>
                  <a:pt x="23" y="19"/>
                  <a:pt x="23" y="20"/>
                  <a:pt x="23" y="20"/>
                </a:cubicBezTo>
                <a:cubicBezTo>
                  <a:pt x="23" y="20"/>
                  <a:pt x="23" y="20"/>
                  <a:pt x="24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8"/>
                  <a:pt x="24" y="18"/>
                  <a:pt x="24" y="1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5" name="íšḷíde">
            <a:extLst>
              <a:ext uri="{FF2B5EF4-FFF2-40B4-BE49-F238E27FC236}">
                <a16:creationId xmlns:a16="http://schemas.microsoft.com/office/drawing/2014/main" id="{91271702-47B7-4D14-8D0B-8164C761CA29}"/>
              </a:ext>
            </a:extLst>
          </p:cNvPr>
          <p:cNvSpPr/>
          <p:nvPr/>
        </p:nvSpPr>
        <p:spPr bwMode="auto">
          <a:xfrm>
            <a:off x="7339082" y="3095661"/>
            <a:ext cx="133708" cy="217097"/>
          </a:xfrm>
          <a:custGeom>
            <a:avLst/>
            <a:gdLst>
              <a:gd name="T0" fmla="*/ 0 w 26"/>
              <a:gd name="T1" fmla="*/ 29 h 42"/>
              <a:gd name="T2" fmla="*/ 0 w 26"/>
              <a:gd name="T3" fmla="*/ 35 h 42"/>
              <a:gd name="T4" fmla="*/ 8 w 26"/>
              <a:gd name="T5" fmla="*/ 42 h 42"/>
              <a:gd name="T6" fmla="*/ 18 w 26"/>
              <a:gd name="T7" fmla="*/ 42 h 42"/>
              <a:gd name="T8" fmla="*/ 26 w 26"/>
              <a:gd name="T9" fmla="*/ 35 h 42"/>
              <a:gd name="T10" fmla="*/ 26 w 26"/>
              <a:gd name="T11" fmla="*/ 29 h 42"/>
              <a:gd name="T12" fmla="*/ 17 w 26"/>
              <a:gd name="T13" fmla="*/ 29 h 42"/>
              <a:gd name="T14" fmla="*/ 17 w 26"/>
              <a:gd name="T15" fmla="*/ 24 h 42"/>
              <a:gd name="T16" fmla="*/ 26 w 26"/>
              <a:gd name="T17" fmla="*/ 24 h 42"/>
              <a:gd name="T18" fmla="*/ 26 w 26"/>
              <a:gd name="T19" fmla="*/ 16 h 42"/>
              <a:gd name="T20" fmla="*/ 17 w 26"/>
              <a:gd name="T21" fmla="*/ 16 h 42"/>
              <a:gd name="T22" fmla="*/ 17 w 26"/>
              <a:gd name="T23" fmla="*/ 10 h 42"/>
              <a:gd name="T24" fmla="*/ 26 w 26"/>
              <a:gd name="T25" fmla="*/ 10 h 42"/>
              <a:gd name="T26" fmla="*/ 26 w 26"/>
              <a:gd name="T27" fmla="*/ 7 h 42"/>
              <a:gd name="T28" fmla="*/ 18 w 26"/>
              <a:gd name="T29" fmla="*/ 0 h 42"/>
              <a:gd name="T30" fmla="*/ 8 w 26"/>
              <a:gd name="T31" fmla="*/ 0 h 42"/>
              <a:gd name="T32" fmla="*/ 0 w 26"/>
              <a:gd name="T33" fmla="*/ 7 h 42"/>
              <a:gd name="T34" fmla="*/ 0 w 26"/>
              <a:gd name="T35" fmla="*/ 10 h 42"/>
              <a:gd name="T36" fmla="*/ 9 w 26"/>
              <a:gd name="T37" fmla="*/ 10 h 42"/>
              <a:gd name="T38" fmla="*/ 9 w 26"/>
              <a:gd name="T39" fmla="*/ 16 h 42"/>
              <a:gd name="T40" fmla="*/ 0 w 26"/>
              <a:gd name="T41" fmla="*/ 16 h 42"/>
              <a:gd name="T42" fmla="*/ 0 w 26"/>
              <a:gd name="T43" fmla="*/ 24 h 42"/>
              <a:gd name="T44" fmla="*/ 9 w 26"/>
              <a:gd name="T45" fmla="*/ 24 h 42"/>
              <a:gd name="T46" fmla="*/ 9 w 26"/>
              <a:gd name="T47" fmla="*/ 29 h 42"/>
              <a:gd name="T48" fmla="*/ 0 w 26"/>
              <a:gd name="T49" fmla="*/ 29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6" h="42">
                <a:moveTo>
                  <a:pt x="0" y="29"/>
                </a:moveTo>
                <a:cubicBezTo>
                  <a:pt x="0" y="35"/>
                  <a:pt x="0" y="35"/>
                  <a:pt x="0" y="35"/>
                </a:cubicBezTo>
                <a:cubicBezTo>
                  <a:pt x="0" y="39"/>
                  <a:pt x="4" y="42"/>
                  <a:pt x="8" y="42"/>
                </a:cubicBezTo>
                <a:cubicBezTo>
                  <a:pt x="18" y="42"/>
                  <a:pt x="18" y="42"/>
                  <a:pt x="18" y="42"/>
                </a:cubicBezTo>
                <a:cubicBezTo>
                  <a:pt x="22" y="42"/>
                  <a:pt x="26" y="39"/>
                  <a:pt x="26" y="35"/>
                </a:cubicBezTo>
                <a:cubicBezTo>
                  <a:pt x="26" y="29"/>
                  <a:pt x="26" y="29"/>
                  <a:pt x="26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7" y="24"/>
                  <a:pt x="17" y="24"/>
                  <a:pt x="17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26" y="16"/>
                  <a:pt x="26" y="16"/>
                  <a:pt x="26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0"/>
                  <a:pt x="17" y="10"/>
                  <a:pt x="17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3"/>
                  <a:pt x="22" y="0"/>
                  <a:pt x="18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7"/>
                </a:cubicBezTo>
                <a:cubicBezTo>
                  <a:pt x="0" y="10"/>
                  <a:pt x="0" y="10"/>
                  <a:pt x="0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6"/>
                  <a:pt x="9" y="16"/>
                  <a:pt x="9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24"/>
                  <a:pt x="0" y="24"/>
                  <a:pt x="0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29"/>
                  <a:pt x="9" y="29"/>
                  <a:pt x="9" y="29"/>
                </a:cubicBezTo>
                <a:lnTo>
                  <a:pt x="0" y="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6" name="îşľîḍe">
            <a:extLst>
              <a:ext uri="{FF2B5EF4-FFF2-40B4-BE49-F238E27FC236}">
                <a16:creationId xmlns:a16="http://schemas.microsoft.com/office/drawing/2014/main" id="{C17C8540-F390-48DC-B56B-7116AC709589}"/>
              </a:ext>
            </a:extLst>
          </p:cNvPr>
          <p:cNvSpPr/>
          <p:nvPr/>
        </p:nvSpPr>
        <p:spPr bwMode="auto">
          <a:xfrm>
            <a:off x="7301702" y="3292630"/>
            <a:ext cx="208471" cy="133708"/>
          </a:xfrm>
          <a:custGeom>
            <a:avLst/>
            <a:gdLst>
              <a:gd name="T0" fmla="*/ 0 w 40"/>
              <a:gd name="T1" fmla="*/ 1 h 26"/>
              <a:gd name="T2" fmla="*/ 13 w 40"/>
              <a:gd name="T3" fmla="*/ 12 h 26"/>
              <a:gd name="T4" fmla="*/ 17 w 40"/>
              <a:gd name="T5" fmla="*/ 12 h 26"/>
              <a:gd name="T6" fmla="*/ 17 w 40"/>
              <a:gd name="T7" fmla="*/ 20 h 26"/>
              <a:gd name="T8" fmla="*/ 12 w 40"/>
              <a:gd name="T9" fmla="*/ 20 h 26"/>
              <a:gd name="T10" fmla="*/ 12 w 40"/>
              <a:gd name="T11" fmla="*/ 26 h 26"/>
              <a:gd name="T12" fmla="*/ 28 w 40"/>
              <a:gd name="T13" fmla="*/ 26 h 26"/>
              <a:gd name="T14" fmla="*/ 28 w 40"/>
              <a:gd name="T15" fmla="*/ 20 h 26"/>
              <a:gd name="T16" fmla="*/ 23 w 40"/>
              <a:gd name="T17" fmla="*/ 20 h 26"/>
              <a:gd name="T18" fmla="*/ 23 w 40"/>
              <a:gd name="T19" fmla="*/ 12 h 26"/>
              <a:gd name="T20" fmla="*/ 27 w 40"/>
              <a:gd name="T21" fmla="*/ 12 h 26"/>
              <a:gd name="T22" fmla="*/ 40 w 40"/>
              <a:gd name="T23" fmla="*/ 1 h 26"/>
              <a:gd name="T24" fmla="*/ 35 w 40"/>
              <a:gd name="T25" fmla="*/ 0 h 26"/>
              <a:gd name="T26" fmla="*/ 27 w 40"/>
              <a:gd name="T27" fmla="*/ 7 h 26"/>
              <a:gd name="T28" fmla="*/ 13 w 40"/>
              <a:gd name="T29" fmla="*/ 7 h 26"/>
              <a:gd name="T30" fmla="*/ 5 w 40"/>
              <a:gd name="T31" fmla="*/ 0 h 26"/>
              <a:gd name="T32" fmla="*/ 0 w 40"/>
              <a:gd name="T33" fmla="*/ 1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0" h="26">
                <a:moveTo>
                  <a:pt x="0" y="1"/>
                </a:moveTo>
                <a:cubicBezTo>
                  <a:pt x="1" y="7"/>
                  <a:pt x="7" y="12"/>
                  <a:pt x="13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20"/>
                  <a:pt x="17" y="20"/>
                  <a:pt x="17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6"/>
                  <a:pt x="12" y="26"/>
                  <a:pt x="12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0"/>
                  <a:pt x="28" y="20"/>
                  <a:pt x="28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3" y="12"/>
                  <a:pt x="23" y="12"/>
                  <a:pt x="23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33" y="12"/>
                  <a:pt x="39" y="6"/>
                  <a:pt x="40" y="1"/>
                </a:cubicBezTo>
                <a:cubicBezTo>
                  <a:pt x="35" y="0"/>
                  <a:pt x="35" y="0"/>
                  <a:pt x="35" y="0"/>
                </a:cubicBezTo>
                <a:cubicBezTo>
                  <a:pt x="34" y="3"/>
                  <a:pt x="31" y="7"/>
                  <a:pt x="27" y="7"/>
                </a:cubicBezTo>
                <a:cubicBezTo>
                  <a:pt x="13" y="7"/>
                  <a:pt x="13" y="7"/>
                  <a:pt x="13" y="7"/>
                </a:cubicBezTo>
                <a:cubicBezTo>
                  <a:pt x="10" y="7"/>
                  <a:pt x="6" y="4"/>
                  <a:pt x="5" y="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7" name="ïšļiḋé">
            <a:extLst>
              <a:ext uri="{FF2B5EF4-FFF2-40B4-BE49-F238E27FC236}">
                <a16:creationId xmlns:a16="http://schemas.microsoft.com/office/drawing/2014/main" id="{10363C34-B034-498E-AD87-C3A3CB04CAA2}"/>
              </a:ext>
            </a:extLst>
          </p:cNvPr>
          <p:cNvSpPr/>
          <p:nvPr/>
        </p:nvSpPr>
        <p:spPr bwMode="auto">
          <a:xfrm>
            <a:off x="7100421" y="4204150"/>
            <a:ext cx="186905" cy="294734"/>
          </a:xfrm>
          <a:custGeom>
            <a:avLst/>
            <a:gdLst>
              <a:gd name="T0" fmla="*/ 130 w 130"/>
              <a:gd name="T1" fmla="*/ 205 h 205"/>
              <a:gd name="T2" fmla="*/ 115 w 130"/>
              <a:gd name="T3" fmla="*/ 4 h 205"/>
              <a:gd name="T4" fmla="*/ 101 w 130"/>
              <a:gd name="T5" fmla="*/ 0 h 205"/>
              <a:gd name="T6" fmla="*/ 115 w 130"/>
              <a:gd name="T7" fmla="*/ 14 h 205"/>
              <a:gd name="T8" fmla="*/ 115 w 130"/>
              <a:gd name="T9" fmla="*/ 133 h 205"/>
              <a:gd name="T10" fmla="*/ 101 w 130"/>
              <a:gd name="T11" fmla="*/ 148 h 205"/>
              <a:gd name="T12" fmla="*/ 115 w 130"/>
              <a:gd name="T13" fmla="*/ 162 h 205"/>
              <a:gd name="T14" fmla="*/ 101 w 130"/>
              <a:gd name="T15" fmla="*/ 162 h 205"/>
              <a:gd name="T16" fmla="*/ 115 w 130"/>
              <a:gd name="T17" fmla="*/ 173 h 205"/>
              <a:gd name="T18" fmla="*/ 115 w 130"/>
              <a:gd name="T19" fmla="*/ 191 h 205"/>
              <a:gd name="T20" fmla="*/ 101 w 130"/>
              <a:gd name="T21" fmla="*/ 205 h 205"/>
              <a:gd name="T22" fmla="*/ 90 w 130"/>
              <a:gd name="T23" fmla="*/ 4 h 205"/>
              <a:gd name="T24" fmla="*/ 65 w 130"/>
              <a:gd name="T25" fmla="*/ 14 h 205"/>
              <a:gd name="T26" fmla="*/ 101 w 130"/>
              <a:gd name="T27" fmla="*/ 0 h 205"/>
              <a:gd name="T28" fmla="*/ 90 w 130"/>
              <a:gd name="T29" fmla="*/ 0 h 205"/>
              <a:gd name="T30" fmla="*/ 101 w 130"/>
              <a:gd name="T31" fmla="*/ 205 h 205"/>
              <a:gd name="T32" fmla="*/ 90 w 130"/>
              <a:gd name="T33" fmla="*/ 191 h 205"/>
              <a:gd name="T34" fmla="*/ 101 w 130"/>
              <a:gd name="T35" fmla="*/ 173 h 205"/>
              <a:gd name="T36" fmla="*/ 90 w 130"/>
              <a:gd name="T37" fmla="*/ 162 h 205"/>
              <a:gd name="T38" fmla="*/ 101 w 130"/>
              <a:gd name="T39" fmla="*/ 148 h 205"/>
              <a:gd name="T40" fmla="*/ 65 w 130"/>
              <a:gd name="T41" fmla="*/ 133 h 205"/>
              <a:gd name="T42" fmla="*/ 76 w 130"/>
              <a:gd name="T43" fmla="*/ 148 h 205"/>
              <a:gd name="T44" fmla="*/ 76 w 130"/>
              <a:gd name="T45" fmla="*/ 162 h 205"/>
              <a:gd name="T46" fmla="*/ 65 w 130"/>
              <a:gd name="T47" fmla="*/ 173 h 205"/>
              <a:gd name="T48" fmla="*/ 76 w 130"/>
              <a:gd name="T49" fmla="*/ 191 h 205"/>
              <a:gd name="T50" fmla="*/ 65 w 130"/>
              <a:gd name="T51" fmla="*/ 191 h 205"/>
              <a:gd name="T52" fmla="*/ 65 w 130"/>
              <a:gd name="T53" fmla="*/ 4 h 205"/>
              <a:gd name="T54" fmla="*/ 25 w 130"/>
              <a:gd name="T55" fmla="*/ 14 h 205"/>
              <a:gd name="T56" fmla="*/ 65 w 130"/>
              <a:gd name="T57" fmla="*/ 4 h 205"/>
              <a:gd name="T58" fmla="*/ 25 w 130"/>
              <a:gd name="T59" fmla="*/ 205 h 205"/>
              <a:gd name="T60" fmla="*/ 65 w 130"/>
              <a:gd name="T61" fmla="*/ 191 h 205"/>
              <a:gd name="T62" fmla="*/ 50 w 130"/>
              <a:gd name="T63" fmla="*/ 173 h 205"/>
              <a:gd name="T64" fmla="*/ 65 w 130"/>
              <a:gd name="T65" fmla="*/ 162 h 205"/>
              <a:gd name="T66" fmla="*/ 50 w 130"/>
              <a:gd name="T67" fmla="*/ 148 h 205"/>
              <a:gd name="T68" fmla="*/ 65 w 130"/>
              <a:gd name="T69" fmla="*/ 133 h 205"/>
              <a:gd name="T70" fmla="*/ 25 w 130"/>
              <a:gd name="T71" fmla="*/ 148 h 205"/>
              <a:gd name="T72" fmla="*/ 40 w 130"/>
              <a:gd name="T73" fmla="*/ 162 h 205"/>
              <a:gd name="T74" fmla="*/ 25 w 130"/>
              <a:gd name="T75" fmla="*/ 162 h 205"/>
              <a:gd name="T76" fmla="*/ 40 w 130"/>
              <a:gd name="T77" fmla="*/ 173 h 205"/>
              <a:gd name="T78" fmla="*/ 40 w 130"/>
              <a:gd name="T79" fmla="*/ 191 h 205"/>
              <a:gd name="T80" fmla="*/ 25 w 130"/>
              <a:gd name="T81" fmla="*/ 205 h 205"/>
              <a:gd name="T82" fmla="*/ 0 w 130"/>
              <a:gd name="T83" fmla="*/ 4 h 205"/>
              <a:gd name="T84" fmla="*/ 25 w 130"/>
              <a:gd name="T85" fmla="*/ 205 h 205"/>
              <a:gd name="T86" fmla="*/ 14 w 130"/>
              <a:gd name="T87" fmla="*/ 191 h 205"/>
              <a:gd name="T88" fmla="*/ 25 w 130"/>
              <a:gd name="T89" fmla="*/ 173 h 205"/>
              <a:gd name="T90" fmla="*/ 14 w 130"/>
              <a:gd name="T91" fmla="*/ 162 h 205"/>
              <a:gd name="T92" fmla="*/ 25 w 130"/>
              <a:gd name="T93" fmla="*/ 148 h 205"/>
              <a:gd name="T94" fmla="*/ 14 w 130"/>
              <a:gd name="T95" fmla="*/ 133 h 205"/>
              <a:gd name="T96" fmla="*/ 25 w 130"/>
              <a:gd name="T97" fmla="*/ 1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0" h="205">
                <a:moveTo>
                  <a:pt x="101" y="205"/>
                </a:moveTo>
                <a:lnTo>
                  <a:pt x="130" y="205"/>
                </a:lnTo>
                <a:lnTo>
                  <a:pt x="130" y="4"/>
                </a:lnTo>
                <a:lnTo>
                  <a:pt x="115" y="4"/>
                </a:lnTo>
                <a:lnTo>
                  <a:pt x="115" y="0"/>
                </a:lnTo>
                <a:lnTo>
                  <a:pt x="101" y="0"/>
                </a:lnTo>
                <a:lnTo>
                  <a:pt x="101" y="14"/>
                </a:lnTo>
                <a:lnTo>
                  <a:pt x="115" y="14"/>
                </a:lnTo>
                <a:lnTo>
                  <a:pt x="115" y="133"/>
                </a:lnTo>
                <a:lnTo>
                  <a:pt x="115" y="133"/>
                </a:lnTo>
                <a:lnTo>
                  <a:pt x="101" y="133"/>
                </a:lnTo>
                <a:lnTo>
                  <a:pt x="101" y="148"/>
                </a:lnTo>
                <a:lnTo>
                  <a:pt x="115" y="148"/>
                </a:lnTo>
                <a:lnTo>
                  <a:pt x="115" y="162"/>
                </a:lnTo>
                <a:lnTo>
                  <a:pt x="115" y="162"/>
                </a:lnTo>
                <a:lnTo>
                  <a:pt x="101" y="162"/>
                </a:lnTo>
                <a:lnTo>
                  <a:pt x="101" y="173"/>
                </a:lnTo>
                <a:lnTo>
                  <a:pt x="115" y="173"/>
                </a:lnTo>
                <a:lnTo>
                  <a:pt x="115" y="191"/>
                </a:lnTo>
                <a:lnTo>
                  <a:pt x="115" y="191"/>
                </a:lnTo>
                <a:lnTo>
                  <a:pt x="101" y="191"/>
                </a:lnTo>
                <a:lnTo>
                  <a:pt x="101" y="205"/>
                </a:lnTo>
                <a:close/>
                <a:moveTo>
                  <a:pt x="90" y="0"/>
                </a:moveTo>
                <a:lnTo>
                  <a:pt x="90" y="4"/>
                </a:lnTo>
                <a:lnTo>
                  <a:pt x="65" y="4"/>
                </a:lnTo>
                <a:lnTo>
                  <a:pt x="65" y="14"/>
                </a:lnTo>
                <a:lnTo>
                  <a:pt x="101" y="14"/>
                </a:lnTo>
                <a:lnTo>
                  <a:pt x="101" y="0"/>
                </a:lnTo>
                <a:lnTo>
                  <a:pt x="90" y="0"/>
                </a:lnTo>
                <a:lnTo>
                  <a:pt x="90" y="0"/>
                </a:lnTo>
                <a:close/>
                <a:moveTo>
                  <a:pt x="65" y="205"/>
                </a:moveTo>
                <a:lnTo>
                  <a:pt x="101" y="205"/>
                </a:lnTo>
                <a:lnTo>
                  <a:pt x="101" y="191"/>
                </a:lnTo>
                <a:lnTo>
                  <a:pt x="90" y="191"/>
                </a:lnTo>
                <a:lnTo>
                  <a:pt x="90" y="173"/>
                </a:lnTo>
                <a:lnTo>
                  <a:pt x="101" y="173"/>
                </a:lnTo>
                <a:lnTo>
                  <a:pt x="101" y="162"/>
                </a:lnTo>
                <a:lnTo>
                  <a:pt x="90" y="162"/>
                </a:lnTo>
                <a:lnTo>
                  <a:pt x="90" y="148"/>
                </a:lnTo>
                <a:lnTo>
                  <a:pt x="101" y="148"/>
                </a:lnTo>
                <a:lnTo>
                  <a:pt x="101" y="133"/>
                </a:lnTo>
                <a:lnTo>
                  <a:pt x="65" y="133"/>
                </a:lnTo>
                <a:lnTo>
                  <a:pt x="65" y="148"/>
                </a:lnTo>
                <a:lnTo>
                  <a:pt x="76" y="148"/>
                </a:lnTo>
                <a:lnTo>
                  <a:pt x="76" y="162"/>
                </a:lnTo>
                <a:lnTo>
                  <a:pt x="76" y="162"/>
                </a:lnTo>
                <a:lnTo>
                  <a:pt x="65" y="162"/>
                </a:lnTo>
                <a:lnTo>
                  <a:pt x="65" y="173"/>
                </a:lnTo>
                <a:lnTo>
                  <a:pt x="76" y="173"/>
                </a:lnTo>
                <a:lnTo>
                  <a:pt x="76" y="191"/>
                </a:lnTo>
                <a:lnTo>
                  <a:pt x="76" y="191"/>
                </a:lnTo>
                <a:lnTo>
                  <a:pt x="65" y="191"/>
                </a:lnTo>
                <a:lnTo>
                  <a:pt x="65" y="205"/>
                </a:lnTo>
                <a:close/>
                <a:moveTo>
                  <a:pt x="65" y="4"/>
                </a:moveTo>
                <a:lnTo>
                  <a:pt x="25" y="4"/>
                </a:lnTo>
                <a:lnTo>
                  <a:pt x="25" y="14"/>
                </a:lnTo>
                <a:lnTo>
                  <a:pt x="65" y="14"/>
                </a:lnTo>
                <a:lnTo>
                  <a:pt x="65" y="4"/>
                </a:lnTo>
                <a:lnTo>
                  <a:pt x="65" y="4"/>
                </a:lnTo>
                <a:close/>
                <a:moveTo>
                  <a:pt x="25" y="205"/>
                </a:moveTo>
                <a:lnTo>
                  <a:pt x="65" y="205"/>
                </a:lnTo>
                <a:lnTo>
                  <a:pt x="65" y="191"/>
                </a:lnTo>
                <a:lnTo>
                  <a:pt x="50" y="191"/>
                </a:lnTo>
                <a:lnTo>
                  <a:pt x="50" y="173"/>
                </a:lnTo>
                <a:lnTo>
                  <a:pt x="65" y="173"/>
                </a:lnTo>
                <a:lnTo>
                  <a:pt x="65" y="162"/>
                </a:lnTo>
                <a:lnTo>
                  <a:pt x="50" y="162"/>
                </a:lnTo>
                <a:lnTo>
                  <a:pt x="50" y="148"/>
                </a:lnTo>
                <a:lnTo>
                  <a:pt x="65" y="148"/>
                </a:lnTo>
                <a:lnTo>
                  <a:pt x="65" y="133"/>
                </a:lnTo>
                <a:lnTo>
                  <a:pt x="25" y="133"/>
                </a:lnTo>
                <a:lnTo>
                  <a:pt x="25" y="148"/>
                </a:lnTo>
                <a:lnTo>
                  <a:pt x="40" y="148"/>
                </a:lnTo>
                <a:lnTo>
                  <a:pt x="40" y="162"/>
                </a:lnTo>
                <a:lnTo>
                  <a:pt x="40" y="162"/>
                </a:lnTo>
                <a:lnTo>
                  <a:pt x="25" y="162"/>
                </a:lnTo>
                <a:lnTo>
                  <a:pt x="25" y="173"/>
                </a:lnTo>
                <a:lnTo>
                  <a:pt x="40" y="173"/>
                </a:lnTo>
                <a:lnTo>
                  <a:pt x="40" y="191"/>
                </a:lnTo>
                <a:lnTo>
                  <a:pt x="40" y="191"/>
                </a:lnTo>
                <a:lnTo>
                  <a:pt x="25" y="191"/>
                </a:lnTo>
                <a:lnTo>
                  <a:pt x="25" y="205"/>
                </a:lnTo>
                <a:close/>
                <a:moveTo>
                  <a:pt x="25" y="4"/>
                </a:moveTo>
                <a:lnTo>
                  <a:pt x="0" y="4"/>
                </a:lnTo>
                <a:lnTo>
                  <a:pt x="0" y="205"/>
                </a:lnTo>
                <a:lnTo>
                  <a:pt x="25" y="205"/>
                </a:lnTo>
                <a:lnTo>
                  <a:pt x="25" y="191"/>
                </a:lnTo>
                <a:lnTo>
                  <a:pt x="14" y="191"/>
                </a:lnTo>
                <a:lnTo>
                  <a:pt x="14" y="173"/>
                </a:lnTo>
                <a:lnTo>
                  <a:pt x="25" y="173"/>
                </a:lnTo>
                <a:lnTo>
                  <a:pt x="25" y="162"/>
                </a:lnTo>
                <a:lnTo>
                  <a:pt x="14" y="162"/>
                </a:lnTo>
                <a:lnTo>
                  <a:pt x="14" y="148"/>
                </a:lnTo>
                <a:lnTo>
                  <a:pt x="25" y="148"/>
                </a:lnTo>
                <a:lnTo>
                  <a:pt x="25" y="133"/>
                </a:lnTo>
                <a:lnTo>
                  <a:pt x="14" y="133"/>
                </a:lnTo>
                <a:lnTo>
                  <a:pt x="14" y="14"/>
                </a:lnTo>
                <a:lnTo>
                  <a:pt x="25" y="14"/>
                </a:lnTo>
                <a:lnTo>
                  <a:pt x="25" y="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8" name="íṧḻïḓe">
            <a:extLst>
              <a:ext uri="{FF2B5EF4-FFF2-40B4-BE49-F238E27FC236}">
                <a16:creationId xmlns:a16="http://schemas.microsoft.com/office/drawing/2014/main" id="{E3071489-0FDE-4F93-BAD4-779725016095}"/>
              </a:ext>
            </a:extLst>
          </p:cNvPr>
          <p:cNvSpPr/>
          <p:nvPr/>
        </p:nvSpPr>
        <p:spPr bwMode="auto">
          <a:xfrm>
            <a:off x="10338181" y="2769297"/>
            <a:ext cx="171090" cy="171089"/>
          </a:xfrm>
          <a:custGeom>
            <a:avLst/>
            <a:gdLst>
              <a:gd name="T0" fmla="*/ 16 w 33"/>
              <a:gd name="T1" fmla="*/ 31 h 33"/>
              <a:gd name="T2" fmla="*/ 19 w 33"/>
              <a:gd name="T3" fmla="*/ 31 h 33"/>
              <a:gd name="T4" fmla="*/ 20 w 33"/>
              <a:gd name="T5" fmla="*/ 33 h 33"/>
              <a:gd name="T6" fmla="*/ 26 w 33"/>
              <a:gd name="T7" fmla="*/ 31 h 33"/>
              <a:gd name="T8" fmla="*/ 25 w 33"/>
              <a:gd name="T9" fmla="*/ 29 h 33"/>
              <a:gd name="T10" fmla="*/ 28 w 33"/>
              <a:gd name="T11" fmla="*/ 25 h 33"/>
              <a:gd name="T12" fmla="*/ 30 w 33"/>
              <a:gd name="T13" fmla="*/ 26 h 33"/>
              <a:gd name="T14" fmla="*/ 33 w 33"/>
              <a:gd name="T15" fmla="*/ 20 h 33"/>
              <a:gd name="T16" fmla="*/ 30 w 33"/>
              <a:gd name="T17" fmla="*/ 19 h 33"/>
              <a:gd name="T18" fmla="*/ 30 w 33"/>
              <a:gd name="T19" fmla="*/ 14 h 33"/>
              <a:gd name="T20" fmla="*/ 33 w 33"/>
              <a:gd name="T21" fmla="*/ 13 h 33"/>
              <a:gd name="T22" fmla="*/ 30 w 33"/>
              <a:gd name="T23" fmla="*/ 8 h 33"/>
              <a:gd name="T24" fmla="*/ 28 w 33"/>
              <a:gd name="T25" fmla="*/ 9 h 33"/>
              <a:gd name="T26" fmla="*/ 24 w 33"/>
              <a:gd name="T27" fmla="*/ 5 h 33"/>
              <a:gd name="T28" fmla="*/ 25 w 33"/>
              <a:gd name="T29" fmla="*/ 3 h 33"/>
              <a:gd name="T30" fmla="*/ 20 w 33"/>
              <a:gd name="T31" fmla="*/ 0 h 33"/>
              <a:gd name="T32" fmla="*/ 19 w 33"/>
              <a:gd name="T33" fmla="*/ 3 h 33"/>
              <a:gd name="T34" fmla="*/ 16 w 33"/>
              <a:gd name="T35" fmla="*/ 3 h 33"/>
              <a:gd name="T36" fmla="*/ 16 w 33"/>
              <a:gd name="T37" fmla="*/ 7 h 33"/>
              <a:gd name="T38" fmla="*/ 25 w 33"/>
              <a:gd name="T39" fmla="*/ 13 h 33"/>
              <a:gd name="T40" fmla="*/ 20 w 33"/>
              <a:gd name="T41" fmla="*/ 26 h 33"/>
              <a:gd name="T42" fmla="*/ 16 w 33"/>
              <a:gd name="T43" fmla="*/ 26 h 33"/>
              <a:gd name="T44" fmla="*/ 16 w 33"/>
              <a:gd name="T45" fmla="*/ 26 h 33"/>
              <a:gd name="T46" fmla="*/ 16 w 33"/>
              <a:gd name="T47" fmla="*/ 31 h 33"/>
              <a:gd name="T48" fmla="*/ 2 w 33"/>
              <a:gd name="T49" fmla="*/ 20 h 33"/>
              <a:gd name="T50" fmla="*/ 0 w 33"/>
              <a:gd name="T51" fmla="*/ 21 h 33"/>
              <a:gd name="T52" fmla="*/ 2 w 33"/>
              <a:gd name="T53" fmla="*/ 26 h 33"/>
              <a:gd name="T54" fmla="*/ 5 w 33"/>
              <a:gd name="T55" fmla="*/ 25 h 33"/>
              <a:gd name="T56" fmla="*/ 8 w 33"/>
              <a:gd name="T57" fmla="*/ 29 h 33"/>
              <a:gd name="T58" fmla="*/ 7 w 33"/>
              <a:gd name="T59" fmla="*/ 31 h 33"/>
              <a:gd name="T60" fmla="*/ 13 w 33"/>
              <a:gd name="T61" fmla="*/ 33 h 33"/>
              <a:gd name="T62" fmla="*/ 14 w 33"/>
              <a:gd name="T63" fmla="*/ 31 h 33"/>
              <a:gd name="T64" fmla="*/ 16 w 33"/>
              <a:gd name="T65" fmla="*/ 31 h 33"/>
              <a:gd name="T66" fmla="*/ 16 w 33"/>
              <a:gd name="T67" fmla="*/ 26 h 33"/>
              <a:gd name="T68" fmla="*/ 8 w 33"/>
              <a:gd name="T69" fmla="*/ 21 h 33"/>
              <a:gd name="T70" fmla="*/ 13 w 33"/>
              <a:gd name="T71" fmla="*/ 8 h 33"/>
              <a:gd name="T72" fmla="*/ 13 w 33"/>
              <a:gd name="T73" fmla="*/ 8 h 33"/>
              <a:gd name="T74" fmla="*/ 16 w 33"/>
              <a:gd name="T75" fmla="*/ 7 h 33"/>
              <a:gd name="T76" fmla="*/ 16 w 33"/>
              <a:gd name="T77" fmla="*/ 7 h 33"/>
              <a:gd name="T78" fmla="*/ 16 w 33"/>
              <a:gd name="T79" fmla="*/ 3 h 33"/>
              <a:gd name="T80" fmla="*/ 14 w 33"/>
              <a:gd name="T81" fmla="*/ 3 h 33"/>
              <a:gd name="T82" fmla="*/ 13 w 33"/>
              <a:gd name="T83" fmla="*/ 1 h 33"/>
              <a:gd name="T84" fmla="*/ 7 w 33"/>
              <a:gd name="T85" fmla="*/ 3 h 33"/>
              <a:gd name="T86" fmla="*/ 8 w 33"/>
              <a:gd name="T87" fmla="*/ 5 h 33"/>
              <a:gd name="T88" fmla="*/ 5 w 33"/>
              <a:gd name="T89" fmla="*/ 9 h 33"/>
              <a:gd name="T90" fmla="*/ 2 w 33"/>
              <a:gd name="T91" fmla="*/ 8 h 33"/>
              <a:gd name="T92" fmla="*/ 0 w 33"/>
              <a:gd name="T93" fmla="*/ 14 h 33"/>
              <a:gd name="T94" fmla="*/ 2 w 33"/>
              <a:gd name="T95" fmla="*/ 15 h 33"/>
              <a:gd name="T96" fmla="*/ 2 w 33"/>
              <a:gd name="T97" fmla="*/ 2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3" h="33">
                <a:moveTo>
                  <a:pt x="16" y="31"/>
                </a:moveTo>
                <a:cubicBezTo>
                  <a:pt x="17" y="31"/>
                  <a:pt x="18" y="31"/>
                  <a:pt x="19" y="31"/>
                </a:cubicBezTo>
                <a:cubicBezTo>
                  <a:pt x="20" y="33"/>
                  <a:pt x="20" y="33"/>
                  <a:pt x="20" y="33"/>
                </a:cubicBezTo>
                <a:cubicBezTo>
                  <a:pt x="26" y="31"/>
                  <a:pt x="26" y="31"/>
                  <a:pt x="26" y="31"/>
                </a:cubicBezTo>
                <a:cubicBezTo>
                  <a:pt x="25" y="29"/>
                  <a:pt x="25" y="29"/>
                  <a:pt x="25" y="29"/>
                </a:cubicBezTo>
                <a:cubicBezTo>
                  <a:pt x="26" y="28"/>
                  <a:pt x="27" y="26"/>
                  <a:pt x="28" y="25"/>
                </a:cubicBezTo>
                <a:cubicBezTo>
                  <a:pt x="30" y="26"/>
                  <a:pt x="30" y="26"/>
                  <a:pt x="30" y="26"/>
                </a:cubicBezTo>
                <a:cubicBezTo>
                  <a:pt x="33" y="20"/>
                  <a:pt x="33" y="20"/>
                  <a:pt x="33" y="20"/>
                </a:cubicBezTo>
                <a:cubicBezTo>
                  <a:pt x="30" y="19"/>
                  <a:pt x="30" y="19"/>
                  <a:pt x="30" y="19"/>
                </a:cubicBezTo>
                <a:cubicBezTo>
                  <a:pt x="31" y="18"/>
                  <a:pt x="31" y="16"/>
                  <a:pt x="30" y="14"/>
                </a:cubicBezTo>
                <a:cubicBezTo>
                  <a:pt x="33" y="13"/>
                  <a:pt x="33" y="13"/>
                  <a:pt x="33" y="13"/>
                </a:cubicBezTo>
                <a:cubicBezTo>
                  <a:pt x="30" y="8"/>
                  <a:pt x="30" y="8"/>
                  <a:pt x="30" y="8"/>
                </a:cubicBezTo>
                <a:cubicBezTo>
                  <a:pt x="28" y="9"/>
                  <a:pt x="28" y="9"/>
                  <a:pt x="28" y="9"/>
                </a:cubicBezTo>
                <a:cubicBezTo>
                  <a:pt x="27" y="7"/>
                  <a:pt x="26" y="6"/>
                  <a:pt x="24" y="5"/>
                </a:cubicBezTo>
                <a:cubicBezTo>
                  <a:pt x="25" y="3"/>
                  <a:pt x="25" y="3"/>
                  <a:pt x="25" y="3"/>
                </a:cubicBezTo>
                <a:cubicBezTo>
                  <a:pt x="20" y="0"/>
                  <a:pt x="20" y="0"/>
                  <a:pt x="20" y="0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3"/>
                  <a:pt x="17" y="3"/>
                  <a:pt x="16" y="3"/>
                </a:cubicBezTo>
                <a:cubicBezTo>
                  <a:pt x="16" y="7"/>
                  <a:pt x="16" y="7"/>
                  <a:pt x="16" y="7"/>
                </a:cubicBezTo>
                <a:cubicBezTo>
                  <a:pt x="20" y="7"/>
                  <a:pt x="24" y="10"/>
                  <a:pt x="25" y="13"/>
                </a:cubicBezTo>
                <a:cubicBezTo>
                  <a:pt x="27" y="18"/>
                  <a:pt x="25" y="24"/>
                  <a:pt x="20" y="26"/>
                </a:cubicBezTo>
                <a:cubicBezTo>
                  <a:pt x="19" y="26"/>
                  <a:pt x="18" y="26"/>
                  <a:pt x="16" y="26"/>
                </a:cubicBezTo>
                <a:cubicBezTo>
                  <a:pt x="16" y="26"/>
                  <a:pt x="16" y="26"/>
                  <a:pt x="16" y="26"/>
                </a:cubicBezTo>
                <a:lnTo>
                  <a:pt x="16" y="31"/>
                </a:lnTo>
                <a:close/>
                <a:moveTo>
                  <a:pt x="2" y="20"/>
                </a:moveTo>
                <a:cubicBezTo>
                  <a:pt x="0" y="21"/>
                  <a:pt x="0" y="21"/>
                  <a:pt x="0" y="21"/>
                </a:cubicBezTo>
                <a:cubicBezTo>
                  <a:pt x="2" y="26"/>
                  <a:pt x="2" y="26"/>
                  <a:pt x="2" y="26"/>
                </a:cubicBezTo>
                <a:cubicBezTo>
                  <a:pt x="5" y="25"/>
                  <a:pt x="5" y="25"/>
                  <a:pt x="5" y="25"/>
                </a:cubicBezTo>
                <a:cubicBezTo>
                  <a:pt x="6" y="27"/>
                  <a:pt x="7" y="28"/>
                  <a:pt x="8" y="29"/>
                </a:cubicBezTo>
                <a:cubicBezTo>
                  <a:pt x="7" y="31"/>
                  <a:pt x="7" y="31"/>
                  <a:pt x="7" y="31"/>
                </a:cubicBezTo>
                <a:cubicBezTo>
                  <a:pt x="13" y="33"/>
                  <a:pt x="13" y="33"/>
                  <a:pt x="13" y="33"/>
                </a:cubicBezTo>
                <a:cubicBezTo>
                  <a:pt x="14" y="31"/>
                  <a:pt x="14" y="31"/>
                  <a:pt x="14" y="31"/>
                </a:cubicBezTo>
                <a:cubicBezTo>
                  <a:pt x="15" y="31"/>
                  <a:pt x="16" y="31"/>
                  <a:pt x="16" y="31"/>
                </a:cubicBezTo>
                <a:cubicBezTo>
                  <a:pt x="16" y="26"/>
                  <a:pt x="16" y="26"/>
                  <a:pt x="16" y="26"/>
                </a:cubicBezTo>
                <a:cubicBezTo>
                  <a:pt x="13" y="26"/>
                  <a:pt x="9" y="24"/>
                  <a:pt x="8" y="21"/>
                </a:cubicBezTo>
                <a:cubicBezTo>
                  <a:pt x="5" y="16"/>
                  <a:pt x="8" y="10"/>
                  <a:pt x="13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4" y="8"/>
                  <a:pt x="15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6" y="3"/>
                  <a:pt x="16" y="3"/>
                </a:cubicBezTo>
                <a:cubicBezTo>
                  <a:pt x="15" y="3"/>
                  <a:pt x="15" y="3"/>
                  <a:pt x="14" y="3"/>
                </a:cubicBezTo>
                <a:cubicBezTo>
                  <a:pt x="13" y="1"/>
                  <a:pt x="13" y="1"/>
                  <a:pt x="13" y="1"/>
                </a:cubicBezTo>
                <a:cubicBezTo>
                  <a:pt x="7" y="3"/>
                  <a:pt x="7" y="3"/>
                  <a:pt x="7" y="3"/>
                </a:cubicBezTo>
                <a:cubicBezTo>
                  <a:pt x="8" y="5"/>
                  <a:pt x="8" y="5"/>
                  <a:pt x="8" y="5"/>
                </a:cubicBezTo>
                <a:cubicBezTo>
                  <a:pt x="7" y="6"/>
                  <a:pt x="6" y="7"/>
                  <a:pt x="5" y="9"/>
                </a:cubicBezTo>
                <a:cubicBezTo>
                  <a:pt x="2" y="8"/>
                  <a:pt x="2" y="8"/>
                  <a:pt x="2" y="8"/>
                </a:cubicBezTo>
                <a:cubicBezTo>
                  <a:pt x="0" y="14"/>
                  <a:pt x="0" y="14"/>
                  <a:pt x="0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8"/>
                  <a:pt x="2" y="2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9" name="íŝḷíḑe">
            <a:extLst>
              <a:ext uri="{FF2B5EF4-FFF2-40B4-BE49-F238E27FC236}">
                <a16:creationId xmlns:a16="http://schemas.microsoft.com/office/drawing/2014/main" id="{1A307CA4-2856-4815-8EE6-458F8FB4BC84}"/>
              </a:ext>
            </a:extLst>
          </p:cNvPr>
          <p:cNvSpPr/>
          <p:nvPr/>
        </p:nvSpPr>
        <p:spPr bwMode="auto">
          <a:xfrm>
            <a:off x="8188779" y="2468812"/>
            <a:ext cx="30193" cy="35942"/>
          </a:xfrm>
          <a:custGeom>
            <a:avLst/>
            <a:gdLst>
              <a:gd name="T0" fmla="*/ 0 w 6"/>
              <a:gd name="T1" fmla="*/ 0 h 7"/>
              <a:gd name="T2" fmla="*/ 2 w 6"/>
              <a:gd name="T3" fmla="*/ 7 h 7"/>
              <a:gd name="T4" fmla="*/ 6 w 6"/>
              <a:gd name="T5" fmla="*/ 0 h 7"/>
              <a:gd name="T6" fmla="*/ 0 w 6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7">
                <a:moveTo>
                  <a:pt x="0" y="0"/>
                </a:moveTo>
                <a:cubicBezTo>
                  <a:pt x="0" y="3"/>
                  <a:pt x="1" y="5"/>
                  <a:pt x="2" y="7"/>
                </a:cubicBezTo>
                <a:cubicBezTo>
                  <a:pt x="5" y="5"/>
                  <a:pt x="6" y="3"/>
                  <a:pt x="6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0" name="ïṡľîďê">
            <a:extLst>
              <a:ext uri="{FF2B5EF4-FFF2-40B4-BE49-F238E27FC236}">
                <a16:creationId xmlns:a16="http://schemas.microsoft.com/office/drawing/2014/main" id="{A9749808-9774-4EB4-8F0E-DBA79202520B}"/>
              </a:ext>
            </a:extLst>
          </p:cNvPr>
          <p:cNvSpPr/>
          <p:nvPr/>
        </p:nvSpPr>
        <p:spPr bwMode="auto">
          <a:xfrm>
            <a:off x="8188779" y="2417054"/>
            <a:ext cx="30193" cy="40257"/>
          </a:xfrm>
          <a:custGeom>
            <a:avLst/>
            <a:gdLst>
              <a:gd name="T0" fmla="*/ 2 w 6"/>
              <a:gd name="T1" fmla="*/ 0 h 8"/>
              <a:gd name="T2" fmla="*/ 0 w 6"/>
              <a:gd name="T3" fmla="*/ 8 h 8"/>
              <a:gd name="T4" fmla="*/ 6 w 6"/>
              <a:gd name="T5" fmla="*/ 8 h 8"/>
              <a:gd name="T6" fmla="*/ 2 w 6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8">
                <a:moveTo>
                  <a:pt x="2" y="0"/>
                </a:moveTo>
                <a:cubicBezTo>
                  <a:pt x="1" y="2"/>
                  <a:pt x="0" y="5"/>
                  <a:pt x="0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5"/>
                  <a:pt x="5" y="2"/>
                  <a:pt x="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1" name="îslïďé">
            <a:extLst>
              <a:ext uri="{FF2B5EF4-FFF2-40B4-BE49-F238E27FC236}">
                <a16:creationId xmlns:a16="http://schemas.microsoft.com/office/drawing/2014/main" id="{B7D320A7-6F12-4EA6-813C-1216B8415427}"/>
              </a:ext>
            </a:extLst>
          </p:cNvPr>
          <p:cNvSpPr/>
          <p:nvPr/>
        </p:nvSpPr>
        <p:spPr bwMode="auto">
          <a:xfrm>
            <a:off x="8162901" y="2401239"/>
            <a:ext cx="30193" cy="56072"/>
          </a:xfrm>
          <a:custGeom>
            <a:avLst/>
            <a:gdLst>
              <a:gd name="T0" fmla="*/ 0 w 6"/>
              <a:gd name="T1" fmla="*/ 0 h 11"/>
              <a:gd name="T2" fmla="*/ 0 w 6"/>
              <a:gd name="T3" fmla="*/ 11 h 11"/>
              <a:gd name="T4" fmla="*/ 3 w 6"/>
              <a:gd name="T5" fmla="*/ 11 h 11"/>
              <a:gd name="T6" fmla="*/ 6 w 6"/>
              <a:gd name="T7" fmla="*/ 2 h 11"/>
              <a:gd name="T8" fmla="*/ 0 w 6"/>
              <a:gd name="T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1">
                <a:moveTo>
                  <a:pt x="0" y="0"/>
                </a:moveTo>
                <a:cubicBezTo>
                  <a:pt x="0" y="11"/>
                  <a:pt x="0" y="11"/>
                  <a:pt x="0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7"/>
                  <a:pt x="4" y="4"/>
                  <a:pt x="6" y="2"/>
                </a:cubicBezTo>
                <a:cubicBezTo>
                  <a:pt x="4" y="1"/>
                  <a:pt x="2" y="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2" name="îş1îdé">
            <a:extLst>
              <a:ext uri="{FF2B5EF4-FFF2-40B4-BE49-F238E27FC236}">
                <a16:creationId xmlns:a16="http://schemas.microsoft.com/office/drawing/2014/main" id="{285A8F23-CBFD-4C5B-86A5-7155D450F36A}"/>
              </a:ext>
            </a:extLst>
          </p:cNvPr>
          <p:cNvSpPr/>
          <p:nvPr/>
        </p:nvSpPr>
        <p:spPr bwMode="auto">
          <a:xfrm>
            <a:off x="8125519" y="2468812"/>
            <a:ext cx="31629" cy="51759"/>
          </a:xfrm>
          <a:custGeom>
            <a:avLst/>
            <a:gdLst>
              <a:gd name="T0" fmla="*/ 6 w 6"/>
              <a:gd name="T1" fmla="*/ 10 h 10"/>
              <a:gd name="T2" fmla="*/ 6 w 6"/>
              <a:gd name="T3" fmla="*/ 0 h 10"/>
              <a:gd name="T4" fmla="*/ 3 w 6"/>
              <a:gd name="T5" fmla="*/ 0 h 10"/>
              <a:gd name="T6" fmla="*/ 0 w 6"/>
              <a:gd name="T7" fmla="*/ 8 h 10"/>
              <a:gd name="T8" fmla="*/ 6 w 6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0">
                <a:moveTo>
                  <a:pt x="6" y="1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3"/>
                  <a:pt x="2" y="6"/>
                  <a:pt x="0" y="8"/>
                </a:cubicBezTo>
                <a:cubicBezTo>
                  <a:pt x="2" y="9"/>
                  <a:pt x="4" y="10"/>
                  <a:pt x="6" y="1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3" name="íṡ1iďé">
            <a:extLst>
              <a:ext uri="{FF2B5EF4-FFF2-40B4-BE49-F238E27FC236}">
                <a16:creationId xmlns:a16="http://schemas.microsoft.com/office/drawing/2014/main" id="{5CBF5150-784A-4D37-80C7-9A105DBEF121}"/>
              </a:ext>
            </a:extLst>
          </p:cNvPr>
          <p:cNvSpPr/>
          <p:nvPr/>
        </p:nvSpPr>
        <p:spPr bwMode="auto">
          <a:xfrm>
            <a:off x="8125519" y="2401239"/>
            <a:ext cx="31629" cy="56072"/>
          </a:xfrm>
          <a:custGeom>
            <a:avLst/>
            <a:gdLst>
              <a:gd name="T0" fmla="*/ 3 w 6"/>
              <a:gd name="T1" fmla="*/ 11 h 11"/>
              <a:gd name="T2" fmla="*/ 6 w 6"/>
              <a:gd name="T3" fmla="*/ 11 h 11"/>
              <a:gd name="T4" fmla="*/ 6 w 6"/>
              <a:gd name="T5" fmla="*/ 0 h 11"/>
              <a:gd name="T6" fmla="*/ 0 w 6"/>
              <a:gd name="T7" fmla="*/ 2 h 11"/>
              <a:gd name="T8" fmla="*/ 3 w 6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1">
                <a:moveTo>
                  <a:pt x="3" y="11"/>
                </a:moveTo>
                <a:cubicBezTo>
                  <a:pt x="6" y="11"/>
                  <a:pt x="6" y="11"/>
                  <a:pt x="6" y="11"/>
                </a:cubicBezTo>
                <a:cubicBezTo>
                  <a:pt x="6" y="0"/>
                  <a:pt x="6" y="0"/>
                  <a:pt x="6" y="0"/>
                </a:cubicBezTo>
                <a:cubicBezTo>
                  <a:pt x="4" y="0"/>
                  <a:pt x="2" y="1"/>
                  <a:pt x="0" y="2"/>
                </a:cubicBezTo>
                <a:cubicBezTo>
                  <a:pt x="2" y="4"/>
                  <a:pt x="3" y="7"/>
                  <a:pt x="3" y="1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4" name="íṩ1îďè">
            <a:extLst>
              <a:ext uri="{FF2B5EF4-FFF2-40B4-BE49-F238E27FC236}">
                <a16:creationId xmlns:a16="http://schemas.microsoft.com/office/drawing/2014/main" id="{D3041B2E-6A3E-410B-8B97-C7F47A68E977}"/>
              </a:ext>
            </a:extLst>
          </p:cNvPr>
          <p:cNvSpPr/>
          <p:nvPr/>
        </p:nvSpPr>
        <p:spPr bwMode="auto">
          <a:xfrm>
            <a:off x="8099641" y="2468812"/>
            <a:ext cx="31629" cy="35942"/>
          </a:xfrm>
          <a:custGeom>
            <a:avLst/>
            <a:gdLst>
              <a:gd name="T0" fmla="*/ 4 w 6"/>
              <a:gd name="T1" fmla="*/ 7 h 7"/>
              <a:gd name="T2" fmla="*/ 6 w 6"/>
              <a:gd name="T3" fmla="*/ 0 h 7"/>
              <a:gd name="T4" fmla="*/ 0 w 6"/>
              <a:gd name="T5" fmla="*/ 0 h 7"/>
              <a:gd name="T6" fmla="*/ 4 w 6"/>
              <a:gd name="T7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7">
                <a:moveTo>
                  <a:pt x="4" y="7"/>
                </a:moveTo>
                <a:cubicBezTo>
                  <a:pt x="5" y="5"/>
                  <a:pt x="6" y="3"/>
                  <a:pt x="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"/>
                  <a:pt x="1" y="5"/>
                  <a:pt x="4" y="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5" name="ísľíḓe">
            <a:extLst>
              <a:ext uri="{FF2B5EF4-FFF2-40B4-BE49-F238E27FC236}">
                <a16:creationId xmlns:a16="http://schemas.microsoft.com/office/drawing/2014/main" id="{A06EBC69-3F7F-4644-AA44-EF1EE5EB6F68}"/>
              </a:ext>
            </a:extLst>
          </p:cNvPr>
          <p:cNvSpPr/>
          <p:nvPr/>
        </p:nvSpPr>
        <p:spPr bwMode="auto">
          <a:xfrm>
            <a:off x="8099641" y="2417054"/>
            <a:ext cx="31629" cy="40257"/>
          </a:xfrm>
          <a:custGeom>
            <a:avLst/>
            <a:gdLst>
              <a:gd name="T0" fmla="*/ 4 w 6"/>
              <a:gd name="T1" fmla="*/ 0 h 8"/>
              <a:gd name="T2" fmla="*/ 0 w 6"/>
              <a:gd name="T3" fmla="*/ 8 h 8"/>
              <a:gd name="T4" fmla="*/ 6 w 6"/>
              <a:gd name="T5" fmla="*/ 8 h 8"/>
              <a:gd name="T6" fmla="*/ 4 w 6"/>
              <a:gd name="T7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" h="8">
                <a:moveTo>
                  <a:pt x="4" y="0"/>
                </a:moveTo>
                <a:cubicBezTo>
                  <a:pt x="1" y="2"/>
                  <a:pt x="0" y="5"/>
                  <a:pt x="0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5"/>
                  <a:pt x="5" y="2"/>
                  <a:pt x="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6" name="ïsḻîḍe">
            <a:extLst>
              <a:ext uri="{FF2B5EF4-FFF2-40B4-BE49-F238E27FC236}">
                <a16:creationId xmlns:a16="http://schemas.microsoft.com/office/drawing/2014/main" id="{B4CA95BD-D691-4ABE-A47B-4CC4A19A2ED9}"/>
              </a:ext>
            </a:extLst>
          </p:cNvPr>
          <p:cNvSpPr/>
          <p:nvPr/>
        </p:nvSpPr>
        <p:spPr bwMode="auto">
          <a:xfrm>
            <a:off x="8162901" y="2468812"/>
            <a:ext cx="30193" cy="51759"/>
          </a:xfrm>
          <a:custGeom>
            <a:avLst/>
            <a:gdLst>
              <a:gd name="T0" fmla="*/ 0 w 6"/>
              <a:gd name="T1" fmla="*/ 10 h 10"/>
              <a:gd name="T2" fmla="*/ 6 w 6"/>
              <a:gd name="T3" fmla="*/ 8 h 10"/>
              <a:gd name="T4" fmla="*/ 3 w 6"/>
              <a:gd name="T5" fmla="*/ 0 h 10"/>
              <a:gd name="T6" fmla="*/ 0 w 6"/>
              <a:gd name="T7" fmla="*/ 0 h 10"/>
              <a:gd name="T8" fmla="*/ 0 w 6"/>
              <a:gd name="T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0">
                <a:moveTo>
                  <a:pt x="0" y="10"/>
                </a:moveTo>
                <a:cubicBezTo>
                  <a:pt x="2" y="10"/>
                  <a:pt x="4" y="9"/>
                  <a:pt x="6" y="8"/>
                </a:cubicBezTo>
                <a:cubicBezTo>
                  <a:pt x="4" y="6"/>
                  <a:pt x="3" y="3"/>
                  <a:pt x="3" y="0"/>
                </a:cubicBezTo>
                <a:cubicBezTo>
                  <a:pt x="0" y="0"/>
                  <a:pt x="0" y="0"/>
                  <a:pt x="0" y="0"/>
                </a:cubicBezTo>
                <a:lnTo>
                  <a:pt x="0" y="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7" name="îŝḻíḍê">
            <a:extLst>
              <a:ext uri="{FF2B5EF4-FFF2-40B4-BE49-F238E27FC236}">
                <a16:creationId xmlns:a16="http://schemas.microsoft.com/office/drawing/2014/main" id="{24370DE4-4218-4272-B31A-89A4CD89697C}"/>
              </a:ext>
            </a:extLst>
          </p:cNvPr>
          <p:cNvSpPr/>
          <p:nvPr/>
        </p:nvSpPr>
        <p:spPr bwMode="auto">
          <a:xfrm>
            <a:off x="8970904" y="2152513"/>
            <a:ext cx="135146" cy="129395"/>
          </a:xfrm>
          <a:custGeom>
            <a:avLst/>
            <a:gdLst>
              <a:gd name="T0" fmla="*/ 26 w 26"/>
              <a:gd name="T1" fmla="*/ 10 h 25"/>
              <a:gd name="T2" fmla="*/ 21 w 26"/>
              <a:gd name="T3" fmla="*/ 12 h 25"/>
              <a:gd name="T4" fmla="*/ 19 w 26"/>
              <a:gd name="T5" fmla="*/ 12 h 25"/>
              <a:gd name="T6" fmla="*/ 18 w 26"/>
              <a:gd name="T7" fmla="*/ 9 h 25"/>
              <a:gd name="T8" fmla="*/ 19 w 26"/>
              <a:gd name="T9" fmla="*/ 8 h 25"/>
              <a:gd name="T10" fmla="*/ 24 w 26"/>
              <a:gd name="T11" fmla="*/ 6 h 25"/>
              <a:gd name="T12" fmla="*/ 22 w 26"/>
              <a:gd name="T13" fmla="*/ 3 h 25"/>
              <a:gd name="T14" fmla="*/ 19 w 26"/>
              <a:gd name="T15" fmla="*/ 2 h 25"/>
              <a:gd name="T16" fmla="*/ 18 w 26"/>
              <a:gd name="T17" fmla="*/ 6 h 25"/>
              <a:gd name="T18" fmla="*/ 16 w 26"/>
              <a:gd name="T19" fmla="*/ 9 h 25"/>
              <a:gd name="T20" fmla="*/ 16 w 26"/>
              <a:gd name="T21" fmla="*/ 5 h 25"/>
              <a:gd name="T22" fmla="*/ 14 w 26"/>
              <a:gd name="T23" fmla="*/ 4 h 25"/>
              <a:gd name="T24" fmla="*/ 14 w 26"/>
              <a:gd name="T25" fmla="*/ 2 h 25"/>
              <a:gd name="T26" fmla="*/ 13 w 26"/>
              <a:gd name="T27" fmla="*/ 2 h 25"/>
              <a:gd name="T28" fmla="*/ 13 w 26"/>
              <a:gd name="T29" fmla="*/ 4 h 25"/>
              <a:gd name="T30" fmla="*/ 11 w 26"/>
              <a:gd name="T31" fmla="*/ 5 h 25"/>
              <a:gd name="T32" fmla="*/ 11 w 26"/>
              <a:gd name="T33" fmla="*/ 9 h 25"/>
              <a:gd name="T34" fmla="*/ 9 w 26"/>
              <a:gd name="T35" fmla="*/ 6 h 25"/>
              <a:gd name="T36" fmla="*/ 8 w 26"/>
              <a:gd name="T37" fmla="*/ 2 h 25"/>
              <a:gd name="T38" fmla="*/ 5 w 26"/>
              <a:gd name="T39" fmla="*/ 3 h 25"/>
              <a:gd name="T40" fmla="*/ 2 w 26"/>
              <a:gd name="T41" fmla="*/ 6 h 25"/>
              <a:gd name="T42" fmla="*/ 8 w 26"/>
              <a:gd name="T43" fmla="*/ 8 h 25"/>
              <a:gd name="T44" fmla="*/ 9 w 26"/>
              <a:gd name="T45" fmla="*/ 9 h 25"/>
              <a:gd name="T46" fmla="*/ 8 w 26"/>
              <a:gd name="T47" fmla="*/ 12 h 25"/>
              <a:gd name="T48" fmla="*/ 6 w 26"/>
              <a:gd name="T49" fmla="*/ 12 h 25"/>
              <a:gd name="T50" fmla="*/ 1 w 26"/>
              <a:gd name="T51" fmla="*/ 10 h 25"/>
              <a:gd name="T52" fmla="*/ 0 w 26"/>
              <a:gd name="T53" fmla="*/ 13 h 25"/>
              <a:gd name="T54" fmla="*/ 2 w 26"/>
              <a:gd name="T55" fmla="*/ 17 h 25"/>
              <a:gd name="T56" fmla="*/ 5 w 26"/>
              <a:gd name="T57" fmla="*/ 14 h 25"/>
              <a:gd name="T58" fmla="*/ 9 w 26"/>
              <a:gd name="T59" fmla="*/ 13 h 25"/>
              <a:gd name="T60" fmla="*/ 6 w 26"/>
              <a:gd name="T61" fmla="*/ 16 h 25"/>
              <a:gd name="T62" fmla="*/ 7 w 26"/>
              <a:gd name="T63" fmla="*/ 18 h 25"/>
              <a:gd name="T64" fmla="*/ 6 w 26"/>
              <a:gd name="T65" fmla="*/ 19 h 25"/>
              <a:gd name="T66" fmla="*/ 7 w 26"/>
              <a:gd name="T67" fmla="*/ 20 h 25"/>
              <a:gd name="T68" fmla="*/ 8 w 26"/>
              <a:gd name="T69" fmla="*/ 19 h 25"/>
              <a:gd name="T70" fmla="*/ 10 w 26"/>
              <a:gd name="T71" fmla="*/ 19 h 25"/>
              <a:gd name="T72" fmla="*/ 13 w 26"/>
              <a:gd name="T73" fmla="*/ 16 h 25"/>
              <a:gd name="T74" fmla="*/ 12 w 26"/>
              <a:gd name="T75" fmla="*/ 21 h 25"/>
              <a:gd name="T76" fmla="*/ 9 w 26"/>
              <a:gd name="T77" fmla="*/ 24 h 25"/>
              <a:gd name="T78" fmla="*/ 13 w 26"/>
              <a:gd name="T79" fmla="*/ 25 h 25"/>
              <a:gd name="T80" fmla="*/ 16 w 26"/>
              <a:gd name="T81" fmla="*/ 25 h 25"/>
              <a:gd name="T82" fmla="*/ 14 w 26"/>
              <a:gd name="T83" fmla="*/ 20 h 25"/>
              <a:gd name="T84" fmla="*/ 14 w 26"/>
              <a:gd name="T85" fmla="*/ 18 h 25"/>
              <a:gd name="T86" fmla="*/ 17 w 26"/>
              <a:gd name="T87" fmla="*/ 17 h 25"/>
              <a:gd name="T88" fmla="*/ 18 w 26"/>
              <a:gd name="T89" fmla="*/ 18 h 25"/>
              <a:gd name="T90" fmla="*/ 20 w 26"/>
              <a:gd name="T91" fmla="*/ 24 h 25"/>
              <a:gd name="T92" fmla="*/ 23 w 26"/>
              <a:gd name="T93" fmla="*/ 21 h 25"/>
              <a:gd name="T94" fmla="*/ 24 w 26"/>
              <a:gd name="T95" fmla="*/ 18 h 25"/>
              <a:gd name="T96" fmla="*/ 20 w 26"/>
              <a:gd name="T97" fmla="*/ 17 h 25"/>
              <a:gd name="T98" fmla="*/ 17 w 26"/>
              <a:gd name="T99" fmla="*/ 15 h 25"/>
              <a:gd name="T100" fmla="*/ 20 w 26"/>
              <a:gd name="T101" fmla="*/ 15 h 25"/>
              <a:gd name="T102" fmla="*/ 22 w 26"/>
              <a:gd name="T103" fmla="*/ 13 h 25"/>
              <a:gd name="T104" fmla="*/ 24 w 26"/>
              <a:gd name="T105" fmla="*/ 1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" h="25">
                <a:moveTo>
                  <a:pt x="26" y="12"/>
                </a:moveTo>
                <a:cubicBezTo>
                  <a:pt x="24" y="12"/>
                  <a:pt x="24" y="12"/>
                  <a:pt x="24" y="12"/>
                </a:cubicBezTo>
                <a:cubicBezTo>
                  <a:pt x="26" y="10"/>
                  <a:pt x="26" y="10"/>
                  <a:pt x="26" y="10"/>
                </a:cubicBezTo>
                <a:cubicBezTo>
                  <a:pt x="25" y="9"/>
                  <a:pt x="25" y="9"/>
                  <a:pt x="25" y="9"/>
                </a:cubicBezTo>
                <a:cubicBezTo>
                  <a:pt x="22" y="12"/>
                  <a:pt x="22" y="12"/>
                  <a:pt x="22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11"/>
                  <a:pt x="21" y="11"/>
                  <a:pt x="21" y="11"/>
                </a:cubicBezTo>
                <a:cubicBezTo>
                  <a:pt x="20" y="10"/>
                  <a:pt x="20" y="10"/>
                  <a:pt x="20" y="10"/>
                </a:cubicBezTo>
                <a:cubicBezTo>
                  <a:pt x="19" y="12"/>
                  <a:pt x="19" y="12"/>
                  <a:pt x="19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1"/>
                  <a:pt x="17" y="11"/>
                  <a:pt x="17" y="10"/>
                </a:cubicBezTo>
                <a:cubicBezTo>
                  <a:pt x="18" y="9"/>
                  <a:pt x="18" y="9"/>
                  <a:pt x="18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8"/>
                  <a:pt x="20" y="8"/>
                  <a:pt x="20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7"/>
                  <a:pt x="20" y="7"/>
                  <a:pt x="20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6"/>
                  <a:pt x="24" y="6"/>
                  <a:pt x="24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3" y="4"/>
                  <a:pt x="23" y="4"/>
                  <a:pt x="23" y="4"/>
                </a:cubicBezTo>
                <a:cubicBezTo>
                  <a:pt x="22" y="3"/>
                  <a:pt x="22" y="3"/>
                  <a:pt x="22" y="3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2"/>
                  <a:pt x="20" y="2"/>
                  <a:pt x="20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6"/>
                  <a:pt x="19" y="6"/>
                  <a:pt x="19" y="6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8"/>
                  <a:pt x="17" y="8"/>
                  <a:pt x="17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5" y="9"/>
                  <a:pt x="15" y="9"/>
                  <a:pt x="14" y="9"/>
                </a:cubicBezTo>
                <a:cubicBezTo>
                  <a:pt x="14" y="7"/>
                  <a:pt x="14" y="7"/>
                  <a:pt x="14" y="7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5"/>
                  <a:pt x="14" y="5"/>
                  <a:pt x="14" y="5"/>
                </a:cubicBezTo>
                <a:cubicBezTo>
                  <a:pt x="14" y="4"/>
                  <a:pt x="14" y="4"/>
                  <a:pt x="14" y="4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0"/>
                  <a:pt x="16" y="0"/>
                  <a:pt x="16" y="0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2"/>
                  <a:pt x="13" y="2"/>
                  <a:pt x="13" y="2"/>
                </a:cubicBezTo>
                <a:cubicBezTo>
                  <a:pt x="10" y="0"/>
                  <a:pt x="10" y="0"/>
                  <a:pt x="10" y="0"/>
                </a:cubicBezTo>
                <a:cubicBezTo>
                  <a:pt x="9" y="1"/>
                  <a:pt x="9" y="1"/>
                  <a:pt x="9" y="1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5"/>
                  <a:pt x="13" y="5"/>
                  <a:pt x="13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9"/>
                  <a:pt x="11" y="9"/>
                  <a:pt x="11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6"/>
                  <a:pt x="10" y="6"/>
                  <a:pt x="10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8" y="6"/>
                  <a:pt x="8" y="6"/>
                  <a:pt x="8" y="6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5"/>
                  <a:pt x="7" y="5"/>
                  <a:pt x="7" y="5"/>
                </a:cubicBezTo>
                <a:cubicBezTo>
                  <a:pt x="5" y="3"/>
                  <a:pt x="5" y="3"/>
                  <a:pt x="5" y="3"/>
                </a:cubicBezTo>
                <a:cubicBezTo>
                  <a:pt x="4" y="4"/>
                  <a:pt x="4" y="4"/>
                  <a:pt x="4" y="4"/>
                </a:cubicBezTo>
                <a:cubicBezTo>
                  <a:pt x="6" y="6"/>
                  <a:pt x="6" y="6"/>
                  <a:pt x="6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7"/>
                  <a:pt x="2" y="7"/>
                  <a:pt x="2" y="7"/>
                </a:cubicBezTo>
                <a:cubicBezTo>
                  <a:pt x="7" y="7"/>
                  <a:pt x="7" y="7"/>
                  <a:pt x="7" y="7"/>
                </a:cubicBezTo>
                <a:cubicBezTo>
                  <a:pt x="8" y="8"/>
                  <a:pt x="8" y="8"/>
                  <a:pt x="8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9"/>
                  <a:pt x="6" y="9"/>
                  <a:pt x="6" y="9"/>
                </a:cubicBezTo>
                <a:cubicBezTo>
                  <a:pt x="9" y="9"/>
                  <a:pt x="9" y="9"/>
                  <a:pt x="9" y="9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1"/>
                  <a:pt x="9" y="11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12"/>
                  <a:pt x="6" y="12"/>
                  <a:pt x="6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2" y="9"/>
                  <a:pt x="2" y="9"/>
                  <a:pt x="2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3" y="12"/>
                  <a:pt x="3" y="12"/>
                  <a:pt x="3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0" y="13"/>
                  <a:pt x="0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7"/>
                  <a:pt x="2" y="17"/>
                  <a:pt x="2" y="17"/>
                </a:cubicBezTo>
                <a:cubicBezTo>
                  <a:pt x="5" y="13"/>
                  <a:pt x="5" y="13"/>
                  <a:pt x="5" y="13"/>
                </a:cubicBezTo>
                <a:cubicBezTo>
                  <a:pt x="6" y="13"/>
                  <a:pt x="6" y="13"/>
                  <a:pt x="6" y="13"/>
                </a:cubicBezTo>
                <a:cubicBezTo>
                  <a:pt x="5" y="14"/>
                  <a:pt x="5" y="14"/>
                  <a:pt x="5" y="14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13"/>
                  <a:pt x="8" y="13"/>
                  <a:pt x="8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4"/>
                  <a:pt x="10" y="14"/>
                  <a:pt x="10" y="15"/>
                </a:cubicBezTo>
                <a:cubicBezTo>
                  <a:pt x="9" y="16"/>
                  <a:pt x="9" y="16"/>
                  <a:pt x="9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7"/>
                  <a:pt x="6" y="17"/>
                  <a:pt x="6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7" y="18"/>
                  <a:pt x="7" y="18"/>
                  <a:pt x="7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6" y="19"/>
                  <a:pt x="6" y="19"/>
                  <a:pt x="6" y="19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4"/>
                  <a:pt x="7" y="24"/>
                  <a:pt x="7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7"/>
                  <a:pt x="10" y="17"/>
                  <a:pt x="10" y="17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16"/>
                  <a:pt x="12" y="16"/>
                  <a:pt x="13" y="16"/>
                </a:cubicBezTo>
                <a:cubicBezTo>
                  <a:pt x="13" y="18"/>
                  <a:pt x="13" y="18"/>
                  <a:pt x="13" y="18"/>
                </a:cubicBezTo>
                <a:cubicBezTo>
                  <a:pt x="11" y="20"/>
                  <a:pt x="11" y="20"/>
                  <a:pt x="11" y="20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1"/>
                  <a:pt x="13" y="21"/>
                  <a:pt x="13" y="21"/>
                </a:cubicBezTo>
                <a:cubicBezTo>
                  <a:pt x="9" y="24"/>
                  <a:pt x="9" y="24"/>
                  <a:pt x="9" y="24"/>
                </a:cubicBezTo>
                <a:cubicBezTo>
                  <a:pt x="10" y="25"/>
                  <a:pt x="10" y="25"/>
                  <a:pt x="10" y="25"/>
                </a:cubicBezTo>
                <a:cubicBezTo>
                  <a:pt x="13" y="23"/>
                  <a:pt x="13" y="23"/>
                  <a:pt x="13" y="23"/>
                </a:cubicBezTo>
                <a:cubicBezTo>
                  <a:pt x="13" y="25"/>
                  <a:pt x="13" y="25"/>
                  <a:pt x="13" y="25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3"/>
                  <a:pt x="14" y="23"/>
                  <a:pt x="14" y="23"/>
                </a:cubicBezTo>
                <a:cubicBezTo>
                  <a:pt x="16" y="25"/>
                  <a:pt x="16" y="25"/>
                  <a:pt x="16" y="25"/>
                </a:cubicBezTo>
                <a:cubicBezTo>
                  <a:pt x="17" y="24"/>
                  <a:pt x="17" y="24"/>
                  <a:pt x="17" y="24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5" y="21"/>
                  <a:pt x="15" y="21"/>
                  <a:pt x="15" y="21"/>
                </a:cubicBezTo>
                <a:cubicBezTo>
                  <a:pt x="16" y="20"/>
                  <a:pt x="16" y="20"/>
                  <a:pt x="16" y="20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5" y="16"/>
                  <a:pt x="16" y="16"/>
                </a:cubicBezTo>
                <a:cubicBezTo>
                  <a:pt x="17" y="17"/>
                  <a:pt x="17" y="17"/>
                  <a:pt x="17" y="17"/>
                </a:cubicBezTo>
                <a:cubicBezTo>
                  <a:pt x="17" y="19"/>
                  <a:pt x="17" y="19"/>
                  <a:pt x="17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8" y="18"/>
                  <a:pt x="18" y="18"/>
                </a:cubicBezTo>
                <a:cubicBezTo>
                  <a:pt x="19" y="19"/>
                  <a:pt x="19" y="19"/>
                  <a:pt x="19" y="19"/>
                </a:cubicBezTo>
                <a:cubicBezTo>
                  <a:pt x="19" y="24"/>
                  <a:pt x="19" y="24"/>
                  <a:pt x="19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0"/>
                  <a:pt x="20" y="20"/>
                  <a:pt x="20" y="20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1" y="19"/>
                  <a:pt x="21" y="19"/>
                  <a:pt x="21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4" y="18"/>
                  <a:pt x="24" y="18"/>
                  <a:pt x="24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19" y="17"/>
                  <a:pt x="19" y="17"/>
                  <a:pt x="19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4"/>
                  <a:pt x="17" y="14"/>
                  <a:pt x="17" y="13"/>
                </a:cubicBezTo>
                <a:cubicBezTo>
                  <a:pt x="19" y="13"/>
                  <a:pt x="19" y="13"/>
                  <a:pt x="19" y="13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3"/>
                  <a:pt x="21" y="13"/>
                  <a:pt x="21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6"/>
                  <a:pt x="26" y="16"/>
                  <a:pt x="26" y="16"/>
                </a:cubicBezTo>
                <a:cubicBezTo>
                  <a:pt x="24" y="13"/>
                  <a:pt x="24" y="13"/>
                  <a:pt x="24" y="13"/>
                </a:cubicBezTo>
                <a:cubicBezTo>
                  <a:pt x="26" y="13"/>
                  <a:pt x="26" y="13"/>
                  <a:pt x="26" y="13"/>
                </a:cubicBezTo>
                <a:lnTo>
                  <a:pt x="26" y="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8" name="iṣļide">
            <a:extLst>
              <a:ext uri="{FF2B5EF4-FFF2-40B4-BE49-F238E27FC236}">
                <a16:creationId xmlns:a16="http://schemas.microsoft.com/office/drawing/2014/main" id="{BBCECA26-576D-4B69-B482-59A4190CC66C}"/>
              </a:ext>
            </a:extLst>
          </p:cNvPr>
          <p:cNvSpPr/>
          <p:nvPr/>
        </p:nvSpPr>
        <p:spPr bwMode="auto">
          <a:xfrm>
            <a:off x="7178058" y="3503976"/>
            <a:ext cx="258791" cy="192655"/>
          </a:xfrm>
          <a:custGeom>
            <a:avLst/>
            <a:gdLst>
              <a:gd name="T0" fmla="*/ 25 w 50"/>
              <a:gd name="T1" fmla="*/ 0 h 37"/>
              <a:gd name="T2" fmla="*/ 0 w 50"/>
              <a:gd name="T3" fmla="*/ 25 h 37"/>
              <a:gd name="T4" fmla="*/ 3 w 50"/>
              <a:gd name="T5" fmla="*/ 37 h 37"/>
              <a:gd name="T6" fmla="*/ 3 w 50"/>
              <a:gd name="T7" fmla="*/ 30 h 37"/>
              <a:gd name="T8" fmla="*/ 4 w 50"/>
              <a:gd name="T9" fmla="*/ 27 h 37"/>
              <a:gd name="T10" fmla="*/ 4 w 50"/>
              <a:gd name="T11" fmla="*/ 25 h 37"/>
              <a:gd name="T12" fmla="*/ 25 w 50"/>
              <a:gd name="T13" fmla="*/ 4 h 37"/>
              <a:gd name="T14" fmla="*/ 46 w 50"/>
              <a:gd name="T15" fmla="*/ 25 h 37"/>
              <a:gd name="T16" fmla="*/ 46 w 50"/>
              <a:gd name="T17" fmla="*/ 27 h 37"/>
              <a:gd name="T18" fmla="*/ 47 w 50"/>
              <a:gd name="T19" fmla="*/ 30 h 37"/>
              <a:gd name="T20" fmla="*/ 47 w 50"/>
              <a:gd name="T21" fmla="*/ 37 h 37"/>
              <a:gd name="T22" fmla="*/ 50 w 50"/>
              <a:gd name="T23" fmla="*/ 25 h 37"/>
              <a:gd name="T24" fmla="*/ 25 w 50"/>
              <a:gd name="T25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0" h="37">
                <a:moveTo>
                  <a:pt x="25" y="0"/>
                </a:moveTo>
                <a:cubicBezTo>
                  <a:pt x="11" y="0"/>
                  <a:pt x="0" y="11"/>
                  <a:pt x="0" y="25"/>
                </a:cubicBezTo>
                <a:cubicBezTo>
                  <a:pt x="0" y="29"/>
                  <a:pt x="1" y="33"/>
                  <a:pt x="3" y="37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29"/>
                  <a:pt x="3" y="28"/>
                  <a:pt x="4" y="27"/>
                </a:cubicBezTo>
                <a:cubicBezTo>
                  <a:pt x="4" y="26"/>
                  <a:pt x="4" y="26"/>
                  <a:pt x="4" y="25"/>
                </a:cubicBezTo>
                <a:cubicBezTo>
                  <a:pt x="4" y="14"/>
                  <a:pt x="13" y="4"/>
                  <a:pt x="25" y="4"/>
                </a:cubicBezTo>
                <a:cubicBezTo>
                  <a:pt x="36" y="4"/>
                  <a:pt x="46" y="14"/>
                  <a:pt x="46" y="25"/>
                </a:cubicBezTo>
                <a:cubicBezTo>
                  <a:pt x="46" y="26"/>
                  <a:pt x="46" y="27"/>
                  <a:pt x="46" y="27"/>
                </a:cubicBezTo>
                <a:cubicBezTo>
                  <a:pt x="46" y="28"/>
                  <a:pt x="47" y="29"/>
                  <a:pt x="47" y="30"/>
                </a:cubicBezTo>
                <a:cubicBezTo>
                  <a:pt x="47" y="37"/>
                  <a:pt x="47" y="37"/>
                  <a:pt x="47" y="37"/>
                </a:cubicBezTo>
                <a:cubicBezTo>
                  <a:pt x="49" y="34"/>
                  <a:pt x="50" y="29"/>
                  <a:pt x="50" y="25"/>
                </a:cubicBezTo>
                <a:cubicBezTo>
                  <a:pt x="50" y="11"/>
                  <a:pt x="39" y="0"/>
                  <a:pt x="2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9" name="iṧľîḋè">
            <a:extLst>
              <a:ext uri="{FF2B5EF4-FFF2-40B4-BE49-F238E27FC236}">
                <a16:creationId xmlns:a16="http://schemas.microsoft.com/office/drawing/2014/main" id="{F8C57EBB-C1EE-484D-A331-D47E3EA5F028}"/>
              </a:ext>
            </a:extLst>
          </p:cNvPr>
          <p:cNvSpPr/>
          <p:nvPr/>
        </p:nvSpPr>
        <p:spPr bwMode="auto">
          <a:xfrm>
            <a:off x="7198186" y="3633372"/>
            <a:ext cx="57510" cy="104954"/>
          </a:xfrm>
          <a:custGeom>
            <a:avLst/>
            <a:gdLst>
              <a:gd name="T0" fmla="*/ 1 w 11"/>
              <a:gd name="T1" fmla="*/ 4 h 20"/>
              <a:gd name="T2" fmla="*/ 0 w 11"/>
              <a:gd name="T3" fmla="*/ 5 h 20"/>
              <a:gd name="T4" fmla="*/ 0 w 11"/>
              <a:gd name="T5" fmla="*/ 12 h 20"/>
              <a:gd name="T6" fmla="*/ 0 w 11"/>
              <a:gd name="T7" fmla="*/ 15 h 20"/>
              <a:gd name="T8" fmla="*/ 8 w 11"/>
              <a:gd name="T9" fmla="*/ 20 h 20"/>
              <a:gd name="T10" fmla="*/ 11 w 11"/>
              <a:gd name="T11" fmla="*/ 20 h 20"/>
              <a:gd name="T12" fmla="*/ 11 w 11"/>
              <a:gd name="T13" fmla="*/ 0 h 20"/>
              <a:gd name="T14" fmla="*/ 8 w 11"/>
              <a:gd name="T15" fmla="*/ 0 h 20"/>
              <a:gd name="T16" fmla="*/ 1 w 11"/>
              <a:gd name="T17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0">
                <a:moveTo>
                  <a:pt x="1" y="4"/>
                </a:moveTo>
                <a:cubicBezTo>
                  <a:pt x="0" y="5"/>
                  <a:pt x="0" y="5"/>
                  <a:pt x="0" y="5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4" y="20"/>
                  <a:pt x="8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0"/>
                  <a:pt x="11" y="0"/>
                  <a:pt x="11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1" y="2"/>
                  <a:pt x="1" y="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0" name="ïS1ïḍé">
            <a:extLst>
              <a:ext uri="{FF2B5EF4-FFF2-40B4-BE49-F238E27FC236}">
                <a16:creationId xmlns:a16="http://schemas.microsoft.com/office/drawing/2014/main" id="{CBEEAB7B-A5B0-42F6-933D-3EBB32C15E7A}"/>
              </a:ext>
            </a:extLst>
          </p:cNvPr>
          <p:cNvSpPr/>
          <p:nvPr/>
        </p:nvSpPr>
        <p:spPr bwMode="auto">
          <a:xfrm>
            <a:off x="7354898" y="3633372"/>
            <a:ext cx="56071" cy="104954"/>
          </a:xfrm>
          <a:custGeom>
            <a:avLst/>
            <a:gdLst>
              <a:gd name="T0" fmla="*/ 11 w 11"/>
              <a:gd name="T1" fmla="*/ 15 h 20"/>
              <a:gd name="T2" fmla="*/ 11 w 11"/>
              <a:gd name="T3" fmla="*/ 12 h 20"/>
              <a:gd name="T4" fmla="*/ 11 w 11"/>
              <a:gd name="T5" fmla="*/ 5 h 20"/>
              <a:gd name="T6" fmla="*/ 11 w 11"/>
              <a:gd name="T7" fmla="*/ 5 h 20"/>
              <a:gd name="T8" fmla="*/ 4 w 11"/>
              <a:gd name="T9" fmla="*/ 0 h 20"/>
              <a:gd name="T10" fmla="*/ 0 w 11"/>
              <a:gd name="T11" fmla="*/ 0 h 20"/>
              <a:gd name="T12" fmla="*/ 0 w 11"/>
              <a:gd name="T13" fmla="*/ 20 h 20"/>
              <a:gd name="T14" fmla="*/ 4 w 11"/>
              <a:gd name="T15" fmla="*/ 20 h 20"/>
              <a:gd name="T16" fmla="*/ 11 w 11"/>
              <a:gd name="T17" fmla="*/ 15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20">
                <a:moveTo>
                  <a:pt x="11" y="15"/>
                </a:moveTo>
                <a:cubicBezTo>
                  <a:pt x="11" y="12"/>
                  <a:pt x="11" y="12"/>
                  <a:pt x="11" y="12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2"/>
                  <a:pt x="7" y="0"/>
                  <a:pt x="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0"/>
                  <a:pt x="0" y="20"/>
                  <a:pt x="0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8" y="20"/>
                  <a:pt x="11" y="18"/>
                  <a:pt x="11" y="1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1" name="i$lïḓê">
            <a:extLst>
              <a:ext uri="{FF2B5EF4-FFF2-40B4-BE49-F238E27FC236}">
                <a16:creationId xmlns:a16="http://schemas.microsoft.com/office/drawing/2014/main" id="{DC56F06C-4309-47B4-AAF8-93AB09C512AD}"/>
              </a:ext>
            </a:extLst>
          </p:cNvPr>
          <p:cNvSpPr/>
          <p:nvPr/>
        </p:nvSpPr>
        <p:spPr bwMode="auto">
          <a:xfrm>
            <a:off x="7996124" y="5338515"/>
            <a:ext cx="208471" cy="192655"/>
          </a:xfrm>
          <a:custGeom>
            <a:avLst/>
            <a:gdLst>
              <a:gd name="T0" fmla="*/ 32 w 40"/>
              <a:gd name="T1" fmla="*/ 16 h 37"/>
              <a:gd name="T2" fmla="*/ 31 w 40"/>
              <a:gd name="T3" fmla="*/ 13 h 37"/>
              <a:gd name="T4" fmla="*/ 25 w 40"/>
              <a:gd name="T5" fmla="*/ 14 h 37"/>
              <a:gd name="T6" fmla="*/ 25 w 40"/>
              <a:gd name="T7" fmla="*/ 9 h 37"/>
              <a:gd name="T8" fmla="*/ 21 w 40"/>
              <a:gd name="T9" fmla="*/ 11 h 37"/>
              <a:gd name="T10" fmla="*/ 19 w 40"/>
              <a:gd name="T11" fmla="*/ 5 h 37"/>
              <a:gd name="T12" fmla="*/ 16 w 40"/>
              <a:gd name="T13" fmla="*/ 6 h 37"/>
              <a:gd name="T14" fmla="*/ 17 w 40"/>
              <a:gd name="T15" fmla="*/ 12 h 37"/>
              <a:gd name="T16" fmla="*/ 13 w 40"/>
              <a:gd name="T17" fmla="*/ 6 h 37"/>
              <a:gd name="T18" fmla="*/ 12 w 40"/>
              <a:gd name="T19" fmla="*/ 0 h 37"/>
              <a:gd name="T20" fmla="*/ 7 w 40"/>
              <a:gd name="T21" fmla="*/ 2 h 37"/>
              <a:gd name="T22" fmla="*/ 3 w 40"/>
              <a:gd name="T23" fmla="*/ 7 h 37"/>
              <a:gd name="T24" fmla="*/ 11 w 40"/>
              <a:gd name="T25" fmla="*/ 10 h 37"/>
              <a:gd name="T26" fmla="*/ 14 w 40"/>
              <a:gd name="T27" fmla="*/ 12 h 37"/>
              <a:gd name="T28" fmla="*/ 12 w 40"/>
              <a:gd name="T29" fmla="*/ 16 h 37"/>
              <a:gd name="T30" fmla="*/ 9 w 40"/>
              <a:gd name="T31" fmla="*/ 16 h 37"/>
              <a:gd name="T32" fmla="*/ 1 w 40"/>
              <a:gd name="T33" fmla="*/ 12 h 37"/>
              <a:gd name="T34" fmla="*/ 0 w 40"/>
              <a:gd name="T35" fmla="*/ 18 h 37"/>
              <a:gd name="T36" fmla="*/ 2 w 40"/>
              <a:gd name="T37" fmla="*/ 23 h 37"/>
              <a:gd name="T38" fmla="*/ 7 w 40"/>
              <a:gd name="T39" fmla="*/ 19 h 37"/>
              <a:gd name="T40" fmla="*/ 14 w 40"/>
              <a:gd name="T41" fmla="*/ 18 h 37"/>
              <a:gd name="T42" fmla="*/ 9 w 40"/>
              <a:gd name="T43" fmla="*/ 22 h 37"/>
              <a:gd name="T44" fmla="*/ 10 w 40"/>
              <a:gd name="T45" fmla="*/ 25 h 37"/>
              <a:gd name="T46" fmla="*/ 8 w 40"/>
              <a:gd name="T47" fmla="*/ 27 h 37"/>
              <a:gd name="T48" fmla="*/ 10 w 40"/>
              <a:gd name="T49" fmla="*/ 29 h 37"/>
              <a:gd name="T50" fmla="*/ 12 w 40"/>
              <a:gd name="T51" fmla="*/ 27 h 37"/>
              <a:gd name="T52" fmla="*/ 15 w 40"/>
              <a:gd name="T53" fmla="*/ 28 h 37"/>
              <a:gd name="T54" fmla="*/ 19 w 40"/>
              <a:gd name="T55" fmla="*/ 23 h 37"/>
              <a:gd name="T56" fmla="*/ 18 w 40"/>
              <a:gd name="T57" fmla="*/ 30 h 37"/>
              <a:gd name="T58" fmla="*/ 14 w 40"/>
              <a:gd name="T59" fmla="*/ 35 h 37"/>
              <a:gd name="T60" fmla="*/ 19 w 40"/>
              <a:gd name="T61" fmla="*/ 37 h 37"/>
              <a:gd name="T62" fmla="*/ 25 w 40"/>
              <a:gd name="T63" fmla="*/ 36 h 37"/>
              <a:gd name="T64" fmla="*/ 21 w 40"/>
              <a:gd name="T65" fmla="*/ 28 h 37"/>
              <a:gd name="T66" fmla="*/ 21 w 40"/>
              <a:gd name="T67" fmla="*/ 25 h 37"/>
              <a:gd name="T68" fmla="*/ 25 w 40"/>
              <a:gd name="T69" fmla="*/ 24 h 37"/>
              <a:gd name="T70" fmla="*/ 27 w 40"/>
              <a:gd name="T71" fmla="*/ 26 h 37"/>
              <a:gd name="T72" fmla="*/ 31 w 40"/>
              <a:gd name="T73" fmla="*/ 34 h 37"/>
              <a:gd name="T74" fmla="*/ 35 w 40"/>
              <a:gd name="T75" fmla="*/ 30 h 37"/>
              <a:gd name="T76" fmla="*/ 37 w 40"/>
              <a:gd name="T77" fmla="*/ 25 h 37"/>
              <a:gd name="T78" fmla="*/ 31 w 40"/>
              <a:gd name="T79" fmla="*/ 24 h 37"/>
              <a:gd name="T80" fmla="*/ 25 w 40"/>
              <a:gd name="T81" fmla="*/ 21 h 37"/>
              <a:gd name="T82" fmla="*/ 31 w 40"/>
              <a:gd name="T83" fmla="*/ 21 h 37"/>
              <a:gd name="T84" fmla="*/ 33 w 40"/>
              <a:gd name="T85" fmla="*/ 18 h 37"/>
              <a:gd name="T86" fmla="*/ 36 w 40"/>
              <a:gd name="T87" fmla="*/ 18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0" h="37">
                <a:moveTo>
                  <a:pt x="34" y="15"/>
                </a:moveTo>
                <a:cubicBezTo>
                  <a:pt x="33" y="16"/>
                  <a:pt x="33" y="16"/>
                  <a:pt x="33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3" y="15"/>
                  <a:pt x="33" y="15"/>
                  <a:pt x="33" y="15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1" y="13"/>
                  <a:pt x="31" y="13"/>
                </a:cubicBezTo>
                <a:cubicBezTo>
                  <a:pt x="28" y="16"/>
                  <a:pt x="28" y="16"/>
                  <a:pt x="28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5"/>
                  <a:pt x="26" y="14"/>
                  <a:pt x="25" y="14"/>
                </a:cubicBezTo>
                <a:cubicBezTo>
                  <a:pt x="27" y="12"/>
                  <a:pt x="27" y="12"/>
                  <a:pt x="27" y="12"/>
                </a:cubicBezTo>
                <a:cubicBezTo>
                  <a:pt x="29" y="12"/>
                  <a:pt x="29" y="12"/>
                  <a:pt x="29" y="12"/>
                </a:cubicBezTo>
                <a:cubicBezTo>
                  <a:pt x="28" y="11"/>
                  <a:pt x="27" y="10"/>
                  <a:pt x="25" y="9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12"/>
                  <a:pt x="24" y="12"/>
                  <a:pt x="24" y="12"/>
                </a:cubicBezTo>
                <a:cubicBezTo>
                  <a:pt x="23" y="11"/>
                  <a:pt x="22" y="11"/>
                  <a:pt x="21" y="11"/>
                </a:cubicBezTo>
                <a:cubicBezTo>
                  <a:pt x="21" y="9"/>
                  <a:pt x="21" y="9"/>
                  <a:pt x="21" y="9"/>
                </a:cubicBezTo>
                <a:cubicBezTo>
                  <a:pt x="22" y="8"/>
                  <a:pt x="22" y="8"/>
                  <a:pt x="22" y="8"/>
                </a:cubicBezTo>
                <a:cubicBezTo>
                  <a:pt x="21" y="7"/>
                  <a:pt x="20" y="6"/>
                  <a:pt x="19" y="5"/>
                </a:cubicBezTo>
                <a:cubicBezTo>
                  <a:pt x="19" y="6"/>
                  <a:pt x="19" y="6"/>
                  <a:pt x="19" y="6"/>
                </a:cubicBezTo>
                <a:cubicBezTo>
                  <a:pt x="18" y="4"/>
                  <a:pt x="18" y="4"/>
                  <a:pt x="18" y="4"/>
                </a:cubicBezTo>
                <a:cubicBezTo>
                  <a:pt x="16" y="6"/>
                  <a:pt x="16" y="6"/>
                  <a:pt x="16" y="6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11"/>
                  <a:pt x="19" y="11"/>
                  <a:pt x="19" y="11"/>
                </a:cubicBezTo>
                <a:cubicBezTo>
                  <a:pt x="18" y="11"/>
                  <a:pt x="17" y="11"/>
                  <a:pt x="17" y="12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6"/>
                  <a:pt x="15" y="6"/>
                  <a:pt x="15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8"/>
                  <a:pt x="13" y="8"/>
                  <a:pt x="13" y="8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5"/>
                  <a:pt x="10" y="5"/>
                  <a:pt x="10" y="5"/>
                </a:cubicBezTo>
                <a:cubicBezTo>
                  <a:pt x="7" y="2"/>
                  <a:pt x="7" y="2"/>
                  <a:pt x="7" y="2"/>
                </a:cubicBezTo>
                <a:cubicBezTo>
                  <a:pt x="5" y="4"/>
                  <a:pt x="5" y="4"/>
                  <a:pt x="5" y="4"/>
                </a:cubicBezTo>
                <a:cubicBezTo>
                  <a:pt x="8" y="7"/>
                  <a:pt x="8" y="7"/>
                  <a:pt x="8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9"/>
                  <a:pt x="3" y="9"/>
                  <a:pt x="3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10"/>
                  <a:pt x="11" y="10"/>
                  <a:pt x="11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2"/>
                  <a:pt x="9" y="12"/>
                  <a:pt x="9" y="12"/>
                </a:cubicBezTo>
                <a:cubicBezTo>
                  <a:pt x="14" y="12"/>
                  <a:pt x="14" y="12"/>
                  <a:pt x="14" y="12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4" y="15"/>
                  <a:pt x="14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9" y="13"/>
                  <a:pt x="9" y="13"/>
                  <a:pt x="9" y="13"/>
                </a:cubicBezTo>
                <a:cubicBezTo>
                  <a:pt x="7" y="15"/>
                  <a:pt x="7" y="15"/>
                  <a:pt x="7" y="15"/>
                </a:cubicBezTo>
                <a:cubicBezTo>
                  <a:pt x="9" y="16"/>
                  <a:pt x="9" y="16"/>
                  <a:pt x="9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2" y="11"/>
                  <a:pt x="2" y="11"/>
                  <a:pt x="2" y="11"/>
                </a:cubicBezTo>
                <a:cubicBezTo>
                  <a:pt x="1" y="12"/>
                  <a:pt x="1" y="12"/>
                  <a:pt x="1" y="12"/>
                </a:cubicBezTo>
                <a:cubicBezTo>
                  <a:pt x="4" y="16"/>
                  <a:pt x="4" y="16"/>
                  <a:pt x="4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8"/>
                  <a:pt x="0" y="18"/>
                  <a:pt x="0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3"/>
                  <a:pt x="2" y="23"/>
                  <a:pt x="2" y="23"/>
                </a:cubicBezTo>
                <a:cubicBezTo>
                  <a:pt x="7" y="18"/>
                  <a:pt x="7" y="18"/>
                  <a:pt x="7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9" y="21"/>
                  <a:pt x="9" y="21"/>
                  <a:pt x="9" y="21"/>
                </a:cubicBezTo>
                <a:cubicBezTo>
                  <a:pt x="12" y="18"/>
                  <a:pt x="12" y="18"/>
                  <a:pt x="12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9"/>
                  <a:pt x="15" y="20"/>
                  <a:pt x="15" y="21"/>
                </a:cubicBezTo>
                <a:cubicBezTo>
                  <a:pt x="14" y="22"/>
                  <a:pt x="14" y="22"/>
                  <a:pt x="14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9" y="24"/>
                  <a:pt x="9" y="24"/>
                  <a:pt x="9" y="24"/>
                </a:cubicBezTo>
                <a:cubicBezTo>
                  <a:pt x="11" y="24"/>
                  <a:pt x="11" y="24"/>
                  <a:pt x="11" y="24"/>
                </a:cubicBezTo>
                <a:cubicBezTo>
                  <a:pt x="10" y="25"/>
                  <a:pt x="10" y="25"/>
                  <a:pt x="10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3" y="27"/>
                  <a:pt x="3" y="27"/>
                  <a:pt x="3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7" y="32"/>
                  <a:pt x="7" y="32"/>
                </a:cubicBezTo>
                <a:cubicBezTo>
                  <a:pt x="10" y="29"/>
                  <a:pt x="10" y="29"/>
                  <a:pt x="10" y="29"/>
                </a:cubicBezTo>
                <a:cubicBezTo>
                  <a:pt x="10" y="34"/>
                  <a:pt x="10" y="34"/>
                  <a:pt x="10" y="34"/>
                </a:cubicBezTo>
                <a:cubicBezTo>
                  <a:pt x="12" y="34"/>
                  <a:pt x="12" y="34"/>
                  <a:pt x="12" y="34"/>
                </a:cubicBezTo>
                <a:cubicBezTo>
                  <a:pt x="12" y="27"/>
                  <a:pt x="12" y="27"/>
                  <a:pt x="12" y="27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8"/>
                  <a:pt x="13" y="28"/>
                  <a:pt x="13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24"/>
                  <a:pt x="15" y="24"/>
                  <a:pt x="15" y="24"/>
                </a:cubicBezTo>
                <a:cubicBezTo>
                  <a:pt x="17" y="22"/>
                  <a:pt x="17" y="22"/>
                  <a:pt x="17" y="22"/>
                </a:cubicBezTo>
                <a:cubicBezTo>
                  <a:pt x="17" y="23"/>
                  <a:pt x="18" y="23"/>
                  <a:pt x="19" y="23"/>
                </a:cubicBezTo>
                <a:cubicBezTo>
                  <a:pt x="19" y="25"/>
                  <a:pt x="19" y="25"/>
                  <a:pt x="19" y="25"/>
                </a:cubicBezTo>
                <a:cubicBezTo>
                  <a:pt x="16" y="28"/>
                  <a:pt x="16" y="28"/>
                  <a:pt x="16" y="28"/>
                </a:cubicBezTo>
                <a:cubicBezTo>
                  <a:pt x="18" y="30"/>
                  <a:pt x="18" y="30"/>
                  <a:pt x="18" y="30"/>
                </a:cubicBezTo>
                <a:cubicBezTo>
                  <a:pt x="19" y="28"/>
                  <a:pt x="19" y="28"/>
                  <a:pt x="19" y="28"/>
                </a:cubicBezTo>
                <a:cubicBezTo>
                  <a:pt x="19" y="30"/>
                  <a:pt x="19" y="30"/>
                  <a:pt x="19" y="30"/>
                </a:cubicBezTo>
                <a:cubicBezTo>
                  <a:pt x="14" y="35"/>
                  <a:pt x="14" y="35"/>
                  <a:pt x="14" y="35"/>
                </a:cubicBezTo>
                <a:cubicBezTo>
                  <a:pt x="16" y="36"/>
                  <a:pt x="16" y="36"/>
                  <a:pt x="16" y="36"/>
                </a:cubicBezTo>
                <a:cubicBezTo>
                  <a:pt x="19" y="33"/>
                  <a:pt x="19" y="33"/>
                  <a:pt x="19" y="33"/>
                </a:cubicBezTo>
                <a:cubicBezTo>
                  <a:pt x="19" y="37"/>
                  <a:pt x="19" y="37"/>
                  <a:pt x="19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21" y="33"/>
                  <a:pt x="21" y="33"/>
                  <a:pt x="21" y="33"/>
                </a:cubicBezTo>
                <a:cubicBezTo>
                  <a:pt x="25" y="36"/>
                  <a:pt x="25" y="36"/>
                  <a:pt x="25" y="36"/>
                </a:cubicBezTo>
                <a:cubicBezTo>
                  <a:pt x="26" y="35"/>
                  <a:pt x="26" y="35"/>
                  <a:pt x="26" y="35"/>
                </a:cubicBezTo>
                <a:cubicBezTo>
                  <a:pt x="21" y="30"/>
                  <a:pt x="21" y="30"/>
                  <a:pt x="21" y="30"/>
                </a:cubicBezTo>
                <a:cubicBezTo>
                  <a:pt x="21" y="28"/>
                  <a:pt x="21" y="28"/>
                  <a:pt x="21" y="28"/>
                </a:cubicBezTo>
                <a:cubicBezTo>
                  <a:pt x="23" y="30"/>
                  <a:pt x="23" y="30"/>
                  <a:pt x="23" y="30"/>
                </a:cubicBezTo>
                <a:cubicBezTo>
                  <a:pt x="24" y="28"/>
                  <a:pt x="24" y="28"/>
                  <a:pt x="24" y="28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3" y="23"/>
                  <a:pt x="24" y="22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8"/>
                  <a:pt x="25" y="28"/>
                  <a:pt x="25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26"/>
                  <a:pt x="27" y="26"/>
                  <a:pt x="27" y="26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34"/>
                  <a:pt x="28" y="34"/>
                  <a:pt x="28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1" y="29"/>
                  <a:pt x="31" y="29"/>
                  <a:pt x="31" y="29"/>
                </a:cubicBezTo>
                <a:cubicBezTo>
                  <a:pt x="34" y="32"/>
                  <a:pt x="34" y="32"/>
                  <a:pt x="34" y="32"/>
                </a:cubicBezTo>
                <a:cubicBezTo>
                  <a:pt x="35" y="30"/>
                  <a:pt x="35" y="30"/>
                  <a:pt x="35" y="30"/>
                </a:cubicBezTo>
                <a:cubicBezTo>
                  <a:pt x="32" y="27"/>
                  <a:pt x="32" y="27"/>
                  <a:pt x="32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5"/>
                  <a:pt x="37" y="25"/>
                  <a:pt x="37" y="25"/>
                </a:cubicBezTo>
                <a:cubicBezTo>
                  <a:pt x="30" y="25"/>
                  <a:pt x="30" y="25"/>
                  <a:pt x="30" y="25"/>
                </a:cubicBezTo>
                <a:cubicBezTo>
                  <a:pt x="29" y="24"/>
                  <a:pt x="29" y="24"/>
                  <a:pt x="29" y="24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2"/>
                  <a:pt x="31" y="22"/>
                  <a:pt x="31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6" y="20"/>
                  <a:pt x="26" y="19"/>
                  <a:pt x="26" y="18"/>
                </a:cubicBezTo>
                <a:cubicBezTo>
                  <a:pt x="28" y="18"/>
                  <a:pt x="28" y="18"/>
                  <a:pt x="28" y="18"/>
                </a:cubicBezTo>
                <a:cubicBezTo>
                  <a:pt x="31" y="21"/>
                  <a:pt x="31" y="21"/>
                  <a:pt x="31" y="21"/>
                </a:cubicBezTo>
                <a:cubicBezTo>
                  <a:pt x="33" y="19"/>
                  <a:pt x="33" y="19"/>
                  <a:pt x="33" y="19"/>
                </a:cubicBezTo>
                <a:cubicBezTo>
                  <a:pt x="32" y="18"/>
                  <a:pt x="32" y="18"/>
                  <a:pt x="32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8" y="23"/>
                  <a:pt x="38" y="23"/>
                  <a:pt x="38" y="23"/>
                </a:cubicBezTo>
                <a:cubicBezTo>
                  <a:pt x="40" y="22"/>
                  <a:pt x="40" y="22"/>
                  <a:pt x="40" y="22"/>
                </a:cubicBezTo>
                <a:cubicBezTo>
                  <a:pt x="36" y="18"/>
                  <a:pt x="36" y="18"/>
                  <a:pt x="36" y="18"/>
                </a:cubicBezTo>
                <a:cubicBezTo>
                  <a:pt x="39" y="18"/>
                  <a:pt x="39" y="18"/>
                  <a:pt x="39" y="18"/>
                </a:cubicBezTo>
                <a:cubicBezTo>
                  <a:pt x="37" y="17"/>
                  <a:pt x="36" y="16"/>
                  <a:pt x="34" y="1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2" name="îŝḻïḍe">
            <a:extLst>
              <a:ext uri="{FF2B5EF4-FFF2-40B4-BE49-F238E27FC236}">
                <a16:creationId xmlns:a16="http://schemas.microsoft.com/office/drawing/2014/main" id="{846569D0-ADF7-4C1F-B63D-291E156FE649}"/>
              </a:ext>
            </a:extLst>
          </p:cNvPr>
          <p:cNvSpPr/>
          <p:nvPr/>
        </p:nvSpPr>
        <p:spPr bwMode="auto">
          <a:xfrm>
            <a:off x="7546116" y="2743418"/>
            <a:ext cx="135146" cy="133708"/>
          </a:xfrm>
          <a:custGeom>
            <a:avLst/>
            <a:gdLst>
              <a:gd name="T0" fmla="*/ 25 w 26"/>
              <a:gd name="T1" fmla="*/ 10 h 26"/>
              <a:gd name="T2" fmla="*/ 20 w 26"/>
              <a:gd name="T3" fmla="*/ 12 h 26"/>
              <a:gd name="T4" fmla="*/ 18 w 26"/>
              <a:gd name="T5" fmla="*/ 12 h 26"/>
              <a:gd name="T6" fmla="*/ 17 w 26"/>
              <a:gd name="T7" fmla="*/ 10 h 26"/>
              <a:gd name="T8" fmla="*/ 18 w 26"/>
              <a:gd name="T9" fmla="*/ 8 h 26"/>
              <a:gd name="T10" fmla="*/ 24 w 26"/>
              <a:gd name="T11" fmla="*/ 6 h 26"/>
              <a:gd name="T12" fmla="*/ 21 w 26"/>
              <a:gd name="T13" fmla="*/ 3 h 26"/>
              <a:gd name="T14" fmla="*/ 18 w 26"/>
              <a:gd name="T15" fmla="*/ 2 h 26"/>
              <a:gd name="T16" fmla="*/ 17 w 26"/>
              <a:gd name="T17" fmla="*/ 6 h 26"/>
              <a:gd name="T18" fmla="*/ 15 w 26"/>
              <a:gd name="T19" fmla="*/ 10 h 26"/>
              <a:gd name="T20" fmla="*/ 15 w 26"/>
              <a:gd name="T21" fmla="*/ 6 h 26"/>
              <a:gd name="T22" fmla="*/ 13 w 26"/>
              <a:gd name="T23" fmla="*/ 5 h 26"/>
              <a:gd name="T24" fmla="*/ 13 w 26"/>
              <a:gd name="T25" fmla="*/ 3 h 26"/>
              <a:gd name="T26" fmla="*/ 12 w 26"/>
              <a:gd name="T27" fmla="*/ 3 h 26"/>
              <a:gd name="T28" fmla="*/ 12 w 26"/>
              <a:gd name="T29" fmla="*/ 5 h 26"/>
              <a:gd name="T30" fmla="*/ 10 w 26"/>
              <a:gd name="T31" fmla="*/ 6 h 26"/>
              <a:gd name="T32" fmla="*/ 10 w 26"/>
              <a:gd name="T33" fmla="*/ 10 h 26"/>
              <a:gd name="T34" fmla="*/ 8 w 26"/>
              <a:gd name="T35" fmla="*/ 6 h 26"/>
              <a:gd name="T36" fmla="*/ 7 w 26"/>
              <a:gd name="T37" fmla="*/ 2 h 26"/>
              <a:gd name="T38" fmla="*/ 4 w 26"/>
              <a:gd name="T39" fmla="*/ 3 h 26"/>
              <a:gd name="T40" fmla="*/ 2 w 26"/>
              <a:gd name="T41" fmla="*/ 6 h 26"/>
              <a:gd name="T42" fmla="*/ 7 w 26"/>
              <a:gd name="T43" fmla="*/ 8 h 26"/>
              <a:gd name="T44" fmla="*/ 8 w 26"/>
              <a:gd name="T45" fmla="*/ 10 h 26"/>
              <a:gd name="T46" fmla="*/ 7 w 26"/>
              <a:gd name="T47" fmla="*/ 12 h 26"/>
              <a:gd name="T48" fmla="*/ 5 w 26"/>
              <a:gd name="T49" fmla="*/ 12 h 26"/>
              <a:gd name="T50" fmla="*/ 0 w 26"/>
              <a:gd name="T51" fmla="*/ 10 h 26"/>
              <a:gd name="T52" fmla="*/ 0 w 26"/>
              <a:gd name="T53" fmla="*/ 14 h 26"/>
              <a:gd name="T54" fmla="*/ 1 w 26"/>
              <a:gd name="T55" fmla="*/ 17 h 26"/>
              <a:gd name="T56" fmla="*/ 4 w 26"/>
              <a:gd name="T57" fmla="*/ 15 h 26"/>
              <a:gd name="T58" fmla="*/ 9 w 26"/>
              <a:gd name="T59" fmla="*/ 14 h 26"/>
              <a:gd name="T60" fmla="*/ 6 w 26"/>
              <a:gd name="T61" fmla="*/ 16 h 26"/>
              <a:gd name="T62" fmla="*/ 6 w 26"/>
              <a:gd name="T63" fmla="*/ 18 h 26"/>
              <a:gd name="T64" fmla="*/ 5 w 26"/>
              <a:gd name="T65" fmla="*/ 20 h 26"/>
              <a:gd name="T66" fmla="*/ 6 w 26"/>
              <a:gd name="T67" fmla="*/ 21 h 26"/>
              <a:gd name="T68" fmla="*/ 7 w 26"/>
              <a:gd name="T69" fmla="*/ 19 h 26"/>
              <a:gd name="T70" fmla="*/ 9 w 26"/>
              <a:gd name="T71" fmla="*/ 20 h 26"/>
              <a:gd name="T72" fmla="*/ 12 w 26"/>
              <a:gd name="T73" fmla="*/ 17 h 26"/>
              <a:gd name="T74" fmla="*/ 11 w 26"/>
              <a:gd name="T75" fmla="*/ 21 h 26"/>
              <a:gd name="T76" fmla="*/ 9 w 26"/>
              <a:gd name="T77" fmla="*/ 25 h 26"/>
              <a:gd name="T78" fmla="*/ 12 w 26"/>
              <a:gd name="T79" fmla="*/ 26 h 26"/>
              <a:gd name="T80" fmla="*/ 16 w 26"/>
              <a:gd name="T81" fmla="*/ 26 h 26"/>
              <a:gd name="T82" fmla="*/ 13 w 26"/>
              <a:gd name="T83" fmla="*/ 20 h 26"/>
              <a:gd name="T84" fmla="*/ 13 w 26"/>
              <a:gd name="T85" fmla="*/ 18 h 26"/>
              <a:gd name="T86" fmla="*/ 16 w 26"/>
              <a:gd name="T87" fmla="*/ 17 h 26"/>
              <a:gd name="T88" fmla="*/ 17 w 26"/>
              <a:gd name="T89" fmla="*/ 19 h 26"/>
              <a:gd name="T90" fmla="*/ 19 w 26"/>
              <a:gd name="T91" fmla="*/ 24 h 26"/>
              <a:gd name="T92" fmla="*/ 22 w 26"/>
              <a:gd name="T93" fmla="*/ 22 h 26"/>
              <a:gd name="T94" fmla="*/ 24 w 26"/>
              <a:gd name="T95" fmla="*/ 18 h 26"/>
              <a:gd name="T96" fmla="*/ 19 w 26"/>
              <a:gd name="T97" fmla="*/ 18 h 26"/>
              <a:gd name="T98" fmla="*/ 16 w 26"/>
              <a:gd name="T99" fmla="*/ 15 h 26"/>
              <a:gd name="T100" fmla="*/ 20 w 26"/>
              <a:gd name="T101" fmla="*/ 16 h 26"/>
              <a:gd name="T102" fmla="*/ 21 w 26"/>
              <a:gd name="T103" fmla="*/ 14 h 26"/>
              <a:gd name="T104" fmla="*/ 23 w 26"/>
              <a:gd name="T105" fmla="*/ 1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" h="26">
                <a:moveTo>
                  <a:pt x="26" y="12"/>
                </a:moveTo>
                <a:cubicBezTo>
                  <a:pt x="23" y="12"/>
                  <a:pt x="23" y="12"/>
                  <a:pt x="23" y="12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1" y="12"/>
                  <a:pt x="21" y="12"/>
                  <a:pt x="21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20" y="11"/>
                  <a:pt x="20" y="11"/>
                  <a:pt x="20" y="11"/>
                </a:cubicBezTo>
                <a:cubicBezTo>
                  <a:pt x="18" y="12"/>
                  <a:pt x="18" y="12"/>
                  <a:pt x="18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8"/>
                  <a:pt x="19" y="8"/>
                  <a:pt x="19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6"/>
                  <a:pt x="24" y="6"/>
                  <a:pt x="24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2" y="4"/>
                  <a:pt x="22" y="4"/>
                  <a:pt x="22" y="4"/>
                </a:cubicBezTo>
                <a:cubicBezTo>
                  <a:pt x="21" y="3"/>
                  <a:pt x="21" y="3"/>
                  <a:pt x="21" y="3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9"/>
                  <a:pt x="16" y="9"/>
                  <a:pt x="16" y="9"/>
                </a:cubicBezTo>
                <a:cubicBezTo>
                  <a:pt x="15" y="10"/>
                  <a:pt x="15" y="10"/>
                  <a:pt x="15" y="10"/>
                </a:cubicBezTo>
                <a:cubicBezTo>
                  <a:pt x="14" y="10"/>
                  <a:pt x="14" y="9"/>
                  <a:pt x="13" y="9"/>
                </a:cubicBezTo>
                <a:cubicBezTo>
                  <a:pt x="13" y="8"/>
                  <a:pt x="13" y="8"/>
                  <a:pt x="13" y="8"/>
                </a:cubicBezTo>
                <a:cubicBezTo>
                  <a:pt x="15" y="6"/>
                  <a:pt x="15" y="6"/>
                  <a:pt x="15" y="6"/>
                </a:cubicBezTo>
                <a:cubicBezTo>
                  <a:pt x="14" y="5"/>
                  <a:pt x="14" y="5"/>
                  <a:pt x="14" y="5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5"/>
                  <a:pt x="13" y="5"/>
                  <a:pt x="13" y="5"/>
                </a:cubicBezTo>
                <a:cubicBezTo>
                  <a:pt x="17" y="2"/>
                  <a:pt x="17" y="2"/>
                  <a:pt x="17" y="2"/>
                </a:cubicBezTo>
                <a:cubicBezTo>
                  <a:pt x="16" y="1"/>
                  <a:pt x="16" y="1"/>
                  <a:pt x="16" y="1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3"/>
                  <a:pt x="12" y="3"/>
                  <a:pt x="12" y="3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2"/>
                  <a:pt x="9" y="2"/>
                  <a:pt x="9" y="2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6"/>
                  <a:pt x="12" y="6"/>
                  <a:pt x="12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9"/>
                  <a:pt x="11" y="10"/>
                  <a:pt x="10" y="10"/>
                </a:cubicBezTo>
                <a:cubicBezTo>
                  <a:pt x="9" y="9"/>
                  <a:pt x="9" y="9"/>
                  <a:pt x="9" y="9"/>
                </a:cubicBezTo>
                <a:cubicBezTo>
                  <a:pt x="9" y="6"/>
                  <a:pt x="9" y="6"/>
                  <a:pt x="9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7"/>
                  <a:pt x="8" y="7"/>
                  <a:pt x="8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5"/>
                  <a:pt x="6" y="5"/>
                  <a:pt x="6" y="5"/>
                </a:cubicBezTo>
                <a:cubicBezTo>
                  <a:pt x="4" y="3"/>
                  <a:pt x="4" y="3"/>
                  <a:pt x="4" y="3"/>
                </a:cubicBezTo>
                <a:cubicBezTo>
                  <a:pt x="3" y="4"/>
                  <a:pt x="3" y="4"/>
                  <a:pt x="3" y="4"/>
                </a:cubicBezTo>
                <a:cubicBezTo>
                  <a:pt x="5" y="6"/>
                  <a:pt x="5" y="6"/>
                  <a:pt x="5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8"/>
                  <a:pt x="2" y="8"/>
                  <a:pt x="2" y="8"/>
                </a:cubicBezTo>
                <a:cubicBezTo>
                  <a:pt x="6" y="8"/>
                  <a:pt x="6" y="8"/>
                  <a:pt x="6" y="8"/>
                </a:cubicBezTo>
                <a:cubicBezTo>
                  <a:pt x="7" y="8"/>
                  <a:pt x="7" y="8"/>
                  <a:pt x="7" y="8"/>
                </a:cubicBezTo>
                <a:cubicBezTo>
                  <a:pt x="6" y="8"/>
                  <a:pt x="6" y="8"/>
                  <a:pt x="6" y="8"/>
                </a:cubicBezTo>
                <a:cubicBezTo>
                  <a:pt x="6" y="10"/>
                  <a:pt x="6" y="10"/>
                  <a:pt x="6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9" y="12"/>
                  <a:pt x="9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5" y="11"/>
                  <a:pt x="5" y="11"/>
                  <a:pt x="5" y="11"/>
                </a:cubicBezTo>
                <a:cubicBezTo>
                  <a:pt x="4" y="12"/>
                  <a:pt x="4" y="12"/>
                  <a:pt x="4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1" y="9"/>
                  <a:pt x="1" y="9"/>
                  <a:pt x="1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2" y="12"/>
                  <a:pt x="2" y="12"/>
                  <a:pt x="2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4"/>
                  <a:pt x="0" y="14"/>
                  <a:pt x="0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1" y="17"/>
                  <a:pt x="1" y="17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5" y="16"/>
                  <a:pt x="5" y="16"/>
                  <a:pt x="5" y="16"/>
                </a:cubicBezTo>
                <a:cubicBezTo>
                  <a:pt x="7" y="14"/>
                  <a:pt x="7" y="14"/>
                  <a:pt x="7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5"/>
                  <a:pt x="9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8"/>
                  <a:pt x="6" y="18"/>
                  <a:pt x="6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20"/>
                  <a:pt x="2" y="20"/>
                  <a:pt x="2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4"/>
                  <a:pt x="6" y="24"/>
                  <a:pt x="6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6"/>
                  <a:pt x="10" y="16"/>
                  <a:pt x="10" y="16"/>
                </a:cubicBezTo>
                <a:cubicBezTo>
                  <a:pt x="11" y="17"/>
                  <a:pt x="11" y="17"/>
                  <a:pt x="12" y="17"/>
                </a:cubicBezTo>
                <a:cubicBezTo>
                  <a:pt x="12" y="18"/>
                  <a:pt x="12" y="18"/>
                  <a:pt x="12" y="18"/>
                </a:cubicBezTo>
                <a:cubicBezTo>
                  <a:pt x="10" y="20"/>
                  <a:pt x="10" y="20"/>
                  <a:pt x="10" y="20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1"/>
                  <a:pt x="12" y="21"/>
                  <a:pt x="12" y="21"/>
                </a:cubicBezTo>
                <a:cubicBezTo>
                  <a:pt x="9" y="25"/>
                  <a:pt x="9" y="25"/>
                  <a:pt x="9" y="25"/>
                </a:cubicBezTo>
                <a:cubicBezTo>
                  <a:pt x="10" y="26"/>
                  <a:pt x="10" y="26"/>
                  <a:pt x="10" y="26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26"/>
                  <a:pt x="12" y="26"/>
                  <a:pt x="12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3"/>
                  <a:pt x="13" y="23"/>
                  <a:pt x="13" y="23"/>
                </a:cubicBezTo>
                <a:cubicBezTo>
                  <a:pt x="16" y="26"/>
                  <a:pt x="16" y="26"/>
                  <a:pt x="16" y="26"/>
                </a:cubicBezTo>
                <a:cubicBezTo>
                  <a:pt x="17" y="25"/>
                  <a:pt x="17" y="25"/>
                  <a:pt x="17" y="25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0"/>
                  <a:pt x="13" y="20"/>
                  <a:pt x="13" y="20"/>
                </a:cubicBezTo>
                <a:cubicBezTo>
                  <a:pt x="14" y="21"/>
                  <a:pt x="14" y="21"/>
                  <a:pt x="14" y="21"/>
                </a:cubicBezTo>
                <a:cubicBezTo>
                  <a:pt x="15" y="20"/>
                  <a:pt x="15" y="20"/>
                  <a:pt x="15" y="20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3" y="17"/>
                  <a:pt x="13" y="17"/>
                </a:cubicBezTo>
                <a:cubicBezTo>
                  <a:pt x="14" y="17"/>
                  <a:pt x="14" y="17"/>
                  <a:pt x="15" y="16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20"/>
                  <a:pt x="16" y="20"/>
                  <a:pt x="16" y="20"/>
                </a:cubicBezTo>
                <a:cubicBezTo>
                  <a:pt x="17" y="20"/>
                  <a:pt x="17" y="20"/>
                  <a:pt x="17" y="20"/>
                </a:cubicBezTo>
                <a:cubicBezTo>
                  <a:pt x="17" y="19"/>
                  <a:pt x="17" y="19"/>
                  <a:pt x="17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24"/>
                  <a:pt x="18" y="24"/>
                  <a:pt x="18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1"/>
                  <a:pt x="19" y="21"/>
                  <a:pt x="19" y="21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0" y="20"/>
                  <a:pt x="20" y="20"/>
                  <a:pt x="20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4" y="18"/>
                  <a:pt x="24" y="18"/>
                  <a:pt x="24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6"/>
                  <a:pt x="19" y="16"/>
                  <a:pt x="19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4"/>
                  <a:pt x="17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20" y="16"/>
                  <a:pt x="20" y="16"/>
                  <a:pt x="20" y="16"/>
                </a:cubicBezTo>
                <a:cubicBezTo>
                  <a:pt x="21" y="15"/>
                  <a:pt x="21" y="15"/>
                  <a:pt x="21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6"/>
                  <a:pt x="25" y="16"/>
                  <a:pt x="25" y="16"/>
                </a:cubicBezTo>
                <a:cubicBezTo>
                  <a:pt x="23" y="14"/>
                  <a:pt x="23" y="14"/>
                  <a:pt x="23" y="14"/>
                </a:cubicBezTo>
                <a:cubicBezTo>
                  <a:pt x="26" y="14"/>
                  <a:pt x="26" y="14"/>
                  <a:pt x="26" y="14"/>
                </a:cubicBezTo>
                <a:lnTo>
                  <a:pt x="26" y="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3" name="ïs1íḍè">
            <a:extLst>
              <a:ext uri="{FF2B5EF4-FFF2-40B4-BE49-F238E27FC236}">
                <a16:creationId xmlns:a16="http://schemas.microsoft.com/office/drawing/2014/main" id="{BD592DEC-75EC-4FBC-B95B-960FFC19B188}"/>
              </a:ext>
            </a:extLst>
          </p:cNvPr>
          <p:cNvSpPr/>
          <p:nvPr/>
        </p:nvSpPr>
        <p:spPr bwMode="auto">
          <a:xfrm>
            <a:off x="9229693" y="5686445"/>
            <a:ext cx="326364" cy="159588"/>
          </a:xfrm>
          <a:custGeom>
            <a:avLst/>
            <a:gdLst>
              <a:gd name="T0" fmla="*/ 54 w 63"/>
              <a:gd name="T1" fmla="*/ 22 h 31"/>
              <a:gd name="T2" fmla="*/ 63 w 63"/>
              <a:gd name="T3" fmla="*/ 11 h 31"/>
              <a:gd name="T4" fmla="*/ 54 w 63"/>
              <a:gd name="T5" fmla="*/ 0 h 31"/>
              <a:gd name="T6" fmla="*/ 54 w 63"/>
              <a:gd name="T7" fmla="*/ 5 h 31"/>
              <a:gd name="T8" fmla="*/ 58 w 63"/>
              <a:gd name="T9" fmla="*/ 11 h 31"/>
              <a:gd name="T10" fmla="*/ 54 w 63"/>
              <a:gd name="T11" fmla="*/ 17 h 31"/>
              <a:gd name="T12" fmla="*/ 54 w 63"/>
              <a:gd name="T13" fmla="*/ 22 h 31"/>
              <a:gd name="T14" fmla="*/ 26 w 63"/>
              <a:gd name="T15" fmla="*/ 31 h 31"/>
              <a:gd name="T16" fmla="*/ 47 w 63"/>
              <a:gd name="T17" fmla="*/ 21 h 31"/>
              <a:gd name="T18" fmla="*/ 52 w 63"/>
              <a:gd name="T19" fmla="*/ 22 h 31"/>
              <a:gd name="T20" fmla="*/ 54 w 63"/>
              <a:gd name="T21" fmla="*/ 22 h 31"/>
              <a:gd name="T22" fmla="*/ 54 w 63"/>
              <a:gd name="T23" fmla="*/ 17 h 31"/>
              <a:gd name="T24" fmla="*/ 52 w 63"/>
              <a:gd name="T25" fmla="*/ 17 h 31"/>
              <a:gd name="T26" fmla="*/ 50 w 63"/>
              <a:gd name="T27" fmla="*/ 17 h 31"/>
              <a:gd name="T28" fmla="*/ 53 w 63"/>
              <a:gd name="T29" fmla="*/ 5 h 31"/>
              <a:gd name="T30" fmla="*/ 53 w 63"/>
              <a:gd name="T31" fmla="*/ 5 h 31"/>
              <a:gd name="T32" fmla="*/ 53 w 63"/>
              <a:gd name="T33" fmla="*/ 5 h 31"/>
              <a:gd name="T34" fmla="*/ 54 w 63"/>
              <a:gd name="T35" fmla="*/ 5 h 31"/>
              <a:gd name="T36" fmla="*/ 54 w 63"/>
              <a:gd name="T37" fmla="*/ 0 h 31"/>
              <a:gd name="T38" fmla="*/ 52 w 63"/>
              <a:gd name="T39" fmla="*/ 0 h 31"/>
              <a:gd name="T40" fmla="*/ 52 w 63"/>
              <a:gd name="T41" fmla="*/ 0 h 31"/>
              <a:gd name="T42" fmla="*/ 0 w 63"/>
              <a:gd name="T43" fmla="*/ 0 h 31"/>
              <a:gd name="T44" fmla="*/ 0 w 63"/>
              <a:gd name="T45" fmla="*/ 5 h 31"/>
              <a:gd name="T46" fmla="*/ 26 w 63"/>
              <a:gd name="T47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3" h="31">
                <a:moveTo>
                  <a:pt x="54" y="22"/>
                </a:moveTo>
                <a:cubicBezTo>
                  <a:pt x="59" y="21"/>
                  <a:pt x="63" y="16"/>
                  <a:pt x="63" y="11"/>
                </a:cubicBezTo>
                <a:cubicBezTo>
                  <a:pt x="63" y="5"/>
                  <a:pt x="59" y="1"/>
                  <a:pt x="54" y="0"/>
                </a:cubicBezTo>
                <a:cubicBezTo>
                  <a:pt x="54" y="5"/>
                  <a:pt x="54" y="5"/>
                  <a:pt x="54" y="5"/>
                </a:cubicBezTo>
                <a:cubicBezTo>
                  <a:pt x="56" y="6"/>
                  <a:pt x="58" y="8"/>
                  <a:pt x="58" y="11"/>
                </a:cubicBezTo>
                <a:cubicBezTo>
                  <a:pt x="58" y="14"/>
                  <a:pt x="56" y="16"/>
                  <a:pt x="54" y="17"/>
                </a:cubicBezTo>
                <a:lnTo>
                  <a:pt x="54" y="22"/>
                </a:lnTo>
                <a:close/>
                <a:moveTo>
                  <a:pt x="26" y="31"/>
                </a:moveTo>
                <a:cubicBezTo>
                  <a:pt x="35" y="31"/>
                  <a:pt x="42" y="27"/>
                  <a:pt x="47" y="21"/>
                </a:cubicBezTo>
                <a:cubicBezTo>
                  <a:pt x="49" y="22"/>
                  <a:pt x="50" y="22"/>
                  <a:pt x="52" y="22"/>
                </a:cubicBezTo>
                <a:cubicBezTo>
                  <a:pt x="53" y="22"/>
                  <a:pt x="53" y="22"/>
                  <a:pt x="54" y="22"/>
                </a:cubicBezTo>
                <a:cubicBezTo>
                  <a:pt x="54" y="17"/>
                  <a:pt x="54" y="17"/>
                  <a:pt x="54" y="17"/>
                </a:cubicBezTo>
                <a:cubicBezTo>
                  <a:pt x="53" y="17"/>
                  <a:pt x="53" y="17"/>
                  <a:pt x="52" y="17"/>
                </a:cubicBezTo>
                <a:cubicBezTo>
                  <a:pt x="51" y="17"/>
                  <a:pt x="50" y="17"/>
                  <a:pt x="50" y="17"/>
                </a:cubicBezTo>
                <a:cubicBezTo>
                  <a:pt x="52" y="13"/>
                  <a:pt x="53" y="9"/>
                  <a:pt x="53" y="5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5"/>
                  <a:pt x="54" y="5"/>
                  <a:pt x="54" y="5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53" y="0"/>
                  <a:pt x="52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3"/>
                  <a:pt x="0" y="5"/>
                </a:cubicBezTo>
                <a:cubicBezTo>
                  <a:pt x="0" y="19"/>
                  <a:pt x="12" y="31"/>
                  <a:pt x="26" y="3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4" name="ïs1íḍê">
            <a:extLst>
              <a:ext uri="{FF2B5EF4-FFF2-40B4-BE49-F238E27FC236}">
                <a16:creationId xmlns:a16="http://schemas.microsoft.com/office/drawing/2014/main" id="{3BDCF97D-513B-4DD3-87A2-B8BB68DC7670}"/>
              </a:ext>
            </a:extLst>
          </p:cNvPr>
          <p:cNvSpPr/>
          <p:nvPr/>
        </p:nvSpPr>
        <p:spPr bwMode="auto">
          <a:xfrm>
            <a:off x="9229693" y="5861848"/>
            <a:ext cx="294734" cy="258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5" name="î$ḻíḓè">
            <a:extLst>
              <a:ext uri="{FF2B5EF4-FFF2-40B4-BE49-F238E27FC236}">
                <a16:creationId xmlns:a16="http://schemas.microsoft.com/office/drawing/2014/main" id="{E677D83F-26CC-457A-A10C-A2748E00EAA8}"/>
              </a:ext>
            </a:extLst>
          </p:cNvPr>
          <p:cNvSpPr/>
          <p:nvPr/>
        </p:nvSpPr>
        <p:spPr bwMode="auto">
          <a:xfrm>
            <a:off x="9297266" y="5613121"/>
            <a:ext cx="51759" cy="61822"/>
          </a:xfrm>
          <a:custGeom>
            <a:avLst/>
            <a:gdLst>
              <a:gd name="T0" fmla="*/ 3 w 10"/>
              <a:gd name="T1" fmla="*/ 6 h 12"/>
              <a:gd name="T2" fmla="*/ 5 w 10"/>
              <a:gd name="T3" fmla="*/ 11 h 12"/>
              <a:gd name="T4" fmla="*/ 9 w 10"/>
              <a:gd name="T5" fmla="*/ 2 h 12"/>
              <a:gd name="T6" fmla="*/ 9 w 10"/>
              <a:gd name="T7" fmla="*/ 0 h 12"/>
              <a:gd name="T8" fmla="*/ 3 w 10"/>
              <a:gd name="T9" fmla="*/ 1 h 12"/>
              <a:gd name="T10" fmla="*/ 3 w 10"/>
              <a:gd name="T11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12">
                <a:moveTo>
                  <a:pt x="3" y="6"/>
                </a:moveTo>
                <a:cubicBezTo>
                  <a:pt x="0" y="7"/>
                  <a:pt x="2" y="12"/>
                  <a:pt x="5" y="11"/>
                </a:cubicBezTo>
                <a:cubicBezTo>
                  <a:pt x="9" y="9"/>
                  <a:pt x="10" y="5"/>
                  <a:pt x="9" y="2"/>
                </a:cubicBezTo>
                <a:cubicBezTo>
                  <a:pt x="9" y="1"/>
                  <a:pt x="9" y="1"/>
                  <a:pt x="9" y="0"/>
                </a:cubicBezTo>
                <a:cubicBezTo>
                  <a:pt x="7" y="1"/>
                  <a:pt x="5" y="1"/>
                  <a:pt x="3" y="1"/>
                </a:cubicBezTo>
                <a:cubicBezTo>
                  <a:pt x="4" y="3"/>
                  <a:pt x="5" y="5"/>
                  <a:pt x="3" y="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6" name="iṧlidè">
            <a:extLst>
              <a:ext uri="{FF2B5EF4-FFF2-40B4-BE49-F238E27FC236}">
                <a16:creationId xmlns:a16="http://schemas.microsoft.com/office/drawing/2014/main" id="{C69E991A-F520-4D6C-9C02-644C9F9FC0A4}"/>
              </a:ext>
            </a:extLst>
          </p:cNvPr>
          <p:cNvSpPr/>
          <p:nvPr/>
        </p:nvSpPr>
        <p:spPr bwMode="auto">
          <a:xfrm>
            <a:off x="9374904" y="5597307"/>
            <a:ext cx="51759" cy="77637"/>
          </a:xfrm>
          <a:custGeom>
            <a:avLst/>
            <a:gdLst>
              <a:gd name="T0" fmla="*/ 3 w 10"/>
              <a:gd name="T1" fmla="*/ 9 h 15"/>
              <a:gd name="T2" fmla="*/ 5 w 10"/>
              <a:gd name="T3" fmla="*/ 14 h 15"/>
              <a:gd name="T4" fmla="*/ 9 w 10"/>
              <a:gd name="T5" fmla="*/ 5 h 15"/>
              <a:gd name="T6" fmla="*/ 7 w 10"/>
              <a:gd name="T7" fmla="*/ 0 h 15"/>
              <a:gd name="T8" fmla="*/ 2 w 10"/>
              <a:gd name="T9" fmla="*/ 1 h 15"/>
              <a:gd name="T10" fmla="*/ 3 w 10"/>
              <a:gd name="T11" fmla="*/ 9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15">
                <a:moveTo>
                  <a:pt x="3" y="9"/>
                </a:moveTo>
                <a:cubicBezTo>
                  <a:pt x="0" y="10"/>
                  <a:pt x="2" y="15"/>
                  <a:pt x="5" y="14"/>
                </a:cubicBezTo>
                <a:cubicBezTo>
                  <a:pt x="9" y="12"/>
                  <a:pt x="10" y="8"/>
                  <a:pt x="9" y="5"/>
                </a:cubicBezTo>
                <a:cubicBezTo>
                  <a:pt x="9" y="3"/>
                  <a:pt x="8" y="2"/>
                  <a:pt x="7" y="0"/>
                </a:cubicBezTo>
                <a:cubicBezTo>
                  <a:pt x="5" y="1"/>
                  <a:pt x="3" y="1"/>
                  <a:pt x="2" y="1"/>
                </a:cubicBezTo>
                <a:cubicBezTo>
                  <a:pt x="3" y="4"/>
                  <a:pt x="5" y="8"/>
                  <a:pt x="3" y="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7" name="îśḻîḑè">
            <a:extLst>
              <a:ext uri="{FF2B5EF4-FFF2-40B4-BE49-F238E27FC236}">
                <a16:creationId xmlns:a16="http://schemas.microsoft.com/office/drawing/2014/main" id="{096D2050-55C1-4D22-96B2-F9510FDF1031}"/>
              </a:ext>
            </a:extLst>
          </p:cNvPr>
          <p:cNvSpPr/>
          <p:nvPr/>
        </p:nvSpPr>
        <p:spPr bwMode="auto">
          <a:xfrm>
            <a:off x="10415818" y="5079724"/>
            <a:ext cx="89140" cy="41694"/>
          </a:xfrm>
          <a:custGeom>
            <a:avLst/>
            <a:gdLst>
              <a:gd name="T0" fmla="*/ 0 w 62"/>
              <a:gd name="T1" fmla="*/ 18 h 29"/>
              <a:gd name="T2" fmla="*/ 22 w 62"/>
              <a:gd name="T3" fmla="*/ 29 h 29"/>
              <a:gd name="T4" fmla="*/ 62 w 62"/>
              <a:gd name="T5" fmla="*/ 29 h 29"/>
              <a:gd name="T6" fmla="*/ 7 w 62"/>
              <a:gd name="T7" fmla="*/ 0 h 29"/>
              <a:gd name="T8" fmla="*/ 0 w 62"/>
              <a:gd name="T9" fmla="*/ 18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" h="29">
                <a:moveTo>
                  <a:pt x="0" y="18"/>
                </a:moveTo>
                <a:lnTo>
                  <a:pt x="22" y="29"/>
                </a:lnTo>
                <a:lnTo>
                  <a:pt x="62" y="29"/>
                </a:lnTo>
                <a:lnTo>
                  <a:pt x="7" y="0"/>
                </a:lnTo>
                <a:lnTo>
                  <a:pt x="0" y="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8" name="islíďe">
            <a:extLst>
              <a:ext uri="{FF2B5EF4-FFF2-40B4-BE49-F238E27FC236}">
                <a16:creationId xmlns:a16="http://schemas.microsoft.com/office/drawing/2014/main" id="{82B041FF-6DD8-41D7-B220-3DA8841CA930}"/>
              </a:ext>
            </a:extLst>
          </p:cNvPr>
          <p:cNvSpPr/>
          <p:nvPr/>
        </p:nvSpPr>
        <p:spPr bwMode="auto">
          <a:xfrm>
            <a:off x="10415818" y="5125731"/>
            <a:ext cx="218534" cy="109267"/>
          </a:xfrm>
          <a:custGeom>
            <a:avLst/>
            <a:gdLst>
              <a:gd name="T0" fmla="*/ 62 w 152"/>
              <a:gd name="T1" fmla="*/ 76 h 76"/>
              <a:gd name="T2" fmla="*/ 123 w 152"/>
              <a:gd name="T3" fmla="*/ 76 h 76"/>
              <a:gd name="T4" fmla="*/ 123 w 152"/>
              <a:gd name="T5" fmla="*/ 62 h 76"/>
              <a:gd name="T6" fmla="*/ 152 w 152"/>
              <a:gd name="T7" fmla="*/ 62 h 76"/>
              <a:gd name="T8" fmla="*/ 152 w 152"/>
              <a:gd name="T9" fmla="*/ 15 h 76"/>
              <a:gd name="T10" fmla="*/ 123 w 152"/>
              <a:gd name="T11" fmla="*/ 15 h 76"/>
              <a:gd name="T12" fmla="*/ 123 w 152"/>
              <a:gd name="T13" fmla="*/ 0 h 76"/>
              <a:gd name="T14" fmla="*/ 69 w 152"/>
              <a:gd name="T15" fmla="*/ 0 h 76"/>
              <a:gd name="T16" fmla="*/ 62 w 152"/>
              <a:gd name="T17" fmla="*/ 0 h 76"/>
              <a:gd name="T18" fmla="*/ 62 w 152"/>
              <a:gd name="T19" fmla="*/ 29 h 76"/>
              <a:gd name="T20" fmla="*/ 90 w 152"/>
              <a:gd name="T21" fmla="*/ 29 h 76"/>
              <a:gd name="T22" fmla="*/ 90 w 152"/>
              <a:gd name="T23" fmla="*/ 47 h 76"/>
              <a:gd name="T24" fmla="*/ 62 w 152"/>
              <a:gd name="T25" fmla="*/ 47 h 76"/>
              <a:gd name="T26" fmla="*/ 62 w 152"/>
              <a:gd name="T27" fmla="*/ 76 h 76"/>
              <a:gd name="T28" fmla="*/ 0 w 152"/>
              <a:gd name="T29" fmla="*/ 76 h 76"/>
              <a:gd name="T30" fmla="*/ 62 w 152"/>
              <a:gd name="T31" fmla="*/ 76 h 76"/>
              <a:gd name="T32" fmla="*/ 62 w 152"/>
              <a:gd name="T33" fmla="*/ 47 h 76"/>
              <a:gd name="T34" fmla="*/ 29 w 152"/>
              <a:gd name="T35" fmla="*/ 47 h 76"/>
              <a:gd name="T36" fmla="*/ 29 w 152"/>
              <a:gd name="T37" fmla="*/ 29 h 76"/>
              <a:gd name="T38" fmla="*/ 29 w 152"/>
              <a:gd name="T39" fmla="*/ 29 h 76"/>
              <a:gd name="T40" fmla="*/ 62 w 152"/>
              <a:gd name="T41" fmla="*/ 29 h 76"/>
              <a:gd name="T42" fmla="*/ 62 w 152"/>
              <a:gd name="T43" fmla="*/ 0 h 76"/>
              <a:gd name="T44" fmla="*/ 33 w 152"/>
              <a:gd name="T45" fmla="*/ 0 h 76"/>
              <a:gd name="T46" fmla="*/ 0 w 152"/>
              <a:gd name="T47" fmla="*/ 0 h 76"/>
              <a:gd name="T48" fmla="*/ 0 w 152"/>
              <a:gd name="T49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2" h="76">
                <a:moveTo>
                  <a:pt x="62" y="76"/>
                </a:moveTo>
                <a:lnTo>
                  <a:pt x="123" y="76"/>
                </a:lnTo>
                <a:lnTo>
                  <a:pt x="123" y="62"/>
                </a:lnTo>
                <a:lnTo>
                  <a:pt x="152" y="62"/>
                </a:lnTo>
                <a:lnTo>
                  <a:pt x="152" y="15"/>
                </a:lnTo>
                <a:lnTo>
                  <a:pt x="123" y="15"/>
                </a:lnTo>
                <a:lnTo>
                  <a:pt x="123" y="0"/>
                </a:lnTo>
                <a:lnTo>
                  <a:pt x="69" y="0"/>
                </a:lnTo>
                <a:lnTo>
                  <a:pt x="62" y="0"/>
                </a:lnTo>
                <a:lnTo>
                  <a:pt x="62" y="29"/>
                </a:lnTo>
                <a:lnTo>
                  <a:pt x="90" y="29"/>
                </a:lnTo>
                <a:lnTo>
                  <a:pt x="90" y="47"/>
                </a:lnTo>
                <a:lnTo>
                  <a:pt x="62" y="47"/>
                </a:lnTo>
                <a:lnTo>
                  <a:pt x="62" y="76"/>
                </a:lnTo>
                <a:close/>
                <a:moveTo>
                  <a:pt x="0" y="76"/>
                </a:moveTo>
                <a:lnTo>
                  <a:pt x="62" y="76"/>
                </a:lnTo>
                <a:lnTo>
                  <a:pt x="62" y="47"/>
                </a:lnTo>
                <a:lnTo>
                  <a:pt x="29" y="47"/>
                </a:lnTo>
                <a:lnTo>
                  <a:pt x="29" y="29"/>
                </a:lnTo>
                <a:lnTo>
                  <a:pt x="29" y="29"/>
                </a:lnTo>
                <a:lnTo>
                  <a:pt x="62" y="29"/>
                </a:lnTo>
                <a:lnTo>
                  <a:pt x="62" y="0"/>
                </a:lnTo>
                <a:lnTo>
                  <a:pt x="33" y="0"/>
                </a:lnTo>
                <a:lnTo>
                  <a:pt x="0" y="0"/>
                </a:lnTo>
                <a:lnTo>
                  <a:pt x="0" y="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9" name="íṥļïdè">
            <a:extLst>
              <a:ext uri="{FF2B5EF4-FFF2-40B4-BE49-F238E27FC236}">
                <a16:creationId xmlns:a16="http://schemas.microsoft.com/office/drawing/2014/main" id="{8EDAAD6B-032C-44CA-AB53-AFC75EC2C17D}"/>
              </a:ext>
            </a:extLst>
          </p:cNvPr>
          <p:cNvSpPr/>
          <p:nvPr/>
        </p:nvSpPr>
        <p:spPr bwMode="auto">
          <a:xfrm>
            <a:off x="9581937" y="2230150"/>
            <a:ext cx="135146" cy="139459"/>
          </a:xfrm>
          <a:custGeom>
            <a:avLst/>
            <a:gdLst>
              <a:gd name="T0" fmla="*/ 23 w 26"/>
              <a:gd name="T1" fmla="*/ 19 h 27"/>
              <a:gd name="T2" fmla="*/ 25 w 26"/>
              <a:gd name="T3" fmla="*/ 20 h 27"/>
              <a:gd name="T4" fmla="*/ 22 w 26"/>
              <a:gd name="T5" fmla="*/ 24 h 27"/>
              <a:gd name="T6" fmla="*/ 20 w 26"/>
              <a:gd name="T7" fmla="*/ 22 h 27"/>
              <a:gd name="T8" fmla="*/ 17 w 26"/>
              <a:gd name="T9" fmla="*/ 24 h 27"/>
              <a:gd name="T10" fmla="*/ 17 w 26"/>
              <a:gd name="T11" fmla="*/ 26 h 27"/>
              <a:gd name="T12" fmla="*/ 13 w 26"/>
              <a:gd name="T13" fmla="*/ 27 h 27"/>
              <a:gd name="T14" fmla="*/ 13 w 26"/>
              <a:gd name="T15" fmla="*/ 21 h 27"/>
              <a:gd name="T16" fmla="*/ 19 w 26"/>
              <a:gd name="T17" fmla="*/ 18 h 27"/>
              <a:gd name="T18" fmla="*/ 18 w 26"/>
              <a:gd name="T19" fmla="*/ 8 h 27"/>
              <a:gd name="T20" fmla="*/ 18 w 26"/>
              <a:gd name="T21" fmla="*/ 8 h 27"/>
              <a:gd name="T22" fmla="*/ 15 w 26"/>
              <a:gd name="T23" fmla="*/ 6 h 27"/>
              <a:gd name="T24" fmla="*/ 13 w 26"/>
              <a:gd name="T25" fmla="*/ 6 h 27"/>
              <a:gd name="T26" fmla="*/ 13 w 26"/>
              <a:gd name="T27" fmla="*/ 0 h 27"/>
              <a:gd name="T28" fmla="*/ 14 w 26"/>
              <a:gd name="T29" fmla="*/ 0 h 27"/>
              <a:gd name="T30" fmla="*/ 15 w 26"/>
              <a:gd name="T31" fmla="*/ 2 h 27"/>
              <a:gd name="T32" fmla="*/ 18 w 26"/>
              <a:gd name="T33" fmla="*/ 3 h 27"/>
              <a:gd name="T34" fmla="*/ 20 w 26"/>
              <a:gd name="T35" fmla="*/ 2 h 27"/>
              <a:gd name="T36" fmla="*/ 23 w 26"/>
              <a:gd name="T37" fmla="*/ 5 h 27"/>
              <a:gd name="T38" fmla="*/ 22 w 26"/>
              <a:gd name="T39" fmla="*/ 7 h 27"/>
              <a:gd name="T40" fmla="*/ 24 w 26"/>
              <a:gd name="T41" fmla="*/ 10 h 27"/>
              <a:gd name="T42" fmla="*/ 26 w 26"/>
              <a:gd name="T43" fmla="*/ 10 h 27"/>
              <a:gd name="T44" fmla="*/ 26 w 26"/>
              <a:gd name="T45" fmla="*/ 15 h 27"/>
              <a:gd name="T46" fmla="*/ 24 w 26"/>
              <a:gd name="T47" fmla="*/ 15 h 27"/>
              <a:gd name="T48" fmla="*/ 23 w 26"/>
              <a:gd name="T49" fmla="*/ 19 h 27"/>
              <a:gd name="T50" fmla="*/ 13 w 26"/>
              <a:gd name="T51" fmla="*/ 27 h 27"/>
              <a:gd name="T52" fmla="*/ 12 w 26"/>
              <a:gd name="T53" fmla="*/ 27 h 27"/>
              <a:gd name="T54" fmla="*/ 12 w 26"/>
              <a:gd name="T55" fmla="*/ 25 h 27"/>
              <a:gd name="T56" fmla="*/ 8 w 26"/>
              <a:gd name="T57" fmla="*/ 24 h 27"/>
              <a:gd name="T58" fmla="*/ 7 w 26"/>
              <a:gd name="T59" fmla="*/ 25 h 27"/>
              <a:gd name="T60" fmla="*/ 3 w 26"/>
              <a:gd name="T61" fmla="*/ 22 h 27"/>
              <a:gd name="T62" fmla="*/ 4 w 26"/>
              <a:gd name="T63" fmla="*/ 20 h 27"/>
              <a:gd name="T64" fmla="*/ 2 w 26"/>
              <a:gd name="T65" fmla="*/ 17 h 27"/>
              <a:gd name="T66" fmla="*/ 0 w 26"/>
              <a:gd name="T67" fmla="*/ 17 h 27"/>
              <a:gd name="T68" fmla="*/ 0 w 26"/>
              <a:gd name="T69" fmla="*/ 12 h 27"/>
              <a:gd name="T70" fmla="*/ 2 w 26"/>
              <a:gd name="T71" fmla="*/ 12 h 27"/>
              <a:gd name="T72" fmla="*/ 3 w 26"/>
              <a:gd name="T73" fmla="*/ 8 h 27"/>
              <a:gd name="T74" fmla="*/ 2 w 26"/>
              <a:gd name="T75" fmla="*/ 7 h 27"/>
              <a:gd name="T76" fmla="*/ 5 w 26"/>
              <a:gd name="T77" fmla="*/ 3 h 27"/>
              <a:gd name="T78" fmla="*/ 6 w 26"/>
              <a:gd name="T79" fmla="*/ 4 h 27"/>
              <a:gd name="T80" fmla="*/ 10 w 26"/>
              <a:gd name="T81" fmla="*/ 3 h 27"/>
              <a:gd name="T82" fmla="*/ 10 w 26"/>
              <a:gd name="T83" fmla="*/ 1 h 27"/>
              <a:gd name="T84" fmla="*/ 13 w 26"/>
              <a:gd name="T85" fmla="*/ 0 h 27"/>
              <a:gd name="T86" fmla="*/ 13 w 26"/>
              <a:gd name="T87" fmla="*/ 6 h 27"/>
              <a:gd name="T88" fmla="*/ 7 w 26"/>
              <a:gd name="T89" fmla="*/ 9 h 27"/>
              <a:gd name="T90" fmla="*/ 8 w 26"/>
              <a:gd name="T91" fmla="*/ 19 h 27"/>
              <a:gd name="T92" fmla="*/ 11 w 26"/>
              <a:gd name="T93" fmla="*/ 21 h 27"/>
              <a:gd name="T94" fmla="*/ 13 w 26"/>
              <a:gd name="T95" fmla="*/ 21 h 27"/>
              <a:gd name="T96" fmla="*/ 13 w 26"/>
              <a:gd name="T97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6" h="27">
                <a:moveTo>
                  <a:pt x="23" y="19"/>
                </a:moveTo>
                <a:cubicBezTo>
                  <a:pt x="25" y="20"/>
                  <a:pt x="25" y="20"/>
                  <a:pt x="25" y="20"/>
                </a:cubicBezTo>
                <a:cubicBezTo>
                  <a:pt x="22" y="24"/>
                  <a:pt x="22" y="24"/>
                  <a:pt x="22" y="24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3"/>
                  <a:pt x="18" y="24"/>
                  <a:pt x="17" y="24"/>
                </a:cubicBezTo>
                <a:cubicBezTo>
                  <a:pt x="17" y="26"/>
                  <a:pt x="17" y="26"/>
                  <a:pt x="17" y="26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21"/>
                  <a:pt x="13" y="21"/>
                  <a:pt x="13" y="21"/>
                </a:cubicBezTo>
                <a:cubicBezTo>
                  <a:pt x="15" y="21"/>
                  <a:pt x="17" y="20"/>
                  <a:pt x="19" y="18"/>
                </a:cubicBezTo>
                <a:cubicBezTo>
                  <a:pt x="22" y="15"/>
                  <a:pt x="21" y="10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7"/>
                  <a:pt x="16" y="7"/>
                  <a:pt x="15" y="6"/>
                </a:cubicBezTo>
                <a:cubicBezTo>
                  <a:pt x="15" y="6"/>
                  <a:pt x="14" y="6"/>
                  <a:pt x="13" y="6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5" y="2"/>
                  <a:pt x="15" y="2"/>
                  <a:pt x="15" y="2"/>
                </a:cubicBezTo>
                <a:cubicBezTo>
                  <a:pt x="16" y="2"/>
                  <a:pt x="17" y="3"/>
                  <a:pt x="18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23" y="5"/>
                  <a:pt x="23" y="5"/>
                  <a:pt x="23" y="5"/>
                </a:cubicBezTo>
                <a:cubicBezTo>
                  <a:pt x="22" y="7"/>
                  <a:pt x="22" y="7"/>
                  <a:pt x="22" y="7"/>
                </a:cubicBezTo>
                <a:cubicBezTo>
                  <a:pt x="23" y="8"/>
                  <a:pt x="24" y="9"/>
                  <a:pt x="24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5"/>
                  <a:pt x="26" y="15"/>
                  <a:pt x="26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6"/>
                  <a:pt x="24" y="18"/>
                  <a:pt x="23" y="19"/>
                </a:cubicBezTo>
                <a:close/>
                <a:moveTo>
                  <a:pt x="13" y="27"/>
                </a:moveTo>
                <a:cubicBezTo>
                  <a:pt x="12" y="27"/>
                  <a:pt x="12" y="27"/>
                  <a:pt x="12" y="27"/>
                </a:cubicBezTo>
                <a:cubicBezTo>
                  <a:pt x="12" y="25"/>
                  <a:pt x="12" y="25"/>
                  <a:pt x="12" y="25"/>
                </a:cubicBezTo>
                <a:cubicBezTo>
                  <a:pt x="10" y="25"/>
                  <a:pt x="9" y="24"/>
                  <a:pt x="8" y="24"/>
                </a:cubicBezTo>
                <a:cubicBezTo>
                  <a:pt x="7" y="25"/>
                  <a:pt x="7" y="25"/>
                  <a:pt x="7" y="25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19"/>
                  <a:pt x="3" y="18"/>
                  <a:pt x="2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2"/>
                  <a:pt x="0" y="12"/>
                  <a:pt x="0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9"/>
                  <a:pt x="3" y="8"/>
                </a:cubicBezTo>
                <a:cubicBezTo>
                  <a:pt x="2" y="7"/>
                  <a:pt x="2" y="7"/>
                  <a:pt x="2" y="7"/>
                </a:cubicBezTo>
                <a:cubicBezTo>
                  <a:pt x="5" y="3"/>
                  <a:pt x="5" y="3"/>
                  <a:pt x="5" y="3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8" y="3"/>
                  <a:pt x="10" y="3"/>
                </a:cubicBezTo>
                <a:cubicBezTo>
                  <a:pt x="10" y="1"/>
                  <a:pt x="10" y="1"/>
                  <a:pt x="10" y="1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6"/>
                  <a:pt x="13" y="6"/>
                  <a:pt x="13" y="6"/>
                </a:cubicBezTo>
                <a:cubicBezTo>
                  <a:pt x="11" y="6"/>
                  <a:pt x="9" y="7"/>
                  <a:pt x="7" y="9"/>
                </a:cubicBezTo>
                <a:cubicBezTo>
                  <a:pt x="5" y="12"/>
                  <a:pt x="5" y="17"/>
                  <a:pt x="8" y="19"/>
                </a:cubicBezTo>
                <a:cubicBezTo>
                  <a:pt x="9" y="20"/>
                  <a:pt x="10" y="20"/>
                  <a:pt x="11" y="21"/>
                </a:cubicBezTo>
                <a:cubicBezTo>
                  <a:pt x="12" y="21"/>
                  <a:pt x="12" y="21"/>
                  <a:pt x="13" y="21"/>
                </a:cubicBezTo>
                <a:lnTo>
                  <a:pt x="13" y="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0" name="îšḷíḋé">
            <a:extLst>
              <a:ext uri="{FF2B5EF4-FFF2-40B4-BE49-F238E27FC236}">
                <a16:creationId xmlns:a16="http://schemas.microsoft.com/office/drawing/2014/main" id="{FF94D1AD-0702-4F0F-920D-1676C3790AA4}"/>
              </a:ext>
            </a:extLst>
          </p:cNvPr>
          <p:cNvSpPr/>
          <p:nvPr/>
        </p:nvSpPr>
        <p:spPr bwMode="auto">
          <a:xfrm>
            <a:off x="10011816" y="2463061"/>
            <a:ext cx="161025" cy="119331"/>
          </a:xfrm>
          <a:custGeom>
            <a:avLst/>
            <a:gdLst>
              <a:gd name="T0" fmla="*/ 16 w 31"/>
              <a:gd name="T1" fmla="*/ 0 h 23"/>
              <a:gd name="T2" fmla="*/ 0 w 31"/>
              <a:gd name="T3" fmla="*/ 15 h 23"/>
              <a:gd name="T4" fmla="*/ 2 w 31"/>
              <a:gd name="T5" fmla="*/ 23 h 23"/>
              <a:gd name="T6" fmla="*/ 2 w 31"/>
              <a:gd name="T7" fmla="*/ 19 h 23"/>
              <a:gd name="T8" fmla="*/ 3 w 31"/>
              <a:gd name="T9" fmla="*/ 17 h 23"/>
              <a:gd name="T10" fmla="*/ 3 w 31"/>
              <a:gd name="T11" fmla="*/ 15 h 23"/>
              <a:gd name="T12" fmla="*/ 16 w 31"/>
              <a:gd name="T13" fmla="*/ 3 h 23"/>
              <a:gd name="T14" fmla="*/ 28 w 31"/>
              <a:gd name="T15" fmla="*/ 15 h 23"/>
              <a:gd name="T16" fmla="*/ 28 w 31"/>
              <a:gd name="T17" fmla="*/ 17 h 23"/>
              <a:gd name="T18" fmla="*/ 29 w 31"/>
              <a:gd name="T19" fmla="*/ 19 h 23"/>
              <a:gd name="T20" fmla="*/ 29 w 31"/>
              <a:gd name="T21" fmla="*/ 23 h 23"/>
              <a:gd name="T22" fmla="*/ 31 w 31"/>
              <a:gd name="T23" fmla="*/ 15 h 23"/>
              <a:gd name="T24" fmla="*/ 16 w 31"/>
              <a:gd name="T2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" h="23">
                <a:moveTo>
                  <a:pt x="16" y="0"/>
                </a:moveTo>
                <a:cubicBezTo>
                  <a:pt x="7" y="0"/>
                  <a:pt x="0" y="7"/>
                  <a:pt x="0" y="15"/>
                </a:cubicBezTo>
                <a:cubicBezTo>
                  <a:pt x="0" y="18"/>
                  <a:pt x="1" y="21"/>
                  <a:pt x="2" y="23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3" y="17"/>
                  <a:pt x="3" y="17"/>
                </a:cubicBezTo>
                <a:cubicBezTo>
                  <a:pt x="3" y="16"/>
                  <a:pt x="3" y="16"/>
                  <a:pt x="3" y="15"/>
                </a:cubicBezTo>
                <a:cubicBezTo>
                  <a:pt x="3" y="8"/>
                  <a:pt x="9" y="3"/>
                  <a:pt x="16" y="3"/>
                </a:cubicBezTo>
                <a:cubicBezTo>
                  <a:pt x="23" y="3"/>
                  <a:pt x="28" y="8"/>
                  <a:pt x="28" y="15"/>
                </a:cubicBezTo>
                <a:cubicBezTo>
                  <a:pt x="28" y="16"/>
                  <a:pt x="28" y="16"/>
                  <a:pt x="28" y="17"/>
                </a:cubicBezTo>
                <a:cubicBezTo>
                  <a:pt x="29" y="17"/>
                  <a:pt x="29" y="18"/>
                  <a:pt x="29" y="19"/>
                </a:cubicBezTo>
                <a:cubicBezTo>
                  <a:pt x="29" y="23"/>
                  <a:pt x="29" y="23"/>
                  <a:pt x="29" y="23"/>
                </a:cubicBezTo>
                <a:cubicBezTo>
                  <a:pt x="30" y="21"/>
                  <a:pt x="31" y="18"/>
                  <a:pt x="31" y="15"/>
                </a:cubicBezTo>
                <a:cubicBezTo>
                  <a:pt x="31" y="7"/>
                  <a:pt x="24" y="0"/>
                  <a:pt x="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1" name="isḻîḓé">
            <a:extLst>
              <a:ext uri="{FF2B5EF4-FFF2-40B4-BE49-F238E27FC236}">
                <a16:creationId xmlns:a16="http://schemas.microsoft.com/office/drawing/2014/main" id="{E7B58F30-1FA1-4F90-B599-34EFF818C23D}"/>
              </a:ext>
            </a:extLst>
          </p:cNvPr>
          <p:cNvSpPr/>
          <p:nvPr/>
        </p:nvSpPr>
        <p:spPr bwMode="auto">
          <a:xfrm>
            <a:off x="10027632" y="2546450"/>
            <a:ext cx="35942" cy="61822"/>
          </a:xfrm>
          <a:custGeom>
            <a:avLst/>
            <a:gdLst>
              <a:gd name="T0" fmla="*/ 0 w 7"/>
              <a:gd name="T1" fmla="*/ 2 h 12"/>
              <a:gd name="T2" fmla="*/ 0 w 7"/>
              <a:gd name="T3" fmla="*/ 3 h 12"/>
              <a:gd name="T4" fmla="*/ 0 w 7"/>
              <a:gd name="T5" fmla="*/ 7 h 12"/>
              <a:gd name="T6" fmla="*/ 0 w 7"/>
              <a:gd name="T7" fmla="*/ 8 h 12"/>
              <a:gd name="T8" fmla="*/ 5 w 7"/>
              <a:gd name="T9" fmla="*/ 12 h 12"/>
              <a:gd name="T10" fmla="*/ 7 w 7"/>
              <a:gd name="T11" fmla="*/ 12 h 12"/>
              <a:gd name="T12" fmla="*/ 7 w 7"/>
              <a:gd name="T13" fmla="*/ 0 h 12"/>
              <a:gd name="T14" fmla="*/ 5 w 7"/>
              <a:gd name="T15" fmla="*/ 0 h 12"/>
              <a:gd name="T16" fmla="*/ 0 w 7"/>
              <a:gd name="T17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12">
                <a:moveTo>
                  <a:pt x="0" y="2"/>
                </a:moveTo>
                <a:cubicBezTo>
                  <a:pt x="0" y="2"/>
                  <a:pt x="0" y="2"/>
                  <a:pt x="0" y="3"/>
                </a:cubicBezTo>
                <a:cubicBezTo>
                  <a:pt x="0" y="7"/>
                  <a:pt x="0" y="7"/>
                  <a:pt x="0" y="7"/>
                </a:cubicBezTo>
                <a:cubicBezTo>
                  <a:pt x="0" y="8"/>
                  <a:pt x="0" y="8"/>
                  <a:pt x="0" y="8"/>
                </a:cubicBezTo>
                <a:cubicBezTo>
                  <a:pt x="0" y="10"/>
                  <a:pt x="2" y="12"/>
                  <a:pt x="5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1" y="1"/>
                  <a:pt x="0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2" name="ïṥ1ïḓe">
            <a:extLst>
              <a:ext uri="{FF2B5EF4-FFF2-40B4-BE49-F238E27FC236}">
                <a16:creationId xmlns:a16="http://schemas.microsoft.com/office/drawing/2014/main" id="{EC6083FA-05C3-42B0-88F1-13BDEE21244A}"/>
              </a:ext>
            </a:extLst>
          </p:cNvPr>
          <p:cNvSpPr/>
          <p:nvPr/>
        </p:nvSpPr>
        <p:spPr bwMode="auto">
          <a:xfrm>
            <a:off x="10121085" y="2546450"/>
            <a:ext cx="35942" cy="61822"/>
          </a:xfrm>
          <a:custGeom>
            <a:avLst/>
            <a:gdLst>
              <a:gd name="T0" fmla="*/ 7 w 7"/>
              <a:gd name="T1" fmla="*/ 8 h 12"/>
              <a:gd name="T2" fmla="*/ 7 w 7"/>
              <a:gd name="T3" fmla="*/ 7 h 12"/>
              <a:gd name="T4" fmla="*/ 7 w 7"/>
              <a:gd name="T5" fmla="*/ 3 h 12"/>
              <a:gd name="T6" fmla="*/ 7 w 7"/>
              <a:gd name="T7" fmla="*/ 2 h 12"/>
              <a:gd name="T8" fmla="*/ 2 w 7"/>
              <a:gd name="T9" fmla="*/ 0 h 12"/>
              <a:gd name="T10" fmla="*/ 0 w 7"/>
              <a:gd name="T11" fmla="*/ 0 h 12"/>
              <a:gd name="T12" fmla="*/ 0 w 7"/>
              <a:gd name="T13" fmla="*/ 12 h 12"/>
              <a:gd name="T14" fmla="*/ 2 w 7"/>
              <a:gd name="T15" fmla="*/ 12 h 12"/>
              <a:gd name="T16" fmla="*/ 7 w 7"/>
              <a:gd name="T17" fmla="*/ 8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" h="12">
                <a:moveTo>
                  <a:pt x="7" y="8"/>
                </a:moveTo>
                <a:cubicBezTo>
                  <a:pt x="7" y="7"/>
                  <a:pt x="7" y="7"/>
                  <a:pt x="7" y="7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1"/>
                  <a:pt x="5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"/>
                  <a:pt x="0" y="12"/>
                  <a:pt x="0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5" y="12"/>
                  <a:pt x="7" y="10"/>
                  <a:pt x="7" y="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3" name="ísļîḋè">
            <a:extLst>
              <a:ext uri="{FF2B5EF4-FFF2-40B4-BE49-F238E27FC236}">
                <a16:creationId xmlns:a16="http://schemas.microsoft.com/office/drawing/2014/main" id="{91D11620-411C-439A-99E6-528E5C08AC2B}"/>
              </a:ext>
            </a:extLst>
          </p:cNvPr>
          <p:cNvSpPr/>
          <p:nvPr/>
        </p:nvSpPr>
        <p:spPr bwMode="auto">
          <a:xfrm>
            <a:off x="10664545" y="4395366"/>
            <a:ext cx="218534" cy="161025"/>
          </a:xfrm>
          <a:custGeom>
            <a:avLst/>
            <a:gdLst>
              <a:gd name="T0" fmla="*/ 28 w 42"/>
              <a:gd name="T1" fmla="*/ 31 h 31"/>
              <a:gd name="T2" fmla="*/ 42 w 42"/>
              <a:gd name="T3" fmla="*/ 31 h 31"/>
              <a:gd name="T4" fmla="*/ 42 w 42"/>
              <a:gd name="T5" fmla="*/ 0 h 31"/>
              <a:gd name="T6" fmla="*/ 28 w 42"/>
              <a:gd name="T7" fmla="*/ 0 h 31"/>
              <a:gd name="T8" fmla="*/ 28 w 42"/>
              <a:gd name="T9" fmla="*/ 13 h 31"/>
              <a:gd name="T10" fmla="*/ 38 w 42"/>
              <a:gd name="T11" fmla="*/ 27 h 31"/>
              <a:gd name="T12" fmla="*/ 28 w 42"/>
              <a:gd name="T13" fmla="*/ 27 h 31"/>
              <a:gd name="T14" fmla="*/ 28 w 42"/>
              <a:gd name="T15" fmla="*/ 31 h 31"/>
              <a:gd name="T16" fmla="*/ 19 w 42"/>
              <a:gd name="T17" fmla="*/ 31 h 31"/>
              <a:gd name="T18" fmla="*/ 28 w 42"/>
              <a:gd name="T19" fmla="*/ 31 h 31"/>
              <a:gd name="T20" fmla="*/ 28 w 42"/>
              <a:gd name="T21" fmla="*/ 27 h 31"/>
              <a:gd name="T22" fmla="*/ 22 w 42"/>
              <a:gd name="T23" fmla="*/ 27 h 31"/>
              <a:gd name="T24" fmla="*/ 21 w 42"/>
              <a:gd name="T25" fmla="*/ 26 h 31"/>
              <a:gd name="T26" fmla="*/ 19 w 42"/>
              <a:gd name="T27" fmla="*/ 23 h 31"/>
              <a:gd name="T28" fmla="*/ 19 w 42"/>
              <a:gd name="T29" fmla="*/ 25 h 31"/>
              <a:gd name="T30" fmla="*/ 20 w 42"/>
              <a:gd name="T31" fmla="*/ 27 h 31"/>
              <a:gd name="T32" fmla="*/ 19 w 42"/>
              <a:gd name="T33" fmla="*/ 27 h 31"/>
              <a:gd name="T34" fmla="*/ 19 w 42"/>
              <a:gd name="T35" fmla="*/ 31 h 31"/>
              <a:gd name="T36" fmla="*/ 28 w 42"/>
              <a:gd name="T37" fmla="*/ 0 h 31"/>
              <a:gd name="T38" fmla="*/ 19 w 42"/>
              <a:gd name="T39" fmla="*/ 0 h 31"/>
              <a:gd name="T40" fmla="*/ 19 w 42"/>
              <a:gd name="T41" fmla="*/ 20 h 31"/>
              <a:gd name="T42" fmla="*/ 26 w 42"/>
              <a:gd name="T43" fmla="*/ 10 h 31"/>
              <a:gd name="T44" fmla="*/ 26 w 42"/>
              <a:gd name="T45" fmla="*/ 10 h 31"/>
              <a:gd name="T46" fmla="*/ 28 w 42"/>
              <a:gd name="T47" fmla="*/ 13 h 31"/>
              <a:gd name="T48" fmla="*/ 28 w 42"/>
              <a:gd name="T49" fmla="*/ 0 h 31"/>
              <a:gd name="T50" fmla="*/ 12 w 42"/>
              <a:gd name="T51" fmla="*/ 31 h 31"/>
              <a:gd name="T52" fmla="*/ 19 w 42"/>
              <a:gd name="T53" fmla="*/ 31 h 31"/>
              <a:gd name="T54" fmla="*/ 19 w 42"/>
              <a:gd name="T55" fmla="*/ 27 h 31"/>
              <a:gd name="T56" fmla="*/ 14 w 42"/>
              <a:gd name="T57" fmla="*/ 27 h 31"/>
              <a:gd name="T58" fmla="*/ 12 w 42"/>
              <a:gd name="T59" fmla="*/ 27 h 31"/>
              <a:gd name="T60" fmla="*/ 12 w 42"/>
              <a:gd name="T61" fmla="*/ 31 h 31"/>
              <a:gd name="T62" fmla="*/ 19 w 42"/>
              <a:gd name="T63" fmla="*/ 0 h 31"/>
              <a:gd name="T64" fmla="*/ 12 w 42"/>
              <a:gd name="T65" fmla="*/ 0 h 31"/>
              <a:gd name="T66" fmla="*/ 12 w 42"/>
              <a:gd name="T67" fmla="*/ 6 h 31"/>
              <a:gd name="T68" fmla="*/ 13 w 42"/>
              <a:gd name="T69" fmla="*/ 8 h 31"/>
              <a:gd name="T70" fmla="*/ 12 w 42"/>
              <a:gd name="T71" fmla="*/ 10 h 31"/>
              <a:gd name="T72" fmla="*/ 12 w 42"/>
              <a:gd name="T73" fmla="*/ 16 h 31"/>
              <a:gd name="T74" fmla="*/ 12 w 42"/>
              <a:gd name="T75" fmla="*/ 16 h 31"/>
              <a:gd name="T76" fmla="*/ 17 w 42"/>
              <a:gd name="T77" fmla="*/ 23 h 31"/>
              <a:gd name="T78" fmla="*/ 19 w 42"/>
              <a:gd name="T79" fmla="*/ 25 h 31"/>
              <a:gd name="T80" fmla="*/ 19 w 42"/>
              <a:gd name="T81" fmla="*/ 23 h 31"/>
              <a:gd name="T82" fmla="*/ 18 w 42"/>
              <a:gd name="T83" fmla="*/ 22 h 31"/>
              <a:gd name="T84" fmla="*/ 19 w 42"/>
              <a:gd name="T85" fmla="*/ 20 h 31"/>
              <a:gd name="T86" fmla="*/ 19 w 42"/>
              <a:gd name="T87" fmla="*/ 0 h 31"/>
              <a:gd name="T88" fmla="*/ 0 w 42"/>
              <a:gd name="T89" fmla="*/ 31 h 31"/>
              <a:gd name="T90" fmla="*/ 12 w 42"/>
              <a:gd name="T91" fmla="*/ 31 h 31"/>
              <a:gd name="T92" fmla="*/ 12 w 42"/>
              <a:gd name="T93" fmla="*/ 27 h 31"/>
              <a:gd name="T94" fmla="*/ 4 w 42"/>
              <a:gd name="T95" fmla="*/ 27 h 31"/>
              <a:gd name="T96" fmla="*/ 4 w 42"/>
              <a:gd name="T97" fmla="*/ 27 h 31"/>
              <a:gd name="T98" fmla="*/ 12 w 42"/>
              <a:gd name="T99" fmla="*/ 16 h 31"/>
              <a:gd name="T100" fmla="*/ 12 w 42"/>
              <a:gd name="T101" fmla="*/ 10 h 31"/>
              <a:gd name="T102" fmla="*/ 10 w 42"/>
              <a:gd name="T103" fmla="*/ 11 h 31"/>
              <a:gd name="T104" fmla="*/ 6 w 42"/>
              <a:gd name="T105" fmla="*/ 8 h 31"/>
              <a:gd name="T106" fmla="*/ 10 w 42"/>
              <a:gd name="T107" fmla="*/ 4 h 31"/>
              <a:gd name="T108" fmla="*/ 10 w 42"/>
              <a:gd name="T109" fmla="*/ 4 h 31"/>
              <a:gd name="T110" fmla="*/ 12 w 42"/>
              <a:gd name="T111" fmla="*/ 6 h 31"/>
              <a:gd name="T112" fmla="*/ 12 w 42"/>
              <a:gd name="T113" fmla="*/ 0 h 31"/>
              <a:gd name="T114" fmla="*/ 0 w 42"/>
              <a:gd name="T115" fmla="*/ 0 h 31"/>
              <a:gd name="T116" fmla="*/ 0 w 42"/>
              <a:gd name="T117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2" h="31">
                <a:moveTo>
                  <a:pt x="28" y="31"/>
                </a:moveTo>
                <a:cubicBezTo>
                  <a:pt x="42" y="31"/>
                  <a:pt x="42" y="31"/>
                  <a:pt x="42" y="31"/>
                </a:cubicBezTo>
                <a:cubicBezTo>
                  <a:pt x="42" y="0"/>
                  <a:pt x="42" y="0"/>
                  <a:pt x="42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13"/>
                  <a:pt x="28" y="13"/>
                  <a:pt x="28" y="13"/>
                </a:cubicBezTo>
                <a:cubicBezTo>
                  <a:pt x="38" y="27"/>
                  <a:pt x="38" y="27"/>
                  <a:pt x="38" y="27"/>
                </a:cubicBezTo>
                <a:cubicBezTo>
                  <a:pt x="28" y="27"/>
                  <a:pt x="28" y="27"/>
                  <a:pt x="28" y="27"/>
                </a:cubicBezTo>
                <a:lnTo>
                  <a:pt x="28" y="31"/>
                </a:lnTo>
                <a:close/>
                <a:moveTo>
                  <a:pt x="19" y="31"/>
                </a:moveTo>
                <a:cubicBezTo>
                  <a:pt x="28" y="31"/>
                  <a:pt x="28" y="31"/>
                  <a:pt x="28" y="31"/>
                </a:cubicBezTo>
                <a:cubicBezTo>
                  <a:pt x="28" y="27"/>
                  <a:pt x="28" y="27"/>
                  <a:pt x="28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21" y="26"/>
                  <a:pt x="21" y="26"/>
                  <a:pt x="21" y="26"/>
                </a:cubicBezTo>
                <a:cubicBezTo>
                  <a:pt x="19" y="23"/>
                  <a:pt x="19" y="23"/>
                  <a:pt x="19" y="23"/>
                </a:cubicBezTo>
                <a:cubicBezTo>
                  <a:pt x="19" y="25"/>
                  <a:pt x="19" y="25"/>
                  <a:pt x="19" y="25"/>
                </a:cubicBezTo>
                <a:cubicBezTo>
                  <a:pt x="20" y="27"/>
                  <a:pt x="20" y="27"/>
                  <a:pt x="20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31"/>
                  <a:pt x="19" y="31"/>
                  <a:pt x="19" y="31"/>
                </a:cubicBezTo>
                <a:close/>
                <a:moveTo>
                  <a:pt x="28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20"/>
                  <a:pt x="19" y="20"/>
                  <a:pt x="19" y="2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8" y="13"/>
                  <a:pt x="28" y="13"/>
                  <a:pt x="28" y="13"/>
                </a:cubicBezTo>
                <a:lnTo>
                  <a:pt x="28" y="0"/>
                </a:lnTo>
                <a:close/>
                <a:moveTo>
                  <a:pt x="12" y="31"/>
                </a:moveTo>
                <a:cubicBezTo>
                  <a:pt x="19" y="31"/>
                  <a:pt x="19" y="31"/>
                  <a:pt x="19" y="31"/>
                </a:cubicBezTo>
                <a:cubicBezTo>
                  <a:pt x="19" y="27"/>
                  <a:pt x="19" y="27"/>
                  <a:pt x="19" y="27"/>
                </a:cubicBezTo>
                <a:cubicBezTo>
                  <a:pt x="14" y="27"/>
                  <a:pt x="14" y="27"/>
                  <a:pt x="14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31"/>
                  <a:pt x="12" y="31"/>
                  <a:pt x="12" y="31"/>
                </a:cubicBezTo>
                <a:close/>
                <a:moveTo>
                  <a:pt x="19" y="0"/>
                </a:moveTo>
                <a:cubicBezTo>
                  <a:pt x="12" y="0"/>
                  <a:pt x="12" y="0"/>
                  <a:pt x="12" y="0"/>
                </a:cubicBezTo>
                <a:cubicBezTo>
                  <a:pt x="12" y="6"/>
                  <a:pt x="12" y="6"/>
                  <a:pt x="12" y="6"/>
                </a:cubicBezTo>
                <a:cubicBezTo>
                  <a:pt x="13" y="6"/>
                  <a:pt x="13" y="7"/>
                  <a:pt x="13" y="8"/>
                </a:cubicBezTo>
                <a:cubicBezTo>
                  <a:pt x="13" y="8"/>
                  <a:pt x="13" y="9"/>
                  <a:pt x="12" y="10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7" y="23"/>
                  <a:pt x="17" y="23"/>
                  <a:pt x="17" y="23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3"/>
                  <a:pt x="19" y="23"/>
                  <a:pt x="19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9" y="20"/>
                  <a:pt x="19" y="20"/>
                  <a:pt x="19" y="20"/>
                </a:cubicBezTo>
                <a:lnTo>
                  <a:pt x="19" y="0"/>
                </a:lnTo>
                <a:close/>
                <a:moveTo>
                  <a:pt x="0" y="31"/>
                </a:moveTo>
                <a:cubicBezTo>
                  <a:pt x="12" y="31"/>
                  <a:pt x="12" y="31"/>
                  <a:pt x="12" y="31"/>
                </a:cubicBezTo>
                <a:cubicBezTo>
                  <a:pt x="12" y="27"/>
                  <a:pt x="12" y="27"/>
                  <a:pt x="12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1" y="11"/>
                  <a:pt x="10" y="11"/>
                </a:cubicBezTo>
                <a:cubicBezTo>
                  <a:pt x="8" y="11"/>
                  <a:pt x="6" y="9"/>
                  <a:pt x="6" y="8"/>
                </a:cubicBezTo>
                <a:cubicBezTo>
                  <a:pt x="6" y="6"/>
                  <a:pt x="8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2" y="5"/>
                  <a:pt x="12" y="6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0"/>
                  <a:pt x="0" y="0"/>
                  <a:pt x="0" y="0"/>
                </a:cubicBezTo>
                <a:lnTo>
                  <a:pt x="0" y="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4" name="îṡlïďe">
            <a:extLst>
              <a:ext uri="{FF2B5EF4-FFF2-40B4-BE49-F238E27FC236}">
                <a16:creationId xmlns:a16="http://schemas.microsoft.com/office/drawing/2014/main" id="{B437EF54-AF80-456C-AF1A-66DEC5A39331}"/>
              </a:ext>
            </a:extLst>
          </p:cNvPr>
          <p:cNvSpPr/>
          <p:nvPr/>
        </p:nvSpPr>
        <p:spPr bwMode="auto">
          <a:xfrm>
            <a:off x="10405754" y="3235121"/>
            <a:ext cx="109267" cy="135147"/>
          </a:xfrm>
          <a:custGeom>
            <a:avLst/>
            <a:gdLst>
              <a:gd name="T0" fmla="*/ 3 w 21"/>
              <a:gd name="T1" fmla="*/ 23 h 26"/>
              <a:gd name="T2" fmla="*/ 3 w 21"/>
              <a:gd name="T3" fmla="*/ 22 h 26"/>
              <a:gd name="T4" fmla="*/ 3 w 21"/>
              <a:gd name="T5" fmla="*/ 22 h 26"/>
              <a:gd name="T6" fmla="*/ 3 w 21"/>
              <a:gd name="T7" fmla="*/ 6 h 26"/>
              <a:gd name="T8" fmla="*/ 18 w 21"/>
              <a:gd name="T9" fmla="*/ 6 h 26"/>
              <a:gd name="T10" fmla="*/ 18 w 21"/>
              <a:gd name="T11" fmla="*/ 17 h 26"/>
              <a:gd name="T12" fmla="*/ 17 w 21"/>
              <a:gd name="T13" fmla="*/ 17 h 26"/>
              <a:gd name="T14" fmla="*/ 12 w 21"/>
              <a:gd name="T15" fmla="*/ 22 h 26"/>
              <a:gd name="T16" fmla="*/ 17 w 21"/>
              <a:gd name="T17" fmla="*/ 26 h 26"/>
              <a:gd name="T18" fmla="*/ 21 w 21"/>
              <a:gd name="T19" fmla="*/ 22 h 26"/>
              <a:gd name="T20" fmla="*/ 21 w 21"/>
              <a:gd name="T21" fmla="*/ 22 h 26"/>
              <a:gd name="T22" fmla="*/ 21 w 21"/>
              <a:gd name="T23" fmla="*/ 22 h 26"/>
              <a:gd name="T24" fmla="*/ 21 w 21"/>
              <a:gd name="T25" fmla="*/ 6 h 26"/>
              <a:gd name="T26" fmla="*/ 21 w 21"/>
              <a:gd name="T27" fmla="*/ 0 h 26"/>
              <a:gd name="T28" fmla="*/ 18 w 21"/>
              <a:gd name="T29" fmla="*/ 0 h 26"/>
              <a:gd name="T30" fmla="*/ 3 w 21"/>
              <a:gd name="T31" fmla="*/ 0 h 26"/>
              <a:gd name="T32" fmla="*/ 0 w 21"/>
              <a:gd name="T33" fmla="*/ 0 h 26"/>
              <a:gd name="T34" fmla="*/ 0 w 21"/>
              <a:gd name="T35" fmla="*/ 6 h 26"/>
              <a:gd name="T36" fmla="*/ 0 w 21"/>
              <a:gd name="T37" fmla="*/ 17 h 26"/>
              <a:gd name="T38" fmla="*/ 0 w 21"/>
              <a:gd name="T39" fmla="*/ 17 h 26"/>
              <a:gd name="T40" fmla="*/ 3 w 21"/>
              <a:gd name="T41" fmla="*/ 2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" h="26">
                <a:moveTo>
                  <a:pt x="3" y="23"/>
                </a:moveTo>
                <a:cubicBezTo>
                  <a:pt x="3" y="22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3" y="6"/>
                  <a:pt x="3" y="6"/>
                  <a:pt x="3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7"/>
                  <a:pt x="17" y="17"/>
                  <a:pt x="17" y="17"/>
                </a:cubicBezTo>
                <a:cubicBezTo>
                  <a:pt x="14" y="17"/>
                  <a:pt x="12" y="19"/>
                  <a:pt x="12" y="22"/>
                </a:cubicBezTo>
                <a:cubicBezTo>
                  <a:pt x="12" y="24"/>
                  <a:pt x="14" y="26"/>
                  <a:pt x="17" y="26"/>
                </a:cubicBezTo>
                <a:cubicBezTo>
                  <a:pt x="19" y="26"/>
                  <a:pt x="21" y="24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3" y="0"/>
                  <a:pt x="3" y="0"/>
                  <a:pt x="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1" y="19"/>
                  <a:pt x="2" y="21"/>
                  <a:pt x="3" y="2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5" name="îśḷïḑe">
            <a:extLst>
              <a:ext uri="{FF2B5EF4-FFF2-40B4-BE49-F238E27FC236}">
                <a16:creationId xmlns:a16="http://schemas.microsoft.com/office/drawing/2014/main" id="{5A0F47C2-F196-4CB8-8625-1140BC3196C2}"/>
              </a:ext>
            </a:extLst>
          </p:cNvPr>
          <p:cNvSpPr/>
          <p:nvPr/>
        </p:nvSpPr>
        <p:spPr bwMode="auto">
          <a:xfrm>
            <a:off x="7386810" y="2449905"/>
            <a:ext cx="3319226" cy="3319226"/>
          </a:xfrm>
          <a:custGeom>
            <a:avLst/>
            <a:gdLst>
              <a:gd name="T0" fmla="*/ 315 w 630"/>
              <a:gd name="T1" fmla="*/ 19 h 630"/>
              <a:gd name="T2" fmla="*/ 611 w 630"/>
              <a:gd name="T3" fmla="*/ 315 h 630"/>
              <a:gd name="T4" fmla="*/ 315 w 630"/>
              <a:gd name="T5" fmla="*/ 611 h 630"/>
              <a:gd name="T6" fmla="*/ 315 w 630"/>
              <a:gd name="T7" fmla="*/ 630 h 630"/>
              <a:gd name="T8" fmla="*/ 630 w 630"/>
              <a:gd name="T9" fmla="*/ 315 h 630"/>
              <a:gd name="T10" fmla="*/ 315 w 630"/>
              <a:gd name="T11" fmla="*/ 0 h 630"/>
              <a:gd name="T12" fmla="*/ 315 w 630"/>
              <a:gd name="T13" fmla="*/ 19 h 630"/>
              <a:gd name="T14" fmla="*/ 315 w 630"/>
              <a:gd name="T15" fmla="*/ 611 h 630"/>
              <a:gd name="T16" fmla="*/ 19 w 630"/>
              <a:gd name="T17" fmla="*/ 315 h 630"/>
              <a:gd name="T18" fmla="*/ 315 w 630"/>
              <a:gd name="T19" fmla="*/ 19 h 630"/>
              <a:gd name="T20" fmla="*/ 315 w 630"/>
              <a:gd name="T21" fmla="*/ 0 h 630"/>
              <a:gd name="T22" fmla="*/ 0 w 630"/>
              <a:gd name="T23" fmla="*/ 315 h 630"/>
              <a:gd name="T24" fmla="*/ 315 w 630"/>
              <a:gd name="T25" fmla="*/ 630 h 630"/>
              <a:gd name="T26" fmla="*/ 315 w 630"/>
              <a:gd name="T27" fmla="*/ 611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30" h="630">
                <a:moveTo>
                  <a:pt x="315" y="19"/>
                </a:moveTo>
                <a:cubicBezTo>
                  <a:pt x="479" y="19"/>
                  <a:pt x="611" y="152"/>
                  <a:pt x="611" y="315"/>
                </a:cubicBezTo>
                <a:cubicBezTo>
                  <a:pt x="611" y="479"/>
                  <a:pt x="479" y="611"/>
                  <a:pt x="315" y="611"/>
                </a:cubicBezTo>
                <a:cubicBezTo>
                  <a:pt x="315" y="630"/>
                  <a:pt x="315" y="630"/>
                  <a:pt x="315" y="630"/>
                </a:cubicBezTo>
                <a:cubicBezTo>
                  <a:pt x="489" y="630"/>
                  <a:pt x="630" y="489"/>
                  <a:pt x="630" y="315"/>
                </a:cubicBezTo>
                <a:cubicBezTo>
                  <a:pt x="630" y="141"/>
                  <a:pt x="489" y="0"/>
                  <a:pt x="315" y="0"/>
                </a:cubicBezTo>
                <a:lnTo>
                  <a:pt x="315" y="19"/>
                </a:lnTo>
                <a:close/>
                <a:moveTo>
                  <a:pt x="315" y="611"/>
                </a:moveTo>
                <a:cubicBezTo>
                  <a:pt x="152" y="611"/>
                  <a:pt x="19" y="479"/>
                  <a:pt x="19" y="315"/>
                </a:cubicBezTo>
                <a:cubicBezTo>
                  <a:pt x="19" y="152"/>
                  <a:pt x="152" y="19"/>
                  <a:pt x="315" y="19"/>
                </a:cubicBezTo>
                <a:cubicBezTo>
                  <a:pt x="315" y="0"/>
                  <a:pt x="315" y="0"/>
                  <a:pt x="315" y="0"/>
                </a:cubicBezTo>
                <a:cubicBezTo>
                  <a:pt x="141" y="0"/>
                  <a:pt x="0" y="141"/>
                  <a:pt x="0" y="315"/>
                </a:cubicBezTo>
                <a:cubicBezTo>
                  <a:pt x="0" y="489"/>
                  <a:pt x="141" y="630"/>
                  <a:pt x="315" y="630"/>
                </a:cubicBezTo>
                <a:lnTo>
                  <a:pt x="315" y="611"/>
                </a:lnTo>
                <a:close/>
              </a:path>
            </a:pathLst>
          </a:custGeom>
          <a:solidFill>
            <a:schemeClr val="bg1">
              <a:lumMod val="95000"/>
              <a:alpha val="61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6" name="íśḻíḑè">
            <a:extLst>
              <a:ext uri="{FF2B5EF4-FFF2-40B4-BE49-F238E27FC236}">
                <a16:creationId xmlns:a16="http://schemas.microsoft.com/office/drawing/2014/main" id="{6A1D1F98-E4C4-44F2-9CE4-14DE1D9987AF}"/>
              </a:ext>
            </a:extLst>
          </p:cNvPr>
          <p:cNvSpPr/>
          <p:nvPr/>
        </p:nvSpPr>
        <p:spPr bwMode="auto">
          <a:xfrm>
            <a:off x="9905048" y="5283385"/>
            <a:ext cx="1615441" cy="1574615"/>
          </a:xfrm>
          <a:custGeom>
            <a:avLst/>
            <a:gdLst>
              <a:gd name="connsiteX0" fmla="*/ 246478 w 1376883"/>
              <a:gd name="connsiteY0" fmla="*/ 0 h 1342086"/>
              <a:gd name="connsiteX1" fmla="*/ 1376883 w 1376883"/>
              <a:gd name="connsiteY1" fmla="*/ 1342086 h 1342086"/>
              <a:gd name="connsiteX2" fmla="*/ 964218 w 1376883"/>
              <a:gd name="connsiteY2" fmla="*/ 1342086 h 1342086"/>
              <a:gd name="connsiteX3" fmla="*/ 0 w 1376883"/>
              <a:gd name="connsiteY3" fmla="*/ 201522 h 134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6883" h="1342086">
                <a:moveTo>
                  <a:pt x="246478" y="0"/>
                </a:moveTo>
                <a:lnTo>
                  <a:pt x="1376883" y="1342086"/>
                </a:lnTo>
                <a:lnTo>
                  <a:pt x="964218" y="1342086"/>
                </a:lnTo>
                <a:lnTo>
                  <a:pt x="0" y="20152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7" name="íṥľîḍè">
            <a:extLst>
              <a:ext uri="{FF2B5EF4-FFF2-40B4-BE49-F238E27FC236}">
                <a16:creationId xmlns:a16="http://schemas.microsoft.com/office/drawing/2014/main" id="{751E290B-57E5-4FE1-A2A3-6DDB2E4EA7A7}"/>
              </a:ext>
            </a:extLst>
          </p:cNvPr>
          <p:cNvSpPr/>
          <p:nvPr/>
        </p:nvSpPr>
        <p:spPr bwMode="auto">
          <a:xfrm>
            <a:off x="9805015" y="5166985"/>
            <a:ext cx="547445" cy="505614"/>
          </a:xfrm>
          <a:custGeom>
            <a:avLst/>
            <a:gdLst>
              <a:gd name="T0" fmla="*/ 79 w 104"/>
              <a:gd name="T1" fmla="*/ 0 h 96"/>
              <a:gd name="T2" fmla="*/ 0 w 104"/>
              <a:gd name="T3" fmla="*/ 65 h 96"/>
              <a:gd name="T4" fmla="*/ 25 w 104"/>
              <a:gd name="T5" fmla="*/ 96 h 96"/>
              <a:gd name="T6" fmla="*/ 104 w 104"/>
              <a:gd name="T7" fmla="*/ 31 h 96"/>
              <a:gd name="T8" fmla="*/ 79 w 104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96">
                <a:moveTo>
                  <a:pt x="79" y="0"/>
                </a:moveTo>
                <a:cubicBezTo>
                  <a:pt x="0" y="65"/>
                  <a:pt x="0" y="65"/>
                  <a:pt x="0" y="65"/>
                </a:cubicBezTo>
                <a:cubicBezTo>
                  <a:pt x="25" y="96"/>
                  <a:pt x="25" y="96"/>
                  <a:pt x="25" y="96"/>
                </a:cubicBezTo>
                <a:cubicBezTo>
                  <a:pt x="63" y="85"/>
                  <a:pt x="89" y="63"/>
                  <a:pt x="104" y="31"/>
                </a:cubicBezTo>
                <a:lnTo>
                  <a:pt x="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8" name="iŝḻîḋê">
            <a:extLst>
              <a:ext uri="{FF2B5EF4-FFF2-40B4-BE49-F238E27FC236}">
                <a16:creationId xmlns:a16="http://schemas.microsoft.com/office/drawing/2014/main" id="{6D1244E0-B698-434C-A6A1-E8A29B09F20A}"/>
              </a:ext>
            </a:extLst>
          </p:cNvPr>
          <p:cNvSpPr/>
          <p:nvPr/>
        </p:nvSpPr>
        <p:spPr bwMode="auto">
          <a:xfrm>
            <a:off x="7065972" y="2424304"/>
            <a:ext cx="3824840" cy="3348326"/>
          </a:xfrm>
          <a:custGeom>
            <a:avLst/>
            <a:gdLst>
              <a:gd name="T0" fmla="*/ 363 w 726"/>
              <a:gd name="T1" fmla="*/ 636 h 636"/>
              <a:gd name="T2" fmla="*/ 516 w 726"/>
              <a:gd name="T3" fmla="*/ 597 h 636"/>
              <a:gd name="T4" fmla="*/ 642 w 726"/>
              <a:gd name="T5" fmla="*/ 166 h 636"/>
              <a:gd name="T6" fmla="*/ 363 w 726"/>
              <a:gd name="T7" fmla="*/ 0 h 636"/>
              <a:gd name="T8" fmla="*/ 363 w 726"/>
              <a:gd name="T9" fmla="*/ 18 h 636"/>
              <a:gd name="T10" fmla="*/ 627 w 726"/>
              <a:gd name="T11" fmla="*/ 174 h 636"/>
              <a:gd name="T12" fmla="*/ 507 w 726"/>
              <a:gd name="T13" fmla="*/ 582 h 636"/>
              <a:gd name="T14" fmla="*/ 363 w 726"/>
              <a:gd name="T15" fmla="*/ 618 h 636"/>
              <a:gd name="T16" fmla="*/ 363 w 726"/>
              <a:gd name="T17" fmla="*/ 636 h 636"/>
              <a:gd name="T18" fmla="*/ 211 w 726"/>
              <a:gd name="T19" fmla="*/ 39 h 636"/>
              <a:gd name="T20" fmla="*/ 84 w 726"/>
              <a:gd name="T21" fmla="*/ 471 h 636"/>
              <a:gd name="T22" fmla="*/ 363 w 726"/>
              <a:gd name="T23" fmla="*/ 636 h 636"/>
              <a:gd name="T24" fmla="*/ 363 w 726"/>
              <a:gd name="T25" fmla="*/ 618 h 636"/>
              <a:gd name="T26" fmla="*/ 100 w 726"/>
              <a:gd name="T27" fmla="*/ 462 h 636"/>
              <a:gd name="T28" fmla="*/ 219 w 726"/>
              <a:gd name="T29" fmla="*/ 55 h 636"/>
              <a:gd name="T30" fmla="*/ 363 w 726"/>
              <a:gd name="T31" fmla="*/ 18 h 636"/>
              <a:gd name="T32" fmla="*/ 363 w 726"/>
              <a:gd name="T33" fmla="*/ 0 h 636"/>
              <a:gd name="T34" fmla="*/ 211 w 726"/>
              <a:gd name="T35" fmla="*/ 39 h 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26" h="636">
                <a:moveTo>
                  <a:pt x="363" y="636"/>
                </a:moveTo>
                <a:cubicBezTo>
                  <a:pt x="415" y="636"/>
                  <a:pt x="467" y="623"/>
                  <a:pt x="516" y="597"/>
                </a:cubicBezTo>
                <a:cubicBezTo>
                  <a:pt x="670" y="513"/>
                  <a:pt x="726" y="320"/>
                  <a:pt x="642" y="166"/>
                </a:cubicBezTo>
                <a:cubicBezTo>
                  <a:pt x="584" y="60"/>
                  <a:pt x="476" y="0"/>
                  <a:pt x="363" y="0"/>
                </a:cubicBezTo>
                <a:cubicBezTo>
                  <a:pt x="363" y="18"/>
                  <a:pt x="363" y="18"/>
                  <a:pt x="363" y="18"/>
                </a:cubicBezTo>
                <a:cubicBezTo>
                  <a:pt x="469" y="18"/>
                  <a:pt x="572" y="74"/>
                  <a:pt x="627" y="174"/>
                </a:cubicBezTo>
                <a:cubicBezTo>
                  <a:pt x="706" y="320"/>
                  <a:pt x="653" y="502"/>
                  <a:pt x="507" y="582"/>
                </a:cubicBezTo>
                <a:cubicBezTo>
                  <a:pt x="462" y="607"/>
                  <a:pt x="412" y="619"/>
                  <a:pt x="363" y="618"/>
                </a:cubicBezTo>
                <a:lnTo>
                  <a:pt x="363" y="636"/>
                </a:lnTo>
                <a:close/>
                <a:moveTo>
                  <a:pt x="211" y="39"/>
                </a:moveTo>
                <a:cubicBezTo>
                  <a:pt x="57" y="124"/>
                  <a:pt x="0" y="317"/>
                  <a:pt x="84" y="471"/>
                </a:cubicBezTo>
                <a:cubicBezTo>
                  <a:pt x="142" y="576"/>
                  <a:pt x="251" y="636"/>
                  <a:pt x="363" y="636"/>
                </a:cubicBezTo>
                <a:cubicBezTo>
                  <a:pt x="363" y="618"/>
                  <a:pt x="363" y="618"/>
                  <a:pt x="363" y="618"/>
                </a:cubicBezTo>
                <a:cubicBezTo>
                  <a:pt x="257" y="618"/>
                  <a:pt x="154" y="562"/>
                  <a:pt x="100" y="462"/>
                </a:cubicBezTo>
                <a:cubicBezTo>
                  <a:pt x="20" y="317"/>
                  <a:pt x="74" y="134"/>
                  <a:pt x="219" y="55"/>
                </a:cubicBezTo>
                <a:cubicBezTo>
                  <a:pt x="265" y="30"/>
                  <a:pt x="315" y="18"/>
                  <a:pt x="363" y="18"/>
                </a:cubicBezTo>
                <a:cubicBezTo>
                  <a:pt x="363" y="0"/>
                  <a:pt x="363" y="0"/>
                  <a:pt x="363" y="0"/>
                </a:cubicBezTo>
                <a:cubicBezTo>
                  <a:pt x="312" y="0"/>
                  <a:pt x="259" y="13"/>
                  <a:pt x="211" y="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lc="http://schemas.openxmlformats.org/drawingml/2006/lockedCanvas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ïšļîḓê">
            <a:extLst>
              <a:ext uri="{FF2B5EF4-FFF2-40B4-BE49-F238E27FC236}">
                <a16:creationId xmlns:a16="http://schemas.microsoft.com/office/drawing/2014/main" id="{F540313B-D885-4240-9406-ED27310EB722}"/>
              </a:ext>
            </a:extLst>
          </p:cNvPr>
          <p:cNvSpPr txBox="1"/>
          <p:nvPr/>
        </p:nvSpPr>
        <p:spPr>
          <a:xfrm>
            <a:off x="9033962" y="4056315"/>
            <a:ext cx="554299" cy="28909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altLang="zh-CN" sz="1200" dirty="0">
                <a:solidFill>
                  <a:schemeClr val="accent1"/>
                </a:solidFill>
                <a:latin typeface="Impact" panose="020B0806030902050204" pitchFamily="34" charset="0"/>
              </a:rPr>
              <a:t>2018</a:t>
            </a:r>
            <a:endParaRPr lang="zh-CN" altLang="en-US" sz="1200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29" name="ís1ïďé">
            <a:extLst>
              <a:ext uri="{FF2B5EF4-FFF2-40B4-BE49-F238E27FC236}">
                <a16:creationId xmlns:a16="http://schemas.microsoft.com/office/drawing/2014/main" id="{D19454B7-01E8-4C6A-A526-B8B79E50AECE}"/>
              </a:ext>
            </a:extLst>
          </p:cNvPr>
          <p:cNvSpPr txBox="1"/>
          <p:nvPr/>
        </p:nvSpPr>
        <p:spPr>
          <a:xfrm>
            <a:off x="8317163" y="3803750"/>
            <a:ext cx="1298458" cy="178516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1200" b="1" dirty="0">
                <a:solidFill>
                  <a:schemeClr val="accent1"/>
                </a:solidFill>
              </a:rPr>
              <a:t>Graduation thesis </a:t>
            </a:r>
            <a:endParaRPr lang="zh-CN" altLang="en-US" sz="1200" b="1" dirty="0">
              <a:solidFill>
                <a:schemeClr val="accent1"/>
              </a:solidFill>
            </a:endParaRPr>
          </a:p>
        </p:txBody>
      </p:sp>
      <p:sp>
        <p:nvSpPr>
          <p:cNvPr id="30" name="ïşḻïḋè">
            <a:extLst>
              <a:ext uri="{FF2B5EF4-FFF2-40B4-BE49-F238E27FC236}">
                <a16:creationId xmlns:a16="http://schemas.microsoft.com/office/drawing/2014/main" id="{4B442599-30E6-472F-86BB-EE8BD6A90DE7}"/>
              </a:ext>
            </a:extLst>
          </p:cNvPr>
          <p:cNvSpPr txBox="1"/>
          <p:nvPr/>
        </p:nvSpPr>
        <p:spPr>
          <a:xfrm>
            <a:off x="8318353" y="4024335"/>
            <a:ext cx="643235" cy="34523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DEFENSE</a:t>
            </a:r>
            <a:endParaRPr lang="zh-CN" altLang="en-US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1" name="i$ļiḍé">
            <a:extLst>
              <a:ext uri="{FF2B5EF4-FFF2-40B4-BE49-F238E27FC236}">
                <a16:creationId xmlns:a16="http://schemas.microsoft.com/office/drawing/2014/main" id="{3145E40B-84AD-4F1E-AE9A-66C3D579FE11}"/>
              </a:ext>
            </a:extLst>
          </p:cNvPr>
          <p:cNvSpPr/>
          <p:nvPr/>
        </p:nvSpPr>
        <p:spPr>
          <a:xfrm>
            <a:off x="8997775" y="4024335"/>
            <a:ext cx="626673" cy="353054"/>
          </a:xfrm>
          <a:prstGeom prst="rect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solidFill>
                <a:schemeClr val="accent1"/>
              </a:solidFill>
            </a:endParaRPr>
          </a:p>
        </p:txBody>
      </p:sp>
      <p:sp>
        <p:nvSpPr>
          <p:cNvPr id="8" name="ïşḻïḓè">
            <a:extLst>
              <a:ext uri="{FF2B5EF4-FFF2-40B4-BE49-F238E27FC236}">
                <a16:creationId xmlns:a16="http://schemas.microsoft.com/office/drawing/2014/main" id="{D50B4447-E4F2-4F72-957D-2CC92F86287D}"/>
              </a:ext>
            </a:extLst>
          </p:cNvPr>
          <p:cNvSpPr/>
          <p:nvPr/>
        </p:nvSpPr>
        <p:spPr>
          <a:xfrm>
            <a:off x="687278" y="1576652"/>
            <a:ext cx="5764376" cy="116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anchor="t" anchorCtr="0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400" dirty="0"/>
              <a:t>Unified fonts make reading more fluent.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400" dirty="0"/>
              <a:t>Theme color makes PPT more convenient to change.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zh-CN" sz="1400" dirty="0"/>
              <a:t>Adjust the spacing to adapt to Chinese typesetting, use the reference line in PPT.</a:t>
            </a:r>
          </a:p>
        </p:txBody>
      </p:sp>
      <p:sp>
        <p:nvSpPr>
          <p:cNvPr id="9" name="ísḻïdé">
            <a:extLst>
              <a:ext uri="{FF2B5EF4-FFF2-40B4-BE49-F238E27FC236}">
                <a16:creationId xmlns:a16="http://schemas.microsoft.com/office/drawing/2014/main" id="{27D6B294-8CEB-4033-9273-8D3819281482}"/>
              </a:ext>
            </a:extLst>
          </p:cNvPr>
          <p:cNvSpPr txBox="1"/>
          <p:nvPr/>
        </p:nvSpPr>
        <p:spPr bwMode="auto">
          <a:xfrm>
            <a:off x="687278" y="1134847"/>
            <a:ext cx="5750240" cy="44180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2000" b="1" dirty="0"/>
              <a:t>Text here</a:t>
            </a:r>
          </a:p>
        </p:txBody>
      </p:sp>
      <p:sp>
        <p:nvSpPr>
          <p:cNvPr id="24" name="îşļiďè">
            <a:extLst>
              <a:ext uri="{FF2B5EF4-FFF2-40B4-BE49-F238E27FC236}">
                <a16:creationId xmlns:a16="http://schemas.microsoft.com/office/drawing/2014/main" id="{105DD5D1-CF05-4EBF-B214-B1491B099014}"/>
              </a:ext>
            </a:extLst>
          </p:cNvPr>
          <p:cNvSpPr/>
          <p:nvPr/>
        </p:nvSpPr>
        <p:spPr bwMode="auto">
          <a:xfrm>
            <a:off x="729976" y="3724480"/>
            <a:ext cx="103088" cy="1030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25" name="íṥļïḓè">
            <a:extLst>
              <a:ext uri="{FF2B5EF4-FFF2-40B4-BE49-F238E27FC236}">
                <a16:creationId xmlns:a16="http://schemas.microsoft.com/office/drawing/2014/main" id="{7C4532DC-6909-4D9C-A093-8630EF7E0281}"/>
              </a:ext>
            </a:extLst>
          </p:cNvPr>
          <p:cNvSpPr/>
          <p:nvPr/>
        </p:nvSpPr>
        <p:spPr bwMode="auto">
          <a:xfrm>
            <a:off x="921000" y="3589391"/>
            <a:ext cx="898658" cy="373267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Text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3" name="í$ľíḍe">
            <a:extLst>
              <a:ext uri="{FF2B5EF4-FFF2-40B4-BE49-F238E27FC236}">
                <a16:creationId xmlns:a16="http://schemas.microsoft.com/office/drawing/2014/main" id="{47227C42-EFB6-42D1-9B97-324507D7C8F5}"/>
              </a:ext>
            </a:extLst>
          </p:cNvPr>
          <p:cNvSpPr/>
          <p:nvPr/>
        </p:nvSpPr>
        <p:spPr bwMode="auto">
          <a:xfrm>
            <a:off x="1904243" y="3410324"/>
            <a:ext cx="3874362" cy="73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When you copy &amp; paste, choose "keep text only" option.</a:t>
            </a:r>
          </a:p>
        </p:txBody>
      </p:sp>
      <p:sp>
        <p:nvSpPr>
          <p:cNvPr id="20" name="íŝļïḑê">
            <a:extLst>
              <a:ext uri="{FF2B5EF4-FFF2-40B4-BE49-F238E27FC236}">
                <a16:creationId xmlns:a16="http://schemas.microsoft.com/office/drawing/2014/main" id="{1C2F08F5-27B2-47FD-8643-1E05D9194CEB}"/>
              </a:ext>
            </a:extLst>
          </p:cNvPr>
          <p:cNvSpPr/>
          <p:nvPr/>
        </p:nvSpPr>
        <p:spPr bwMode="auto">
          <a:xfrm>
            <a:off x="729976" y="5748999"/>
            <a:ext cx="103088" cy="1030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21" name="ïṡľïḍê">
            <a:extLst>
              <a:ext uri="{FF2B5EF4-FFF2-40B4-BE49-F238E27FC236}">
                <a16:creationId xmlns:a16="http://schemas.microsoft.com/office/drawing/2014/main" id="{CD803548-DA7F-4FA7-A7D8-65D4CF89DB98}"/>
              </a:ext>
            </a:extLst>
          </p:cNvPr>
          <p:cNvSpPr/>
          <p:nvPr/>
        </p:nvSpPr>
        <p:spPr bwMode="auto">
          <a:xfrm>
            <a:off x="921000" y="5613910"/>
            <a:ext cx="898658" cy="373267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Text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9" name="îşḻíḋè">
            <a:extLst>
              <a:ext uri="{FF2B5EF4-FFF2-40B4-BE49-F238E27FC236}">
                <a16:creationId xmlns:a16="http://schemas.microsoft.com/office/drawing/2014/main" id="{67982AB7-C6CE-403D-8C7F-41F115C7AFAC}"/>
              </a:ext>
            </a:extLst>
          </p:cNvPr>
          <p:cNvSpPr/>
          <p:nvPr/>
        </p:nvSpPr>
        <p:spPr bwMode="auto">
          <a:xfrm>
            <a:off x="1904243" y="5434843"/>
            <a:ext cx="3874362" cy="73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When you copy &amp; paste, choose "keep text only" option.</a:t>
            </a:r>
          </a:p>
        </p:txBody>
      </p:sp>
      <p:sp>
        <p:nvSpPr>
          <p:cNvPr id="16" name="ïsliḓê">
            <a:extLst>
              <a:ext uri="{FF2B5EF4-FFF2-40B4-BE49-F238E27FC236}">
                <a16:creationId xmlns:a16="http://schemas.microsoft.com/office/drawing/2014/main" id="{E0AEE2B2-C22A-473B-B8F1-580982DC7C7B}"/>
              </a:ext>
            </a:extLst>
          </p:cNvPr>
          <p:cNvSpPr/>
          <p:nvPr/>
        </p:nvSpPr>
        <p:spPr bwMode="auto">
          <a:xfrm>
            <a:off x="729976" y="4736740"/>
            <a:ext cx="103088" cy="1030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dk1"/>
              </a:solidFill>
            </a:endParaRPr>
          </a:p>
        </p:txBody>
      </p:sp>
      <p:sp>
        <p:nvSpPr>
          <p:cNvPr id="17" name="iSlîḑé">
            <a:extLst>
              <a:ext uri="{FF2B5EF4-FFF2-40B4-BE49-F238E27FC236}">
                <a16:creationId xmlns:a16="http://schemas.microsoft.com/office/drawing/2014/main" id="{70DDA3AC-4366-4703-8440-9F51902DB537}"/>
              </a:ext>
            </a:extLst>
          </p:cNvPr>
          <p:cNvSpPr/>
          <p:nvPr/>
        </p:nvSpPr>
        <p:spPr bwMode="auto">
          <a:xfrm>
            <a:off x="921000" y="4601651"/>
            <a:ext cx="898658" cy="373267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</a:rPr>
              <a:t>Text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15" name="ïşḷïḑè">
            <a:extLst>
              <a:ext uri="{FF2B5EF4-FFF2-40B4-BE49-F238E27FC236}">
                <a16:creationId xmlns:a16="http://schemas.microsoft.com/office/drawing/2014/main" id="{9EB35683-3CF8-4EC7-8BD0-53B44B02A44E}"/>
              </a:ext>
            </a:extLst>
          </p:cNvPr>
          <p:cNvSpPr/>
          <p:nvPr/>
        </p:nvSpPr>
        <p:spPr bwMode="auto">
          <a:xfrm>
            <a:off x="1904243" y="4422584"/>
            <a:ext cx="3874362" cy="73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6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When you copy &amp; paste, choose "keep text only" option.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12522C70-F3B6-4A4A-AC0D-2A38CAC84904}"/>
              </a:ext>
            </a:extLst>
          </p:cNvPr>
          <p:cNvCxnSpPr>
            <a:cxnSpLocks/>
          </p:cNvCxnSpPr>
          <p:nvPr/>
        </p:nvCxnSpPr>
        <p:spPr>
          <a:xfrm>
            <a:off x="729976" y="3110039"/>
            <a:ext cx="559102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119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13" name="íṡľîḍe"/>
          <p:cNvSpPr/>
          <p:nvPr/>
        </p:nvSpPr>
        <p:spPr>
          <a:xfrm>
            <a:off x="887291" y="1639140"/>
            <a:ext cx="10417419" cy="4213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4" name="íṩľíḑé"/>
          <p:cNvSpPr/>
          <p:nvPr/>
        </p:nvSpPr>
        <p:spPr>
          <a:xfrm>
            <a:off x="887289" y="1704353"/>
            <a:ext cx="2249667" cy="69561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tx1"/>
                </a:solidFill>
              </a:rPr>
              <a:t>关键词</a:t>
            </a:r>
          </a:p>
        </p:txBody>
      </p:sp>
      <p:sp>
        <p:nvSpPr>
          <p:cNvPr id="15" name="íŝľïdê"/>
          <p:cNvSpPr/>
          <p:nvPr/>
        </p:nvSpPr>
        <p:spPr>
          <a:xfrm>
            <a:off x="3136960" y="1681277"/>
            <a:ext cx="8167751" cy="317378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 fontScale="92500" lnSpcReduction="20000"/>
          </a:bodyPr>
          <a:lstStyle/>
          <a:p>
            <a:pPr algn="ctr"/>
            <a:r>
              <a:rPr lang="zh-CN" altLang="en-US" b="1">
                <a:solidFill>
                  <a:schemeClr val="tx1"/>
                </a:solidFill>
              </a:rPr>
              <a:t>标题文本预设</a:t>
            </a:r>
          </a:p>
        </p:txBody>
      </p:sp>
      <p:sp>
        <p:nvSpPr>
          <p:cNvPr id="118" name="îSļíḍé"/>
          <p:cNvSpPr/>
          <p:nvPr/>
        </p:nvSpPr>
        <p:spPr>
          <a:xfrm>
            <a:off x="10915772" y="2001324"/>
            <a:ext cx="388939" cy="398638"/>
          </a:xfrm>
          <a:prstGeom prst="rect">
            <a:avLst/>
          </a:prstGeom>
          <a:solidFill>
            <a:srgbClr val="EAEAEA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1400">
                <a:solidFill>
                  <a:schemeClr val="bg1">
                    <a:lumMod val="65000"/>
                  </a:schemeClr>
                </a:solidFill>
              </a:rPr>
              <a:t>21</a:t>
            </a:r>
          </a:p>
        </p:txBody>
      </p:sp>
      <p:sp>
        <p:nvSpPr>
          <p:cNvPr id="119" name="iṡliḓê"/>
          <p:cNvSpPr/>
          <p:nvPr/>
        </p:nvSpPr>
        <p:spPr>
          <a:xfrm>
            <a:off x="10526831" y="2001324"/>
            <a:ext cx="388939" cy="39863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1400">
                <a:solidFill>
                  <a:schemeClr val="bg1">
                    <a:lumMod val="65000"/>
                  </a:schemeClr>
                </a:solidFill>
              </a:rPr>
              <a:t>20</a:t>
            </a:r>
          </a:p>
        </p:txBody>
      </p:sp>
      <p:sp>
        <p:nvSpPr>
          <p:cNvPr id="120" name="î$líḓe"/>
          <p:cNvSpPr/>
          <p:nvPr/>
        </p:nvSpPr>
        <p:spPr>
          <a:xfrm>
            <a:off x="10137891" y="2001324"/>
            <a:ext cx="388939" cy="398638"/>
          </a:xfrm>
          <a:prstGeom prst="rect">
            <a:avLst/>
          </a:prstGeom>
          <a:solidFill>
            <a:srgbClr val="EAEAEA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1400">
                <a:solidFill>
                  <a:schemeClr val="bg1">
                    <a:lumMod val="65000"/>
                  </a:schemeClr>
                </a:solidFill>
              </a:rPr>
              <a:t>19</a:t>
            </a:r>
          </a:p>
        </p:txBody>
      </p:sp>
      <p:sp>
        <p:nvSpPr>
          <p:cNvPr id="121" name="îs1íďê"/>
          <p:cNvSpPr/>
          <p:nvPr/>
        </p:nvSpPr>
        <p:spPr>
          <a:xfrm>
            <a:off x="9748950" y="2001324"/>
            <a:ext cx="388939" cy="39863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1400">
                <a:solidFill>
                  <a:schemeClr val="bg1">
                    <a:lumMod val="65000"/>
                  </a:schemeClr>
                </a:solidFill>
              </a:rPr>
              <a:t>18</a:t>
            </a:r>
          </a:p>
        </p:txBody>
      </p:sp>
      <p:sp>
        <p:nvSpPr>
          <p:cNvPr id="122" name="ïslîḍè"/>
          <p:cNvSpPr/>
          <p:nvPr/>
        </p:nvSpPr>
        <p:spPr>
          <a:xfrm>
            <a:off x="9360010" y="2000656"/>
            <a:ext cx="388939" cy="398638"/>
          </a:xfrm>
          <a:prstGeom prst="rect">
            <a:avLst/>
          </a:prstGeom>
          <a:solidFill>
            <a:srgbClr val="EAEAEA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1400">
                <a:solidFill>
                  <a:schemeClr val="bg1">
                    <a:lumMod val="65000"/>
                  </a:schemeClr>
                </a:solidFill>
              </a:rPr>
              <a:t>17</a:t>
            </a:r>
          </a:p>
        </p:txBody>
      </p:sp>
      <p:sp>
        <p:nvSpPr>
          <p:cNvPr id="123" name="íṩľîḍé"/>
          <p:cNvSpPr/>
          <p:nvPr/>
        </p:nvSpPr>
        <p:spPr>
          <a:xfrm>
            <a:off x="8971070" y="2000656"/>
            <a:ext cx="388939" cy="39863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1400">
                <a:solidFill>
                  <a:schemeClr val="bg1">
                    <a:lumMod val="65000"/>
                  </a:schemeClr>
                </a:solidFill>
              </a:rPr>
              <a:t>16</a:t>
            </a:r>
          </a:p>
        </p:txBody>
      </p:sp>
      <p:sp>
        <p:nvSpPr>
          <p:cNvPr id="124" name="ïšḻïḍe"/>
          <p:cNvSpPr/>
          <p:nvPr/>
        </p:nvSpPr>
        <p:spPr>
          <a:xfrm>
            <a:off x="8582129" y="2000656"/>
            <a:ext cx="388939" cy="398638"/>
          </a:xfrm>
          <a:prstGeom prst="rect">
            <a:avLst/>
          </a:prstGeom>
          <a:solidFill>
            <a:srgbClr val="EAEAEA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1400">
                <a:solidFill>
                  <a:schemeClr val="bg1">
                    <a:lumMod val="65000"/>
                  </a:schemeClr>
                </a:solidFill>
              </a:rPr>
              <a:t>15</a:t>
            </a:r>
          </a:p>
        </p:txBody>
      </p:sp>
      <p:sp>
        <p:nvSpPr>
          <p:cNvPr id="125" name="ïSḷíḓè"/>
          <p:cNvSpPr/>
          <p:nvPr/>
        </p:nvSpPr>
        <p:spPr>
          <a:xfrm>
            <a:off x="8193188" y="2000656"/>
            <a:ext cx="388939" cy="39863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1400">
                <a:solidFill>
                  <a:schemeClr val="bg1">
                    <a:lumMod val="65000"/>
                  </a:schemeClr>
                </a:solidFill>
              </a:rPr>
              <a:t>14</a:t>
            </a:r>
          </a:p>
        </p:txBody>
      </p:sp>
      <p:sp>
        <p:nvSpPr>
          <p:cNvPr id="126" name="í$1íḋê"/>
          <p:cNvSpPr/>
          <p:nvPr/>
        </p:nvSpPr>
        <p:spPr>
          <a:xfrm>
            <a:off x="7804247" y="2001324"/>
            <a:ext cx="388939" cy="398638"/>
          </a:xfrm>
          <a:prstGeom prst="rect">
            <a:avLst/>
          </a:prstGeom>
          <a:solidFill>
            <a:srgbClr val="EAEAEA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1400">
                <a:solidFill>
                  <a:schemeClr val="bg1">
                    <a:lumMod val="65000"/>
                  </a:schemeClr>
                </a:solidFill>
              </a:rPr>
              <a:t>13</a:t>
            </a:r>
          </a:p>
        </p:txBody>
      </p:sp>
      <p:sp>
        <p:nvSpPr>
          <p:cNvPr id="127" name="ïṡ1îḑè"/>
          <p:cNvSpPr/>
          <p:nvPr/>
        </p:nvSpPr>
        <p:spPr>
          <a:xfrm>
            <a:off x="7415307" y="2001324"/>
            <a:ext cx="388939" cy="39863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1400">
                <a:solidFill>
                  <a:schemeClr val="bg1">
                    <a:lumMod val="65000"/>
                  </a:schemeClr>
                </a:solidFill>
              </a:rPr>
              <a:t>12</a:t>
            </a:r>
          </a:p>
        </p:txBody>
      </p:sp>
      <p:sp>
        <p:nvSpPr>
          <p:cNvPr id="128" name="íṣḻïďe"/>
          <p:cNvSpPr/>
          <p:nvPr/>
        </p:nvSpPr>
        <p:spPr>
          <a:xfrm>
            <a:off x="7026367" y="2001324"/>
            <a:ext cx="388939" cy="398638"/>
          </a:xfrm>
          <a:prstGeom prst="rect">
            <a:avLst/>
          </a:prstGeom>
          <a:solidFill>
            <a:srgbClr val="EAEAEA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1400">
                <a:solidFill>
                  <a:schemeClr val="bg1">
                    <a:lumMod val="65000"/>
                  </a:schemeClr>
                </a:solidFill>
              </a:rPr>
              <a:t>11</a:t>
            </a:r>
          </a:p>
        </p:txBody>
      </p:sp>
      <p:sp>
        <p:nvSpPr>
          <p:cNvPr id="129" name="íSḻîḋê"/>
          <p:cNvSpPr/>
          <p:nvPr/>
        </p:nvSpPr>
        <p:spPr>
          <a:xfrm>
            <a:off x="6637426" y="2001324"/>
            <a:ext cx="388939" cy="39863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1400">
                <a:solidFill>
                  <a:schemeClr val="bg1">
                    <a:lumMod val="65000"/>
                  </a:schemeClr>
                </a:solidFill>
              </a:rPr>
              <a:t>10</a:t>
            </a:r>
          </a:p>
        </p:txBody>
      </p:sp>
      <p:sp>
        <p:nvSpPr>
          <p:cNvPr id="130" name="iŝḷiḍê"/>
          <p:cNvSpPr/>
          <p:nvPr/>
        </p:nvSpPr>
        <p:spPr>
          <a:xfrm>
            <a:off x="6248486" y="2000656"/>
            <a:ext cx="388939" cy="398638"/>
          </a:xfrm>
          <a:prstGeom prst="rect">
            <a:avLst/>
          </a:prstGeom>
          <a:solidFill>
            <a:srgbClr val="EAEAEA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1400">
                <a:solidFill>
                  <a:schemeClr val="bg1">
                    <a:lumMod val="65000"/>
                  </a:schemeClr>
                </a:solidFill>
              </a:rPr>
              <a:t>9</a:t>
            </a:r>
          </a:p>
        </p:txBody>
      </p:sp>
      <p:sp>
        <p:nvSpPr>
          <p:cNvPr id="131" name="iṡľïde"/>
          <p:cNvSpPr/>
          <p:nvPr/>
        </p:nvSpPr>
        <p:spPr>
          <a:xfrm>
            <a:off x="5859546" y="2000656"/>
            <a:ext cx="388939" cy="39863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1400">
                <a:solidFill>
                  <a:schemeClr val="bg1">
                    <a:lumMod val="65000"/>
                  </a:schemeClr>
                </a:solidFill>
              </a:rPr>
              <a:t>8</a:t>
            </a:r>
          </a:p>
        </p:txBody>
      </p:sp>
      <p:sp>
        <p:nvSpPr>
          <p:cNvPr id="132" name="íşlîďê"/>
          <p:cNvSpPr/>
          <p:nvPr/>
        </p:nvSpPr>
        <p:spPr>
          <a:xfrm>
            <a:off x="5470605" y="2000656"/>
            <a:ext cx="388939" cy="398638"/>
          </a:xfrm>
          <a:prstGeom prst="rect">
            <a:avLst/>
          </a:prstGeom>
          <a:solidFill>
            <a:srgbClr val="EAEAEA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1400">
                <a:solidFill>
                  <a:schemeClr val="bg1">
                    <a:lumMod val="65000"/>
                  </a:schemeClr>
                </a:solidFill>
              </a:rPr>
              <a:t>7</a:t>
            </a:r>
          </a:p>
        </p:txBody>
      </p:sp>
      <p:sp>
        <p:nvSpPr>
          <p:cNvPr id="133" name="íślîḍé"/>
          <p:cNvSpPr/>
          <p:nvPr/>
        </p:nvSpPr>
        <p:spPr>
          <a:xfrm>
            <a:off x="5081664" y="2000656"/>
            <a:ext cx="388939" cy="398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4" name="islîdé"/>
          <p:cNvSpPr/>
          <p:nvPr/>
        </p:nvSpPr>
        <p:spPr>
          <a:xfrm>
            <a:off x="5081662" y="2000656"/>
            <a:ext cx="388939" cy="39863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1400">
                <a:solidFill>
                  <a:schemeClr val="bg1">
                    <a:lumMod val="65000"/>
                  </a:schemeClr>
                </a:solidFill>
              </a:rPr>
              <a:t>6</a:t>
            </a:r>
          </a:p>
        </p:txBody>
      </p:sp>
      <p:sp>
        <p:nvSpPr>
          <p:cNvPr id="135" name="îŝḻiḋé"/>
          <p:cNvSpPr/>
          <p:nvPr/>
        </p:nvSpPr>
        <p:spPr>
          <a:xfrm>
            <a:off x="4692722" y="2000656"/>
            <a:ext cx="388939" cy="398638"/>
          </a:xfrm>
          <a:prstGeom prst="rect">
            <a:avLst/>
          </a:prstGeom>
          <a:solidFill>
            <a:srgbClr val="EAEAEA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1400">
                <a:solidFill>
                  <a:schemeClr val="bg1">
                    <a:lumMod val="65000"/>
                  </a:schemeClr>
                </a:solidFill>
              </a:rPr>
              <a:t>5</a:t>
            </a:r>
          </a:p>
        </p:txBody>
      </p:sp>
      <p:sp>
        <p:nvSpPr>
          <p:cNvPr id="136" name="iṧḻíḑè"/>
          <p:cNvSpPr/>
          <p:nvPr/>
        </p:nvSpPr>
        <p:spPr>
          <a:xfrm>
            <a:off x="4303781" y="2000656"/>
            <a:ext cx="388939" cy="39863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1400">
                <a:solidFill>
                  <a:schemeClr val="bg1">
                    <a:lumMod val="65000"/>
                  </a:schemeClr>
                </a:solidFill>
              </a:rPr>
              <a:t>4</a:t>
            </a:r>
          </a:p>
        </p:txBody>
      </p:sp>
      <p:sp>
        <p:nvSpPr>
          <p:cNvPr id="137" name="ïṣľïḍê"/>
          <p:cNvSpPr/>
          <p:nvPr/>
        </p:nvSpPr>
        <p:spPr>
          <a:xfrm>
            <a:off x="3914841" y="1999989"/>
            <a:ext cx="388939" cy="398638"/>
          </a:xfrm>
          <a:prstGeom prst="rect">
            <a:avLst/>
          </a:prstGeom>
          <a:solidFill>
            <a:srgbClr val="EAEAEA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1400">
                <a:solidFill>
                  <a:schemeClr val="bg1">
                    <a:lumMod val="65000"/>
                  </a:schemeClr>
                </a:solidFill>
              </a:rPr>
              <a:t>3</a:t>
            </a:r>
          </a:p>
        </p:txBody>
      </p:sp>
      <p:sp>
        <p:nvSpPr>
          <p:cNvPr id="138" name="iş1ïḋe"/>
          <p:cNvSpPr/>
          <p:nvPr/>
        </p:nvSpPr>
        <p:spPr>
          <a:xfrm>
            <a:off x="3525900" y="1999989"/>
            <a:ext cx="388939" cy="39863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1400">
                <a:solidFill>
                  <a:schemeClr val="bg1">
                    <a:lumMod val="65000"/>
                  </a:schemeClr>
                </a:solidFill>
              </a:rPr>
              <a:t>2</a:t>
            </a:r>
          </a:p>
        </p:txBody>
      </p:sp>
      <p:sp>
        <p:nvSpPr>
          <p:cNvPr id="139" name="îṣľiďè"/>
          <p:cNvSpPr/>
          <p:nvPr/>
        </p:nvSpPr>
        <p:spPr>
          <a:xfrm>
            <a:off x="3136960" y="1999989"/>
            <a:ext cx="388939" cy="398638"/>
          </a:xfrm>
          <a:prstGeom prst="rect">
            <a:avLst/>
          </a:prstGeom>
          <a:solidFill>
            <a:srgbClr val="EAEAEA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1400">
                <a:solidFill>
                  <a:schemeClr val="bg1">
                    <a:lumMod val="65000"/>
                  </a:schemeClr>
                </a:solidFill>
              </a:rPr>
              <a:t>1</a:t>
            </a:r>
          </a:p>
        </p:txBody>
      </p:sp>
      <p:sp>
        <p:nvSpPr>
          <p:cNvPr id="96" name="îṩlîḋè"/>
          <p:cNvSpPr/>
          <p:nvPr/>
        </p:nvSpPr>
        <p:spPr>
          <a:xfrm>
            <a:off x="10915771" y="2399963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7" name="í$ḷîḋe"/>
          <p:cNvSpPr/>
          <p:nvPr/>
        </p:nvSpPr>
        <p:spPr>
          <a:xfrm>
            <a:off x="10526830" y="2399963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8" name="isļïḑé"/>
          <p:cNvSpPr/>
          <p:nvPr/>
        </p:nvSpPr>
        <p:spPr>
          <a:xfrm>
            <a:off x="10137890" y="2399963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9" name="íśļíḑe"/>
          <p:cNvSpPr/>
          <p:nvPr/>
        </p:nvSpPr>
        <p:spPr>
          <a:xfrm>
            <a:off x="9748949" y="2399963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0" name="îṣļïḑé"/>
          <p:cNvSpPr/>
          <p:nvPr/>
        </p:nvSpPr>
        <p:spPr>
          <a:xfrm>
            <a:off x="9360009" y="2399295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1" name="isḷîḓe"/>
          <p:cNvSpPr/>
          <p:nvPr/>
        </p:nvSpPr>
        <p:spPr>
          <a:xfrm>
            <a:off x="8971069" y="2399295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2" name="ïśľiḑè"/>
          <p:cNvSpPr/>
          <p:nvPr/>
        </p:nvSpPr>
        <p:spPr>
          <a:xfrm>
            <a:off x="8582128" y="2399295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3" name="iṡļiďe"/>
          <p:cNvSpPr/>
          <p:nvPr/>
        </p:nvSpPr>
        <p:spPr>
          <a:xfrm>
            <a:off x="8193187" y="2399295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4" name="íŝḻîḓé"/>
          <p:cNvSpPr/>
          <p:nvPr/>
        </p:nvSpPr>
        <p:spPr>
          <a:xfrm>
            <a:off x="7804246" y="2399963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5" name="îśḻidé"/>
          <p:cNvSpPr/>
          <p:nvPr/>
        </p:nvSpPr>
        <p:spPr>
          <a:xfrm>
            <a:off x="7415306" y="2399963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6" name="ïṩļiḍe"/>
          <p:cNvSpPr/>
          <p:nvPr/>
        </p:nvSpPr>
        <p:spPr>
          <a:xfrm>
            <a:off x="7026366" y="2399963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7" name="íṡľîďè"/>
          <p:cNvSpPr/>
          <p:nvPr/>
        </p:nvSpPr>
        <p:spPr>
          <a:xfrm>
            <a:off x="6637425" y="2399963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8" name="í$ḷíde"/>
          <p:cNvSpPr/>
          <p:nvPr/>
        </p:nvSpPr>
        <p:spPr>
          <a:xfrm>
            <a:off x="6248485" y="2399295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9" name="íṥḷîḍê"/>
          <p:cNvSpPr/>
          <p:nvPr/>
        </p:nvSpPr>
        <p:spPr>
          <a:xfrm>
            <a:off x="5859545" y="2399295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0" name="îṥliďè"/>
          <p:cNvSpPr/>
          <p:nvPr/>
        </p:nvSpPr>
        <p:spPr>
          <a:xfrm>
            <a:off x="5470604" y="2399295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1" name="iṧ1ïḋe"/>
          <p:cNvSpPr/>
          <p:nvPr/>
        </p:nvSpPr>
        <p:spPr>
          <a:xfrm>
            <a:off x="5081663" y="2399295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2" name="îSḻíḓè"/>
          <p:cNvSpPr/>
          <p:nvPr/>
        </p:nvSpPr>
        <p:spPr>
          <a:xfrm>
            <a:off x="5081661" y="2399295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3" name="îšḷîḋé"/>
          <p:cNvSpPr/>
          <p:nvPr/>
        </p:nvSpPr>
        <p:spPr>
          <a:xfrm>
            <a:off x="4692721" y="2399295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4" name="ïś1îḓé"/>
          <p:cNvSpPr/>
          <p:nvPr/>
        </p:nvSpPr>
        <p:spPr>
          <a:xfrm>
            <a:off x="4303780" y="2399295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5" name="ïṡ1îḍê"/>
          <p:cNvSpPr/>
          <p:nvPr/>
        </p:nvSpPr>
        <p:spPr>
          <a:xfrm>
            <a:off x="3914840" y="2398628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6" name="ïsľiḋe"/>
          <p:cNvSpPr/>
          <p:nvPr/>
        </p:nvSpPr>
        <p:spPr>
          <a:xfrm>
            <a:off x="3525899" y="2398628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7" name="iṥ1îḓe"/>
          <p:cNvSpPr/>
          <p:nvPr/>
        </p:nvSpPr>
        <p:spPr>
          <a:xfrm>
            <a:off x="3136959" y="2398628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5" name="íSḷiďè"/>
          <p:cNvSpPr/>
          <p:nvPr/>
        </p:nvSpPr>
        <p:spPr>
          <a:xfrm>
            <a:off x="887291" y="2397961"/>
            <a:ext cx="2249668" cy="82670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tx1"/>
                </a:solidFill>
              </a:rPr>
              <a:t>关键词</a:t>
            </a:r>
          </a:p>
        </p:txBody>
      </p:sp>
      <p:sp>
        <p:nvSpPr>
          <p:cNvPr id="72" name="iSlîḋé"/>
          <p:cNvSpPr/>
          <p:nvPr/>
        </p:nvSpPr>
        <p:spPr>
          <a:xfrm>
            <a:off x="10915771" y="3226666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3" name="iṥ1îďê"/>
          <p:cNvSpPr/>
          <p:nvPr/>
        </p:nvSpPr>
        <p:spPr>
          <a:xfrm>
            <a:off x="10526830" y="3226666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4" name="işļïḑé"/>
          <p:cNvSpPr/>
          <p:nvPr/>
        </p:nvSpPr>
        <p:spPr>
          <a:xfrm>
            <a:off x="10137890" y="3226666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5" name="iṥļîḍê"/>
          <p:cNvSpPr/>
          <p:nvPr/>
        </p:nvSpPr>
        <p:spPr>
          <a:xfrm>
            <a:off x="9748949" y="3226666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6" name="î$ļiḍé"/>
          <p:cNvSpPr/>
          <p:nvPr/>
        </p:nvSpPr>
        <p:spPr>
          <a:xfrm>
            <a:off x="9360009" y="3225998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7" name="ïṣľîḓè"/>
          <p:cNvSpPr/>
          <p:nvPr/>
        </p:nvSpPr>
        <p:spPr>
          <a:xfrm>
            <a:off x="8971069" y="3225998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8" name="î$ḻïḓê"/>
          <p:cNvSpPr/>
          <p:nvPr/>
        </p:nvSpPr>
        <p:spPr>
          <a:xfrm>
            <a:off x="8582128" y="3225998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9" name="iŝļiḓé"/>
          <p:cNvSpPr/>
          <p:nvPr/>
        </p:nvSpPr>
        <p:spPr>
          <a:xfrm>
            <a:off x="8193187" y="3225998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0" name="îṡľiḋè"/>
          <p:cNvSpPr/>
          <p:nvPr/>
        </p:nvSpPr>
        <p:spPr>
          <a:xfrm>
            <a:off x="7804246" y="3226666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1" name="ïṡḷídê"/>
          <p:cNvSpPr/>
          <p:nvPr/>
        </p:nvSpPr>
        <p:spPr>
          <a:xfrm>
            <a:off x="7415306" y="3226666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2" name="i$1íḓe"/>
          <p:cNvSpPr/>
          <p:nvPr/>
        </p:nvSpPr>
        <p:spPr>
          <a:xfrm>
            <a:off x="7026366" y="3226666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3" name="íṩliḋè"/>
          <p:cNvSpPr/>
          <p:nvPr/>
        </p:nvSpPr>
        <p:spPr>
          <a:xfrm>
            <a:off x="6637425" y="3226666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4" name="î$ḷïḑé"/>
          <p:cNvSpPr/>
          <p:nvPr/>
        </p:nvSpPr>
        <p:spPr>
          <a:xfrm>
            <a:off x="6248485" y="3225998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5" name="iṡļïḍe"/>
          <p:cNvSpPr/>
          <p:nvPr/>
        </p:nvSpPr>
        <p:spPr>
          <a:xfrm>
            <a:off x="5859545" y="3225998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6" name="íŝľiḑè"/>
          <p:cNvSpPr/>
          <p:nvPr/>
        </p:nvSpPr>
        <p:spPr>
          <a:xfrm>
            <a:off x="5470604" y="3225998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7" name="îś1iďé"/>
          <p:cNvSpPr/>
          <p:nvPr/>
        </p:nvSpPr>
        <p:spPr>
          <a:xfrm>
            <a:off x="5081663" y="3225998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8" name="îšḻíḓe"/>
          <p:cNvSpPr/>
          <p:nvPr/>
        </p:nvSpPr>
        <p:spPr>
          <a:xfrm>
            <a:off x="5081661" y="3225998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9" name="íṩ1iḑe"/>
          <p:cNvSpPr/>
          <p:nvPr/>
        </p:nvSpPr>
        <p:spPr>
          <a:xfrm>
            <a:off x="4692721" y="3225998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0" name="îSḷïḋé"/>
          <p:cNvSpPr/>
          <p:nvPr/>
        </p:nvSpPr>
        <p:spPr>
          <a:xfrm>
            <a:off x="4303780" y="3225998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1" name="ísḷide"/>
          <p:cNvSpPr/>
          <p:nvPr/>
        </p:nvSpPr>
        <p:spPr>
          <a:xfrm>
            <a:off x="3914840" y="3225331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2" name="ïśḻïḍê"/>
          <p:cNvSpPr/>
          <p:nvPr/>
        </p:nvSpPr>
        <p:spPr>
          <a:xfrm>
            <a:off x="3525899" y="3225331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3" name="íṣlidé"/>
          <p:cNvSpPr/>
          <p:nvPr/>
        </p:nvSpPr>
        <p:spPr>
          <a:xfrm>
            <a:off x="3136959" y="3225331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1" name="îṧļíḍê"/>
          <p:cNvSpPr/>
          <p:nvPr/>
        </p:nvSpPr>
        <p:spPr>
          <a:xfrm>
            <a:off x="887291" y="3224664"/>
            <a:ext cx="2249668" cy="82670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tx1"/>
                </a:solidFill>
              </a:rPr>
              <a:t>关键词</a:t>
            </a:r>
          </a:p>
        </p:txBody>
      </p:sp>
      <p:sp>
        <p:nvSpPr>
          <p:cNvPr id="48" name="ïslíḍé"/>
          <p:cNvSpPr/>
          <p:nvPr/>
        </p:nvSpPr>
        <p:spPr>
          <a:xfrm>
            <a:off x="10915771" y="4051368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9" name="íṧ1íḑé"/>
          <p:cNvSpPr/>
          <p:nvPr/>
        </p:nvSpPr>
        <p:spPr>
          <a:xfrm>
            <a:off x="10526830" y="4051368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0" name="îṣḻïḑè"/>
          <p:cNvSpPr/>
          <p:nvPr/>
        </p:nvSpPr>
        <p:spPr>
          <a:xfrm>
            <a:off x="10137890" y="4051368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1" name="íṩ1iďê"/>
          <p:cNvSpPr/>
          <p:nvPr/>
        </p:nvSpPr>
        <p:spPr>
          <a:xfrm>
            <a:off x="9748949" y="4051368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2" name="îṥḻiḋè"/>
          <p:cNvSpPr/>
          <p:nvPr/>
        </p:nvSpPr>
        <p:spPr>
          <a:xfrm>
            <a:off x="9360009" y="4050700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3" name="iSḷïdê"/>
          <p:cNvSpPr/>
          <p:nvPr/>
        </p:nvSpPr>
        <p:spPr>
          <a:xfrm>
            <a:off x="8971069" y="4050700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4" name="ïṩḻíḍé"/>
          <p:cNvSpPr/>
          <p:nvPr/>
        </p:nvSpPr>
        <p:spPr>
          <a:xfrm>
            <a:off x="8582128" y="4050700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5" name="ïš1îḍè"/>
          <p:cNvSpPr/>
          <p:nvPr/>
        </p:nvSpPr>
        <p:spPr>
          <a:xfrm>
            <a:off x="8193187" y="4050700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6" name="ïṧlidê"/>
          <p:cNvSpPr/>
          <p:nvPr/>
        </p:nvSpPr>
        <p:spPr>
          <a:xfrm>
            <a:off x="7804246" y="4051368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7" name="ïṧlíḑê"/>
          <p:cNvSpPr/>
          <p:nvPr/>
        </p:nvSpPr>
        <p:spPr>
          <a:xfrm>
            <a:off x="7415306" y="4051368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8" name="îṡļïḋé"/>
          <p:cNvSpPr/>
          <p:nvPr/>
        </p:nvSpPr>
        <p:spPr>
          <a:xfrm>
            <a:off x="7026366" y="4051368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9" name="išļide"/>
          <p:cNvSpPr/>
          <p:nvPr/>
        </p:nvSpPr>
        <p:spPr>
          <a:xfrm>
            <a:off x="6637425" y="4051368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0" name="îS1íḍê"/>
          <p:cNvSpPr/>
          <p:nvPr/>
        </p:nvSpPr>
        <p:spPr>
          <a:xfrm>
            <a:off x="6248485" y="4050700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1" name="ïs1íḋè"/>
          <p:cNvSpPr/>
          <p:nvPr/>
        </p:nvSpPr>
        <p:spPr>
          <a:xfrm>
            <a:off x="5859545" y="4050700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2" name="iS1ïďè"/>
          <p:cNvSpPr/>
          <p:nvPr/>
        </p:nvSpPr>
        <p:spPr>
          <a:xfrm>
            <a:off x="5470604" y="4050700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3" name="îṥḷiḑe"/>
          <p:cNvSpPr/>
          <p:nvPr/>
        </p:nvSpPr>
        <p:spPr>
          <a:xfrm>
            <a:off x="5081663" y="4050700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4" name="iSļîḑé"/>
          <p:cNvSpPr/>
          <p:nvPr/>
        </p:nvSpPr>
        <p:spPr>
          <a:xfrm>
            <a:off x="5081661" y="4050700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5" name="ïšḷiḑê"/>
          <p:cNvSpPr/>
          <p:nvPr/>
        </p:nvSpPr>
        <p:spPr>
          <a:xfrm>
            <a:off x="4692721" y="4050700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6" name="ïṩľíḍé"/>
          <p:cNvSpPr/>
          <p:nvPr/>
        </p:nvSpPr>
        <p:spPr>
          <a:xfrm>
            <a:off x="4303780" y="4050700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7" name="îs1iḑè"/>
          <p:cNvSpPr/>
          <p:nvPr/>
        </p:nvSpPr>
        <p:spPr>
          <a:xfrm>
            <a:off x="3914840" y="4050033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8" name="íśḻíḍé"/>
          <p:cNvSpPr/>
          <p:nvPr/>
        </p:nvSpPr>
        <p:spPr>
          <a:xfrm>
            <a:off x="3525899" y="4050033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9" name="íṩľïḍè"/>
          <p:cNvSpPr/>
          <p:nvPr/>
        </p:nvSpPr>
        <p:spPr>
          <a:xfrm>
            <a:off x="3136959" y="4050033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7" name="íśļîḑè"/>
          <p:cNvSpPr/>
          <p:nvPr/>
        </p:nvSpPr>
        <p:spPr>
          <a:xfrm>
            <a:off x="887291" y="4049366"/>
            <a:ext cx="2249668" cy="82670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tx1"/>
                </a:solidFill>
              </a:rPr>
              <a:t>关键词</a:t>
            </a:r>
          </a:p>
        </p:txBody>
      </p:sp>
      <p:sp>
        <p:nvSpPr>
          <p:cNvPr id="24" name="ïşľiḓè"/>
          <p:cNvSpPr/>
          <p:nvPr/>
        </p:nvSpPr>
        <p:spPr>
          <a:xfrm>
            <a:off x="10915771" y="4878071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5" name="ï$1íḍé"/>
          <p:cNvSpPr/>
          <p:nvPr/>
        </p:nvSpPr>
        <p:spPr>
          <a:xfrm>
            <a:off x="10526830" y="4878071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ïşľídè"/>
          <p:cNvSpPr/>
          <p:nvPr/>
        </p:nvSpPr>
        <p:spPr>
          <a:xfrm>
            <a:off x="10137890" y="4878071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îṥľiḓe"/>
          <p:cNvSpPr/>
          <p:nvPr/>
        </p:nvSpPr>
        <p:spPr>
          <a:xfrm>
            <a:off x="9748949" y="4878071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îS1iďe"/>
          <p:cNvSpPr/>
          <p:nvPr/>
        </p:nvSpPr>
        <p:spPr>
          <a:xfrm>
            <a:off x="9360009" y="4877403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ïSļîḋé"/>
          <p:cNvSpPr/>
          <p:nvPr/>
        </p:nvSpPr>
        <p:spPr>
          <a:xfrm>
            <a:off x="8971069" y="4877403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ïṩľíḑe"/>
          <p:cNvSpPr/>
          <p:nvPr/>
        </p:nvSpPr>
        <p:spPr>
          <a:xfrm>
            <a:off x="8582128" y="4877403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1" name="íSḻïďè"/>
          <p:cNvSpPr/>
          <p:nvPr/>
        </p:nvSpPr>
        <p:spPr>
          <a:xfrm>
            <a:off x="8193187" y="4877403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2" name="ïslíde"/>
          <p:cNvSpPr/>
          <p:nvPr/>
        </p:nvSpPr>
        <p:spPr>
          <a:xfrm>
            <a:off x="7804246" y="4878071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3" name="iṣlíḍê"/>
          <p:cNvSpPr/>
          <p:nvPr/>
        </p:nvSpPr>
        <p:spPr>
          <a:xfrm>
            <a:off x="7415306" y="4878071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4" name="íṣľïḍè"/>
          <p:cNvSpPr/>
          <p:nvPr/>
        </p:nvSpPr>
        <p:spPr>
          <a:xfrm>
            <a:off x="7026366" y="4878071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5" name="iśḷïḑé"/>
          <p:cNvSpPr/>
          <p:nvPr/>
        </p:nvSpPr>
        <p:spPr>
          <a:xfrm>
            <a:off x="6637425" y="4878071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6" name="ïs1iḑê"/>
          <p:cNvSpPr/>
          <p:nvPr/>
        </p:nvSpPr>
        <p:spPr>
          <a:xfrm>
            <a:off x="6248485" y="4877403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7" name="iŝ1ïḋê"/>
          <p:cNvSpPr/>
          <p:nvPr/>
        </p:nvSpPr>
        <p:spPr>
          <a:xfrm>
            <a:off x="5859545" y="4877403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8" name="ïŝ1íḑé"/>
          <p:cNvSpPr/>
          <p:nvPr/>
        </p:nvSpPr>
        <p:spPr>
          <a:xfrm>
            <a:off x="5470604" y="4877403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9" name="íṡḻîdê"/>
          <p:cNvSpPr/>
          <p:nvPr/>
        </p:nvSpPr>
        <p:spPr>
          <a:xfrm>
            <a:off x="5081663" y="4877403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0" name="ïṥļîďé"/>
          <p:cNvSpPr/>
          <p:nvPr/>
        </p:nvSpPr>
        <p:spPr>
          <a:xfrm>
            <a:off x="5081661" y="4877403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1" name="îsļîḍê"/>
          <p:cNvSpPr/>
          <p:nvPr/>
        </p:nvSpPr>
        <p:spPr>
          <a:xfrm>
            <a:off x="4692721" y="4877403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2" name="ïšḻíḋé"/>
          <p:cNvSpPr/>
          <p:nvPr/>
        </p:nvSpPr>
        <p:spPr>
          <a:xfrm>
            <a:off x="4303780" y="4877403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3" name="îṥľîďé"/>
          <p:cNvSpPr/>
          <p:nvPr/>
        </p:nvSpPr>
        <p:spPr>
          <a:xfrm>
            <a:off x="3914840" y="4876736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4" name="íṥḷïḋe"/>
          <p:cNvSpPr/>
          <p:nvPr/>
        </p:nvSpPr>
        <p:spPr>
          <a:xfrm>
            <a:off x="3525899" y="4876736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45" name="î$1iḋe"/>
          <p:cNvSpPr/>
          <p:nvPr/>
        </p:nvSpPr>
        <p:spPr>
          <a:xfrm>
            <a:off x="3136959" y="4876736"/>
            <a:ext cx="388939" cy="82603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3" name="iṥḻíde"/>
          <p:cNvSpPr/>
          <p:nvPr/>
        </p:nvSpPr>
        <p:spPr>
          <a:xfrm>
            <a:off x="887291" y="4876069"/>
            <a:ext cx="2249668" cy="826703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tx1"/>
                </a:solidFill>
              </a:rPr>
              <a:t>关键词</a:t>
            </a:r>
          </a:p>
        </p:txBody>
      </p:sp>
      <p:sp>
        <p:nvSpPr>
          <p:cNvPr id="7" name="íṡliḍé"/>
          <p:cNvSpPr/>
          <p:nvPr/>
        </p:nvSpPr>
        <p:spPr>
          <a:xfrm>
            <a:off x="3525898" y="2698607"/>
            <a:ext cx="2722586" cy="2274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" name="îs1iďé"/>
          <p:cNvSpPr/>
          <p:nvPr/>
        </p:nvSpPr>
        <p:spPr>
          <a:xfrm>
            <a:off x="4692720" y="3534720"/>
            <a:ext cx="2722586" cy="2274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" name="íśļïḋè"/>
          <p:cNvSpPr/>
          <p:nvPr/>
        </p:nvSpPr>
        <p:spPr>
          <a:xfrm>
            <a:off x="8193186" y="3534720"/>
            <a:ext cx="1166822" cy="2274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ïŝḻíďe"/>
          <p:cNvSpPr/>
          <p:nvPr/>
        </p:nvSpPr>
        <p:spPr>
          <a:xfrm>
            <a:off x="4109309" y="4358754"/>
            <a:ext cx="4083876" cy="22741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1" name="ïṧļïḋé"/>
          <p:cNvSpPr/>
          <p:nvPr/>
        </p:nvSpPr>
        <p:spPr>
          <a:xfrm>
            <a:off x="3136956" y="5164639"/>
            <a:ext cx="2722587" cy="2274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" name="ïśľíḋé"/>
          <p:cNvSpPr/>
          <p:nvPr/>
        </p:nvSpPr>
        <p:spPr>
          <a:xfrm>
            <a:off x="7415302" y="5163671"/>
            <a:ext cx="3500467" cy="22741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455921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386408" y="2454918"/>
            <a:ext cx="5419185" cy="895350"/>
          </a:xfrm>
        </p:spPr>
        <p:txBody>
          <a:bodyPr/>
          <a:lstStyle/>
          <a:p>
            <a:r>
              <a:rPr lang="zh-CN" altLang="en-US" dirty="0"/>
              <a:t>论文总结与展望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386408" y="3403789"/>
            <a:ext cx="5419185" cy="1015623"/>
          </a:xfrm>
        </p:spPr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4" name="标题 4"/>
          <p:cNvSpPr txBox="1">
            <a:spLocks/>
          </p:cNvSpPr>
          <p:nvPr/>
        </p:nvSpPr>
        <p:spPr>
          <a:xfrm>
            <a:off x="2804454" y="1686379"/>
            <a:ext cx="6583092" cy="1263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600" dirty="0">
                <a:solidFill>
                  <a:srgbClr val="2D416C"/>
                </a:solidFill>
                <a:latin typeface="Impact" panose="020B0806030902050204" pitchFamily="34" charset="0"/>
              </a:rPr>
              <a:t>05</a:t>
            </a:r>
            <a:endParaRPr lang="zh-CN" altLang="en-US" sz="8000" dirty="0">
              <a:solidFill>
                <a:srgbClr val="2D416C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235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584024C0-B9E6-41C7-A1A5-303FAE3E41E9}"/>
              </a:ext>
            </a:extLst>
          </p:cNvPr>
          <p:cNvCxnSpPr>
            <a:cxnSpLocks/>
          </p:cNvCxnSpPr>
          <p:nvPr/>
        </p:nvCxnSpPr>
        <p:spPr>
          <a:xfrm>
            <a:off x="6096000" y="1130300"/>
            <a:ext cx="0" cy="5006975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iṡliḍe">
            <a:extLst>
              <a:ext uri="{FF2B5EF4-FFF2-40B4-BE49-F238E27FC236}">
                <a16:creationId xmlns:a16="http://schemas.microsoft.com/office/drawing/2014/main" id="{2194E30F-A232-4DC4-AAB6-03EAF044A15A}"/>
              </a:ext>
            </a:extLst>
          </p:cNvPr>
          <p:cNvSpPr/>
          <p:nvPr/>
        </p:nvSpPr>
        <p:spPr>
          <a:xfrm flipH="1">
            <a:off x="4044702" y="1435123"/>
            <a:ext cx="2051298" cy="521208"/>
          </a:xfrm>
          <a:prstGeom prst="homePlate">
            <a:avLst>
              <a:gd name="adj" fmla="val 8028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rtlCol="0" anchor="ctr">
            <a:normAutofit/>
          </a:bodyPr>
          <a:lstStyle/>
          <a:p>
            <a:pPr algn="r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43%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" name="ïSľíḓè">
            <a:extLst>
              <a:ext uri="{FF2B5EF4-FFF2-40B4-BE49-F238E27FC236}">
                <a16:creationId xmlns:a16="http://schemas.microsoft.com/office/drawing/2014/main" id="{022F76EF-045D-473D-B461-482BC24E8FA7}"/>
              </a:ext>
            </a:extLst>
          </p:cNvPr>
          <p:cNvSpPr txBox="1"/>
          <p:nvPr/>
        </p:nvSpPr>
        <p:spPr bwMode="auto">
          <a:xfrm>
            <a:off x="6096000" y="1489287"/>
            <a:ext cx="132088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 b="1" dirty="0"/>
              <a:t>Key words</a:t>
            </a:r>
          </a:p>
        </p:txBody>
      </p:sp>
      <p:sp>
        <p:nvSpPr>
          <p:cNvPr id="9" name="íŝḻîdé">
            <a:extLst>
              <a:ext uri="{FF2B5EF4-FFF2-40B4-BE49-F238E27FC236}">
                <a16:creationId xmlns:a16="http://schemas.microsoft.com/office/drawing/2014/main" id="{E2D9E9EC-42FD-4D60-8499-12AFE6344814}"/>
              </a:ext>
            </a:extLst>
          </p:cNvPr>
          <p:cNvSpPr/>
          <p:nvPr/>
        </p:nvSpPr>
        <p:spPr>
          <a:xfrm>
            <a:off x="6105143" y="2702357"/>
            <a:ext cx="2746250" cy="521208"/>
          </a:xfrm>
          <a:prstGeom prst="homePlate">
            <a:avLst>
              <a:gd name="adj" fmla="val 8028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68%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ïṡľïḑé">
            <a:extLst>
              <a:ext uri="{FF2B5EF4-FFF2-40B4-BE49-F238E27FC236}">
                <a16:creationId xmlns:a16="http://schemas.microsoft.com/office/drawing/2014/main" id="{D0C85B14-7CB6-4A8B-A9AD-55EA3C9FFF03}"/>
              </a:ext>
            </a:extLst>
          </p:cNvPr>
          <p:cNvSpPr txBox="1"/>
          <p:nvPr/>
        </p:nvSpPr>
        <p:spPr bwMode="auto">
          <a:xfrm>
            <a:off x="4775115" y="2756521"/>
            <a:ext cx="132088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 b="1" dirty="0"/>
              <a:t>Key words</a:t>
            </a:r>
          </a:p>
        </p:txBody>
      </p:sp>
      <p:sp>
        <p:nvSpPr>
          <p:cNvPr id="11" name="îŝlidê">
            <a:extLst>
              <a:ext uri="{FF2B5EF4-FFF2-40B4-BE49-F238E27FC236}">
                <a16:creationId xmlns:a16="http://schemas.microsoft.com/office/drawing/2014/main" id="{C7C3669C-A6A0-4E99-AA71-3C60DC36C93A}"/>
              </a:ext>
            </a:extLst>
          </p:cNvPr>
          <p:cNvSpPr/>
          <p:nvPr/>
        </p:nvSpPr>
        <p:spPr>
          <a:xfrm flipH="1">
            <a:off x="3081526" y="3937962"/>
            <a:ext cx="3014473" cy="521208"/>
          </a:xfrm>
          <a:prstGeom prst="homePlate">
            <a:avLst>
              <a:gd name="adj" fmla="val 8028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pPr algn="r"/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77%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îṩľíḋe">
            <a:extLst>
              <a:ext uri="{FF2B5EF4-FFF2-40B4-BE49-F238E27FC236}">
                <a16:creationId xmlns:a16="http://schemas.microsoft.com/office/drawing/2014/main" id="{2BD22CD8-3E68-4C56-8486-63385655D0E2}"/>
              </a:ext>
            </a:extLst>
          </p:cNvPr>
          <p:cNvSpPr txBox="1"/>
          <p:nvPr/>
        </p:nvSpPr>
        <p:spPr bwMode="auto">
          <a:xfrm>
            <a:off x="6096000" y="3992126"/>
            <a:ext cx="132088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 b="1" dirty="0"/>
              <a:t>Key words</a:t>
            </a:r>
          </a:p>
        </p:txBody>
      </p:sp>
      <p:sp>
        <p:nvSpPr>
          <p:cNvPr id="13" name="î$lïdê">
            <a:extLst>
              <a:ext uri="{FF2B5EF4-FFF2-40B4-BE49-F238E27FC236}">
                <a16:creationId xmlns:a16="http://schemas.microsoft.com/office/drawing/2014/main" id="{DDEE683C-C9F9-4B43-9502-D42E11FDCA2C}"/>
              </a:ext>
            </a:extLst>
          </p:cNvPr>
          <p:cNvSpPr/>
          <p:nvPr/>
        </p:nvSpPr>
        <p:spPr>
          <a:xfrm>
            <a:off x="6105144" y="5179926"/>
            <a:ext cx="2426195" cy="521208"/>
          </a:xfrm>
          <a:prstGeom prst="homePlate">
            <a:avLst>
              <a:gd name="adj" fmla="val 8028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Impact" panose="020B0806030902050204" pitchFamily="34" charset="0"/>
              </a:rPr>
              <a:t>56%</a:t>
            </a:r>
            <a:endParaRPr lang="zh-CN" altLang="en-US" sz="24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ís1iḑé">
            <a:extLst>
              <a:ext uri="{FF2B5EF4-FFF2-40B4-BE49-F238E27FC236}">
                <a16:creationId xmlns:a16="http://schemas.microsoft.com/office/drawing/2014/main" id="{D7376D3E-0D4D-4CB5-835E-13B2D97B5B60}"/>
              </a:ext>
            </a:extLst>
          </p:cNvPr>
          <p:cNvSpPr txBox="1"/>
          <p:nvPr/>
        </p:nvSpPr>
        <p:spPr bwMode="auto">
          <a:xfrm>
            <a:off x="4775115" y="5234090"/>
            <a:ext cx="1320883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200" b="1" dirty="0"/>
              <a:t>Key words</a:t>
            </a:r>
          </a:p>
        </p:txBody>
      </p:sp>
      <p:sp>
        <p:nvSpPr>
          <p:cNvPr id="15" name="ïšľîḓé">
            <a:extLst>
              <a:ext uri="{FF2B5EF4-FFF2-40B4-BE49-F238E27FC236}">
                <a16:creationId xmlns:a16="http://schemas.microsoft.com/office/drawing/2014/main" id="{1A5BD0B3-57C2-4798-AB52-24437917A045}"/>
              </a:ext>
            </a:extLst>
          </p:cNvPr>
          <p:cNvSpPr/>
          <p:nvPr/>
        </p:nvSpPr>
        <p:spPr bwMode="auto">
          <a:xfrm>
            <a:off x="669925" y="3731194"/>
            <a:ext cx="2475607" cy="969393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</p:txBody>
      </p:sp>
      <p:sp>
        <p:nvSpPr>
          <p:cNvPr id="16" name="íṩḷîḑê">
            <a:extLst>
              <a:ext uri="{FF2B5EF4-FFF2-40B4-BE49-F238E27FC236}">
                <a16:creationId xmlns:a16="http://schemas.microsoft.com/office/drawing/2014/main" id="{A37B6C59-74FF-4317-B4BC-D3A56253B579}"/>
              </a:ext>
            </a:extLst>
          </p:cNvPr>
          <p:cNvSpPr/>
          <p:nvPr/>
        </p:nvSpPr>
        <p:spPr bwMode="auto">
          <a:xfrm>
            <a:off x="669926" y="1211030"/>
            <a:ext cx="3050872" cy="969393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When you copy &amp; paste, choose "keep text only" option.</a:t>
            </a:r>
          </a:p>
        </p:txBody>
      </p:sp>
      <p:sp>
        <p:nvSpPr>
          <p:cNvPr id="17" name="ïŝ1íďè">
            <a:extLst>
              <a:ext uri="{FF2B5EF4-FFF2-40B4-BE49-F238E27FC236}">
                <a16:creationId xmlns:a16="http://schemas.microsoft.com/office/drawing/2014/main" id="{B9630077-BB31-4C84-B32F-B29998CD4ED1}"/>
              </a:ext>
            </a:extLst>
          </p:cNvPr>
          <p:cNvSpPr/>
          <p:nvPr/>
        </p:nvSpPr>
        <p:spPr bwMode="auto">
          <a:xfrm>
            <a:off x="9124122" y="2478264"/>
            <a:ext cx="2396365" cy="969393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</p:txBody>
      </p:sp>
      <p:sp>
        <p:nvSpPr>
          <p:cNvPr id="18" name="ïşľîďê">
            <a:extLst>
              <a:ext uri="{FF2B5EF4-FFF2-40B4-BE49-F238E27FC236}">
                <a16:creationId xmlns:a16="http://schemas.microsoft.com/office/drawing/2014/main" id="{932B7827-BBBD-481C-BCBD-567756CB2B26}"/>
              </a:ext>
            </a:extLst>
          </p:cNvPr>
          <p:cNvSpPr/>
          <p:nvPr/>
        </p:nvSpPr>
        <p:spPr bwMode="auto">
          <a:xfrm>
            <a:off x="8774237" y="4955833"/>
            <a:ext cx="2746250" cy="969393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When you copy &amp; paste, choose "keep text only" option.</a:t>
            </a:r>
          </a:p>
        </p:txBody>
      </p:sp>
      <p:sp>
        <p:nvSpPr>
          <p:cNvPr id="19" name="íşľîḍè">
            <a:extLst>
              <a:ext uri="{FF2B5EF4-FFF2-40B4-BE49-F238E27FC236}">
                <a16:creationId xmlns:a16="http://schemas.microsoft.com/office/drawing/2014/main" id="{B9617B4B-2508-4833-ADC9-0AEAF9A9D749}"/>
              </a:ext>
            </a:extLst>
          </p:cNvPr>
          <p:cNvSpPr/>
          <p:nvPr/>
        </p:nvSpPr>
        <p:spPr>
          <a:xfrm>
            <a:off x="3734270" y="1481336"/>
            <a:ext cx="431312" cy="431312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/>
              <a:t>Q1</a:t>
            </a:r>
            <a:endParaRPr lang="zh-CN" altLang="en-US" b="1" dirty="0"/>
          </a:p>
        </p:txBody>
      </p:sp>
      <p:sp>
        <p:nvSpPr>
          <p:cNvPr id="20" name="îṡlîḋe">
            <a:extLst>
              <a:ext uri="{FF2B5EF4-FFF2-40B4-BE49-F238E27FC236}">
                <a16:creationId xmlns:a16="http://schemas.microsoft.com/office/drawing/2014/main" id="{02C1ED32-76C1-4F61-8390-B0AB7A8F49EA}"/>
              </a:ext>
            </a:extLst>
          </p:cNvPr>
          <p:cNvSpPr/>
          <p:nvPr/>
        </p:nvSpPr>
        <p:spPr>
          <a:xfrm>
            <a:off x="2894887" y="4000234"/>
            <a:ext cx="431312" cy="431312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/>
              <a:t>Q3</a:t>
            </a:r>
            <a:endParaRPr lang="zh-CN" altLang="en-US" b="1" dirty="0"/>
          </a:p>
        </p:txBody>
      </p:sp>
      <p:sp>
        <p:nvSpPr>
          <p:cNvPr id="21" name="íşḷïdê">
            <a:extLst>
              <a:ext uri="{FF2B5EF4-FFF2-40B4-BE49-F238E27FC236}">
                <a16:creationId xmlns:a16="http://schemas.microsoft.com/office/drawing/2014/main" id="{4BF9B1AA-4C39-4D24-8D97-C6DEA6548C80}"/>
              </a:ext>
            </a:extLst>
          </p:cNvPr>
          <p:cNvSpPr/>
          <p:nvPr/>
        </p:nvSpPr>
        <p:spPr>
          <a:xfrm>
            <a:off x="8615156" y="2738089"/>
            <a:ext cx="431312" cy="431312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/>
              <a:t>Q2</a:t>
            </a:r>
            <a:endParaRPr lang="zh-CN" altLang="en-US" b="1" dirty="0"/>
          </a:p>
        </p:txBody>
      </p:sp>
      <p:sp>
        <p:nvSpPr>
          <p:cNvPr id="22" name="íSļíďè">
            <a:extLst>
              <a:ext uri="{FF2B5EF4-FFF2-40B4-BE49-F238E27FC236}">
                <a16:creationId xmlns:a16="http://schemas.microsoft.com/office/drawing/2014/main" id="{D2A32B78-DB65-4FE1-A28B-449F2164118B}"/>
              </a:ext>
            </a:extLst>
          </p:cNvPr>
          <p:cNvSpPr/>
          <p:nvPr/>
        </p:nvSpPr>
        <p:spPr>
          <a:xfrm>
            <a:off x="8255544" y="5209101"/>
            <a:ext cx="431312" cy="431312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775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/>
              <a:t>Q4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404478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ṡľïḑè">
            <a:extLst>
              <a:ext uri="{FF2B5EF4-FFF2-40B4-BE49-F238E27FC236}">
                <a16:creationId xmlns:a16="http://schemas.microsoft.com/office/drawing/2014/main" id="{48F70259-7598-4270-874A-6F50772D10F6}"/>
              </a:ext>
            </a:extLst>
          </p:cNvPr>
          <p:cNvSpPr txBox="1"/>
          <p:nvPr/>
        </p:nvSpPr>
        <p:spPr bwMode="auto">
          <a:xfrm>
            <a:off x="3510784" y="1780800"/>
            <a:ext cx="8009703" cy="4003616"/>
          </a:xfrm>
          <a:prstGeom prst="rect">
            <a:avLst/>
          </a:prstGeom>
          <a:noFill/>
        </p:spPr>
        <p:txBody>
          <a:bodyPr wrap="square" tIns="0" anchor="t">
            <a:no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742950" indent="-28575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4D4D4D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选题背景和研究意义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研究思路与研究方法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关键技术与实践难点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研究成果与应用前景</a:t>
            </a:r>
            <a:endParaRPr lang="en-US" altLang="zh-CN" b="0" dirty="0">
              <a:latin typeface="+mn-lt"/>
              <a:ea typeface="+mn-ea"/>
              <a:sym typeface="+mn-lt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0" dirty="0">
                <a:latin typeface="+mn-lt"/>
                <a:ea typeface="+mn-ea"/>
                <a:sym typeface="+mn-lt"/>
              </a:rPr>
              <a:t>论文总结与展望</a:t>
            </a:r>
            <a:endParaRPr lang="en-US" altLang="zh-CN" b="0" dirty="0">
              <a:latin typeface="+mn-lt"/>
              <a:ea typeface="+mn-ea"/>
              <a:sym typeface="+mn-lt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A1FB18E-FA01-4588-BEF9-FB96A98A84D4}"/>
              </a:ext>
            </a:extLst>
          </p:cNvPr>
          <p:cNvCxnSpPr>
            <a:cxnSpLocks/>
          </p:cNvCxnSpPr>
          <p:nvPr/>
        </p:nvCxnSpPr>
        <p:spPr>
          <a:xfrm>
            <a:off x="3380411" y="1780800"/>
            <a:ext cx="0" cy="4003616"/>
          </a:xfrm>
          <a:prstGeom prst="line">
            <a:avLst/>
          </a:prstGeom>
          <a:solidFill>
            <a:srgbClr val="FFCC00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išľïḋé">
            <a:extLst>
              <a:ext uri="{FF2B5EF4-FFF2-40B4-BE49-F238E27FC236}">
                <a16:creationId xmlns:a16="http://schemas.microsoft.com/office/drawing/2014/main" id="{0DB1D0A1-2667-455C-9387-D7ABF0A00B8C}"/>
              </a:ext>
            </a:extLst>
          </p:cNvPr>
          <p:cNvSpPr txBox="1"/>
          <p:nvPr/>
        </p:nvSpPr>
        <p:spPr>
          <a:xfrm>
            <a:off x="757282" y="1700808"/>
            <a:ext cx="26230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tr-TR" sz="2800" b="1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</a:p>
        </p:txBody>
      </p:sp>
      <p:sp>
        <p:nvSpPr>
          <p:cNvPr id="10" name="poetry_91022">
            <a:extLst>
              <a:ext uri="{FF2B5EF4-FFF2-40B4-BE49-F238E27FC236}">
                <a16:creationId xmlns:a16="http://schemas.microsoft.com/office/drawing/2014/main" id="{ADAD6BE3-DC11-4582-9F68-50D831ADD001}"/>
              </a:ext>
            </a:extLst>
          </p:cNvPr>
          <p:cNvSpPr>
            <a:spLocks noChangeAspect="1"/>
          </p:cNvSpPr>
          <p:nvPr/>
        </p:nvSpPr>
        <p:spPr bwMode="auto">
          <a:xfrm>
            <a:off x="2379533" y="4867348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612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33" name="iṥliḑe">
            <a:extLst>
              <a:ext uri="{FF2B5EF4-FFF2-40B4-BE49-F238E27FC236}">
                <a16:creationId xmlns:a16="http://schemas.microsoft.com/office/drawing/2014/main" id="{A065E33F-6447-4281-901C-AAA8A5A707F4}"/>
              </a:ext>
            </a:extLst>
          </p:cNvPr>
          <p:cNvSpPr/>
          <p:nvPr/>
        </p:nvSpPr>
        <p:spPr bwMode="auto">
          <a:xfrm>
            <a:off x="860755" y="3968985"/>
            <a:ext cx="1388858" cy="1454654"/>
          </a:xfrm>
          <a:custGeom>
            <a:avLst/>
            <a:gdLst>
              <a:gd name="T0" fmla="*/ 1516 w 1562"/>
              <a:gd name="T1" fmla="*/ 0 h 1636"/>
              <a:gd name="T2" fmla="*/ 1562 w 1562"/>
              <a:gd name="T3" fmla="*/ 11 h 1636"/>
              <a:gd name="T4" fmla="*/ 781 w 1562"/>
              <a:gd name="T5" fmla="*/ 1636 h 1636"/>
              <a:gd name="T6" fmla="*/ 0 w 1562"/>
              <a:gd name="T7" fmla="*/ 11 h 1636"/>
              <a:gd name="T8" fmla="*/ 57 w 1562"/>
              <a:gd name="T9" fmla="*/ 0 h 1636"/>
              <a:gd name="T10" fmla="*/ 1516 w 1562"/>
              <a:gd name="T11" fmla="*/ 0 h 1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62" h="1636">
                <a:moveTo>
                  <a:pt x="1516" y="0"/>
                </a:moveTo>
                <a:lnTo>
                  <a:pt x="1562" y="11"/>
                </a:lnTo>
                <a:lnTo>
                  <a:pt x="781" y="1636"/>
                </a:lnTo>
                <a:lnTo>
                  <a:pt x="0" y="11"/>
                </a:lnTo>
                <a:lnTo>
                  <a:pt x="57" y="0"/>
                </a:lnTo>
                <a:lnTo>
                  <a:pt x="151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none" anchor="ctr">
            <a:noAutofit/>
          </a:bodyPr>
          <a:lstStyle/>
          <a:p>
            <a:pPr algn="ctr"/>
            <a:endParaRPr sz="1200"/>
          </a:p>
        </p:txBody>
      </p:sp>
      <p:sp>
        <p:nvSpPr>
          <p:cNvPr id="34" name="iṥľïḑe">
            <a:extLst>
              <a:ext uri="{FF2B5EF4-FFF2-40B4-BE49-F238E27FC236}">
                <a16:creationId xmlns:a16="http://schemas.microsoft.com/office/drawing/2014/main" id="{C00F7310-50D1-46D2-B13C-DE75BA503CE5}"/>
              </a:ext>
            </a:extLst>
          </p:cNvPr>
          <p:cNvSpPr/>
          <p:nvPr/>
        </p:nvSpPr>
        <p:spPr bwMode="auto">
          <a:xfrm>
            <a:off x="850085" y="3714687"/>
            <a:ext cx="1410197" cy="45791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none" anchor="ctr">
            <a:noAutofit/>
          </a:bodyPr>
          <a:lstStyle/>
          <a:p>
            <a:pPr algn="ctr"/>
            <a:endParaRPr sz="1200"/>
          </a:p>
        </p:txBody>
      </p:sp>
      <p:sp>
        <p:nvSpPr>
          <p:cNvPr id="35" name="ïṡḷidê">
            <a:extLst>
              <a:ext uri="{FF2B5EF4-FFF2-40B4-BE49-F238E27FC236}">
                <a16:creationId xmlns:a16="http://schemas.microsoft.com/office/drawing/2014/main" id="{CD2ED283-05B7-4089-9491-BBE879E31B9F}"/>
              </a:ext>
            </a:extLst>
          </p:cNvPr>
          <p:cNvSpPr txBox="1"/>
          <p:nvPr/>
        </p:nvSpPr>
        <p:spPr>
          <a:xfrm>
            <a:off x="839416" y="3179739"/>
            <a:ext cx="1410198" cy="992579"/>
          </a:xfrm>
          <a:prstGeom prst="rect">
            <a:avLst/>
          </a:prstGeom>
          <a:noFill/>
          <a:effectLst/>
        </p:spPr>
        <p:txBody>
          <a:bodyPr wrap="none" anchor="ctr" anchorCtr="1">
            <a:noAutofit/>
          </a:bodyPr>
          <a:lstStyle/>
          <a:p>
            <a:pPr algn="ctr"/>
            <a:r>
              <a:rPr lang="id-ID" sz="6000" b="1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</a:p>
        </p:txBody>
      </p:sp>
      <p:cxnSp>
        <p:nvCxnSpPr>
          <p:cNvPr id="7" name="肘形连接符 6">
            <a:extLst>
              <a:ext uri="{FF2B5EF4-FFF2-40B4-BE49-F238E27FC236}">
                <a16:creationId xmlns:a16="http://schemas.microsoft.com/office/drawing/2014/main" id="{5D6D76F0-4242-4C9D-A794-F21A3EAE9938}"/>
              </a:ext>
            </a:extLst>
          </p:cNvPr>
          <p:cNvCxnSpPr>
            <a:stCxn id="33" idx="2"/>
            <a:endCxn id="31" idx="1"/>
          </p:cNvCxnSpPr>
          <p:nvPr/>
        </p:nvCxnSpPr>
        <p:spPr>
          <a:xfrm>
            <a:off x="1555184" y="5423639"/>
            <a:ext cx="1660496" cy="314926"/>
          </a:xfrm>
          <a:prstGeom prst="bentConnector3">
            <a:avLst>
              <a:gd name="adj1" fmla="val -112"/>
            </a:avLst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íṡ1ïḓê">
            <a:extLst>
              <a:ext uri="{FF2B5EF4-FFF2-40B4-BE49-F238E27FC236}">
                <a16:creationId xmlns:a16="http://schemas.microsoft.com/office/drawing/2014/main" id="{9E34EBDF-2465-4532-8EE8-9D9F0A57675A}"/>
              </a:ext>
            </a:extLst>
          </p:cNvPr>
          <p:cNvSpPr/>
          <p:nvPr/>
        </p:nvSpPr>
        <p:spPr>
          <a:xfrm>
            <a:off x="3215680" y="5486537"/>
            <a:ext cx="504056" cy="5040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2" name="iṥlíḋè">
            <a:extLst>
              <a:ext uri="{FF2B5EF4-FFF2-40B4-BE49-F238E27FC236}">
                <a16:creationId xmlns:a16="http://schemas.microsoft.com/office/drawing/2014/main" id="{E4F1B67C-F795-4D04-89EF-86450CEFD42F}"/>
              </a:ext>
            </a:extLst>
          </p:cNvPr>
          <p:cNvSpPr/>
          <p:nvPr/>
        </p:nvSpPr>
        <p:spPr bwMode="auto">
          <a:xfrm>
            <a:off x="3291766" y="5570770"/>
            <a:ext cx="351884" cy="335590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išḻïḋè">
            <a:extLst>
              <a:ext uri="{FF2B5EF4-FFF2-40B4-BE49-F238E27FC236}">
                <a16:creationId xmlns:a16="http://schemas.microsoft.com/office/drawing/2014/main" id="{C2451427-B0E9-4C98-9AB6-612F71A8AE79}"/>
              </a:ext>
            </a:extLst>
          </p:cNvPr>
          <p:cNvSpPr/>
          <p:nvPr/>
        </p:nvSpPr>
        <p:spPr bwMode="auto">
          <a:xfrm>
            <a:off x="2803419" y="2946740"/>
            <a:ext cx="1388858" cy="1454654"/>
          </a:xfrm>
          <a:custGeom>
            <a:avLst/>
            <a:gdLst>
              <a:gd name="T0" fmla="*/ 1516 w 1562"/>
              <a:gd name="T1" fmla="*/ 0 h 1636"/>
              <a:gd name="T2" fmla="*/ 1562 w 1562"/>
              <a:gd name="T3" fmla="*/ 11 h 1636"/>
              <a:gd name="T4" fmla="*/ 781 w 1562"/>
              <a:gd name="T5" fmla="*/ 1636 h 1636"/>
              <a:gd name="T6" fmla="*/ 0 w 1562"/>
              <a:gd name="T7" fmla="*/ 11 h 1636"/>
              <a:gd name="T8" fmla="*/ 57 w 1562"/>
              <a:gd name="T9" fmla="*/ 0 h 1636"/>
              <a:gd name="T10" fmla="*/ 1516 w 1562"/>
              <a:gd name="T11" fmla="*/ 0 h 1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62" h="1636">
                <a:moveTo>
                  <a:pt x="1516" y="0"/>
                </a:moveTo>
                <a:lnTo>
                  <a:pt x="1562" y="11"/>
                </a:lnTo>
                <a:lnTo>
                  <a:pt x="781" y="1636"/>
                </a:lnTo>
                <a:lnTo>
                  <a:pt x="0" y="11"/>
                </a:lnTo>
                <a:lnTo>
                  <a:pt x="57" y="0"/>
                </a:lnTo>
                <a:lnTo>
                  <a:pt x="151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íšḻîďe">
            <a:extLst>
              <a:ext uri="{FF2B5EF4-FFF2-40B4-BE49-F238E27FC236}">
                <a16:creationId xmlns:a16="http://schemas.microsoft.com/office/drawing/2014/main" id="{5A463538-880E-42DC-929F-B9FC327B7269}"/>
              </a:ext>
            </a:extLst>
          </p:cNvPr>
          <p:cNvSpPr/>
          <p:nvPr/>
        </p:nvSpPr>
        <p:spPr bwMode="auto">
          <a:xfrm>
            <a:off x="2792749" y="2692442"/>
            <a:ext cx="1410197" cy="45791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iṩḻïḓè">
            <a:extLst>
              <a:ext uri="{FF2B5EF4-FFF2-40B4-BE49-F238E27FC236}">
                <a16:creationId xmlns:a16="http://schemas.microsoft.com/office/drawing/2014/main" id="{90F40F56-DA92-4DF9-8FF6-395A4FA2C5F4}"/>
              </a:ext>
            </a:extLst>
          </p:cNvPr>
          <p:cNvSpPr txBox="1"/>
          <p:nvPr/>
        </p:nvSpPr>
        <p:spPr>
          <a:xfrm>
            <a:off x="2782080" y="2157494"/>
            <a:ext cx="1410198" cy="992579"/>
          </a:xfrm>
          <a:prstGeom prst="rect">
            <a:avLst/>
          </a:prstGeom>
          <a:noFill/>
          <a:effectLst/>
        </p:spPr>
        <p:txBody>
          <a:bodyPr wrap="none" anchor="ctr" anchorCtr="1">
            <a:noAutofit/>
          </a:bodyPr>
          <a:lstStyle/>
          <a:p>
            <a:pPr algn="ctr"/>
            <a:r>
              <a:rPr lang="id-ID" sz="6000" b="1" dirty="0">
                <a:solidFill>
                  <a:schemeClr val="accent2"/>
                </a:solidFill>
                <a:latin typeface="Impact" panose="020B0806030902050204" pitchFamily="34" charset="0"/>
              </a:rPr>
              <a:t>0</a:t>
            </a:r>
            <a:r>
              <a:rPr lang="en-US" sz="6000" b="1" dirty="0">
                <a:solidFill>
                  <a:schemeClr val="accent2"/>
                </a:solidFill>
                <a:latin typeface="Impact" panose="020B0806030902050204" pitchFamily="34" charset="0"/>
              </a:rPr>
              <a:t>2</a:t>
            </a:r>
          </a:p>
        </p:txBody>
      </p:sp>
      <p:cxnSp>
        <p:nvCxnSpPr>
          <p:cNvPr id="12" name="肘形连接符 11">
            <a:extLst>
              <a:ext uri="{FF2B5EF4-FFF2-40B4-BE49-F238E27FC236}">
                <a16:creationId xmlns:a16="http://schemas.microsoft.com/office/drawing/2014/main" id="{96E61A88-8579-4C9A-9DFB-FDA62ADEB40B}"/>
              </a:ext>
            </a:extLst>
          </p:cNvPr>
          <p:cNvCxnSpPr>
            <a:stCxn id="9" idx="2"/>
            <a:endCxn id="29" idx="1"/>
          </p:cNvCxnSpPr>
          <p:nvPr/>
        </p:nvCxnSpPr>
        <p:spPr>
          <a:xfrm>
            <a:off x="3497848" y="4401394"/>
            <a:ext cx="1660496" cy="314926"/>
          </a:xfrm>
          <a:prstGeom prst="bentConnector3">
            <a:avLst>
              <a:gd name="adj1" fmla="val -112"/>
            </a:avLst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íśḷîdé">
            <a:extLst>
              <a:ext uri="{FF2B5EF4-FFF2-40B4-BE49-F238E27FC236}">
                <a16:creationId xmlns:a16="http://schemas.microsoft.com/office/drawing/2014/main" id="{81BFD2DB-4842-4CCD-8BC3-514F5D8C7A99}"/>
              </a:ext>
            </a:extLst>
          </p:cNvPr>
          <p:cNvSpPr/>
          <p:nvPr/>
        </p:nvSpPr>
        <p:spPr>
          <a:xfrm>
            <a:off x="5158344" y="4464292"/>
            <a:ext cx="504056" cy="50405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0" name="ïṩḷídê">
            <a:extLst>
              <a:ext uri="{FF2B5EF4-FFF2-40B4-BE49-F238E27FC236}">
                <a16:creationId xmlns:a16="http://schemas.microsoft.com/office/drawing/2014/main" id="{0B86721B-16F5-4CAF-A491-48A99A636F88}"/>
              </a:ext>
            </a:extLst>
          </p:cNvPr>
          <p:cNvSpPr/>
          <p:nvPr/>
        </p:nvSpPr>
        <p:spPr bwMode="auto">
          <a:xfrm>
            <a:off x="5234430" y="4548525"/>
            <a:ext cx="351884" cy="335590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ïšľïďé">
            <a:extLst>
              <a:ext uri="{FF2B5EF4-FFF2-40B4-BE49-F238E27FC236}">
                <a16:creationId xmlns:a16="http://schemas.microsoft.com/office/drawing/2014/main" id="{9C207581-BD11-456C-BB2D-CCCAFD54F57A}"/>
              </a:ext>
            </a:extLst>
          </p:cNvPr>
          <p:cNvSpPr/>
          <p:nvPr/>
        </p:nvSpPr>
        <p:spPr bwMode="auto">
          <a:xfrm>
            <a:off x="4746083" y="1924494"/>
            <a:ext cx="1388858" cy="1454654"/>
          </a:xfrm>
          <a:custGeom>
            <a:avLst/>
            <a:gdLst>
              <a:gd name="T0" fmla="*/ 1516 w 1562"/>
              <a:gd name="T1" fmla="*/ 0 h 1636"/>
              <a:gd name="T2" fmla="*/ 1562 w 1562"/>
              <a:gd name="T3" fmla="*/ 11 h 1636"/>
              <a:gd name="T4" fmla="*/ 781 w 1562"/>
              <a:gd name="T5" fmla="*/ 1636 h 1636"/>
              <a:gd name="T6" fmla="*/ 0 w 1562"/>
              <a:gd name="T7" fmla="*/ 11 h 1636"/>
              <a:gd name="T8" fmla="*/ 57 w 1562"/>
              <a:gd name="T9" fmla="*/ 0 h 1636"/>
              <a:gd name="T10" fmla="*/ 1516 w 1562"/>
              <a:gd name="T11" fmla="*/ 0 h 1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62" h="1636">
                <a:moveTo>
                  <a:pt x="1516" y="0"/>
                </a:moveTo>
                <a:lnTo>
                  <a:pt x="1562" y="11"/>
                </a:lnTo>
                <a:lnTo>
                  <a:pt x="781" y="1636"/>
                </a:lnTo>
                <a:lnTo>
                  <a:pt x="0" y="11"/>
                </a:lnTo>
                <a:lnTo>
                  <a:pt x="57" y="0"/>
                </a:lnTo>
                <a:lnTo>
                  <a:pt x="151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iš1íḑe">
            <a:extLst>
              <a:ext uri="{FF2B5EF4-FFF2-40B4-BE49-F238E27FC236}">
                <a16:creationId xmlns:a16="http://schemas.microsoft.com/office/drawing/2014/main" id="{D458E94D-002A-4171-AB8D-D3046122E55A}"/>
              </a:ext>
            </a:extLst>
          </p:cNvPr>
          <p:cNvSpPr/>
          <p:nvPr/>
        </p:nvSpPr>
        <p:spPr bwMode="auto">
          <a:xfrm>
            <a:off x="4735413" y="1670196"/>
            <a:ext cx="1410197" cy="45791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iŝľïḑe">
            <a:extLst>
              <a:ext uri="{FF2B5EF4-FFF2-40B4-BE49-F238E27FC236}">
                <a16:creationId xmlns:a16="http://schemas.microsoft.com/office/drawing/2014/main" id="{8CB544D7-2546-4281-ABCD-68B18B656468}"/>
              </a:ext>
            </a:extLst>
          </p:cNvPr>
          <p:cNvSpPr txBox="1"/>
          <p:nvPr/>
        </p:nvSpPr>
        <p:spPr>
          <a:xfrm>
            <a:off x="4724744" y="1135248"/>
            <a:ext cx="1410198" cy="992579"/>
          </a:xfrm>
          <a:prstGeom prst="rect">
            <a:avLst/>
          </a:prstGeom>
          <a:noFill/>
          <a:effectLst/>
        </p:spPr>
        <p:txBody>
          <a:bodyPr wrap="none" anchor="ctr" anchorCtr="1">
            <a:noAutofit/>
          </a:bodyPr>
          <a:lstStyle/>
          <a:p>
            <a:pPr algn="ctr"/>
            <a:r>
              <a:rPr lang="id-ID" sz="6000" b="1" dirty="0">
                <a:solidFill>
                  <a:schemeClr val="accent3"/>
                </a:solidFill>
                <a:latin typeface="Impact" panose="020B0806030902050204" pitchFamily="34" charset="0"/>
              </a:rPr>
              <a:t>0</a:t>
            </a:r>
            <a:r>
              <a:rPr lang="en-US" sz="6000" b="1" dirty="0">
                <a:solidFill>
                  <a:schemeClr val="accent3"/>
                </a:solidFill>
                <a:latin typeface="Impact" panose="020B0806030902050204" pitchFamily="34" charset="0"/>
              </a:rPr>
              <a:t>3</a:t>
            </a:r>
          </a:p>
        </p:txBody>
      </p:sp>
      <p:cxnSp>
        <p:nvCxnSpPr>
          <p:cNvPr id="17" name="肘形连接符 16">
            <a:extLst>
              <a:ext uri="{FF2B5EF4-FFF2-40B4-BE49-F238E27FC236}">
                <a16:creationId xmlns:a16="http://schemas.microsoft.com/office/drawing/2014/main" id="{02698716-96F1-494E-851A-2134EE508AC9}"/>
              </a:ext>
            </a:extLst>
          </p:cNvPr>
          <p:cNvCxnSpPr>
            <a:stCxn id="14" idx="2"/>
            <a:endCxn id="27" idx="1"/>
          </p:cNvCxnSpPr>
          <p:nvPr/>
        </p:nvCxnSpPr>
        <p:spPr>
          <a:xfrm>
            <a:off x="5440512" y="3379148"/>
            <a:ext cx="1660496" cy="314926"/>
          </a:xfrm>
          <a:prstGeom prst="bentConnector3">
            <a:avLst>
              <a:gd name="adj1" fmla="val -112"/>
            </a:avLst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ïṡḷïďê">
            <a:extLst>
              <a:ext uri="{FF2B5EF4-FFF2-40B4-BE49-F238E27FC236}">
                <a16:creationId xmlns:a16="http://schemas.microsoft.com/office/drawing/2014/main" id="{54EBB883-3BDC-457E-B9CC-10A43D0AC6DB}"/>
              </a:ext>
            </a:extLst>
          </p:cNvPr>
          <p:cNvSpPr/>
          <p:nvPr/>
        </p:nvSpPr>
        <p:spPr>
          <a:xfrm>
            <a:off x="7101008" y="3442046"/>
            <a:ext cx="504056" cy="50405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îṩḷídê">
            <a:extLst>
              <a:ext uri="{FF2B5EF4-FFF2-40B4-BE49-F238E27FC236}">
                <a16:creationId xmlns:a16="http://schemas.microsoft.com/office/drawing/2014/main" id="{DCBBE94C-4C71-4B42-9F23-DA6CD145F2BA}"/>
              </a:ext>
            </a:extLst>
          </p:cNvPr>
          <p:cNvSpPr/>
          <p:nvPr/>
        </p:nvSpPr>
        <p:spPr bwMode="auto">
          <a:xfrm>
            <a:off x="7177094" y="3526279"/>
            <a:ext cx="351884" cy="335590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îsḷïḓê">
            <a:extLst>
              <a:ext uri="{FF2B5EF4-FFF2-40B4-BE49-F238E27FC236}">
                <a16:creationId xmlns:a16="http://schemas.microsoft.com/office/drawing/2014/main" id="{7F1CE28A-E08F-44B3-872C-B2AD72B09226}"/>
              </a:ext>
            </a:extLst>
          </p:cNvPr>
          <p:cNvSpPr/>
          <p:nvPr/>
        </p:nvSpPr>
        <p:spPr bwMode="auto">
          <a:xfrm>
            <a:off x="7654887" y="3571881"/>
            <a:ext cx="36004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20" name="î$ļíḑê">
            <a:extLst>
              <a:ext uri="{FF2B5EF4-FFF2-40B4-BE49-F238E27FC236}">
                <a16:creationId xmlns:a16="http://schemas.microsoft.com/office/drawing/2014/main" id="{32EABB2A-1E66-4361-8221-F97055828B3E}"/>
              </a:ext>
            </a:extLst>
          </p:cNvPr>
          <p:cNvSpPr txBox="1"/>
          <p:nvPr/>
        </p:nvSpPr>
        <p:spPr bwMode="auto">
          <a:xfrm>
            <a:off x="7654887" y="3159000"/>
            <a:ext cx="3600400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3"/>
                </a:solidFill>
              </a:rPr>
              <a:t>Text here</a:t>
            </a:r>
          </a:p>
        </p:txBody>
      </p:sp>
      <p:sp>
        <p:nvSpPr>
          <p:cNvPr id="21" name="i$ḷîḑè">
            <a:extLst>
              <a:ext uri="{FF2B5EF4-FFF2-40B4-BE49-F238E27FC236}">
                <a16:creationId xmlns:a16="http://schemas.microsoft.com/office/drawing/2014/main" id="{4344FBCF-9851-4C9D-A46F-807C07306D9B}"/>
              </a:ext>
            </a:extLst>
          </p:cNvPr>
          <p:cNvSpPr/>
          <p:nvPr/>
        </p:nvSpPr>
        <p:spPr bwMode="auto">
          <a:xfrm>
            <a:off x="5718236" y="4626458"/>
            <a:ext cx="36004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22" name="išḷîḍé">
            <a:extLst>
              <a:ext uri="{FF2B5EF4-FFF2-40B4-BE49-F238E27FC236}">
                <a16:creationId xmlns:a16="http://schemas.microsoft.com/office/drawing/2014/main" id="{85D2D5EA-284B-4A2F-87FB-62643584D969}"/>
              </a:ext>
            </a:extLst>
          </p:cNvPr>
          <p:cNvSpPr txBox="1"/>
          <p:nvPr/>
        </p:nvSpPr>
        <p:spPr bwMode="auto">
          <a:xfrm>
            <a:off x="5718236" y="4213577"/>
            <a:ext cx="3600400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2"/>
                </a:solidFill>
              </a:rPr>
              <a:t>Text here</a:t>
            </a:r>
          </a:p>
        </p:txBody>
      </p:sp>
      <p:sp>
        <p:nvSpPr>
          <p:cNvPr id="23" name="iš1îḍè">
            <a:extLst>
              <a:ext uri="{FF2B5EF4-FFF2-40B4-BE49-F238E27FC236}">
                <a16:creationId xmlns:a16="http://schemas.microsoft.com/office/drawing/2014/main" id="{E5E0BDEC-FA1B-46D1-8C9C-0C97876997B8}"/>
              </a:ext>
            </a:extLst>
          </p:cNvPr>
          <p:cNvSpPr/>
          <p:nvPr/>
        </p:nvSpPr>
        <p:spPr bwMode="auto">
          <a:xfrm>
            <a:off x="3775572" y="5648704"/>
            <a:ext cx="36004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Supporting text here.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000" dirty="0"/>
              <a:t>When you copy &amp; paste, choose "keep text only" option.</a:t>
            </a:r>
            <a:endParaRPr lang="zh-CN" altLang="en-US" sz="1000" dirty="0"/>
          </a:p>
        </p:txBody>
      </p:sp>
      <p:sp>
        <p:nvSpPr>
          <p:cNvPr id="24" name="ïṧḻíḑè">
            <a:extLst>
              <a:ext uri="{FF2B5EF4-FFF2-40B4-BE49-F238E27FC236}">
                <a16:creationId xmlns:a16="http://schemas.microsoft.com/office/drawing/2014/main" id="{B6A78793-9D16-4435-8C7E-1FA1B94F6873}"/>
              </a:ext>
            </a:extLst>
          </p:cNvPr>
          <p:cNvSpPr txBox="1"/>
          <p:nvPr/>
        </p:nvSpPr>
        <p:spPr bwMode="auto">
          <a:xfrm>
            <a:off x="3775572" y="5235823"/>
            <a:ext cx="3600400" cy="4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5" name="íS1îḋè">
            <a:extLst>
              <a:ext uri="{FF2B5EF4-FFF2-40B4-BE49-F238E27FC236}">
                <a16:creationId xmlns:a16="http://schemas.microsoft.com/office/drawing/2014/main" id="{5E406A9B-58F2-4971-BAEC-D9F26D8C5A83}"/>
              </a:ext>
            </a:extLst>
          </p:cNvPr>
          <p:cNvSpPr txBox="1"/>
          <p:nvPr/>
        </p:nvSpPr>
        <p:spPr>
          <a:xfrm>
            <a:off x="7375972" y="1125538"/>
            <a:ext cx="4144516" cy="156690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000" dirty="0"/>
              <a:t>Unified fonts make reading more fluent.</a:t>
            </a:r>
          </a:p>
          <a:p>
            <a:pPr>
              <a:lnSpc>
                <a:spcPct val="150000"/>
              </a:lnSpc>
            </a:pPr>
            <a:r>
              <a:rPr lang="en-US" altLang="zh-CN" sz="1400" b="1" dirty="0"/>
              <a:t>Theme color makes PPT more convenient to change.</a:t>
            </a:r>
          </a:p>
          <a:p>
            <a:pPr>
              <a:lnSpc>
                <a:spcPct val="150000"/>
              </a:lnSpc>
            </a:pPr>
            <a:r>
              <a:rPr lang="en-US" altLang="zh-CN" sz="1000" dirty="0"/>
              <a:t>Adjust the spacing to adapt to Chinese typesetting, use the reference line in PPT.</a:t>
            </a:r>
            <a:endParaRPr lang="en-US" sz="1200" b="1" dirty="0"/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15CA6A4A-8E6B-4D03-9200-9C10A4EC03A5}"/>
              </a:ext>
            </a:extLst>
          </p:cNvPr>
          <p:cNvCxnSpPr>
            <a:cxnSpLocks/>
          </p:cNvCxnSpPr>
          <p:nvPr/>
        </p:nvCxnSpPr>
        <p:spPr>
          <a:xfrm>
            <a:off x="7478829" y="2750194"/>
            <a:ext cx="4041659" cy="0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172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382962" y="3676650"/>
            <a:ext cx="5426076" cy="610272"/>
          </a:xfrm>
        </p:spPr>
        <p:txBody>
          <a:bodyPr>
            <a:normAutofit/>
          </a:bodyPr>
          <a:lstStyle/>
          <a:p>
            <a:r>
              <a:rPr lang="en-US" altLang="zh-CN" sz="2800" b="0"/>
              <a:t>And Your Slogan Here.</a:t>
            </a:r>
            <a:endParaRPr lang="zh-CN" altLang="en-US" sz="2800" b="0" dirty="0"/>
          </a:p>
        </p:txBody>
      </p:sp>
      <p:sp>
        <p:nvSpPr>
          <p:cNvPr id="3" name="标题 4"/>
          <p:cNvSpPr txBox="1">
            <a:spLocks/>
          </p:cNvSpPr>
          <p:nvPr/>
        </p:nvSpPr>
        <p:spPr>
          <a:xfrm>
            <a:off x="2664754" y="2540000"/>
            <a:ext cx="6583092" cy="1263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600" dirty="0">
                <a:solidFill>
                  <a:schemeClr val="bg1"/>
                </a:solidFill>
              </a:rPr>
              <a:t>Thanks</a:t>
            </a:r>
            <a:r>
              <a:rPr lang="en-US" altLang="zh-CN" sz="8000" dirty="0">
                <a:solidFill>
                  <a:schemeClr val="bg1"/>
                </a:solidFill>
              </a:rPr>
              <a:t>.</a:t>
            </a:r>
            <a:endParaRPr lang="zh-CN" alt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386408" y="2454918"/>
            <a:ext cx="5419185" cy="895350"/>
          </a:xfrm>
        </p:spPr>
        <p:txBody>
          <a:bodyPr/>
          <a:lstStyle/>
          <a:p>
            <a:r>
              <a:rPr lang="zh-CN" altLang="en-US" dirty="0"/>
              <a:t>选题背景和研究意义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386408" y="3403789"/>
            <a:ext cx="5419185" cy="1015623"/>
          </a:xfrm>
        </p:spPr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4" name="标题 4"/>
          <p:cNvSpPr txBox="1">
            <a:spLocks/>
          </p:cNvSpPr>
          <p:nvPr/>
        </p:nvSpPr>
        <p:spPr>
          <a:xfrm>
            <a:off x="2804454" y="1686379"/>
            <a:ext cx="6583092" cy="1263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600" dirty="0">
                <a:solidFill>
                  <a:srgbClr val="2D416C"/>
                </a:solidFill>
                <a:latin typeface="Impact" panose="020B0806030902050204" pitchFamily="34" charset="0"/>
              </a:rPr>
              <a:t>01</a:t>
            </a:r>
            <a:endParaRPr lang="zh-CN" altLang="en-US" sz="8000" dirty="0">
              <a:solidFill>
                <a:srgbClr val="2D416C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îṩľíḓe">
            <a:extLst>
              <a:ext uri="{FF2B5EF4-FFF2-40B4-BE49-F238E27FC236}">
                <a16:creationId xmlns:a16="http://schemas.microsoft.com/office/drawing/2014/main" id="{BFB0F41A-5900-4754-A2B5-A98A5C9070BB}"/>
              </a:ext>
            </a:extLst>
          </p:cNvPr>
          <p:cNvSpPr/>
          <p:nvPr/>
        </p:nvSpPr>
        <p:spPr bwMode="auto">
          <a:xfrm>
            <a:off x="695325" y="6398406"/>
            <a:ext cx="10801350" cy="18860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îşľíḋè">
            <a:extLst>
              <a:ext uri="{FF2B5EF4-FFF2-40B4-BE49-F238E27FC236}">
                <a16:creationId xmlns:a16="http://schemas.microsoft.com/office/drawing/2014/main" id="{8C95CD77-62BA-45E1-B437-A81C662B34B4}"/>
              </a:ext>
            </a:extLst>
          </p:cNvPr>
          <p:cNvSpPr/>
          <p:nvPr/>
        </p:nvSpPr>
        <p:spPr bwMode="auto">
          <a:xfrm>
            <a:off x="1797015" y="4991360"/>
            <a:ext cx="1805215" cy="1562719"/>
          </a:xfrm>
          <a:custGeom>
            <a:avLst/>
            <a:gdLst>
              <a:gd name="T0" fmla="*/ 19 w 290"/>
              <a:gd name="T1" fmla="*/ 60 h 250"/>
              <a:gd name="T2" fmla="*/ 202 w 290"/>
              <a:gd name="T3" fmla="*/ 4 h 250"/>
              <a:gd name="T4" fmla="*/ 214 w 290"/>
              <a:gd name="T5" fmla="*/ 73 h 250"/>
              <a:gd name="T6" fmla="*/ 274 w 290"/>
              <a:gd name="T7" fmla="*/ 24 h 250"/>
              <a:gd name="T8" fmla="*/ 290 w 290"/>
              <a:gd name="T9" fmla="*/ 249 h 250"/>
              <a:gd name="T10" fmla="*/ 195 w 290"/>
              <a:gd name="T11" fmla="*/ 240 h 250"/>
              <a:gd name="T12" fmla="*/ 38 w 290"/>
              <a:gd name="T13" fmla="*/ 241 h 250"/>
              <a:gd name="T14" fmla="*/ 0 w 290"/>
              <a:gd name="T15" fmla="*/ 250 h 250"/>
              <a:gd name="T16" fmla="*/ 91 w 290"/>
              <a:gd name="T17" fmla="*/ 248 h 250"/>
              <a:gd name="T18" fmla="*/ 76 w 290"/>
              <a:gd name="T19" fmla="*/ 204 h 250"/>
              <a:gd name="T20" fmla="*/ 136 w 290"/>
              <a:gd name="T21" fmla="*/ 248 h 250"/>
              <a:gd name="T22" fmla="*/ 152 w 290"/>
              <a:gd name="T23" fmla="*/ 202 h 250"/>
              <a:gd name="T24" fmla="*/ 136 w 290"/>
              <a:gd name="T25" fmla="*/ 248 h 250"/>
              <a:gd name="T26" fmla="*/ 131 w 290"/>
              <a:gd name="T27" fmla="*/ 225 h 250"/>
              <a:gd name="T28" fmla="*/ 116 w 290"/>
              <a:gd name="T29" fmla="*/ 225 h 250"/>
              <a:gd name="T30" fmla="*/ 111 w 290"/>
              <a:gd name="T31" fmla="*/ 248 h 250"/>
              <a:gd name="T32" fmla="*/ 96 w 290"/>
              <a:gd name="T33" fmla="*/ 203 h 250"/>
              <a:gd name="T34" fmla="*/ 88 w 290"/>
              <a:gd name="T35" fmla="*/ 169 h 250"/>
              <a:gd name="T36" fmla="*/ 106 w 290"/>
              <a:gd name="T37" fmla="*/ 168 h 250"/>
              <a:gd name="T38" fmla="*/ 87 w 290"/>
              <a:gd name="T39" fmla="*/ 95 h 250"/>
              <a:gd name="T40" fmla="*/ 87 w 290"/>
              <a:gd name="T41" fmla="*/ 73 h 250"/>
              <a:gd name="T42" fmla="*/ 79 w 290"/>
              <a:gd name="T43" fmla="*/ 97 h 250"/>
              <a:gd name="T44" fmla="*/ 115 w 290"/>
              <a:gd name="T45" fmla="*/ 67 h 250"/>
              <a:gd name="T46" fmla="*/ 134 w 290"/>
              <a:gd name="T47" fmla="*/ 63 h 250"/>
              <a:gd name="T48" fmla="*/ 144 w 290"/>
              <a:gd name="T49" fmla="*/ 85 h 250"/>
              <a:gd name="T50" fmla="*/ 144 w 290"/>
              <a:gd name="T51" fmla="*/ 60 h 250"/>
              <a:gd name="T52" fmla="*/ 106 w 290"/>
              <a:gd name="T53" fmla="*/ 125 h 250"/>
              <a:gd name="T54" fmla="*/ 63 w 290"/>
              <a:gd name="T55" fmla="*/ 109 h 250"/>
              <a:gd name="T56" fmla="*/ 79 w 290"/>
              <a:gd name="T57" fmla="*/ 107 h 250"/>
              <a:gd name="T58" fmla="*/ 115 w 290"/>
              <a:gd name="T59" fmla="*/ 123 h 250"/>
              <a:gd name="T60" fmla="*/ 115 w 290"/>
              <a:gd name="T61" fmla="*/ 100 h 250"/>
              <a:gd name="T62" fmla="*/ 166 w 290"/>
              <a:gd name="T63" fmla="*/ 116 h 250"/>
              <a:gd name="T64" fmla="*/ 88 w 290"/>
              <a:gd name="T65" fmla="*/ 138 h 250"/>
              <a:gd name="T66" fmla="*/ 106 w 290"/>
              <a:gd name="T67" fmla="*/ 135 h 250"/>
              <a:gd name="T68" fmla="*/ 63 w 290"/>
              <a:gd name="T69" fmla="*/ 162 h 250"/>
              <a:gd name="T70" fmla="*/ 63 w 290"/>
              <a:gd name="T71" fmla="*/ 141 h 250"/>
              <a:gd name="T72" fmla="*/ 134 w 290"/>
              <a:gd name="T73" fmla="*/ 156 h 250"/>
              <a:gd name="T74" fmla="*/ 144 w 290"/>
              <a:gd name="T75" fmla="*/ 131 h 250"/>
              <a:gd name="T76" fmla="*/ 166 w 290"/>
              <a:gd name="T77" fmla="*/ 128 h 250"/>
              <a:gd name="T78" fmla="*/ 63 w 290"/>
              <a:gd name="T79" fmla="*/ 192 h 250"/>
              <a:gd name="T80" fmla="*/ 63 w 290"/>
              <a:gd name="T81" fmla="*/ 171 h 250"/>
              <a:gd name="T82" fmla="*/ 135 w 290"/>
              <a:gd name="T83" fmla="*/ 190 h 250"/>
              <a:gd name="T84" fmla="*/ 144 w 290"/>
              <a:gd name="T85" fmla="*/ 165 h 250"/>
              <a:gd name="T86" fmla="*/ 166 w 290"/>
              <a:gd name="T87" fmla="*/ 16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0" h="250">
                <a:moveTo>
                  <a:pt x="0" y="231"/>
                </a:moveTo>
                <a:cubicBezTo>
                  <a:pt x="19" y="231"/>
                  <a:pt x="19" y="231"/>
                  <a:pt x="19" y="231"/>
                </a:cubicBezTo>
                <a:cubicBezTo>
                  <a:pt x="19" y="60"/>
                  <a:pt x="19" y="60"/>
                  <a:pt x="19" y="60"/>
                </a:cubicBezTo>
                <a:cubicBezTo>
                  <a:pt x="19" y="53"/>
                  <a:pt x="19" y="53"/>
                  <a:pt x="19" y="53"/>
                </a:cubicBezTo>
                <a:cubicBezTo>
                  <a:pt x="26" y="51"/>
                  <a:pt x="26" y="51"/>
                  <a:pt x="26" y="51"/>
                </a:cubicBezTo>
                <a:cubicBezTo>
                  <a:pt x="202" y="4"/>
                  <a:pt x="202" y="4"/>
                  <a:pt x="202" y="4"/>
                </a:cubicBezTo>
                <a:cubicBezTo>
                  <a:pt x="214" y="0"/>
                  <a:pt x="214" y="0"/>
                  <a:pt x="214" y="0"/>
                </a:cubicBezTo>
                <a:cubicBezTo>
                  <a:pt x="214" y="13"/>
                  <a:pt x="214" y="13"/>
                  <a:pt x="214" y="13"/>
                </a:cubicBezTo>
                <a:cubicBezTo>
                  <a:pt x="214" y="73"/>
                  <a:pt x="214" y="73"/>
                  <a:pt x="214" y="73"/>
                </a:cubicBezTo>
                <a:cubicBezTo>
                  <a:pt x="224" y="73"/>
                  <a:pt x="224" y="73"/>
                  <a:pt x="224" y="73"/>
                </a:cubicBezTo>
                <a:cubicBezTo>
                  <a:pt x="224" y="4"/>
                  <a:pt x="224" y="4"/>
                  <a:pt x="224" y="4"/>
                </a:cubicBezTo>
                <a:cubicBezTo>
                  <a:pt x="274" y="24"/>
                  <a:pt x="274" y="24"/>
                  <a:pt x="274" y="24"/>
                </a:cubicBezTo>
                <a:cubicBezTo>
                  <a:pt x="274" y="231"/>
                  <a:pt x="274" y="231"/>
                  <a:pt x="274" y="231"/>
                </a:cubicBezTo>
                <a:cubicBezTo>
                  <a:pt x="290" y="231"/>
                  <a:pt x="290" y="231"/>
                  <a:pt x="290" y="231"/>
                </a:cubicBezTo>
                <a:cubicBezTo>
                  <a:pt x="290" y="249"/>
                  <a:pt x="290" y="249"/>
                  <a:pt x="290" y="249"/>
                </a:cubicBezTo>
                <a:cubicBezTo>
                  <a:pt x="205" y="249"/>
                  <a:pt x="205" y="249"/>
                  <a:pt x="205" y="249"/>
                </a:cubicBezTo>
                <a:cubicBezTo>
                  <a:pt x="195" y="249"/>
                  <a:pt x="195" y="249"/>
                  <a:pt x="195" y="249"/>
                </a:cubicBezTo>
                <a:cubicBezTo>
                  <a:pt x="195" y="240"/>
                  <a:pt x="195" y="240"/>
                  <a:pt x="195" y="240"/>
                </a:cubicBezTo>
                <a:cubicBezTo>
                  <a:pt x="195" y="25"/>
                  <a:pt x="195" y="25"/>
                  <a:pt x="195" y="25"/>
                </a:cubicBezTo>
                <a:cubicBezTo>
                  <a:pt x="38" y="67"/>
                  <a:pt x="38" y="67"/>
                  <a:pt x="38" y="67"/>
                </a:cubicBezTo>
                <a:cubicBezTo>
                  <a:pt x="38" y="241"/>
                  <a:pt x="38" y="241"/>
                  <a:pt x="38" y="241"/>
                </a:cubicBezTo>
                <a:cubicBezTo>
                  <a:pt x="38" y="250"/>
                  <a:pt x="38" y="250"/>
                  <a:pt x="38" y="250"/>
                </a:cubicBezTo>
                <a:cubicBezTo>
                  <a:pt x="28" y="250"/>
                  <a:pt x="28" y="250"/>
                  <a:pt x="28" y="250"/>
                </a:cubicBezTo>
                <a:cubicBezTo>
                  <a:pt x="0" y="250"/>
                  <a:pt x="0" y="250"/>
                  <a:pt x="0" y="250"/>
                </a:cubicBezTo>
                <a:cubicBezTo>
                  <a:pt x="0" y="231"/>
                  <a:pt x="0" y="231"/>
                  <a:pt x="0" y="231"/>
                </a:cubicBezTo>
                <a:close/>
                <a:moveTo>
                  <a:pt x="76" y="248"/>
                </a:moveTo>
                <a:cubicBezTo>
                  <a:pt x="81" y="248"/>
                  <a:pt x="86" y="248"/>
                  <a:pt x="91" y="248"/>
                </a:cubicBezTo>
                <a:cubicBezTo>
                  <a:pt x="91" y="241"/>
                  <a:pt x="91" y="233"/>
                  <a:pt x="91" y="226"/>
                </a:cubicBezTo>
                <a:cubicBezTo>
                  <a:pt x="91" y="218"/>
                  <a:pt x="91" y="211"/>
                  <a:pt x="91" y="204"/>
                </a:cubicBezTo>
                <a:cubicBezTo>
                  <a:pt x="86" y="204"/>
                  <a:pt x="81" y="204"/>
                  <a:pt x="76" y="204"/>
                </a:cubicBezTo>
                <a:cubicBezTo>
                  <a:pt x="76" y="211"/>
                  <a:pt x="76" y="219"/>
                  <a:pt x="76" y="226"/>
                </a:cubicBezTo>
                <a:cubicBezTo>
                  <a:pt x="76" y="233"/>
                  <a:pt x="76" y="241"/>
                  <a:pt x="76" y="248"/>
                </a:cubicBezTo>
                <a:close/>
                <a:moveTo>
                  <a:pt x="136" y="248"/>
                </a:moveTo>
                <a:cubicBezTo>
                  <a:pt x="141" y="248"/>
                  <a:pt x="146" y="248"/>
                  <a:pt x="152" y="248"/>
                </a:cubicBezTo>
                <a:cubicBezTo>
                  <a:pt x="152" y="240"/>
                  <a:pt x="152" y="233"/>
                  <a:pt x="152" y="225"/>
                </a:cubicBezTo>
                <a:cubicBezTo>
                  <a:pt x="152" y="217"/>
                  <a:pt x="152" y="210"/>
                  <a:pt x="152" y="202"/>
                </a:cubicBezTo>
                <a:cubicBezTo>
                  <a:pt x="146" y="202"/>
                  <a:pt x="141" y="202"/>
                  <a:pt x="136" y="202"/>
                </a:cubicBezTo>
                <a:cubicBezTo>
                  <a:pt x="136" y="210"/>
                  <a:pt x="136" y="218"/>
                  <a:pt x="136" y="225"/>
                </a:cubicBezTo>
                <a:cubicBezTo>
                  <a:pt x="136" y="233"/>
                  <a:pt x="136" y="240"/>
                  <a:pt x="136" y="248"/>
                </a:cubicBezTo>
                <a:close/>
                <a:moveTo>
                  <a:pt x="116" y="248"/>
                </a:moveTo>
                <a:cubicBezTo>
                  <a:pt x="121" y="248"/>
                  <a:pt x="126" y="248"/>
                  <a:pt x="131" y="248"/>
                </a:cubicBezTo>
                <a:cubicBezTo>
                  <a:pt x="131" y="240"/>
                  <a:pt x="131" y="233"/>
                  <a:pt x="131" y="225"/>
                </a:cubicBezTo>
                <a:cubicBezTo>
                  <a:pt x="131" y="218"/>
                  <a:pt x="131" y="210"/>
                  <a:pt x="131" y="203"/>
                </a:cubicBezTo>
                <a:cubicBezTo>
                  <a:pt x="126" y="203"/>
                  <a:pt x="121" y="203"/>
                  <a:pt x="116" y="203"/>
                </a:cubicBezTo>
                <a:cubicBezTo>
                  <a:pt x="116" y="210"/>
                  <a:pt x="116" y="218"/>
                  <a:pt x="116" y="225"/>
                </a:cubicBezTo>
                <a:cubicBezTo>
                  <a:pt x="116" y="233"/>
                  <a:pt x="116" y="240"/>
                  <a:pt x="116" y="248"/>
                </a:cubicBezTo>
                <a:close/>
                <a:moveTo>
                  <a:pt x="96" y="248"/>
                </a:moveTo>
                <a:cubicBezTo>
                  <a:pt x="101" y="248"/>
                  <a:pt x="106" y="248"/>
                  <a:pt x="111" y="248"/>
                </a:cubicBezTo>
                <a:cubicBezTo>
                  <a:pt x="111" y="241"/>
                  <a:pt x="111" y="233"/>
                  <a:pt x="111" y="226"/>
                </a:cubicBezTo>
                <a:cubicBezTo>
                  <a:pt x="111" y="218"/>
                  <a:pt x="111" y="211"/>
                  <a:pt x="111" y="203"/>
                </a:cubicBezTo>
                <a:cubicBezTo>
                  <a:pt x="106" y="203"/>
                  <a:pt x="101" y="203"/>
                  <a:pt x="96" y="203"/>
                </a:cubicBezTo>
                <a:cubicBezTo>
                  <a:pt x="96" y="211"/>
                  <a:pt x="96" y="218"/>
                  <a:pt x="96" y="226"/>
                </a:cubicBezTo>
                <a:cubicBezTo>
                  <a:pt x="96" y="233"/>
                  <a:pt x="96" y="241"/>
                  <a:pt x="96" y="248"/>
                </a:cubicBezTo>
                <a:close/>
                <a:moveTo>
                  <a:pt x="88" y="169"/>
                </a:moveTo>
                <a:cubicBezTo>
                  <a:pt x="88" y="177"/>
                  <a:pt x="88" y="184"/>
                  <a:pt x="88" y="191"/>
                </a:cubicBezTo>
                <a:cubicBezTo>
                  <a:pt x="94" y="191"/>
                  <a:pt x="100" y="191"/>
                  <a:pt x="106" y="191"/>
                </a:cubicBezTo>
                <a:cubicBezTo>
                  <a:pt x="106" y="183"/>
                  <a:pt x="106" y="176"/>
                  <a:pt x="106" y="168"/>
                </a:cubicBezTo>
                <a:cubicBezTo>
                  <a:pt x="100" y="168"/>
                  <a:pt x="94" y="169"/>
                  <a:pt x="88" y="169"/>
                </a:cubicBezTo>
                <a:close/>
                <a:moveTo>
                  <a:pt x="87" y="73"/>
                </a:moveTo>
                <a:cubicBezTo>
                  <a:pt x="87" y="81"/>
                  <a:pt x="87" y="88"/>
                  <a:pt x="87" y="95"/>
                </a:cubicBezTo>
                <a:cubicBezTo>
                  <a:pt x="93" y="94"/>
                  <a:pt x="99" y="93"/>
                  <a:pt x="106" y="92"/>
                </a:cubicBezTo>
                <a:cubicBezTo>
                  <a:pt x="106" y="84"/>
                  <a:pt x="106" y="77"/>
                  <a:pt x="105" y="69"/>
                </a:cubicBezTo>
                <a:cubicBezTo>
                  <a:pt x="99" y="71"/>
                  <a:pt x="93" y="72"/>
                  <a:pt x="87" y="73"/>
                </a:cubicBezTo>
                <a:close/>
                <a:moveTo>
                  <a:pt x="62" y="79"/>
                </a:moveTo>
                <a:cubicBezTo>
                  <a:pt x="62" y="86"/>
                  <a:pt x="62" y="93"/>
                  <a:pt x="62" y="100"/>
                </a:cubicBezTo>
                <a:cubicBezTo>
                  <a:pt x="68" y="99"/>
                  <a:pt x="73" y="98"/>
                  <a:pt x="79" y="97"/>
                </a:cubicBezTo>
                <a:cubicBezTo>
                  <a:pt x="79" y="90"/>
                  <a:pt x="79" y="82"/>
                  <a:pt x="79" y="75"/>
                </a:cubicBezTo>
                <a:cubicBezTo>
                  <a:pt x="73" y="76"/>
                  <a:pt x="68" y="78"/>
                  <a:pt x="62" y="79"/>
                </a:cubicBezTo>
                <a:close/>
                <a:moveTo>
                  <a:pt x="115" y="67"/>
                </a:moveTo>
                <a:cubicBezTo>
                  <a:pt x="115" y="75"/>
                  <a:pt x="115" y="83"/>
                  <a:pt x="115" y="90"/>
                </a:cubicBezTo>
                <a:cubicBezTo>
                  <a:pt x="121" y="89"/>
                  <a:pt x="128" y="88"/>
                  <a:pt x="134" y="86"/>
                </a:cubicBezTo>
                <a:cubicBezTo>
                  <a:pt x="134" y="79"/>
                  <a:pt x="134" y="71"/>
                  <a:pt x="134" y="63"/>
                </a:cubicBezTo>
                <a:cubicBezTo>
                  <a:pt x="128" y="64"/>
                  <a:pt x="121" y="66"/>
                  <a:pt x="115" y="67"/>
                </a:cubicBezTo>
                <a:close/>
                <a:moveTo>
                  <a:pt x="144" y="60"/>
                </a:moveTo>
                <a:cubicBezTo>
                  <a:pt x="144" y="69"/>
                  <a:pt x="144" y="77"/>
                  <a:pt x="144" y="85"/>
                </a:cubicBezTo>
                <a:cubicBezTo>
                  <a:pt x="151" y="83"/>
                  <a:pt x="159" y="82"/>
                  <a:pt x="166" y="80"/>
                </a:cubicBezTo>
                <a:cubicBezTo>
                  <a:pt x="166" y="72"/>
                  <a:pt x="166" y="64"/>
                  <a:pt x="166" y="56"/>
                </a:cubicBezTo>
                <a:cubicBezTo>
                  <a:pt x="159" y="57"/>
                  <a:pt x="151" y="59"/>
                  <a:pt x="144" y="60"/>
                </a:cubicBezTo>
                <a:close/>
                <a:moveTo>
                  <a:pt x="87" y="105"/>
                </a:moveTo>
                <a:cubicBezTo>
                  <a:pt x="87" y="112"/>
                  <a:pt x="88" y="120"/>
                  <a:pt x="88" y="127"/>
                </a:cubicBezTo>
                <a:cubicBezTo>
                  <a:pt x="93" y="126"/>
                  <a:pt x="99" y="125"/>
                  <a:pt x="106" y="125"/>
                </a:cubicBezTo>
                <a:cubicBezTo>
                  <a:pt x="106" y="117"/>
                  <a:pt x="106" y="110"/>
                  <a:pt x="106" y="102"/>
                </a:cubicBezTo>
                <a:cubicBezTo>
                  <a:pt x="99" y="103"/>
                  <a:pt x="93" y="104"/>
                  <a:pt x="87" y="105"/>
                </a:cubicBezTo>
                <a:close/>
                <a:moveTo>
                  <a:pt x="63" y="109"/>
                </a:moveTo>
                <a:cubicBezTo>
                  <a:pt x="63" y="116"/>
                  <a:pt x="63" y="124"/>
                  <a:pt x="63" y="131"/>
                </a:cubicBezTo>
                <a:cubicBezTo>
                  <a:pt x="68" y="130"/>
                  <a:pt x="74" y="129"/>
                  <a:pt x="79" y="128"/>
                </a:cubicBezTo>
                <a:cubicBezTo>
                  <a:pt x="79" y="121"/>
                  <a:pt x="79" y="114"/>
                  <a:pt x="79" y="107"/>
                </a:cubicBezTo>
                <a:cubicBezTo>
                  <a:pt x="74" y="108"/>
                  <a:pt x="68" y="108"/>
                  <a:pt x="63" y="109"/>
                </a:cubicBezTo>
                <a:close/>
                <a:moveTo>
                  <a:pt x="115" y="100"/>
                </a:moveTo>
                <a:cubicBezTo>
                  <a:pt x="115" y="108"/>
                  <a:pt x="115" y="116"/>
                  <a:pt x="115" y="123"/>
                </a:cubicBezTo>
                <a:cubicBezTo>
                  <a:pt x="121" y="123"/>
                  <a:pt x="128" y="122"/>
                  <a:pt x="134" y="121"/>
                </a:cubicBezTo>
                <a:cubicBezTo>
                  <a:pt x="134" y="113"/>
                  <a:pt x="134" y="105"/>
                  <a:pt x="134" y="97"/>
                </a:cubicBezTo>
                <a:cubicBezTo>
                  <a:pt x="128" y="98"/>
                  <a:pt x="121" y="99"/>
                  <a:pt x="115" y="100"/>
                </a:cubicBezTo>
                <a:close/>
                <a:moveTo>
                  <a:pt x="144" y="95"/>
                </a:moveTo>
                <a:cubicBezTo>
                  <a:pt x="144" y="103"/>
                  <a:pt x="144" y="111"/>
                  <a:pt x="144" y="119"/>
                </a:cubicBezTo>
                <a:cubicBezTo>
                  <a:pt x="151" y="118"/>
                  <a:pt x="159" y="117"/>
                  <a:pt x="166" y="116"/>
                </a:cubicBezTo>
                <a:cubicBezTo>
                  <a:pt x="166" y="108"/>
                  <a:pt x="166" y="100"/>
                  <a:pt x="166" y="92"/>
                </a:cubicBezTo>
                <a:cubicBezTo>
                  <a:pt x="159" y="93"/>
                  <a:pt x="151" y="94"/>
                  <a:pt x="144" y="95"/>
                </a:cubicBezTo>
                <a:close/>
                <a:moveTo>
                  <a:pt x="88" y="138"/>
                </a:moveTo>
                <a:cubicBezTo>
                  <a:pt x="88" y="145"/>
                  <a:pt x="88" y="152"/>
                  <a:pt x="88" y="160"/>
                </a:cubicBezTo>
                <a:cubicBezTo>
                  <a:pt x="94" y="159"/>
                  <a:pt x="100" y="159"/>
                  <a:pt x="106" y="158"/>
                </a:cubicBezTo>
                <a:cubicBezTo>
                  <a:pt x="106" y="150"/>
                  <a:pt x="106" y="143"/>
                  <a:pt x="106" y="135"/>
                </a:cubicBezTo>
                <a:cubicBezTo>
                  <a:pt x="100" y="136"/>
                  <a:pt x="93" y="137"/>
                  <a:pt x="88" y="138"/>
                </a:cubicBezTo>
                <a:close/>
                <a:moveTo>
                  <a:pt x="63" y="141"/>
                </a:moveTo>
                <a:cubicBezTo>
                  <a:pt x="63" y="148"/>
                  <a:pt x="63" y="155"/>
                  <a:pt x="63" y="162"/>
                </a:cubicBezTo>
                <a:cubicBezTo>
                  <a:pt x="68" y="161"/>
                  <a:pt x="74" y="161"/>
                  <a:pt x="79" y="160"/>
                </a:cubicBezTo>
                <a:cubicBezTo>
                  <a:pt x="79" y="153"/>
                  <a:pt x="79" y="146"/>
                  <a:pt x="79" y="139"/>
                </a:cubicBezTo>
                <a:cubicBezTo>
                  <a:pt x="74" y="139"/>
                  <a:pt x="68" y="140"/>
                  <a:pt x="63" y="141"/>
                </a:cubicBezTo>
                <a:close/>
                <a:moveTo>
                  <a:pt x="115" y="134"/>
                </a:moveTo>
                <a:cubicBezTo>
                  <a:pt x="115" y="142"/>
                  <a:pt x="115" y="150"/>
                  <a:pt x="115" y="157"/>
                </a:cubicBezTo>
                <a:cubicBezTo>
                  <a:pt x="121" y="157"/>
                  <a:pt x="128" y="156"/>
                  <a:pt x="134" y="156"/>
                </a:cubicBezTo>
                <a:cubicBezTo>
                  <a:pt x="134" y="148"/>
                  <a:pt x="134" y="140"/>
                  <a:pt x="134" y="132"/>
                </a:cubicBezTo>
                <a:cubicBezTo>
                  <a:pt x="128" y="133"/>
                  <a:pt x="121" y="134"/>
                  <a:pt x="115" y="134"/>
                </a:cubicBezTo>
                <a:close/>
                <a:moveTo>
                  <a:pt x="144" y="131"/>
                </a:moveTo>
                <a:cubicBezTo>
                  <a:pt x="144" y="139"/>
                  <a:pt x="144" y="147"/>
                  <a:pt x="144" y="155"/>
                </a:cubicBezTo>
                <a:cubicBezTo>
                  <a:pt x="151" y="154"/>
                  <a:pt x="159" y="154"/>
                  <a:pt x="166" y="153"/>
                </a:cubicBezTo>
                <a:cubicBezTo>
                  <a:pt x="166" y="145"/>
                  <a:pt x="166" y="136"/>
                  <a:pt x="166" y="128"/>
                </a:cubicBezTo>
                <a:cubicBezTo>
                  <a:pt x="159" y="129"/>
                  <a:pt x="151" y="130"/>
                  <a:pt x="144" y="131"/>
                </a:cubicBezTo>
                <a:close/>
                <a:moveTo>
                  <a:pt x="63" y="171"/>
                </a:moveTo>
                <a:cubicBezTo>
                  <a:pt x="63" y="178"/>
                  <a:pt x="63" y="185"/>
                  <a:pt x="63" y="192"/>
                </a:cubicBezTo>
                <a:cubicBezTo>
                  <a:pt x="68" y="192"/>
                  <a:pt x="74" y="192"/>
                  <a:pt x="80" y="191"/>
                </a:cubicBezTo>
                <a:cubicBezTo>
                  <a:pt x="79" y="184"/>
                  <a:pt x="79" y="177"/>
                  <a:pt x="79" y="170"/>
                </a:cubicBezTo>
                <a:cubicBezTo>
                  <a:pt x="74" y="170"/>
                  <a:pt x="68" y="171"/>
                  <a:pt x="63" y="171"/>
                </a:cubicBezTo>
                <a:close/>
                <a:moveTo>
                  <a:pt x="115" y="167"/>
                </a:moveTo>
                <a:cubicBezTo>
                  <a:pt x="115" y="175"/>
                  <a:pt x="115" y="183"/>
                  <a:pt x="115" y="190"/>
                </a:cubicBezTo>
                <a:cubicBezTo>
                  <a:pt x="121" y="190"/>
                  <a:pt x="128" y="190"/>
                  <a:pt x="135" y="190"/>
                </a:cubicBezTo>
                <a:cubicBezTo>
                  <a:pt x="135" y="182"/>
                  <a:pt x="135" y="174"/>
                  <a:pt x="135" y="166"/>
                </a:cubicBezTo>
                <a:cubicBezTo>
                  <a:pt x="128" y="167"/>
                  <a:pt x="121" y="167"/>
                  <a:pt x="115" y="167"/>
                </a:cubicBezTo>
                <a:close/>
                <a:moveTo>
                  <a:pt x="144" y="165"/>
                </a:moveTo>
                <a:cubicBezTo>
                  <a:pt x="144" y="173"/>
                  <a:pt x="144" y="181"/>
                  <a:pt x="144" y="189"/>
                </a:cubicBezTo>
                <a:cubicBezTo>
                  <a:pt x="151" y="189"/>
                  <a:pt x="159" y="189"/>
                  <a:pt x="166" y="189"/>
                </a:cubicBezTo>
                <a:cubicBezTo>
                  <a:pt x="166" y="180"/>
                  <a:pt x="166" y="172"/>
                  <a:pt x="166" y="164"/>
                </a:cubicBezTo>
                <a:cubicBezTo>
                  <a:pt x="159" y="164"/>
                  <a:pt x="151" y="165"/>
                  <a:pt x="144" y="16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ïṩḷîḓé">
            <a:extLst>
              <a:ext uri="{FF2B5EF4-FFF2-40B4-BE49-F238E27FC236}">
                <a16:creationId xmlns:a16="http://schemas.microsoft.com/office/drawing/2014/main" id="{9A0ACBF9-0B82-4B8D-BA1A-C9D0081B9B84}"/>
              </a:ext>
            </a:extLst>
          </p:cNvPr>
          <p:cNvSpPr/>
          <p:nvPr/>
        </p:nvSpPr>
        <p:spPr bwMode="auto">
          <a:xfrm>
            <a:off x="3632168" y="4808742"/>
            <a:ext cx="1772284" cy="1754317"/>
          </a:xfrm>
          <a:custGeom>
            <a:avLst/>
            <a:gdLst>
              <a:gd name="T0" fmla="*/ 184 w 285"/>
              <a:gd name="T1" fmla="*/ 94 h 280"/>
              <a:gd name="T2" fmla="*/ 216 w 285"/>
              <a:gd name="T3" fmla="*/ 108 h 280"/>
              <a:gd name="T4" fmla="*/ 244 w 285"/>
              <a:gd name="T5" fmla="*/ 0 h 280"/>
              <a:gd name="T6" fmla="*/ 159 w 285"/>
              <a:gd name="T7" fmla="*/ 45 h 280"/>
              <a:gd name="T8" fmla="*/ 132 w 285"/>
              <a:gd name="T9" fmla="*/ 146 h 280"/>
              <a:gd name="T10" fmla="*/ 120 w 285"/>
              <a:gd name="T11" fmla="*/ 146 h 280"/>
              <a:gd name="T12" fmla="*/ 72 w 285"/>
              <a:gd name="T13" fmla="*/ 128 h 280"/>
              <a:gd name="T14" fmla="*/ 28 w 285"/>
              <a:gd name="T15" fmla="*/ 81 h 280"/>
              <a:gd name="T16" fmla="*/ 28 w 285"/>
              <a:gd name="T17" fmla="*/ 96 h 280"/>
              <a:gd name="T18" fmla="*/ 72 w 285"/>
              <a:gd name="T19" fmla="*/ 146 h 280"/>
              <a:gd name="T20" fmla="*/ 28 w 285"/>
              <a:gd name="T21" fmla="*/ 146 h 280"/>
              <a:gd name="T22" fmla="*/ 72 w 285"/>
              <a:gd name="T23" fmla="*/ 193 h 280"/>
              <a:gd name="T24" fmla="*/ 28 w 285"/>
              <a:gd name="T25" fmla="*/ 210 h 280"/>
              <a:gd name="T26" fmla="*/ 28 w 285"/>
              <a:gd name="T27" fmla="*/ 225 h 280"/>
              <a:gd name="T28" fmla="*/ 72 w 285"/>
              <a:gd name="T29" fmla="*/ 242 h 280"/>
              <a:gd name="T30" fmla="*/ 28 w 285"/>
              <a:gd name="T31" fmla="*/ 242 h 280"/>
              <a:gd name="T32" fmla="*/ 274 w 285"/>
              <a:gd name="T33" fmla="*/ 86 h 280"/>
              <a:gd name="T34" fmla="*/ 235 w 285"/>
              <a:gd name="T35" fmla="*/ 51 h 280"/>
              <a:gd name="T36" fmla="*/ 235 w 285"/>
              <a:gd name="T37" fmla="*/ 62 h 280"/>
              <a:gd name="T38" fmla="*/ 274 w 285"/>
              <a:gd name="T39" fmla="*/ 99 h 280"/>
              <a:gd name="T40" fmla="*/ 235 w 285"/>
              <a:gd name="T41" fmla="*/ 99 h 280"/>
              <a:gd name="T42" fmla="*/ 274 w 285"/>
              <a:gd name="T43" fmla="*/ 133 h 280"/>
              <a:gd name="T44" fmla="*/ 235 w 285"/>
              <a:gd name="T45" fmla="*/ 146 h 280"/>
              <a:gd name="T46" fmla="*/ 235 w 285"/>
              <a:gd name="T47" fmla="*/ 157 h 280"/>
              <a:gd name="T48" fmla="*/ 274 w 285"/>
              <a:gd name="T49" fmla="*/ 170 h 280"/>
              <a:gd name="T50" fmla="*/ 235 w 285"/>
              <a:gd name="T51" fmla="*/ 170 h 280"/>
              <a:gd name="T52" fmla="*/ 198 w 285"/>
              <a:gd name="T53" fmla="*/ 267 h 280"/>
              <a:gd name="T54" fmla="*/ 175 w 285"/>
              <a:gd name="T55" fmla="*/ 254 h 280"/>
              <a:gd name="T56" fmla="*/ 175 w 285"/>
              <a:gd name="T57" fmla="*/ 267 h 280"/>
              <a:gd name="T58" fmla="*/ 198 w 285"/>
              <a:gd name="T59" fmla="*/ 236 h 280"/>
              <a:gd name="T60" fmla="*/ 188 w 285"/>
              <a:gd name="T61" fmla="*/ 236 h 280"/>
              <a:gd name="T62" fmla="*/ 198 w 285"/>
              <a:gd name="T63" fmla="*/ 230 h 280"/>
              <a:gd name="T64" fmla="*/ 175 w 285"/>
              <a:gd name="T65" fmla="*/ 236 h 280"/>
              <a:gd name="T66" fmla="*/ 175 w 285"/>
              <a:gd name="T67" fmla="*/ 250 h 280"/>
              <a:gd name="T68" fmla="*/ 184 w 285"/>
              <a:gd name="T69" fmla="*/ 217 h 280"/>
              <a:gd name="T70" fmla="*/ 175 w 285"/>
              <a:gd name="T71" fmla="*/ 217 h 280"/>
              <a:gd name="T72" fmla="*/ 132 w 285"/>
              <a:gd name="T73" fmla="*/ 264 h 280"/>
              <a:gd name="T74" fmla="*/ 120 w 285"/>
              <a:gd name="T75" fmla="*/ 221 h 280"/>
              <a:gd name="T76" fmla="*/ 120 w 285"/>
              <a:gd name="T77" fmla="*/ 239 h 280"/>
              <a:gd name="T78" fmla="*/ 132 w 285"/>
              <a:gd name="T79" fmla="*/ 197 h 280"/>
              <a:gd name="T80" fmla="*/ 120 w 285"/>
              <a:gd name="T81" fmla="*/ 197 h 280"/>
              <a:gd name="T82" fmla="*/ 132 w 285"/>
              <a:gd name="T83" fmla="*/ 190 h 280"/>
              <a:gd name="T84" fmla="*/ 181 w 285"/>
              <a:gd name="T85" fmla="*/ 146 h 280"/>
              <a:gd name="T86" fmla="*/ 181 w 285"/>
              <a:gd name="T87" fmla="*/ 165 h 280"/>
              <a:gd name="T88" fmla="*/ 173 w 285"/>
              <a:gd name="T89" fmla="*/ 146 h 280"/>
              <a:gd name="T90" fmla="*/ 161 w 285"/>
              <a:gd name="T91" fmla="*/ 146 h 280"/>
              <a:gd name="T92" fmla="*/ 153 w 285"/>
              <a:gd name="T93" fmla="*/ 165 h 280"/>
              <a:gd name="T94" fmla="*/ 0 w 285"/>
              <a:gd name="T95" fmla="*/ 280 h 280"/>
              <a:gd name="T96" fmla="*/ 87 w 285"/>
              <a:gd name="T97" fmla="*/ 60 h 280"/>
              <a:gd name="T98" fmla="*/ 54 w 285"/>
              <a:gd name="T99" fmla="*/ 60 h 280"/>
              <a:gd name="T100" fmla="*/ 166 w 285"/>
              <a:gd name="T101" fmla="*/ 207 h 280"/>
              <a:gd name="T102" fmla="*/ 226 w 285"/>
              <a:gd name="T103" fmla="*/ 207 h 280"/>
              <a:gd name="T104" fmla="*/ 238 w 285"/>
              <a:gd name="T105" fmla="*/ 280 h 280"/>
              <a:gd name="T106" fmla="*/ 223 w 285"/>
              <a:gd name="T107" fmla="*/ 36 h 280"/>
              <a:gd name="T108" fmla="*/ 139 w 285"/>
              <a:gd name="T109" fmla="*/ 75 h 280"/>
              <a:gd name="T110" fmla="*/ 195 w 285"/>
              <a:gd name="T111" fmla="*/ 105 h 280"/>
              <a:gd name="T112" fmla="*/ 206 w 285"/>
              <a:gd name="T113" fmla="*/ 194 h 280"/>
              <a:gd name="T114" fmla="*/ 106 w 285"/>
              <a:gd name="T115" fmla="*/ 280 h 280"/>
              <a:gd name="T116" fmla="*/ 119 w 285"/>
              <a:gd name="T117" fmla="*/ 105 h 280"/>
              <a:gd name="T118" fmla="*/ 96 w 285"/>
              <a:gd name="T119" fmla="*/ 31 h 280"/>
              <a:gd name="T120" fmla="*/ 109 w 285"/>
              <a:gd name="T121" fmla="*/ 97 h 280"/>
              <a:gd name="T122" fmla="*/ 96 w 285"/>
              <a:gd name="T123" fmla="*/ 31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85" h="280">
                <a:moveTo>
                  <a:pt x="160" y="67"/>
                </a:moveTo>
                <a:cubicBezTo>
                  <a:pt x="184" y="67"/>
                  <a:pt x="184" y="67"/>
                  <a:pt x="184" y="67"/>
                </a:cubicBezTo>
                <a:cubicBezTo>
                  <a:pt x="184" y="94"/>
                  <a:pt x="184" y="94"/>
                  <a:pt x="184" y="94"/>
                </a:cubicBezTo>
                <a:cubicBezTo>
                  <a:pt x="201" y="94"/>
                  <a:pt x="201" y="94"/>
                  <a:pt x="201" y="94"/>
                </a:cubicBezTo>
                <a:cubicBezTo>
                  <a:pt x="201" y="108"/>
                  <a:pt x="201" y="108"/>
                  <a:pt x="201" y="108"/>
                </a:cubicBezTo>
                <a:cubicBezTo>
                  <a:pt x="216" y="108"/>
                  <a:pt x="216" y="108"/>
                  <a:pt x="216" y="108"/>
                </a:cubicBezTo>
                <a:cubicBezTo>
                  <a:pt x="216" y="30"/>
                  <a:pt x="216" y="30"/>
                  <a:pt x="216" y="30"/>
                </a:cubicBezTo>
                <a:cubicBezTo>
                  <a:pt x="244" y="16"/>
                  <a:pt x="244" y="16"/>
                  <a:pt x="244" y="16"/>
                </a:cubicBezTo>
                <a:cubicBezTo>
                  <a:pt x="244" y="0"/>
                  <a:pt x="244" y="0"/>
                  <a:pt x="244" y="0"/>
                </a:cubicBezTo>
                <a:cubicBezTo>
                  <a:pt x="173" y="0"/>
                  <a:pt x="173" y="0"/>
                  <a:pt x="173" y="0"/>
                </a:cubicBezTo>
                <a:cubicBezTo>
                  <a:pt x="173" y="45"/>
                  <a:pt x="173" y="45"/>
                  <a:pt x="173" y="45"/>
                </a:cubicBezTo>
                <a:cubicBezTo>
                  <a:pt x="159" y="45"/>
                  <a:pt x="159" y="45"/>
                  <a:pt x="159" y="45"/>
                </a:cubicBezTo>
                <a:cubicBezTo>
                  <a:pt x="160" y="67"/>
                  <a:pt x="160" y="67"/>
                  <a:pt x="160" y="67"/>
                </a:cubicBezTo>
                <a:close/>
                <a:moveTo>
                  <a:pt x="120" y="146"/>
                </a:moveTo>
                <a:cubicBezTo>
                  <a:pt x="132" y="146"/>
                  <a:pt x="132" y="146"/>
                  <a:pt x="132" y="146"/>
                </a:cubicBezTo>
                <a:cubicBezTo>
                  <a:pt x="132" y="165"/>
                  <a:pt x="132" y="165"/>
                  <a:pt x="132" y="165"/>
                </a:cubicBezTo>
                <a:cubicBezTo>
                  <a:pt x="120" y="165"/>
                  <a:pt x="120" y="165"/>
                  <a:pt x="120" y="165"/>
                </a:cubicBezTo>
                <a:cubicBezTo>
                  <a:pt x="120" y="146"/>
                  <a:pt x="120" y="146"/>
                  <a:pt x="120" y="146"/>
                </a:cubicBezTo>
                <a:close/>
                <a:moveTo>
                  <a:pt x="28" y="114"/>
                </a:moveTo>
                <a:cubicBezTo>
                  <a:pt x="43" y="114"/>
                  <a:pt x="57" y="114"/>
                  <a:pt x="72" y="114"/>
                </a:cubicBezTo>
                <a:cubicBezTo>
                  <a:pt x="72" y="118"/>
                  <a:pt x="72" y="123"/>
                  <a:pt x="72" y="128"/>
                </a:cubicBezTo>
                <a:cubicBezTo>
                  <a:pt x="57" y="128"/>
                  <a:pt x="43" y="128"/>
                  <a:pt x="28" y="128"/>
                </a:cubicBezTo>
                <a:cubicBezTo>
                  <a:pt x="28" y="123"/>
                  <a:pt x="28" y="118"/>
                  <a:pt x="28" y="114"/>
                </a:cubicBezTo>
                <a:close/>
                <a:moveTo>
                  <a:pt x="28" y="81"/>
                </a:moveTo>
                <a:cubicBezTo>
                  <a:pt x="72" y="81"/>
                  <a:pt x="72" y="81"/>
                  <a:pt x="72" y="81"/>
                </a:cubicBezTo>
                <a:cubicBezTo>
                  <a:pt x="72" y="96"/>
                  <a:pt x="72" y="96"/>
                  <a:pt x="72" y="96"/>
                </a:cubicBezTo>
                <a:cubicBezTo>
                  <a:pt x="28" y="96"/>
                  <a:pt x="28" y="96"/>
                  <a:pt x="28" y="96"/>
                </a:cubicBezTo>
                <a:cubicBezTo>
                  <a:pt x="28" y="81"/>
                  <a:pt x="28" y="81"/>
                  <a:pt x="28" y="81"/>
                </a:cubicBezTo>
                <a:close/>
                <a:moveTo>
                  <a:pt x="28" y="146"/>
                </a:moveTo>
                <a:cubicBezTo>
                  <a:pt x="43" y="146"/>
                  <a:pt x="57" y="146"/>
                  <a:pt x="72" y="146"/>
                </a:cubicBezTo>
                <a:cubicBezTo>
                  <a:pt x="72" y="151"/>
                  <a:pt x="72" y="156"/>
                  <a:pt x="72" y="160"/>
                </a:cubicBezTo>
                <a:cubicBezTo>
                  <a:pt x="57" y="160"/>
                  <a:pt x="43" y="160"/>
                  <a:pt x="28" y="160"/>
                </a:cubicBezTo>
                <a:cubicBezTo>
                  <a:pt x="28" y="156"/>
                  <a:pt x="28" y="151"/>
                  <a:pt x="28" y="146"/>
                </a:cubicBezTo>
                <a:close/>
                <a:moveTo>
                  <a:pt x="28" y="178"/>
                </a:moveTo>
                <a:cubicBezTo>
                  <a:pt x="43" y="178"/>
                  <a:pt x="57" y="178"/>
                  <a:pt x="72" y="178"/>
                </a:cubicBezTo>
                <a:cubicBezTo>
                  <a:pt x="72" y="183"/>
                  <a:pt x="72" y="188"/>
                  <a:pt x="72" y="193"/>
                </a:cubicBezTo>
                <a:cubicBezTo>
                  <a:pt x="57" y="193"/>
                  <a:pt x="43" y="193"/>
                  <a:pt x="28" y="193"/>
                </a:cubicBezTo>
                <a:cubicBezTo>
                  <a:pt x="28" y="188"/>
                  <a:pt x="28" y="183"/>
                  <a:pt x="28" y="178"/>
                </a:cubicBezTo>
                <a:close/>
                <a:moveTo>
                  <a:pt x="28" y="210"/>
                </a:moveTo>
                <a:cubicBezTo>
                  <a:pt x="43" y="210"/>
                  <a:pt x="57" y="210"/>
                  <a:pt x="72" y="210"/>
                </a:cubicBezTo>
                <a:cubicBezTo>
                  <a:pt x="72" y="215"/>
                  <a:pt x="72" y="220"/>
                  <a:pt x="72" y="225"/>
                </a:cubicBezTo>
                <a:cubicBezTo>
                  <a:pt x="57" y="225"/>
                  <a:pt x="43" y="225"/>
                  <a:pt x="28" y="225"/>
                </a:cubicBezTo>
                <a:cubicBezTo>
                  <a:pt x="28" y="220"/>
                  <a:pt x="28" y="215"/>
                  <a:pt x="28" y="210"/>
                </a:cubicBezTo>
                <a:close/>
                <a:moveTo>
                  <a:pt x="28" y="242"/>
                </a:moveTo>
                <a:cubicBezTo>
                  <a:pt x="72" y="242"/>
                  <a:pt x="72" y="242"/>
                  <a:pt x="72" y="242"/>
                </a:cubicBezTo>
                <a:cubicBezTo>
                  <a:pt x="72" y="257"/>
                  <a:pt x="72" y="257"/>
                  <a:pt x="72" y="257"/>
                </a:cubicBezTo>
                <a:cubicBezTo>
                  <a:pt x="28" y="257"/>
                  <a:pt x="28" y="257"/>
                  <a:pt x="28" y="257"/>
                </a:cubicBezTo>
                <a:cubicBezTo>
                  <a:pt x="28" y="242"/>
                  <a:pt x="28" y="242"/>
                  <a:pt x="28" y="242"/>
                </a:cubicBezTo>
                <a:close/>
                <a:moveTo>
                  <a:pt x="235" y="75"/>
                </a:moveTo>
                <a:cubicBezTo>
                  <a:pt x="248" y="75"/>
                  <a:pt x="261" y="75"/>
                  <a:pt x="274" y="75"/>
                </a:cubicBezTo>
                <a:cubicBezTo>
                  <a:pt x="274" y="79"/>
                  <a:pt x="274" y="82"/>
                  <a:pt x="274" y="86"/>
                </a:cubicBezTo>
                <a:cubicBezTo>
                  <a:pt x="261" y="86"/>
                  <a:pt x="248" y="86"/>
                  <a:pt x="235" y="86"/>
                </a:cubicBezTo>
                <a:cubicBezTo>
                  <a:pt x="235" y="82"/>
                  <a:pt x="235" y="79"/>
                  <a:pt x="235" y="75"/>
                </a:cubicBezTo>
                <a:close/>
                <a:moveTo>
                  <a:pt x="235" y="51"/>
                </a:moveTo>
                <a:cubicBezTo>
                  <a:pt x="274" y="51"/>
                  <a:pt x="274" y="51"/>
                  <a:pt x="274" y="51"/>
                </a:cubicBezTo>
                <a:cubicBezTo>
                  <a:pt x="274" y="62"/>
                  <a:pt x="274" y="62"/>
                  <a:pt x="274" y="62"/>
                </a:cubicBezTo>
                <a:cubicBezTo>
                  <a:pt x="235" y="62"/>
                  <a:pt x="235" y="62"/>
                  <a:pt x="235" y="62"/>
                </a:cubicBezTo>
                <a:cubicBezTo>
                  <a:pt x="235" y="51"/>
                  <a:pt x="235" y="51"/>
                  <a:pt x="235" y="51"/>
                </a:cubicBezTo>
                <a:close/>
                <a:moveTo>
                  <a:pt x="235" y="99"/>
                </a:moveTo>
                <a:cubicBezTo>
                  <a:pt x="248" y="99"/>
                  <a:pt x="261" y="99"/>
                  <a:pt x="274" y="99"/>
                </a:cubicBezTo>
                <a:cubicBezTo>
                  <a:pt x="274" y="102"/>
                  <a:pt x="274" y="106"/>
                  <a:pt x="274" y="110"/>
                </a:cubicBezTo>
                <a:cubicBezTo>
                  <a:pt x="261" y="110"/>
                  <a:pt x="248" y="110"/>
                  <a:pt x="235" y="110"/>
                </a:cubicBezTo>
                <a:cubicBezTo>
                  <a:pt x="235" y="106"/>
                  <a:pt x="235" y="102"/>
                  <a:pt x="235" y="99"/>
                </a:cubicBezTo>
                <a:close/>
                <a:moveTo>
                  <a:pt x="235" y="122"/>
                </a:moveTo>
                <a:cubicBezTo>
                  <a:pt x="248" y="122"/>
                  <a:pt x="261" y="122"/>
                  <a:pt x="274" y="122"/>
                </a:cubicBezTo>
                <a:cubicBezTo>
                  <a:pt x="274" y="126"/>
                  <a:pt x="274" y="130"/>
                  <a:pt x="274" y="133"/>
                </a:cubicBezTo>
                <a:cubicBezTo>
                  <a:pt x="261" y="133"/>
                  <a:pt x="248" y="133"/>
                  <a:pt x="235" y="133"/>
                </a:cubicBezTo>
                <a:cubicBezTo>
                  <a:pt x="235" y="130"/>
                  <a:pt x="235" y="126"/>
                  <a:pt x="235" y="122"/>
                </a:cubicBezTo>
                <a:close/>
                <a:moveTo>
                  <a:pt x="235" y="146"/>
                </a:moveTo>
                <a:cubicBezTo>
                  <a:pt x="248" y="146"/>
                  <a:pt x="261" y="146"/>
                  <a:pt x="274" y="146"/>
                </a:cubicBezTo>
                <a:cubicBezTo>
                  <a:pt x="274" y="150"/>
                  <a:pt x="274" y="153"/>
                  <a:pt x="274" y="157"/>
                </a:cubicBezTo>
                <a:cubicBezTo>
                  <a:pt x="261" y="157"/>
                  <a:pt x="248" y="157"/>
                  <a:pt x="235" y="157"/>
                </a:cubicBezTo>
                <a:cubicBezTo>
                  <a:pt x="235" y="153"/>
                  <a:pt x="235" y="150"/>
                  <a:pt x="235" y="146"/>
                </a:cubicBezTo>
                <a:close/>
                <a:moveTo>
                  <a:pt x="235" y="170"/>
                </a:moveTo>
                <a:cubicBezTo>
                  <a:pt x="274" y="170"/>
                  <a:pt x="274" y="170"/>
                  <a:pt x="274" y="170"/>
                </a:cubicBezTo>
                <a:cubicBezTo>
                  <a:pt x="274" y="181"/>
                  <a:pt x="274" y="181"/>
                  <a:pt x="274" y="181"/>
                </a:cubicBezTo>
                <a:cubicBezTo>
                  <a:pt x="235" y="181"/>
                  <a:pt x="235" y="181"/>
                  <a:pt x="235" y="181"/>
                </a:cubicBezTo>
                <a:cubicBezTo>
                  <a:pt x="235" y="170"/>
                  <a:pt x="235" y="170"/>
                  <a:pt x="235" y="170"/>
                </a:cubicBezTo>
                <a:close/>
                <a:moveTo>
                  <a:pt x="188" y="254"/>
                </a:moveTo>
                <a:cubicBezTo>
                  <a:pt x="198" y="254"/>
                  <a:pt x="198" y="254"/>
                  <a:pt x="198" y="254"/>
                </a:cubicBezTo>
                <a:cubicBezTo>
                  <a:pt x="198" y="267"/>
                  <a:pt x="198" y="267"/>
                  <a:pt x="198" y="267"/>
                </a:cubicBezTo>
                <a:cubicBezTo>
                  <a:pt x="188" y="267"/>
                  <a:pt x="188" y="267"/>
                  <a:pt x="188" y="267"/>
                </a:cubicBezTo>
                <a:cubicBezTo>
                  <a:pt x="188" y="254"/>
                  <a:pt x="188" y="254"/>
                  <a:pt x="188" y="254"/>
                </a:cubicBezTo>
                <a:close/>
                <a:moveTo>
                  <a:pt x="175" y="254"/>
                </a:moveTo>
                <a:cubicBezTo>
                  <a:pt x="184" y="254"/>
                  <a:pt x="184" y="254"/>
                  <a:pt x="184" y="254"/>
                </a:cubicBezTo>
                <a:cubicBezTo>
                  <a:pt x="184" y="267"/>
                  <a:pt x="184" y="267"/>
                  <a:pt x="184" y="267"/>
                </a:cubicBezTo>
                <a:cubicBezTo>
                  <a:pt x="175" y="267"/>
                  <a:pt x="175" y="267"/>
                  <a:pt x="175" y="267"/>
                </a:cubicBezTo>
                <a:cubicBezTo>
                  <a:pt x="175" y="254"/>
                  <a:pt x="175" y="254"/>
                  <a:pt x="175" y="254"/>
                </a:cubicBezTo>
                <a:close/>
                <a:moveTo>
                  <a:pt x="188" y="236"/>
                </a:moveTo>
                <a:cubicBezTo>
                  <a:pt x="198" y="236"/>
                  <a:pt x="198" y="236"/>
                  <a:pt x="198" y="236"/>
                </a:cubicBezTo>
                <a:cubicBezTo>
                  <a:pt x="198" y="250"/>
                  <a:pt x="198" y="250"/>
                  <a:pt x="198" y="250"/>
                </a:cubicBezTo>
                <a:cubicBezTo>
                  <a:pt x="188" y="250"/>
                  <a:pt x="188" y="250"/>
                  <a:pt x="188" y="250"/>
                </a:cubicBezTo>
                <a:cubicBezTo>
                  <a:pt x="188" y="236"/>
                  <a:pt x="188" y="236"/>
                  <a:pt x="188" y="236"/>
                </a:cubicBezTo>
                <a:close/>
                <a:moveTo>
                  <a:pt x="188" y="217"/>
                </a:moveTo>
                <a:cubicBezTo>
                  <a:pt x="198" y="217"/>
                  <a:pt x="198" y="217"/>
                  <a:pt x="198" y="217"/>
                </a:cubicBezTo>
                <a:cubicBezTo>
                  <a:pt x="198" y="230"/>
                  <a:pt x="198" y="230"/>
                  <a:pt x="198" y="230"/>
                </a:cubicBezTo>
                <a:cubicBezTo>
                  <a:pt x="188" y="230"/>
                  <a:pt x="188" y="230"/>
                  <a:pt x="188" y="230"/>
                </a:cubicBezTo>
                <a:cubicBezTo>
                  <a:pt x="188" y="217"/>
                  <a:pt x="188" y="217"/>
                  <a:pt x="188" y="217"/>
                </a:cubicBezTo>
                <a:close/>
                <a:moveTo>
                  <a:pt x="175" y="236"/>
                </a:moveTo>
                <a:cubicBezTo>
                  <a:pt x="184" y="236"/>
                  <a:pt x="184" y="236"/>
                  <a:pt x="184" y="236"/>
                </a:cubicBezTo>
                <a:cubicBezTo>
                  <a:pt x="184" y="250"/>
                  <a:pt x="184" y="250"/>
                  <a:pt x="184" y="250"/>
                </a:cubicBezTo>
                <a:cubicBezTo>
                  <a:pt x="175" y="250"/>
                  <a:pt x="175" y="250"/>
                  <a:pt x="175" y="250"/>
                </a:cubicBezTo>
                <a:cubicBezTo>
                  <a:pt x="175" y="236"/>
                  <a:pt x="175" y="236"/>
                  <a:pt x="175" y="236"/>
                </a:cubicBezTo>
                <a:close/>
                <a:moveTo>
                  <a:pt x="175" y="217"/>
                </a:moveTo>
                <a:cubicBezTo>
                  <a:pt x="184" y="217"/>
                  <a:pt x="184" y="217"/>
                  <a:pt x="184" y="217"/>
                </a:cubicBezTo>
                <a:cubicBezTo>
                  <a:pt x="184" y="230"/>
                  <a:pt x="184" y="230"/>
                  <a:pt x="184" y="230"/>
                </a:cubicBezTo>
                <a:cubicBezTo>
                  <a:pt x="175" y="230"/>
                  <a:pt x="175" y="230"/>
                  <a:pt x="175" y="230"/>
                </a:cubicBezTo>
                <a:cubicBezTo>
                  <a:pt x="175" y="217"/>
                  <a:pt x="175" y="217"/>
                  <a:pt x="175" y="217"/>
                </a:cubicBezTo>
                <a:close/>
                <a:moveTo>
                  <a:pt x="120" y="246"/>
                </a:moveTo>
                <a:cubicBezTo>
                  <a:pt x="132" y="246"/>
                  <a:pt x="132" y="246"/>
                  <a:pt x="132" y="246"/>
                </a:cubicBezTo>
                <a:cubicBezTo>
                  <a:pt x="132" y="264"/>
                  <a:pt x="132" y="264"/>
                  <a:pt x="132" y="264"/>
                </a:cubicBezTo>
                <a:cubicBezTo>
                  <a:pt x="120" y="264"/>
                  <a:pt x="120" y="264"/>
                  <a:pt x="120" y="264"/>
                </a:cubicBezTo>
                <a:cubicBezTo>
                  <a:pt x="120" y="246"/>
                  <a:pt x="120" y="246"/>
                  <a:pt x="120" y="246"/>
                </a:cubicBezTo>
                <a:close/>
                <a:moveTo>
                  <a:pt x="120" y="221"/>
                </a:moveTo>
                <a:cubicBezTo>
                  <a:pt x="132" y="221"/>
                  <a:pt x="132" y="221"/>
                  <a:pt x="132" y="221"/>
                </a:cubicBezTo>
                <a:cubicBezTo>
                  <a:pt x="132" y="239"/>
                  <a:pt x="132" y="239"/>
                  <a:pt x="132" y="239"/>
                </a:cubicBezTo>
                <a:cubicBezTo>
                  <a:pt x="120" y="239"/>
                  <a:pt x="120" y="239"/>
                  <a:pt x="120" y="239"/>
                </a:cubicBezTo>
                <a:cubicBezTo>
                  <a:pt x="120" y="221"/>
                  <a:pt x="120" y="221"/>
                  <a:pt x="120" y="221"/>
                </a:cubicBezTo>
                <a:close/>
                <a:moveTo>
                  <a:pt x="120" y="197"/>
                </a:moveTo>
                <a:cubicBezTo>
                  <a:pt x="132" y="197"/>
                  <a:pt x="132" y="197"/>
                  <a:pt x="132" y="197"/>
                </a:cubicBezTo>
                <a:cubicBezTo>
                  <a:pt x="132" y="215"/>
                  <a:pt x="132" y="215"/>
                  <a:pt x="132" y="215"/>
                </a:cubicBezTo>
                <a:cubicBezTo>
                  <a:pt x="120" y="215"/>
                  <a:pt x="120" y="215"/>
                  <a:pt x="120" y="215"/>
                </a:cubicBezTo>
                <a:cubicBezTo>
                  <a:pt x="120" y="197"/>
                  <a:pt x="120" y="197"/>
                  <a:pt x="120" y="197"/>
                </a:cubicBezTo>
                <a:close/>
                <a:moveTo>
                  <a:pt x="120" y="171"/>
                </a:moveTo>
                <a:cubicBezTo>
                  <a:pt x="132" y="171"/>
                  <a:pt x="132" y="171"/>
                  <a:pt x="132" y="171"/>
                </a:cubicBezTo>
                <a:cubicBezTo>
                  <a:pt x="132" y="190"/>
                  <a:pt x="132" y="190"/>
                  <a:pt x="132" y="190"/>
                </a:cubicBezTo>
                <a:cubicBezTo>
                  <a:pt x="120" y="190"/>
                  <a:pt x="120" y="190"/>
                  <a:pt x="120" y="190"/>
                </a:cubicBezTo>
                <a:cubicBezTo>
                  <a:pt x="120" y="171"/>
                  <a:pt x="120" y="171"/>
                  <a:pt x="120" y="171"/>
                </a:cubicBezTo>
                <a:close/>
                <a:moveTo>
                  <a:pt x="181" y="146"/>
                </a:moveTo>
                <a:cubicBezTo>
                  <a:pt x="193" y="146"/>
                  <a:pt x="193" y="146"/>
                  <a:pt x="193" y="146"/>
                </a:cubicBezTo>
                <a:cubicBezTo>
                  <a:pt x="193" y="165"/>
                  <a:pt x="193" y="165"/>
                  <a:pt x="193" y="165"/>
                </a:cubicBezTo>
                <a:cubicBezTo>
                  <a:pt x="181" y="165"/>
                  <a:pt x="181" y="165"/>
                  <a:pt x="181" y="165"/>
                </a:cubicBezTo>
                <a:cubicBezTo>
                  <a:pt x="181" y="146"/>
                  <a:pt x="181" y="146"/>
                  <a:pt x="181" y="146"/>
                </a:cubicBezTo>
                <a:close/>
                <a:moveTo>
                  <a:pt x="161" y="146"/>
                </a:moveTo>
                <a:cubicBezTo>
                  <a:pt x="173" y="146"/>
                  <a:pt x="173" y="146"/>
                  <a:pt x="173" y="146"/>
                </a:cubicBezTo>
                <a:cubicBezTo>
                  <a:pt x="173" y="165"/>
                  <a:pt x="173" y="165"/>
                  <a:pt x="173" y="165"/>
                </a:cubicBezTo>
                <a:cubicBezTo>
                  <a:pt x="161" y="165"/>
                  <a:pt x="161" y="165"/>
                  <a:pt x="161" y="165"/>
                </a:cubicBezTo>
                <a:cubicBezTo>
                  <a:pt x="161" y="146"/>
                  <a:pt x="161" y="146"/>
                  <a:pt x="161" y="146"/>
                </a:cubicBezTo>
                <a:close/>
                <a:moveTo>
                  <a:pt x="141" y="146"/>
                </a:moveTo>
                <a:cubicBezTo>
                  <a:pt x="153" y="146"/>
                  <a:pt x="153" y="146"/>
                  <a:pt x="153" y="146"/>
                </a:cubicBezTo>
                <a:cubicBezTo>
                  <a:pt x="153" y="165"/>
                  <a:pt x="153" y="165"/>
                  <a:pt x="153" y="165"/>
                </a:cubicBezTo>
                <a:cubicBezTo>
                  <a:pt x="141" y="165"/>
                  <a:pt x="141" y="165"/>
                  <a:pt x="141" y="165"/>
                </a:cubicBezTo>
                <a:cubicBezTo>
                  <a:pt x="141" y="146"/>
                  <a:pt x="141" y="146"/>
                  <a:pt x="141" y="146"/>
                </a:cubicBezTo>
                <a:close/>
                <a:moveTo>
                  <a:pt x="0" y="280"/>
                </a:moveTo>
                <a:cubicBezTo>
                  <a:pt x="87" y="280"/>
                  <a:pt x="87" y="280"/>
                  <a:pt x="87" y="280"/>
                </a:cubicBezTo>
                <a:cubicBezTo>
                  <a:pt x="87" y="128"/>
                  <a:pt x="87" y="128"/>
                  <a:pt x="87" y="128"/>
                </a:cubicBezTo>
                <a:cubicBezTo>
                  <a:pt x="87" y="60"/>
                  <a:pt x="87" y="60"/>
                  <a:pt x="87" y="60"/>
                </a:cubicBezTo>
                <a:cubicBezTo>
                  <a:pt x="87" y="20"/>
                  <a:pt x="87" y="20"/>
                  <a:pt x="87" y="20"/>
                </a:cubicBezTo>
                <a:cubicBezTo>
                  <a:pt x="54" y="20"/>
                  <a:pt x="54" y="20"/>
                  <a:pt x="54" y="20"/>
                </a:cubicBezTo>
                <a:cubicBezTo>
                  <a:pt x="54" y="60"/>
                  <a:pt x="54" y="60"/>
                  <a:pt x="54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280"/>
                  <a:pt x="0" y="280"/>
                  <a:pt x="0" y="280"/>
                </a:cubicBezTo>
                <a:close/>
                <a:moveTo>
                  <a:pt x="166" y="207"/>
                </a:moveTo>
                <a:cubicBezTo>
                  <a:pt x="166" y="280"/>
                  <a:pt x="166" y="280"/>
                  <a:pt x="166" y="280"/>
                </a:cubicBezTo>
                <a:cubicBezTo>
                  <a:pt x="226" y="280"/>
                  <a:pt x="226" y="280"/>
                  <a:pt x="226" y="280"/>
                </a:cubicBezTo>
                <a:cubicBezTo>
                  <a:pt x="226" y="207"/>
                  <a:pt x="226" y="207"/>
                  <a:pt x="226" y="207"/>
                </a:cubicBezTo>
                <a:cubicBezTo>
                  <a:pt x="166" y="207"/>
                  <a:pt x="166" y="207"/>
                  <a:pt x="166" y="207"/>
                </a:cubicBezTo>
                <a:close/>
                <a:moveTo>
                  <a:pt x="285" y="280"/>
                </a:moveTo>
                <a:cubicBezTo>
                  <a:pt x="238" y="280"/>
                  <a:pt x="238" y="280"/>
                  <a:pt x="238" y="280"/>
                </a:cubicBezTo>
                <a:cubicBezTo>
                  <a:pt x="238" y="194"/>
                  <a:pt x="238" y="194"/>
                  <a:pt x="238" y="194"/>
                </a:cubicBezTo>
                <a:cubicBezTo>
                  <a:pt x="223" y="194"/>
                  <a:pt x="223" y="194"/>
                  <a:pt x="223" y="194"/>
                </a:cubicBezTo>
                <a:cubicBezTo>
                  <a:pt x="223" y="36"/>
                  <a:pt x="223" y="36"/>
                  <a:pt x="223" y="36"/>
                </a:cubicBezTo>
                <a:cubicBezTo>
                  <a:pt x="285" y="9"/>
                  <a:pt x="285" y="9"/>
                  <a:pt x="285" y="9"/>
                </a:cubicBezTo>
                <a:cubicBezTo>
                  <a:pt x="285" y="280"/>
                  <a:pt x="285" y="280"/>
                  <a:pt x="285" y="280"/>
                </a:cubicBezTo>
                <a:close/>
                <a:moveTo>
                  <a:pt x="139" y="75"/>
                </a:moveTo>
                <a:cubicBezTo>
                  <a:pt x="175" y="75"/>
                  <a:pt x="175" y="75"/>
                  <a:pt x="175" y="75"/>
                </a:cubicBezTo>
                <a:cubicBezTo>
                  <a:pt x="175" y="105"/>
                  <a:pt x="175" y="105"/>
                  <a:pt x="175" y="105"/>
                </a:cubicBezTo>
                <a:cubicBezTo>
                  <a:pt x="195" y="105"/>
                  <a:pt x="195" y="105"/>
                  <a:pt x="195" y="105"/>
                </a:cubicBezTo>
                <a:cubicBezTo>
                  <a:pt x="195" y="131"/>
                  <a:pt x="195" y="131"/>
                  <a:pt x="195" y="131"/>
                </a:cubicBezTo>
                <a:cubicBezTo>
                  <a:pt x="206" y="131"/>
                  <a:pt x="206" y="131"/>
                  <a:pt x="206" y="131"/>
                </a:cubicBezTo>
                <a:cubicBezTo>
                  <a:pt x="206" y="194"/>
                  <a:pt x="206" y="194"/>
                  <a:pt x="206" y="194"/>
                </a:cubicBezTo>
                <a:cubicBezTo>
                  <a:pt x="153" y="194"/>
                  <a:pt x="153" y="194"/>
                  <a:pt x="153" y="194"/>
                </a:cubicBezTo>
                <a:cubicBezTo>
                  <a:pt x="153" y="280"/>
                  <a:pt x="153" y="280"/>
                  <a:pt x="153" y="280"/>
                </a:cubicBezTo>
                <a:cubicBezTo>
                  <a:pt x="106" y="280"/>
                  <a:pt x="106" y="280"/>
                  <a:pt x="106" y="280"/>
                </a:cubicBezTo>
                <a:cubicBezTo>
                  <a:pt x="106" y="131"/>
                  <a:pt x="106" y="131"/>
                  <a:pt x="106" y="131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9" y="105"/>
                  <a:pt x="119" y="105"/>
                  <a:pt x="119" y="105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75"/>
                  <a:pt x="139" y="75"/>
                  <a:pt x="139" y="75"/>
                </a:cubicBezTo>
                <a:close/>
                <a:moveTo>
                  <a:pt x="96" y="31"/>
                </a:moveTo>
                <a:cubicBezTo>
                  <a:pt x="96" y="120"/>
                  <a:pt x="96" y="120"/>
                  <a:pt x="96" y="120"/>
                </a:cubicBezTo>
                <a:cubicBezTo>
                  <a:pt x="109" y="120"/>
                  <a:pt x="109" y="120"/>
                  <a:pt x="109" y="120"/>
                </a:cubicBezTo>
                <a:cubicBezTo>
                  <a:pt x="109" y="97"/>
                  <a:pt x="109" y="97"/>
                  <a:pt x="109" y="97"/>
                </a:cubicBezTo>
                <a:cubicBezTo>
                  <a:pt x="125" y="97"/>
                  <a:pt x="125" y="97"/>
                  <a:pt x="125" y="97"/>
                </a:cubicBezTo>
                <a:cubicBezTo>
                  <a:pt x="125" y="33"/>
                  <a:pt x="125" y="33"/>
                  <a:pt x="125" y="33"/>
                </a:cubicBezTo>
                <a:lnTo>
                  <a:pt x="96" y="3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îṥļíḋè">
            <a:extLst>
              <a:ext uri="{FF2B5EF4-FFF2-40B4-BE49-F238E27FC236}">
                <a16:creationId xmlns:a16="http://schemas.microsoft.com/office/drawing/2014/main" id="{FD6F77AA-1D85-42D5-8486-9F164594D93C}"/>
              </a:ext>
            </a:extLst>
          </p:cNvPr>
          <p:cNvSpPr/>
          <p:nvPr/>
        </p:nvSpPr>
        <p:spPr bwMode="auto">
          <a:xfrm>
            <a:off x="5392476" y="3923998"/>
            <a:ext cx="1936939" cy="2624096"/>
          </a:xfrm>
          <a:custGeom>
            <a:avLst/>
            <a:gdLst>
              <a:gd name="T0" fmla="*/ 16 w 311"/>
              <a:gd name="T1" fmla="*/ 260 h 297"/>
              <a:gd name="T2" fmla="*/ 104 w 311"/>
              <a:gd name="T3" fmla="*/ 150 h 297"/>
              <a:gd name="T4" fmla="*/ 99 w 311"/>
              <a:gd name="T5" fmla="*/ 119 h 297"/>
              <a:gd name="T6" fmla="*/ 140 w 311"/>
              <a:gd name="T7" fmla="*/ 52 h 297"/>
              <a:gd name="T8" fmla="*/ 149 w 311"/>
              <a:gd name="T9" fmla="*/ 38 h 297"/>
              <a:gd name="T10" fmla="*/ 154 w 311"/>
              <a:gd name="T11" fmla="*/ 0 h 297"/>
              <a:gd name="T12" fmla="*/ 159 w 311"/>
              <a:gd name="T13" fmla="*/ 38 h 297"/>
              <a:gd name="T14" fmla="*/ 168 w 311"/>
              <a:gd name="T15" fmla="*/ 52 h 297"/>
              <a:gd name="T16" fmla="*/ 210 w 311"/>
              <a:gd name="T17" fmla="*/ 119 h 297"/>
              <a:gd name="T18" fmla="*/ 206 w 311"/>
              <a:gd name="T19" fmla="*/ 150 h 297"/>
              <a:gd name="T20" fmla="*/ 295 w 311"/>
              <a:gd name="T21" fmla="*/ 260 h 297"/>
              <a:gd name="T22" fmla="*/ 311 w 311"/>
              <a:gd name="T23" fmla="*/ 297 h 297"/>
              <a:gd name="T24" fmla="*/ 0 w 311"/>
              <a:gd name="T25" fmla="*/ 260 h 297"/>
              <a:gd name="T26" fmla="*/ 117 w 311"/>
              <a:gd name="T27" fmla="*/ 142 h 297"/>
              <a:gd name="T28" fmla="*/ 128 w 311"/>
              <a:gd name="T29" fmla="*/ 127 h 297"/>
              <a:gd name="T30" fmla="*/ 135 w 311"/>
              <a:gd name="T31" fmla="*/ 127 h 297"/>
              <a:gd name="T32" fmla="*/ 145 w 311"/>
              <a:gd name="T33" fmla="*/ 142 h 297"/>
              <a:gd name="T34" fmla="*/ 135 w 311"/>
              <a:gd name="T35" fmla="*/ 127 h 297"/>
              <a:gd name="T36" fmla="*/ 151 w 311"/>
              <a:gd name="T37" fmla="*/ 142 h 297"/>
              <a:gd name="T38" fmla="*/ 162 w 311"/>
              <a:gd name="T39" fmla="*/ 127 h 297"/>
              <a:gd name="T40" fmla="*/ 168 w 311"/>
              <a:gd name="T41" fmla="*/ 127 h 297"/>
              <a:gd name="T42" fmla="*/ 178 w 311"/>
              <a:gd name="T43" fmla="*/ 142 h 297"/>
              <a:gd name="T44" fmla="*/ 168 w 311"/>
              <a:gd name="T45" fmla="*/ 127 h 297"/>
              <a:gd name="T46" fmla="*/ 185 w 311"/>
              <a:gd name="T47" fmla="*/ 142 h 297"/>
              <a:gd name="T48" fmla="*/ 196 w 311"/>
              <a:gd name="T49" fmla="*/ 127 h 297"/>
              <a:gd name="T50" fmla="*/ 29 w 311"/>
              <a:gd name="T51" fmla="*/ 167 h 297"/>
              <a:gd name="T52" fmla="*/ 48 w 311"/>
              <a:gd name="T53" fmla="*/ 193 h 297"/>
              <a:gd name="T54" fmla="*/ 29 w 311"/>
              <a:gd name="T55" fmla="*/ 167 h 297"/>
              <a:gd name="T56" fmla="*/ 55 w 311"/>
              <a:gd name="T57" fmla="*/ 193 h 297"/>
              <a:gd name="T58" fmla="*/ 73 w 311"/>
              <a:gd name="T59" fmla="*/ 167 h 297"/>
              <a:gd name="T60" fmla="*/ 81 w 311"/>
              <a:gd name="T61" fmla="*/ 167 h 297"/>
              <a:gd name="T62" fmla="*/ 100 w 311"/>
              <a:gd name="T63" fmla="*/ 193 h 297"/>
              <a:gd name="T64" fmla="*/ 81 w 311"/>
              <a:gd name="T65" fmla="*/ 167 h 297"/>
              <a:gd name="T66" fmla="*/ 214 w 311"/>
              <a:gd name="T67" fmla="*/ 193 h 297"/>
              <a:gd name="T68" fmla="*/ 233 w 311"/>
              <a:gd name="T69" fmla="*/ 167 h 297"/>
              <a:gd name="T70" fmla="*/ 240 w 311"/>
              <a:gd name="T71" fmla="*/ 167 h 297"/>
              <a:gd name="T72" fmla="*/ 259 w 311"/>
              <a:gd name="T73" fmla="*/ 193 h 297"/>
              <a:gd name="T74" fmla="*/ 240 w 311"/>
              <a:gd name="T75" fmla="*/ 167 h 297"/>
              <a:gd name="T76" fmla="*/ 267 w 311"/>
              <a:gd name="T77" fmla="*/ 193 h 297"/>
              <a:gd name="T78" fmla="*/ 285 w 311"/>
              <a:gd name="T79" fmla="*/ 167 h 297"/>
              <a:gd name="T80" fmla="*/ 29 w 311"/>
              <a:gd name="T81" fmla="*/ 220 h 297"/>
              <a:gd name="T82" fmla="*/ 48 w 311"/>
              <a:gd name="T83" fmla="*/ 247 h 297"/>
              <a:gd name="T84" fmla="*/ 29 w 311"/>
              <a:gd name="T85" fmla="*/ 220 h 297"/>
              <a:gd name="T86" fmla="*/ 55 w 311"/>
              <a:gd name="T87" fmla="*/ 247 h 297"/>
              <a:gd name="T88" fmla="*/ 73 w 311"/>
              <a:gd name="T89" fmla="*/ 220 h 297"/>
              <a:gd name="T90" fmla="*/ 81 w 311"/>
              <a:gd name="T91" fmla="*/ 220 h 297"/>
              <a:gd name="T92" fmla="*/ 100 w 311"/>
              <a:gd name="T93" fmla="*/ 247 h 297"/>
              <a:gd name="T94" fmla="*/ 81 w 311"/>
              <a:gd name="T95" fmla="*/ 220 h 297"/>
              <a:gd name="T96" fmla="*/ 214 w 311"/>
              <a:gd name="T97" fmla="*/ 247 h 297"/>
              <a:gd name="T98" fmla="*/ 233 w 311"/>
              <a:gd name="T99" fmla="*/ 220 h 297"/>
              <a:gd name="T100" fmla="*/ 240 w 311"/>
              <a:gd name="T101" fmla="*/ 220 h 297"/>
              <a:gd name="T102" fmla="*/ 259 w 311"/>
              <a:gd name="T103" fmla="*/ 247 h 297"/>
              <a:gd name="T104" fmla="*/ 240 w 311"/>
              <a:gd name="T105" fmla="*/ 220 h 297"/>
              <a:gd name="T106" fmla="*/ 267 w 311"/>
              <a:gd name="T107" fmla="*/ 247 h 297"/>
              <a:gd name="T108" fmla="*/ 285 w 311"/>
              <a:gd name="T109" fmla="*/ 220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1" h="297">
                <a:moveTo>
                  <a:pt x="0" y="260"/>
                </a:moveTo>
                <a:cubicBezTo>
                  <a:pt x="16" y="260"/>
                  <a:pt x="16" y="260"/>
                  <a:pt x="16" y="260"/>
                </a:cubicBezTo>
                <a:cubicBezTo>
                  <a:pt x="16" y="150"/>
                  <a:pt x="16" y="150"/>
                  <a:pt x="16" y="150"/>
                </a:cubicBezTo>
                <a:cubicBezTo>
                  <a:pt x="104" y="150"/>
                  <a:pt x="104" y="150"/>
                  <a:pt x="104" y="150"/>
                </a:cubicBezTo>
                <a:cubicBezTo>
                  <a:pt x="104" y="119"/>
                  <a:pt x="104" y="119"/>
                  <a:pt x="104" y="119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101" y="95"/>
                  <a:pt x="118" y="75"/>
                  <a:pt x="140" y="69"/>
                </a:cubicBezTo>
                <a:cubicBezTo>
                  <a:pt x="140" y="52"/>
                  <a:pt x="140" y="52"/>
                  <a:pt x="140" y="52"/>
                </a:cubicBezTo>
                <a:cubicBezTo>
                  <a:pt x="137" y="52"/>
                  <a:pt x="137" y="52"/>
                  <a:pt x="137" y="52"/>
                </a:cubicBezTo>
                <a:cubicBezTo>
                  <a:pt x="138" y="45"/>
                  <a:pt x="143" y="40"/>
                  <a:pt x="149" y="38"/>
                </a:cubicBezTo>
                <a:cubicBezTo>
                  <a:pt x="151" y="0"/>
                  <a:pt x="151" y="0"/>
                  <a:pt x="151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159" y="38"/>
                  <a:pt x="159" y="38"/>
                  <a:pt x="159" y="38"/>
                </a:cubicBezTo>
                <a:cubicBezTo>
                  <a:pt x="165" y="40"/>
                  <a:pt x="170" y="46"/>
                  <a:pt x="170" y="52"/>
                </a:cubicBezTo>
                <a:cubicBezTo>
                  <a:pt x="168" y="52"/>
                  <a:pt x="168" y="52"/>
                  <a:pt x="168" y="52"/>
                </a:cubicBezTo>
                <a:cubicBezTo>
                  <a:pt x="168" y="69"/>
                  <a:pt x="168" y="69"/>
                  <a:pt x="168" y="69"/>
                </a:cubicBezTo>
                <a:cubicBezTo>
                  <a:pt x="191" y="74"/>
                  <a:pt x="209" y="94"/>
                  <a:pt x="210" y="119"/>
                </a:cubicBezTo>
                <a:cubicBezTo>
                  <a:pt x="206" y="119"/>
                  <a:pt x="206" y="119"/>
                  <a:pt x="206" y="119"/>
                </a:cubicBezTo>
                <a:cubicBezTo>
                  <a:pt x="206" y="150"/>
                  <a:pt x="206" y="150"/>
                  <a:pt x="206" y="150"/>
                </a:cubicBezTo>
                <a:cubicBezTo>
                  <a:pt x="295" y="150"/>
                  <a:pt x="295" y="150"/>
                  <a:pt x="295" y="150"/>
                </a:cubicBezTo>
                <a:cubicBezTo>
                  <a:pt x="295" y="260"/>
                  <a:pt x="295" y="260"/>
                  <a:pt x="295" y="260"/>
                </a:cubicBezTo>
                <a:cubicBezTo>
                  <a:pt x="311" y="260"/>
                  <a:pt x="311" y="260"/>
                  <a:pt x="311" y="260"/>
                </a:cubicBezTo>
                <a:cubicBezTo>
                  <a:pt x="311" y="297"/>
                  <a:pt x="311" y="297"/>
                  <a:pt x="311" y="297"/>
                </a:cubicBezTo>
                <a:cubicBezTo>
                  <a:pt x="0" y="297"/>
                  <a:pt x="0" y="297"/>
                  <a:pt x="0" y="297"/>
                </a:cubicBezTo>
                <a:cubicBezTo>
                  <a:pt x="0" y="260"/>
                  <a:pt x="0" y="260"/>
                  <a:pt x="0" y="260"/>
                </a:cubicBezTo>
                <a:close/>
                <a:moveTo>
                  <a:pt x="117" y="127"/>
                </a:moveTo>
                <a:cubicBezTo>
                  <a:pt x="117" y="142"/>
                  <a:pt x="117" y="142"/>
                  <a:pt x="117" y="142"/>
                </a:cubicBezTo>
                <a:cubicBezTo>
                  <a:pt x="128" y="142"/>
                  <a:pt x="128" y="142"/>
                  <a:pt x="128" y="142"/>
                </a:cubicBezTo>
                <a:cubicBezTo>
                  <a:pt x="128" y="127"/>
                  <a:pt x="128" y="127"/>
                  <a:pt x="128" y="127"/>
                </a:cubicBezTo>
                <a:cubicBezTo>
                  <a:pt x="117" y="127"/>
                  <a:pt x="117" y="127"/>
                  <a:pt x="117" y="127"/>
                </a:cubicBezTo>
                <a:close/>
                <a:moveTo>
                  <a:pt x="135" y="127"/>
                </a:moveTo>
                <a:cubicBezTo>
                  <a:pt x="135" y="142"/>
                  <a:pt x="135" y="142"/>
                  <a:pt x="135" y="142"/>
                </a:cubicBezTo>
                <a:cubicBezTo>
                  <a:pt x="145" y="142"/>
                  <a:pt x="145" y="142"/>
                  <a:pt x="145" y="142"/>
                </a:cubicBezTo>
                <a:cubicBezTo>
                  <a:pt x="145" y="127"/>
                  <a:pt x="145" y="127"/>
                  <a:pt x="145" y="127"/>
                </a:cubicBezTo>
                <a:cubicBezTo>
                  <a:pt x="135" y="127"/>
                  <a:pt x="135" y="127"/>
                  <a:pt x="135" y="127"/>
                </a:cubicBezTo>
                <a:close/>
                <a:moveTo>
                  <a:pt x="151" y="127"/>
                </a:moveTo>
                <a:cubicBezTo>
                  <a:pt x="151" y="142"/>
                  <a:pt x="151" y="142"/>
                  <a:pt x="151" y="142"/>
                </a:cubicBezTo>
                <a:cubicBezTo>
                  <a:pt x="162" y="142"/>
                  <a:pt x="162" y="142"/>
                  <a:pt x="162" y="142"/>
                </a:cubicBezTo>
                <a:cubicBezTo>
                  <a:pt x="162" y="127"/>
                  <a:pt x="162" y="127"/>
                  <a:pt x="162" y="127"/>
                </a:cubicBezTo>
                <a:cubicBezTo>
                  <a:pt x="151" y="127"/>
                  <a:pt x="151" y="127"/>
                  <a:pt x="151" y="127"/>
                </a:cubicBezTo>
                <a:close/>
                <a:moveTo>
                  <a:pt x="168" y="127"/>
                </a:moveTo>
                <a:cubicBezTo>
                  <a:pt x="168" y="142"/>
                  <a:pt x="168" y="142"/>
                  <a:pt x="168" y="142"/>
                </a:cubicBezTo>
                <a:cubicBezTo>
                  <a:pt x="178" y="142"/>
                  <a:pt x="178" y="142"/>
                  <a:pt x="178" y="142"/>
                </a:cubicBezTo>
                <a:cubicBezTo>
                  <a:pt x="178" y="127"/>
                  <a:pt x="178" y="127"/>
                  <a:pt x="178" y="127"/>
                </a:cubicBezTo>
                <a:cubicBezTo>
                  <a:pt x="168" y="127"/>
                  <a:pt x="168" y="127"/>
                  <a:pt x="168" y="127"/>
                </a:cubicBezTo>
                <a:close/>
                <a:moveTo>
                  <a:pt x="185" y="127"/>
                </a:moveTo>
                <a:cubicBezTo>
                  <a:pt x="185" y="142"/>
                  <a:pt x="185" y="142"/>
                  <a:pt x="185" y="142"/>
                </a:cubicBezTo>
                <a:cubicBezTo>
                  <a:pt x="196" y="142"/>
                  <a:pt x="196" y="142"/>
                  <a:pt x="196" y="142"/>
                </a:cubicBezTo>
                <a:cubicBezTo>
                  <a:pt x="196" y="127"/>
                  <a:pt x="196" y="127"/>
                  <a:pt x="196" y="127"/>
                </a:cubicBezTo>
                <a:cubicBezTo>
                  <a:pt x="185" y="127"/>
                  <a:pt x="185" y="127"/>
                  <a:pt x="185" y="127"/>
                </a:cubicBezTo>
                <a:close/>
                <a:moveTo>
                  <a:pt x="29" y="167"/>
                </a:moveTo>
                <a:cubicBezTo>
                  <a:pt x="29" y="193"/>
                  <a:pt x="29" y="193"/>
                  <a:pt x="29" y="193"/>
                </a:cubicBezTo>
                <a:cubicBezTo>
                  <a:pt x="48" y="193"/>
                  <a:pt x="48" y="193"/>
                  <a:pt x="48" y="193"/>
                </a:cubicBezTo>
                <a:cubicBezTo>
                  <a:pt x="48" y="167"/>
                  <a:pt x="48" y="167"/>
                  <a:pt x="48" y="167"/>
                </a:cubicBezTo>
                <a:cubicBezTo>
                  <a:pt x="29" y="167"/>
                  <a:pt x="29" y="167"/>
                  <a:pt x="29" y="167"/>
                </a:cubicBezTo>
                <a:close/>
                <a:moveTo>
                  <a:pt x="55" y="167"/>
                </a:moveTo>
                <a:cubicBezTo>
                  <a:pt x="55" y="193"/>
                  <a:pt x="55" y="193"/>
                  <a:pt x="55" y="193"/>
                </a:cubicBezTo>
                <a:cubicBezTo>
                  <a:pt x="73" y="193"/>
                  <a:pt x="73" y="193"/>
                  <a:pt x="73" y="193"/>
                </a:cubicBezTo>
                <a:cubicBezTo>
                  <a:pt x="73" y="167"/>
                  <a:pt x="73" y="167"/>
                  <a:pt x="73" y="167"/>
                </a:cubicBezTo>
                <a:cubicBezTo>
                  <a:pt x="55" y="167"/>
                  <a:pt x="55" y="167"/>
                  <a:pt x="55" y="167"/>
                </a:cubicBezTo>
                <a:close/>
                <a:moveTo>
                  <a:pt x="81" y="167"/>
                </a:moveTo>
                <a:cubicBezTo>
                  <a:pt x="81" y="193"/>
                  <a:pt x="81" y="193"/>
                  <a:pt x="81" y="193"/>
                </a:cubicBezTo>
                <a:cubicBezTo>
                  <a:pt x="100" y="193"/>
                  <a:pt x="100" y="193"/>
                  <a:pt x="100" y="193"/>
                </a:cubicBezTo>
                <a:cubicBezTo>
                  <a:pt x="100" y="167"/>
                  <a:pt x="100" y="167"/>
                  <a:pt x="100" y="167"/>
                </a:cubicBezTo>
                <a:cubicBezTo>
                  <a:pt x="81" y="167"/>
                  <a:pt x="81" y="167"/>
                  <a:pt x="81" y="167"/>
                </a:cubicBezTo>
                <a:close/>
                <a:moveTo>
                  <a:pt x="214" y="167"/>
                </a:moveTo>
                <a:cubicBezTo>
                  <a:pt x="214" y="193"/>
                  <a:pt x="214" y="193"/>
                  <a:pt x="214" y="193"/>
                </a:cubicBezTo>
                <a:cubicBezTo>
                  <a:pt x="233" y="193"/>
                  <a:pt x="233" y="193"/>
                  <a:pt x="233" y="193"/>
                </a:cubicBezTo>
                <a:cubicBezTo>
                  <a:pt x="233" y="167"/>
                  <a:pt x="233" y="167"/>
                  <a:pt x="233" y="167"/>
                </a:cubicBezTo>
                <a:cubicBezTo>
                  <a:pt x="214" y="167"/>
                  <a:pt x="214" y="167"/>
                  <a:pt x="214" y="167"/>
                </a:cubicBezTo>
                <a:close/>
                <a:moveTo>
                  <a:pt x="240" y="167"/>
                </a:moveTo>
                <a:cubicBezTo>
                  <a:pt x="240" y="193"/>
                  <a:pt x="240" y="193"/>
                  <a:pt x="240" y="193"/>
                </a:cubicBezTo>
                <a:cubicBezTo>
                  <a:pt x="259" y="193"/>
                  <a:pt x="259" y="193"/>
                  <a:pt x="259" y="193"/>
                </a:cubicBezTo>
                <a:cubicBezTo>
                  <a:pt x="259" y="167"/>
                  <a:pt x="259" y="167"/>
                  <a:pt x="259" y="167"/>
                </a:cubicBezTo>
                <a:cubicBezTo>
                  <a:pt x="240" y="167"/>
                  <a:pt x="240" y="167"/>
                  <a:pt x="240" y="167"/>
                </a:cubicBezTo>
                <a:close/>
                <a:moveTo>
                  <a:pt x="267" y="167"/>
                </a:moveTo>
                <a:cubicBezTo>
                  <a:pt x="267" y="193"/>
                  <a:pt x="267" y="193"/>
                  <a:pt x="267" y="193"/>
                </a:cubicBezTo>
                <a:cubicBezTo>
                  <a:pt x="285" y="193"/>
                  <a:pt x="285" y="193"/>
                  <a:pt x="285" y="193"/>
                </a:cubicBezTo>
                <a:cubicBezTo>
                  <a:pt x="285" y="167"/>
                  <a:pt x="285" y="167"/>
                  <a:pt x="285" y="167"/>
                </a:cubicBezTo>
                <a:cubicBezTo>
                  <a:pt x="267" y="167"/>
                  <a:pt x="267" y="167"/>
                  <a:pt x="267" y="167"/>
                </a:cubicBezTo>
                <a:close/>
                <a:moveTo>
                  <a:pt x="29" y="220"/>
                </a:moveTo>
                <a:cubicBezTo>
                  <a:pt x="29" y="247"/>
                  <a:pt x="29" y="247"/>
                  <a:pt x="29" y="247"/>
                </a:cubicBezTo>
                <a:cubicBezTo>
                  <a:pt x="48" y="247"/>
                  <a:pt x="48" y="247"/>
                  <a:pt x="48" y="247"/>
                </a:cubicBezTo>
                <a:cubicBezTo>
                  <a:pt x="48" y="220"/>
                  <a:pt x="48" y="220"/>
                  <a:pt x="48" y="220"/>
                </a:cubicBezTo>
                <a:cubicBezTo>
                  <a:pt x="29" y="220"/>
                  <a:pt x="29" y="220"/>
                  <a:pt x="29" y="220"/>
                </a:cubicBezTo>
                <a:close/>
                <a:moveTo>
                  <a:pt x="55" y="220"/>
                </a:moveTo>
                <a:cubicBezTo>
                  <a:pt x="55" y="247"/>
                  <a:pt x="55" y="247"/>
                  <a:pt x="55" y="247"/>
                </a:cubicBezTo>
                <a:cubicBezTo>
                  <a:pt x="73" y="247"/>
                  <a:pt x="73" y="247"/>
                  <a:pt x="73" y="247"/>
                </a:cubicBezTo>
                <a:cubicBezTo>
                  <a:pt x="73" y="220"/>
                  <a:pt x="73" y="220"/>
                  <a:pt x="73" y="220"/>
                </a:cubicBezTo>
                <a:cubicBezTo>
                  <a:pt x="55" y="220"/>
                  <a:pt x="55" y="220"/>
                  <a:pt x="55" y="220"/>
                </a:cubicBezTo>
                <a:close/>
                <a:moveTo>
                  <a:pt x="81" y="220"/>
                </a:moveTo>
                <a:cubicBezTo>
                  <a:pt x="81" y="247"/>
                  <a:pt x="81" y="247"/>
                  <a:pt x="81" y="247"/>
                </a:cubicBezTo>
                <a:cubicBezTo>
                  <a:pt x="100" y="247"/>
                  <a:pt x="100" y="247"/>
                  <a:pt x="100" y="247"/>
                </a:cubicBezTo>
                <a:cubicBezTo>
                  <a:pt x="100" y="220"/>
                  <a:pt x="100" y="220"/>
                  <a:pt x="100" y="220"/>
                </a:cubicBezTo>
                <a:cubicBezTo>
                  <a:pt x="81" y="220"/>
                  <a:pt x="81" y="220"/>
                  <a:pt x="81" y="220"/>
                </a:cubicBezTo>
                <a:close/>
                <a:moveTo>
                  <a:pt x="214" y="220"/>
                </a:moveTo>
                <a:cubicBezTo>
                  <a:pt x="214" y="247"/>
                  <a:pt x="214" y="247"/>
                  <a:pt x="214" y="247"/>
                </a:cubicBezTo>
                <a:cubicBezTo>
                  <a:pt x="233" y="247"/>
                  <a:pt x="233" y="247"/>
                  <a:pt x="233" y="247"/>
                </a:cubicBezTo>
                <a:cubicBezTo>
                  <a:pt x="233" y="220"/>
                  <a:pt x="233" y="220"/>
                  <a:pt x="233" y="220"/>
                </a:cubicBezTo>
                <a:cubicBezTo>
                  <a:pt x="214" y="220"/>
                  <a:pt x="214" y="220"/>
                  <a:pt x="214" y="220"/>
                </a:cubicBezTo>
                <a:close/>
                <a:moveTo>
                  <a:pt x="240" y="220"/>
                </a:moveTo>
                <a:cubicBezTo>
                  <a:pt x="240" y="247"/>
                  <a:pt x="240" y="247"/>
                  <a:pt x="240" y="247"/>
                </a:cubicBezTo>
                <a:cubicBezTo>
                  <a:pt x="259" y="247"/>
                  <a:pt x="259" y="247"/>
                  <a:pt x="259" y="247"/>
                </a:cubicBezTo>
                <a:cubicBezTo>
                  <a:pt x="259" y="220"/>
                  <a:pt x="259" y="220"/>
                  <a:pt x="259" y="220"/>
                </a:cubicBezTo>
                <a:cubicBezTo>
                  <a:pt x="240" y="220"/>
                  <a:pt x="240" y="220"/>
                  <a:pt x="240" y="220"/>
                </a:cubicBezTo>
                <a:close/>
                <a:moveTo>
                  <a:pt x="267" y="220"/>
                </a:moveTo>
                <a:cubicBezTo>
                  <a:pt x="267" y="247"/>
                  <a:pt x="267" y="247"/>
                  <a:pt x="267" y="247"/>
                </a:cubicBezTo>
                <a:cubicBezTo>
                  <a:pt x="285" y="247"/>
                  <a:pt x="285" y="247"/>
                  <a:pt x="285" y="247"/>
                </a:cubicBezTo>
                <a:cubicBezTo>
                  <a:pt x="285" y="220"/>
                  <a:pt x="285" y="220"/>
                  <a:pt x="285" y="220"/>
                </a:cubicBezTo>
                <a:lnTo>
                  <a:pt x="267" y="22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iṧlïḍè">
            <a:extLst>
              <a:ext uri="{FF2B5EF4-FFF2-40B4-BE49-F238E27FC236}">
                <a16:creationId xmlns:a16="http://schemas.microsoft.com/office/drawing/2014/main" id="{E98F002B-B903-4A8D-B0CE-9E955E5DB2B8}"/>
              </a:ext>
            </a:extLst>
          </p:cNvPr>
          <p:cNvSpPr/>
          <p:nvPr/>
        </p:nvSpPr>
        <p:spPr bwMode="auto">
          <a:xfrm>
            <a:off x="821061" y="5452392"/>
            <a:ext cx="1254371" cy="1047800"/>
          </a:xfrm>
          <a:custGeom>
            <a:avLst/>
            <a:gdLst>
              <a:gd name="T0" fmla="*/ 26 w 202"/>
              <a:gd name="T1" fmla="*/ 167 h 167"/>
              <a:gd name="T2" fmla="*/ 111 w 202"/>
              <a:gd name="T3" fmla="*/ 167 h 167"/>
              <a:gd name="T4" fmla="*/ 111 w 202"/>
              <a:gd name="T5" fmla="*/ 115 h 167"/>
              <a:gd name="T6" fmla="*/ 147 w 202"/>
              <a:gd name="T7" fmla="*/ 115 h 167"/>
              <a:gd name="T8" fmla="*/ 147 w 202"/>
              <a:gd name="T9" fmla="*/ 167 h 167"/>
              <a:gd name="T10" fmla="*/ 176 w 202"/>
              <a:gd name="T11" fmla="*/ 167 h 167"/>
              <a:gd name="T12" fmla="*/ 176 w 202"/>
              <a:gd name="T13" fmla="*/ 102 h 167"/>
              <a:gd name="T14" fmla="*/ 202 w 202"/>
              <a:gd name="T15" fmla="*/ 102 h 167"/>
              <a:gd name="T16" fmla="*/ 162 w 202"/>
              <a:gd name="T17" fmla="*/ 61 h 167"/>
              <a:gd name="T18" fmla="*/ 162 w 202"/>
              <a:gd name="T19" fmla="*/ 30 h 167"/>
              <a:gd name="T20" fmla="*/ 166 w 202"/>
              <a:gd name="T21" fmla="*/ 30 h 167"/>
              <a:gd name="T22" fmla="*/ 166 w 202"/>
              <a:gd name="T23" fmla="*/ 22 h 167"/>
              <a:gd name="T24" fmla="*/ 136 w 202"/>
              <a:gd name="T25" fmla="*/ 22 h 167"/>
              <a:gd name="T26" fmla="*/ 136 w 202"/>
              <a:gd name="T27" fmla="*/ 30 h 167"/>
              <a:gd name="T28" fmla="*/ 140 w 202"/>
              <a:gd name="T29" fmla="*/ 30 h 167"/>
              <a:gd name="T30" fmla="*/ 140 w 202"/>
              <a:gd name="T31" fmla="*/ 40 h 167"/>
              <a:gd name="T32" fmla="*/ 101 w 202"/>
              <a:gd name="T33" fmla="*/ 0 h 167"/>
              <a:gd name="T34" fmla="*/ 51 w 202"/>
              <a:gd name="T35" fmla="*/ 51 h 167"/>
              <a:gd name="T36" fmla="*/ 0 w 202"/>
              <a:gd name="T37" fmla="*/ 102 h 167"/>
              <a:gd name="T38" fmla="*/ 26 w 202"/>
              <a:gd name="T39" fmla="*/ 102 h 167"/>
              <a:gd name="T40" fmla="*/ 26 w 202"/>
              <a:gd name="T41" fmla="*/ 167 h 167"/>
              <a:gd name="T42" fmla="*/ 101 w 202"/>
              <a:gd name="T43" fmla="*/ 49 h 167"/>
              <a:gd name="T44" fmla="*/ 112 w 202"/>
              <a:gd name="T45" fmla="*/ 61 h 167"/>
              <a:gd name="T46" fmla="*/ 101 w 202"/>
              <a:gd name="T47" fmla="*/ 72 h 167"/>
              <a:gd name="T48" fmla="*/ 89 w 202"/>
              <a:gd name="T49" fmla="*/ 61 h 167"/>
              <a:gd name="T50" fmla="*/ 101 w 202"/>
              <a:gd name="T51" fmla="*/ 49 h 167"/>
              <a:gd name="T52" fmla="*/ 54 w 202"/>
              <a:gd name="T53" fmla="*/ 117 h 167"/>
              <a:gd name="T54" fmla="*/ 80 w 202"/>
              <a:gd name="T55" fmla="*/ 117 h 167"/>
              <a:gd name="T56" fmla="*/ 80 w 202"/>
              <a:gd name="T57" fmla="*/ 147 h 167"/>
              <a:gd name="T58" fmla="*/ 54 w 202"/>
              <a:gd name="T59" fmla="*/ 147 h 167"/>
              <a:gd name="T60" fmla="*/ 54 w 202"/>
              <a:gd name="T61" fmla="*/ 11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2" h="167">
                <a:moveTo>
                  <a:pt x="26" y="167"/>
                </a:moveTo>
                <a:cubicBezTo>
                  <a:pt x="111" y="167"/>
                  <a:pt x="111" y="167"/>
                  <a:pt x="111" y="167"/>
                </a:cubicBezTo>
                <a:cubicBezTo>
                  <a:pt x="111" y="115"/>
                  <a:pt x="111" y="115"/>
                  <a:pt x="111" y="115"/>
                </a:cubicBezTo>
                <a:cubicBezTo>
                  <a:pt x="147" y="115"/>
                  <a:pt x="147" y="115"/>
                  <a:pt x="147" y="115"/>
                </a:cubicBezTo>
                <a:cubicBezTo>
                  <a:pt x="147" y="167"/>
                  <a:pt x="147" y="167"/>
                  <a:pt x="147" y="167"/>
                </a:cubicBezTo>
                <a:cubicBezTo>
                  <a:pt x="176" y="167"/>
                  <a:pt x="176" y="167"/>
                  <a:pt x="176" y="167"/>
                </a:cubicBezTo>
                <a:cubicBezTo>
                  <a:pt x="176" y="102"/>
                  <a:pt x="176" y="102"/>
                  <a:pt x="176" y="102"/>
                </a:cubicBezTo>
                <a:cubicBezTo>
                  <a:pt x="202" y="102"/>
                  <a:pt x="202" y="102"/>
                  <a:pt x="202" y="102"/>
                </a:cubicBezTo>
                <a:cubicBezTo>
                  <a:pt x="162" y="61"/>
                  <a:pt x="162" y="61"/>
                  <a:pt x="162" y="61"/>
                </a:cubicBezTo>
                <a:cubicBezTo>
                  <a:pt x="162" y="30"/>
                  <a:pt x="162" y="30"/>
                  <a:pt x="162" y="30"/>
                </a:cubicBezTo>
                <a:cubicBezTo>
                  <a:pt x="166" y="30"/>
                  <a:pt x="166" y="30"/>
                  <a:pt x="166" y="30"/>
                </a:cubicBezTo>
                <a:cubicBezTo>
                  <a:pt x="166" y="22"/>
                  <a:pt x="166" y="22"/>
                  <a:pt x="166" y="22"/>
                </a:cubicBezTo>
                <a:cubicBezTo>
                  <a:pt x="136" y="22"/>
                  <a:pt x="136" y="22"/>
                  <a:pt x="136" y="22"/>
                </a:cubicBezTo>
                <a:cubicBezTo>
                  <a:pt x="136" y="30"/>
                  <a:pt x="136" y="30"/>
                  <a:pt x="136" y="30"/>
                </a:cubicBezTo>
                <a:cubicBezTo>
                  <a:pt x="140" y="30"/>
                  <a:pt x="140" y="30"/>
                  <a:pt x="140" y="30"/>
                </a:cubicBezTo>
                <a:cubicBezTo>
                  <a:pt x="140" y="40"/>
                  <a:pt x="140" y="40"/>
                  <a:pt x="140" y="40"/>
                </a:cubicBezTo>
                <a:cubicBezTo>
                  <a:pt x="101" y="0"/>
                  <a:pt x="101" y="0"/>
                  <a:pt x="101" y="0"/>
                </a:cubicBezTo>
                <a:cubicBezTo>
                  <a:pt x="51" y="51"/>
                  <a:pt x="51" y="51"/>
                  <a:pt x="51" y="51"/>
                </a:cubicBezTo>
                <a:cubicBezTo>
                  <a:pt x="0" y="102"/>
                  <a:pt x="0" y="102"/>
                  <a:pt x="0" y="102"/>
                </a:cubicBezTo>
                <a:cubicBezTo>
                  <a:pt x="26" y="102"/>
                  <a:pt x="26" y="102"/>
                  <a:pt x="26" y="102"/>
                </a:cubicBezTo>
                <a:cubicBezTo>
                  <a:pt x="26" y="167"/>
                  <a:pt x="26" y="167"/>
                  <a:pt x="26" y="167"/>
                </a:cubicBezTo>
                <a:close/>
                <a:moveTo>
                  <a:pt x="101" y="49"/>
                </a:moveTo>
                <a:cubicBezTo>
                  <a:pt x="107" y="49"/>
                  <a:pt x="112" y="54"/>
                  <a:pt x="112" y="61"/>
                </a:cubicBezTo>
                <a:cubicBezTo>
                  <a:pt x="112" y="67"/>
                  <a:pt x="107" y="72"/>
                  <a:pt x="101" y="72"/>
                </a:cubicBezTo>
                <a:cubicBezTo>
                  <a:pt x="94" y="72"/>
                  <a:pt x="89" y="67"/>
                  <a:pt x="89" y="61"/>
                </a:cubicBezTo>
                <a:cubicBezTo>
                  <a:pt x="89" y="54"/>
                  <a:pt x="94" y="49"/>
                  <a:pt x="101" y="49"/>
                </a:cubicBezTo>
                <a:close/>
                <a:moveTo>
                  <a:pt x="54" y="117"/>
                </a:moveTo>
                <a:cubicBezTo>
                  <a:pt x="80" y="117"/>
                  <a:pt x="80" y="117"/>
                  <a:pt x="80" y="117"/>
                </a:cubicBezTo>
                <a:cubicBezTo>
                  <a:pt x="80" y="147"/>
                  <a:pt x="80" y="147"/>
                  <a:pt x="80" y="147"/>
                </a:cubicBezTo>
                <a:cubicBezTo>
                  <a:pt x="54" y="147"/>
                  <a:pt x="54" y="147"/>
                  <a:pt x="54" y="147"/>
                </a:cubicBezTo>
                <a:lnTo>
                  <a:pt x="54" y="117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iś1íḑé">
            <a:extLst>
              <a:ext uri="{FF2B5EF4-FFF2-40B4-BE49-F238E27FC236}">
                <a16:creationId xmlns:a16="http://schemas.microsoft.com/office/drawing/2014/main" id="{8D990C3D-6323-4115-8A8A-DAA38D248FAA}"/>
              </a:ext>
            </a:extLst>
          </p:cNvPr>
          <p:cNvSpPr/>
          <p:nvPr/>
        </p:nvSpPr>
        <p:spPr bwMode="auto">
          <a:xfrm>
            <a:off x="8490978" y="4913523"/>
            <a:ext cx="1649542" cy="1571701"/>
          </a:xfrm>
          <a:custGeom>
            <a:avLst/>
            <a:gdLst>
              <a:gd name="T0" fmla="*/ 56 w 265"/>
              <a:gd name="T1" fmla="*/ 96 h 251"/>
              <a:gd name="T2" fmla="*/ 211 w 265"/>
              <a:gd name="T3" fmla="*/ 250 h 251"/>
              <a:gd name="T4" fmla="*/ 65 w 265"/>
              <a:gd name="T5" fmla="*/ 250 h 251"/>
              <a:gd name="T6" fmla="*/ 144 w 265"/>
              <a:gd name="T7" fmla="*/ 223 h 251"/>
              <a:gd name="T8" fmla="*/ 128 w 265"/>
              <a:gd name="T9" fmla="*/ 251 h 251"/>
              <a:gd name="T10" fmla="*/ 19 w 265"/>
              <a:gd name="T11" fmla="*/ 210 h 251"/>
              <a:gd name="T12" fmla="*/ 19 w 265"/>
              <a:gd name="T13" fmla="*/ 174 h 251"/>
              <a:gd name="T14" fmla="*/ 19 w 265"/>
              <a:gd name="T15" fmla="*/ 139 h 251"/>
              <a:gd name="T16" fmla="*/ 19 w 265"/>
              <a:gd name="T17" fmla="*/ 104 h 251"/>
              <a:gd name="T18" fmla="*/ 19 w 265"/>
              <a:gd name="T19" fmla="*/ 69 h 251"/>
              <a:gd name="T20" fmla="*/ 9 w 265"/>
              <a:gd name="T21" fmla="*/ 37 h 251"/>
              <a:gd name="T22" fmla="*/ 19 w 265"/>
              <a:gd name="T23" fmla="*/ 250 h 251"/>
              <a:gd name="T24" fmla="*/ 19 w 265"/>
              <a:gd name="T25" fmla="*/ 210 h 251"/>
              <a:gd name="T26" fmla="*/ 201 w 265"/>
              <a:gd name="T27" fmla="*/ 84 h 251"/>
              <a:gd name="T28" fmla="*/ 157 w 265"/>
              <a:gd name="T29" fmla="*/ 84 h 251"/>
              <a:gd name="T30" fmla="*/ 175 w 265"/>
              <a:gd name="T31" fmla="*/ 70 h 251"/>
              <a:gd name="T32" fmla="*/ 183 w 265"/>
              <a:gd name="T33" fmla="*/ 70 h 251"/>
              <a:gd name="T34" fmla="*/ 183 w 265"/>
              <a:gd name="T35" fmla="*/ 70 h 251"/>
              <a:gd name="T36" fmla="*/ 201 w 265"/>
              <a:gd name="T37" fmla="*/ 61 h 251"/>
              <a:gd name="T38" fmla="*/ 157 w 265"/>
              <a:gd name="T39" fmla="*/ 61 h 251"/>
              <a:gd name="T40" fmla="*/ 175 w 265"/>
              <a:gd name="T41" fmla="*/ 47 h 251"/>
              <a:gd name="T42" fmla="*/ 183 w 265"/>
              <a:gd name="T43" fmla="*/ 47 h 251"/>
              <a:gd name="T44" fmla="*/ 183 w 265"/>
              <a:gd name="T45" fmla="*/ 47 h 251"/>
              <a:gd name="T46" fmla="*/ 90 w 265"/>
              <a:gd name="T47" fmla="*/ 177 h 251"/>
              <a:gd name="T48" fmla="*/ 181 w 265"/>
              <a:gd name="T49" fmla="*/ 215 h 251"/>
              <a:gd name="T50" fmla="*/ 97 w 265"/>
              <a:gd name="T51" fmla="*/ 215 h 251"/>
              <a:gd name="T52" fmla="*/ 115 w 265"/>
              <a:gd name="T53" fmla="*/ 201 h 251"/>
              <a:gd name="T54" fmla="*/ 115 w 265"/>
              <a:gd name="T55" fmla="*/ 201 h 251"/>
              <a:gd name="T56" fmla="*/ 144 w 265"/>
              <a:gd name="T57" fmla="*/ 201 h 251"/>
              <a:gd name="T58" fmla="*/ 163 w 265"/>
              <a:gd name="T59" fmla="*/ 215 h 251"/>
              <a:gd name="T60" fmla="*/ 79 w 265"/>
              <a:gd name="T61" fmla="*/ 215 h 251"/>
              <a:gd name="T62" fmla="*/ 170 w 265"/>
              <a:gd name="T63" fmla="*/ 177 h 251"/>
              <a:gd name="T64" fmla="*/ 170 w 265"/>
              <a:gd name="T65" fmla="*/ 177 h 251"/>
              <a:gd name="T66" fmla="*/ 108 w 265"/>
              <a:gd name="T67" fmla="*/ 177 h 251"/>
              <a:gd name="T68" fmla="*/ 126 w 265"/>
              <a:gd name="T69" fmla="*/ 192 h 251"/>
              <a:gd name="T70" fmla="*/ 133 w 265"/>
              <a:gd name="T71" fmla="*/ 192 h 251"/>
              <a:gd name="T72" fmla="*/ 152 w 265"/>
              <a:gd name="T73" fmla="*/ 177 h 251"/>
              <a:gd name="T74" fmla="*/ 152 w 265"/>
              <a:gd name="T75" fmla="*/ 177 h 251"/>
              <a:gd name="T76" fmla="*/ 90 w 265"/>
              <a:gd name="T77" fmla="*/ 129 h 251"/>
              <a:gd name="T78" fmla="*/ 181 w 265"/>
              <a:gd name="T79" fmla="*/ 167 h 251"/>
              <a:gd name="T80" fmla="*/ 97 w 265"/>
              <a:gd name="T81" fmla="*/ 167 h 251"/>
              <a:gd name="T82" fmla="*/ 115 w 265"/>
              <a:gd name="T83" fmla="*/ 152 h 251"/>
              <a:gd name="T84" fmla="*/ 115 w 265"/>
              <a:gd name="T85" fmla="*/ 152 h 251"/>
              <a:gd name="T86" fmla="*/ 144 w 265"/>
              <a:gd name="T87" fmla="*/ 152 h 251"/>
              <a:gd name="T88" fmla="*/ 163 w 265"/>
              <a:gd name="T89" fmla="*/ 167 h 251"/>
              <a:gd name="T90" fmla="*/ 79 w 265"/>
              <a:gd name="T91" fmla="*/ 167 h 251"/>
              <a:gd name="T92" fmla="*/ 170 w 265"/>
              <a:gd name="T93" fmla="*/ 129 h 251"/>
              <a:gd name="T94" fmla="*/ 170 w 265"/>
              <a:gd name="T95" fmla="*/ 129 h 251"/>
              <a:gd name="T96" fmla="*/ 108 w 265"/>
              <a:gd name="T97" fmla="*/ 129 h 251"/>
              <a:gd name="T98" fmla="*/ 126 w 265"/>
              <a:gd name="T99" fmla="*/ 143 h 251"/>
              <a:gd name="T100" fmla="*/ 133 w 265"/>
              <a:gd name="T101" fmla="*/ 143 h 251"/>
              <a:gd name="T102" fmla="*/ 152 w 265"/>
              <a:gd name="T103" fmla="*/ 129 h 251"/>
              <a:gd name="T104" fmla="*/ 152 w 265"/>
              <a:gd name="T105" fmla="*/ 129 h 251"/>
              <a:gd name="T106" fmla="*/ 228 w 265"/>
              <a:gd name="T107" fmla="*/ 37 h 251"/>
              <a:gd name="T108" fmla="*/ 265 w 265"/>
              <a:gd name="T109" fmla="*/ 0 h 251"/>
              <a:gd name="T110" fmla="*/ 95 w 265"/>
              <a:gd name="T111" fmla="*/ 18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65" h="251">
                <a:moveTo>
                  <a:pt x="47" y="250"/>
                </a:moveTo>
                <a:cubicBezTo>
                  <a:pt x="47" y="106"/>
                  <a:pt x="47" y="106"/>
                  <a:pt x="47" y="106"/>
                </a:cubicBezTo>
                <a:cubicBezTo>
                  <a:pt x="47" y="96"/>
                  <a:pt x="47" y="96"/>
                  <a:pt x="47" y="96"/>
                </a:cubicBezTo>
                <a:cubicBezTo>
                  <a:pt x="56" y="96"/>
                  <a:pt x="56" y="96"/>
                  <a:pt x="56" y="96"/>
                </a:cubicBezTo>
                <a:cubicBezTo>
                  <a:pt x="202" y="96"/>
                  <a:pt x="202" y="96"/>
                  <a:pt x="202" y="96"/>
                </a:cubicBezTo>
                <a:cubicBezTo>
                  <a:pt x="211" y="96"/>
                  <a:pt x="211" y="96"/>
                  <a:pt x="211" y="96"/>
                </a:cubicBezTo>
                <a:cubicBezTo>
                  <a:pt x="211" y="106"/>
                  <a:pt x="211" y="106"/>
                  <a:pt x="211" y="106"/>
                </a:cubicBezTo>
                <a:cubicBezTo>
                  <a:pt x="211" y="250"/>
                  <a:pt x="211" y="250"/>
                  <a:pt x="211" y="250"/>
                </a:cubicBezTo>
                <a:cubicBezTo>
                  <a:pt x="192" y="250"/>
                  <a:pt x="192" y="250"/>
                  <a:pt x="192" y="250"/>
                </a:cubicBezTo>
                <a:cubicBezTo>
                  <a:pt x="192" y="115"/>
                  <a:pt x="192" y="115"/>
                  <a:pt x="192" y="115"/>
                </a:cubicBezTo>
                <a:cubicBezTo>
                  <a:pt x="65" y="115"/>
                  <a:pt x="65" y="115"/>
                  <a:pt x="65" y="115"/>
                </a:cubicBezTo>
                <a:cubicBezTo>
                  <a:pt x="65" y="250"/>
                  <a:pt x="65" y="250"/>
                  <a:pt x="65" y="250"/>
                </a:cubicBezTo>
                <a:cubicBezTo>
                  <a:pt x="47" y="250"/>
                  <a:pt x="47" y="250"/>
                  <a:pt x="47" y="250"/>
                </a:cubicBezTo>
                <a:close/>
                <a:moveTo>
                  <a:pt x="132" y="251"/>
                </a:moveTo>
                <a:cubicBezTo>
                  <a:pt x="144" y="251"/>
                  <a:pt x="144" y="251"/>
                  <a:pt x="144" y="251"/>
                </a:cubicBezTo>
                <a:cubicBezTo>
                  <a:pt x="144" y="223"/>
                  <a:pt x="144" y="223"/>
                  <a:pt x="144" y="223"/>
                </a:cubicBezTo>
                <a:cubicBezTo>
                  <a:pt x="132" y="223"/>
                  <a:pt x="132" y="223"/>
                  <a:pt x="132" y="223"/>
                </a:cubicBezTo>
                <a:cubicBezTo>
                  <a:pt x="132" y="251"/>
                  <a:pt x="132" y="251"/>
                  <a:pt x="132" y="251"/>
                </a:cubicBezTo>
                <a:close/>
                <a:moveTo>
                  <a:pt x="116" y="251"/>
                </a:moveTo>
                <a:cubicBezTo>
                  <a:pt x="128" y="251"/>
                  <a:pt x="128" y="251"/>
                  <a:pt x="128" y="251"/>
                </a:cubicBezTo>
                <a:cubicBezTo>
                  <a:pt x="128" y="223"/>
                  <a:pt x="128" y="223"/>
                  <a:pt x="128" y="223"/>
                </a:cubicBezTo>
                <a:cubicBezTo>
                  <a:pt x="116" y="223"/>
                  <a:pt x="116" y="223"/>
                  <a:pt x="116" y="223"/>
                </a:cubicBezTo>
                <a:cubicBezTo>
                  <a:pt x="116" y="251"/>
                  <a:pt x="116" y="251"/>
                  <a:pt x="116" y="251"/>
                </a:cubicBezTo>
                <a:close/>
                <a:moveTo>
                  <a:pt x="19" y="210"/>
                </a:moveTo>
                <a:cubicBezTo>
                  <a:pt x="19" y="192"/>
                  <a:pt x="19" y="192"/>
                  <a:pt x="19" y="192"/>
                </a:cubicBezTo>
                <a:cubicBezTo>
                  <a:pt x="34" y="192"/>
                  <a:pt x="34" y="192"/>
                  <a:pt x="34" y="192"/>
                </a:cubicBezTo>
                <a:cubicBezTo>
                  <a:pt x="34" y="174"/>
                  <a:pt x="34" y="174"/>
                  <a:pt x="34" y="174"/>
                </a:cubicBezTo>
                <a:cubicBezTo>
                  <a:pt x="19" y="174"/>
                  <a:pt x="19" y="174"/>
                  <a:pt x="19" y="174"/>
                </a:cubicBezTo>
                <a:cubicBezTo>
                  <a:pt x="19" y="157"/>
                  <a:pt x="19" y="157"/>
                  <a:pt x="19" y="157"/>
                </a:cubicBezTo>
                <a:cubicBezTo>
                  <a:pt x="34" y="157"/>
                  <a:pt x="34" y="157"/>
                  <a:pt x="34" y="157"/>
                </a:cubicBezTo>
                <a:cubicBezTo>
                  <a:pt x="34" y="139"/>
                  <a:pt x="34" y="139"/>
                  <a:pt x="34" y="139"/>
                </a:cubicBezTo>
                <a:cubicBezTo>
                  <a:pt x="19" y="139"/>
                  <a:pt x="19" y="139"/>
                  <a:pt x="19" y="139"/>
                </a:cubicBezTo>
                <a:cubicBezTo>
                  <a:pt x="19" y="122"/>
                  <a:pt x="19" y="122"/>
                  <a:pt x="19" y="122"/>
                </a:cubicBezTo>
                <a:cubicBezTo>
                  <a:pt x="34" y="122"/>
                  <a:pt x="34" y="122"/>
                  <a:pt x="34" y="122"/>
                </a:cubicBezTo>
                <a:cubicBezTo>
                  <a:pt x="34" y="104"/>
                  <a:pt x="34" y="104"/>
                  <a:pt x="34" y="104"/>
                </a:cubicBezTo>
                <a:cubicBezTo>
                  <a:pt x="19" y="104"/>
                  <a:pt x="19" y="104"/>
                  <a:pt x="19" y="104"/>
                </a:cubicBezTo>
                <a:cubicBezTo>
                  <a:pt x="19" y="87"/>
                  <a:pt x="19" y="87"/>
                  <a:pt x="19" y="87"/>
                </a:cubicBezTo>
                <a:cubicBezTo>
                  <a:pt x="75" y="87"/>
                  <a:pt x="75" y="87"/>
                  <a:pt x="75" y="87"/>
                </a:cubicBezTo>
                <a:cubicBezTo>
                  <a:pt x="75" y="69"/>
                  <a:pt x="75" y="69"/>
                  <a:pt x="75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19" y="56"/>
                  <a:pt x="19" y="56"/>
                  <a:pt x="19" y="56"/>
                </a:cubicBezTo>
                <a:cubicBezTo>
                  <a:pt x="75" y="56"/>
                  <a:pt x="75" y="56"/>
                  <a:pt x="75" y="56"/>
                </a:cubicBezTo>
                <a:cubicBezTo>
                  <a:pt x="75" y="37"/>
                  <a:pt x="75" y="37"/>
                  <a:pt x="75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50"/>
                  <a:pt x="0" y="250"/>
                  <a:pt x="0" y="250"/>
                </a:cubicBezTo>
                <a:cubicBezTo>
                  <a:pt x="19" y="250"/>
                  <a:pt x="19" y="250"/>
                  <a:pt x="19" y="250"/>
                </a:cubicBezTo>
                <a:cubicBezTo>
                  <a:pt x="19" y="228"/>
                  <a:pt x="19" y="228"/>
                  <a:pt x="19" y="228"/>
                </a:cubicBezTo>
                <a:cubicBezTo>
                  <a:pt x="34" y="228"/>
                  <a:pt x="34" y="228"/>
                  <a:pt x="34" y="228"/>
                </a:cubicBezTo>
                <a:cubicBezTo>
                  <a:pt x="34" y="210"/>
                  <a:pt x="34" y="210"/>
                  <a:pt x="34" y="210"/>
                </a:cubicBezTo>
                <a:cubicBezTo>
                  <a:pt x="19" y="210"/>
                  <a:pt x="19" y="210"/>
                  <a:pt x="19" y="210"/>
                </a:cubicBezTo>
                <a:close/>
                <a:moveTo>
                  <a:pt x="201" y="70"/>
                </a:moveTo>
                <a:cubicBezTo>
                  <a:pt x="212" y="70"/>
                  <a:pt x="212" y="70"/>
                  <a:pt x="212" y="70"/>
                </a:cubicBezTo>
                <a:cubicBezTo>
                  <a:pt x="212" y="84"/>
                  <a:pt x="212" y="84"/>
                  <a:pt x="212" y="84"/>
                </a:cubicBezTo>
                <a:cubicBezTo>
                  <a:pt x="201" y="84"/>
                  <a:pt x="201" y="84"/>
                  <a:pt x="201" y="84"/>
                </a:cubicBezTo>
                <a:cubicBezTo>
                  <a:pt x="201" y="70"/>
                  <a:pt x="201" y="70"/>
                  <a:pt x="201" y="70"/>
                </a:cubicBezTo>
                <a:close/>
                <a:moveTo>
                  <a:pt x="146" y="70"/>
                </a:moveTo>
                <a:cubicBezTo>
                  <a:pt x="150" y="70"/>
                  <a:pt x="153" y="70"/>
                  <a:pt x="157" y="70"/>
                </a:cubicBezTo>
                <a:cubicBezTo>
                  <a:pt x="157" y="75"/>
                  <a:pt x="157" y="80"/>
                  <a:pt x="157" y="84"/>
                </a:cubicBezTo>
                <a:cubicBezTo>
                  <a:pt x="153" y="84"/>
                  <a:pt x="150" y="84"/>
                  <a:pt x="146" y="84"/>
                </a:cubicBezTo>
                <a:cubicBezTo>
                  <a:pt x="146" y="80"/>
                  <a:pt x="146" y="75"/>
                  <a:pt x="146" y="70"/>
                </a:cubicBezTo>
                <a:close/>
                <a:moveTo>
                  <a:pt x="164" y="70"/>
                </a:moveTo>
                <a:cubicBezTo>
                  <a:pt x="168" y="70"/>
                  <a:pt x="172" y="70"/>
                  <a:pt x="175" y="70"/>
                </a:cubicBezTo>
                <a:cubicBezTo>
                  <a:pt x="175" y="75"/>
                  <a:pt x="175" y="80"/>
                  <a:pt x="175" y="84"/>
                </a:cubicBezTo>
                <a:cubicBezTo>
                  <a:pt x="172" y="84"/>
                  <a:pt x="168" y="84"/>
                  <a:pt x="164" y="84"/>
                </a:cubicBezTo>
                <a:cubicBezTo>
                  <a:pt x="164" y="80"/>
                  <a:pt x="164" y="75"/>
                  <a:pt x="164" y="70"/>
                </a:cubicBezTo>
                <a:close/>
                <a:moveTo>
                  <a:pt x="183" y="70"/>
                </a:moveTo>
                <a:cubicBezTo>
                  <a:pt x="186" y="70"/>
                  <a:pt x="190" y="70"/>
                  <a:pt x="194" y="70"/>
                </a:cubicBezTo>
                <a:cubicBezTo>
                  <a:pt x="194" y="75"/>
                  <a:pt x="194" y="80"/>
                  <a:pt x="194" y="84"/>
                </a:cubicBezTo>
                <a:cubicBezTo>
                  <a:pt x="190" y="84"/>
                  <a:pt x="186" y="84"/>
                  <a:pt x="183" y="84"/>
                </a:cubicBezTo>
                <a:cubicBezTo>
                  <a:pt x="183" y="80"/>
                  <a:pt x="183" y="75"/>
                  <a:pt x="183" y="70"/>
                </a:cubicBezTo>
                <a:close/>
                <a:moveTo>
                  <a:pt x="201" y="47"/>
                </a:moveTo>
                <a:cubicBezTo>
                  <a:pt x="212" y="47"/>
                  <a:pt x="212" y="47"/>
                  <a:pt x="212" y="47"/>
                </a:cubicBezTo>
                <a:cubicBezTo>
                  <a:pt x="212" y="61"/>
                  <a:pt x="212" y="61"/>
                  <a:pt x="212" y="61"/>
                </a:cubicBezTo>
                <a:cubicBezTo>
                  <a:pt x="201" y="61"/>
                  <a:pt x="201" y="61"/>
                  <a:pt x="201" y="61"/>
                </a:cubicBezTo>
                <a:cubicBezTo>
                  <a:pt x="201" y="47"/>
                  <a:pt x="201" y="47"/>
                  <a:pt x="201" y="47"/>
                </a:cubicBezTo>
                <a:close/>
                <a:moveTo>
                  <a:pt x="146" y="47"/>
                </a:moveTo>
                <a:cubicBezTo>
                  <a:pt x="150" y="47"/>
                  <a:pt x="153" y="47"/>
                  <a:pt x="157" y="47"/>
                </a:cubicBezTo>
                <a:cubicBezTo>
                  <a:pt x="157" y="51"/>
                  <a:pt x="157" y="56"/>
                  <a:pt x="157" y="61"/>
                </a:cubicBezTo>
                <a:cubicBezTo>
                  <a:pt x="153" y="61"/>
                  <a:pt x="150" y="61"/>
                  <a:pt x="146" y="61"/>
                </a:cubicBezTo>
                <a:cubicBezTo>
                  <a:pt x="146" y="56"/>
                  <a:pt x="146" y="51"/>
                  <a:pt x="146" y="47"/>
                </a:cubicBezTo>
                <a:close/>
                <a:moveTo>
                  <a:pt x="164" y="47"/>
                </a:moveTo>
                <a:cubicBezTo>
                  <a:pt x="168" y="47"/>
                  <a:pt x="172" y="47"/>
                  <a:pt x="175" y="47"/>
                </a:cubicBezTo>
                <a:cubicBezTo>
                  <a:pt x="175" y="51"/>
                  <a:pt x="175" y="56"/>
                  <a:pt x="175" y="61"/>
                </a:cubicBezTo>
                <a:cubicBezTo>
                  <a:pt x="172" y="61"/>
                  <a:pt x="168" y="61"/>
                  <a:pt x="164" y="61"/>
                </a:cubicBezTo>
                <a:cubicBezTo>
                  <a:pt x="164" y="56"/>
                  <a:pt x="164" y="51"/>
                  <a:pt x="164" y="47"/>
                </a:cubicBezTo>
                <a:close/>
                <a:moveTo>
                  <a:pt x="183" y="47"/>
                </a:moveTo>
                <a:cubicBezTo>
                  <a:pt x="186" y="47"/>
                  <a:pt x="190" y="47"/>
                  <a:pt x="194" y="47"/>
                </a:cubicBezTo>
                <a:cubicBezTo>
                  <a:pt x="194" y="51"/>
                  <a:pt x="194" y="56"/>
                  <a:pt x="194" y="61"/>
                </a:cubicBezTo>
                <a:cubicBezTo>
                  <a:pt x="190" y="61"/>
                  <a:pt x="186" y="61"/>
                  <a:pt x="183" y="61"/>
                </a:cubicBezTo>
                <a:cubicBezTo>
                  <a:pt x="183" y="56"/>
                  <a:pt x="183" y="51"/>
                  <a:pt x="183" y="47"/>
                </a:cubicBezTo>
                <a:close/>
                <a:moveTo>
                  <a:pt x="79" y="177"/>
                </a:moveTo>
                <a:cubicBezTo>
                  <a:pt x="79" y="192"/>
                  <a:pt x="79" y="192"/>
                  <a:pt x="79" y="192"/>
                </a:cubicBezTo>
                <a:cubicBezTo>
                  <a:pt x="90" y="192"/>
                  <a:pt x="90" y="192"/>
                  <a:pt x="90" y="192"/>
                </a:cubicBezTo>
                <a:cubicBezTo>
                  <a:pt x="90" y="177"/>
                  <a:pt x="90" y="177"/>
                  <a:pt x="90" y="177"/>
                </a:cubicBezTo>
                <a:cubicBezTo>
                  <a:pt x="79" y="177"/>
                  <a:pt x="79" y="177"/>
                  <a:pt x="79" y="177"/>
                </a:cubicBezTo>
                <a:close/>
                <a:moveTo>
                  <a:pt x="170" y="201"/>
                </a:moveTo>
                <a:cubicBezTo>
                  <a:pt x="170" y="215"/>
                  <a:pt x="170" y="215"/>
                  <a:pt x="170" y="215"/>
                </a:cubicBezTo>
                <a:cubicBezTo>
                  <a:pt x="181" y="215"/>
                  <a:pt x="181" y="215"/>
                  <a:pt x="181" y="215"/>
                </a:cubicBezTo>
                <a:cubicBezTo>
                  <a:pt x="181" y="201"/>
                  <a:pt x="181" y="201"/>
                  <a:pt x="181" y="201"/>
                </a:cubicBezTo>
                <a:cubicBezTo>
                  <a:pt x="170" y="201"/>
                  <a:pt x="170" y="201"/>
                  <a:pt x="170" y="201"/>
                </a:cubicBezTo>
                <a:close/>
                <a:moveTo>
                  <a:pt x="97" y="201"/>
                </a:moveTo>
                <a:cubicBezTo>
                  <a:pt x="97" y="205"/>
                  <a:pt x="97" y="210"/>
                  <a:pt x="97" y="215"/>
                </a:cubicBezTo>
                <a:cubicBezTo>
                  <a:pt x="101" y="215"/>
                  <a:pt x="104" y="215"/>
                  <a:pt x="108" y="215"/>
                </a:cubicBezTo>
                <a:cubicBezTo>
                  <a:pt x="108" y="210"/>
                  <a:pt x="108" y="205"/>
                  <a:pt x="108" y="201"/>
                </a:cubicBezTo>
                <a:cubicBezTo>
                  <a:pt x="104" y="201"/>
                  <a:pt x="101" y="201"/>
                  <a:pt x="97" y="201"/>
                </a:cubicBezTo>
                <a:close/>
                <a:moveTo>
                  <a:pt x="115" y="201"/>
                </a:moveTo>
                <a:cubicBezTo>
                  <a:pt x="115" y="205"/>
                  <a:pt x="115" y="210"/>
                  <a:pt x="115" y="215"/>
                </a:cubicBezTo>
                <a:cubicBezTo>
                  <a:pt x="119" y="215"/>
                  <a:pt x="123" y="215"/>
                  <a:pt x="126" y="215"/>
                </a:cubicBezTo>
                <a:cubicBezTo>
                  <a:pt x="126" y="210"/>
                  <a:pt x="126" y="205"/>
                  <a:pt x="126" y="201"/>
                </a:cubicBezTo>
                <a:cubicBezTo>
                  <a:pt x="123" y="201"/>
                  <a:pt x="119" y="201"/>
                  <a:pt x="115" y="201"/>
                </a:cubicBezTo>
                <a:close/>
                <a:moveTo>
                  <a:pt x="133" y="201"/>
                </a:moveTo>
                <a:cubicBezTo>
                  <a:pt x="133" y="205"/>
                  <a:pt x="133" y="210"/>
                  <a:pt x="133" y="215"/>
                </a:cubicBezTo>
                <a:cubicBezTo>
                  <a:pt x="137" y="215"/>
                  <a:pt x="141" y="215"/>
                  <a:pt x="144" y="215"/>
                </a:cubicBezTo>
                <a:cubicBezTo>
                  <a:pt x="144" y="210"/>
                  <a:pt x="144" y="205"/>
                  <a:pt x="144" y="201"/>
                </a:cubicBezTo>
                <a:cubicBezTo>
                  <a:pt x="141" y="201"/>
                  <a:pt x="137" y="201"/>
                  <a:pt x="133" y="201"/>
                </a:cubicBezTo>
                <a:close/>
                <a:moveTo>
                  <a:pt x="152" y="201"/>
                </a:moveTo>
                <a:cubicBezTo>
                  <a:pt x="152" y="205"/>
                  <a:pt x="152" y="210"/>
                  <a:pt x="152" y="215"/>
                </a:cubicBezTo>
                <a:cubicBezTo>
                  <a:pt x="155" y="215"/>
                  <a:pt x="159" y="215"/>
                  <a:pt x="163" y="215"/>
                </a:cubicBezTo>
                <a:cubicBezTo>
                  <a:pt x="163" y="210"/>
                  <a:pt x="163" y="205"/>
                  <a:pt x="163" y="201"/>
                </a:cubicBezTo>
                <a:cubicBezTo>
                  <a:pt x="159" y="201"/>
                  <a:pt x="155" y="201"/>
                  <a:pt x="152" y="201"/>
                </a:cubicBezTo>
                <a:close/>
                <a:moveTo>
                  <a:pt x="79" y="201"/>
                </a:moveTo>
                <a:cubicBezTo>
                  <a:pt x="79" y="215"/>
                  <a:pt x="79" y="215"/>
                  <a:pt x="79" y="215"/>
                </a:cubicBezTo>
                <a:cubicBezTo>
                  <a:pt x="90" y="215"/>
                  <a:pt x="90" y="215"/>
                  <a:pt x="90" y="215"/>
                </a:cubicBezTo>
                <a:cubicBezTo>
                  <a:pt x="90" y="201"/>
                  <a:pt x="90" y="201"/>
                  <a:pt x="90" y="201"/>
                </a:cubicBezTo>
                <a:cubicBezTo>
                  <a:pt x="79" y="201"/>
                  <a:pt x="79" y="201"/>
                  <a:pt x="79" y="201"/>
                </a:cubicBezTo>
                <a:close/>
                <a:moveTo>
                  <a:pt x="170" y="177"/>
                </a:moveTo>
                <a:cubicBezTo>
                  <a:pt x="170" y="192"/>
                  <a:pt x="170" y="192"/>
                  <a:pt x="170" y="192"/>
                </a:cubicBezTo>
                <a:cubicBezTo>
                  <a:pt x="181" y="192"/>
                  <a:pt x="181" y="192"/>
                  <a:pt x="181" y="192"/>
                </a:cubicBezTo>
                <a:cubicBezTo>
                  <a:pt x="181" y="177"/>
                  <a:pt x="181" y="177"/>
                  <a:pt x="181" y="177"/>
                </a:cubicBezTo>
                <a:cubicBezTo>
                  <a:pt x="170" y="177"/>
                  <a:pt x="170" y="177"/>
                  <a:pt x="170" y="177"/>
                </a:cubicBezTo>
                <a:close/>
                <a:moveTo>
                  <a:pt x="97" y="177"/>
                </a:moveTo>
                <a:cubicBezTo>
                  <a:pt x="97" y="182"/>
                  <a:pt x="97" y="187"/>
                  <a:pt x="97" y="192"/>
                </a:cubicBezTo>
                <a:cubicBezTo>
                  <a:pt x="101" y="192"/>
                  <a:pt x="104" y="192"/>
                  <a:pt x="108" y="192"/>
                </a:cubicBezTo>
                <a:cubicBezTo>
                  <a:pt x="108" y="187"/>
                  <a:pt x="108" y="182"/>
                  <a:pt x="108" y="177"/>
                </a:cubicBezTo>
                <a:cubicBezTo>
                  <a:pt x="104" y="177"/>
                  <a:pt x="101" y="177"/>
                  <a:pt x="97" y="177"/>
                </a:cubicBezTo>
                <a:close/>
                <a:moveTo>
                  <a:pt x="115" y="177"/>
                </a:moveTo>
                <a:cubicBezTo>
                  <a:pt x="115" y="182"/>
                  <a:pt x="115" y="187"/>
                  <a:pt x="115" y="192"/>
                </a:cubicBezTo>
                <a:cubicBezTo>
                  <a:pt x="119" y="192"/>
                  <a:pt x="123" y="192"/>
                  <a:pt x="126" y="192"/>
                </a:cubicBezTo>
                <a:cubicBezTo>
                  <a:pt x="126" y="187"/>
                  <a:pt x="126" y="182"/>
                  <a:pt x="126" y="177"/>
                </a:cubicBezTo>
                <a:cubicBezTo>
                  <a:pt x="123" y="177"/>
                  <a:pt x="119" y="177"/>
                  <a:pt x="115" y="177"/>
                </a:cubicBezTo>
                <a:close/>
                <a:moveTo>
                  <a:pt x="133" y="177"/>
                </a:moveTo>
                <a:cubicBezTo>
                  <a:pt x="133" y="182"/>
                  <a:pt x="133" y="187"/>
                  <a:pt x="133" y="192"/>
                </a:cubicBezTo>
                <a:cubicBezTo>
                  <a:pt x="137" y="192"/>
                  <a:pt x="141" y="192"/>
                  <a:pt x="144" y="192"/>
                </a:cubicBezTo>
                <a:cubicBezTo>
                  <a:pt x="144" y="187"/>
                  <a:pt x="144" y="182"/>
                  <a:pt x="144" y="177"/>
                </a:cubicBezTo>
                <a:cubicBezTo>
                  <a:pt x="141" y="177"/>
                  <a:pt x="137" y="177"/>
                  <a:pt x="133" y="177"/>
                </a:cubicBezTo>
                <a:close/>
                <a:moveTo>
                  <a:pt x="152" y="177"/>
                </a:moveTo>
                <a:cubicBezTo>
                  <a:pt x="152" y="182"/>
                  <a:pt x="152" y="187"/>
                  <a:pt x="152" y="192"/>
                </a:cubicBezTo>
                <a:cubicBezTo>
                  <a:pt x="155" y="192"/>
                  <a:pt x="159" y="192"/>
                  <a:pt x="163" y="192"/>
                </a:cubicBezTo>
                <a:cubicBezTo>
                  <a:pt x="163" y="187"/>
                  <a:pt x="163" y="182"/>
                  <a:pt x="163" y="177"/>
                </a:cubicBezTo>
                <a:cubicBezTo>
                  <a:pt x="159" y="177"/>
                  <a:pt x="155" y="177"/>
                  <a:pt x="152" y="177"/>
                </a:cubicBezTo>
                <a:close/>
                <a:moveTo>
                  <a:pt x="79" y="129"/>
                </a:moveTo>
                <a:cubicBezTo>
                  <a:pt x="79" y="143"/>
                  <a:pt x="79" y="143"/>
                  <a:pt x="79" y="143"/>
                </a:cubicBezTo>
                <a:cubicBezTo>
                  <a:pt x="90" y="143"/>
                  <a:pt x="90" y="143"/>
                  <a:pt x="90" y="143"/>
                </a:cubicBezTo>
                <a:cubicBezTo>
                  <a:pt x="90" y="129"/>
                  <a:pt x="90" y="129"/>
                  <a:pt x="90" y="129"/>
                </a:cubicBezTo>
                <a:cubicBezTo>
                  <a:pt x="79" y="129"/>
                  <a:pt x="79" y="129"/>
                  <a:pt x="79" y="129"/>
                </a:cubicBezTo>
                <a:close/>
                <a:moveTo>
                  <a:pt x="170" y="152"/>
                </a:moveTo>
                <a:cubicBezTo>
                  <a:pt x="170" y="167"/>
                  <a:pt x="170" y="167"/>
                  <a:pt x="170" y="167"/>
                </a:cubicBezTo>
                <a:cubicBezTo>
                  <a:pt x="181" y="167"/>
                  <a:pt x="181" y="167"/>
                  <a:pt x="181" y="167"/>
                </a:cubicBezTo>
                <a:cubicBezTo>
                  <a:pt x="181" y="152"/>
                  <a:pt x="181" y="152"/>
                  <a:pt x="181" y="152"/>
                </a:cubicBezTo>
                <a:cubicBezTo>
                  <a:pt x="170" y="152"/>
                  <a:pt x="170" y="152"/>
                  <a:pt x="170" y="152"/>
                </a:cubicBezTo>
                <a:close/>
                <a:moveTo>
                  <a:pt x="97" y="152"/>
                </a:moveTo>
                <a:cubicBezTo>
                  <a:pt x="97" y="157"/>
                  <a:pt x="97" y="162"/>
                  <a:pt x="97" y="167"/>
                </a:cubicBezTo>
                <a:cubicBezTo>
                  <a:pt x="101" y="167"/>
                  <a:pt x="104" y="167"/>
                  <a:pt x="108" y="167"/>
                </a:cubicBezTo>
                <a:cubicBezTo>
                  <a:pt x="108" y="162"/>
                  <a:pt x="108" y="157"/>
                  <a:pt x="108" y="152"/>
                </a:cubicBezTo>
                <a:cubicBezTo>
                  <a:pt x="104" y="152"/>
                  <a:pt x="101" y="152"/>
                  <a:pt x="97" y="152"/>
                </a:cubicBezTo>
                <a:close/>
                <a:moveTo>
                  <a:pt x="115" y="152"/>
                </a:moveTo>
                <a:cubicBezTo>
                  <a:pt x="115" y="157"/>
                  <a:pt x="115" y="162"/>
                  <a:pt x="115" y="167"/>
                </a:cubicBezTo>
                <a:cubicBezTo>
                  <a:pt x="119" y="167"/>
                  <a:pt x="123" y="167"/>
                  <a:pt x="126" y="167"/>
                </a:cubicBezTo>
                <a:cubicBezTo>
                  <a:pt x="126" y="162"/>
                  <a:pt x="126" y="157"/>
                  <a:pt x="126" y="152"/>
                </a:cubicBezTo>
                <a:cubicBezTo>
                  <a:pt x="123" y="152"/>
                  <a:pt x="119" y="152"/>
                  <a:pt x="115" y="152"/>
                </a:cubicBezTo>
                <a:close/>
                <a:moveTo>
                  <a:pt x="133" y="152"/>
                </a:moveTo>
                <a:cubicBezTo>
                  <a:pt x="133" y="157"/>
                  <a:pt x="133" y="162"/>
                  <a:pt x="133" y="167"/>
                </a:cubicBezTo>
                <a:cubicBezTo>
                  <a:pt x="137" y="167"/>
                  <a:pt x="141" y="167"/>
                  <a:pt x="144" y="167"/>
                </a:cubicBezTo>
                <a:cubicBezTo>
                  <a:pt x="144" y="162"/>
                  <a:pt x="144" y="157"/>
                  <a:pt x="144" y="152"/>
                </a:cubicBezTo>
                <a:cubicBezTo>
                  <a:pt x="141" y="152"/>
                  <a:pt x="137" y="152"/>
                  <a:pt x="133" y="152"/>
                </a:cubicBezTo>
                <a:close/>
                <a:moveTo>
                  <a:pt x="152" y="152"/>
                </a:moveTo>
                <a:cubicBezTo>
                  <a:pt x="152" y="157"/>
                  <a:pt x="152" y="162"/>
                  <a:pt x="152" y="167"/>
                </a:cubicBezTo>
                <a:cubicBezTo>
                  <a:pt x="155" y="167"/>
                  <a:pt x="159" y="167"/>
                  <a:pt x="163" y="167"/>
                </a:cubicBezTo>
                <a:cubicBezTo>
                  <a:pt x="163" y="162"/>
                  <a:pt x="163" y="157"/>
                  <a:pt x="163" y="152"/>
                </a:cubicBezTo>
                <a:cubicBezTo>
                  <a:pt x="159" y="152"/>
                  <a:pt x="155" y="152"/>
                  <a:pt x="152" y="152"/>
                </a:cubicBezTo>
                <a:close/>
                <a:moveTo>
                  <a:pt x="79" y="152"/>
                </a:moveTo>
                <a:cubicBezTo>
                  <a:pt x="79" y="167"/>
                  <a:pt x="79" y="167"/>
                  <a:pt x="79" y="167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90" y="152"/>
                  <a:pt x="90" y="152"/>
                  <a:pt x="90" y="152"/>
                </a:cubicBezTo>
                <a:cubicBezTo>
                  <a:pt x="79" y="152"/>
                  <a:pt x="79" y="152"/>
                  <a:pt x="79" y="152"/>
                </a:cubicBezTo>
                <a:close/>
                <a:moveTo>
                  <a:pt x="170" y="129"/>
                </a:moveTo>
                <a:cubicBezTo>
                  <a:pt x="170" y="143"/>
                  <a:pt x="170" y="143"/>
                  <a:pt x="170" y="143"/>
                </a:cubicBezTo>
                <a:cubicBezTo>
                  <a:pt x="181" y="143"/>
                  <a:pt x="181" y="143"/>
                  <a:pt x="181" y="143"/>
                </a:cubicBezTo>
                <a:cubicBezTo>
                  <a:pt x="181" y="129"/>
                  <a:pt x="181" y="129"/>
                  <a:pt x="181" y="129"/>
                </a:cubicBezTo>
                <a:cubicBezTo>
                  <a:pt x="170" y="129"/>
                  <a:pt x="170" y="129"/>
                  <a:pt x="170" y="129"/>
                </a:cubicBezTo>
                <a:close/>
                <a:moveTo>
                  <a:pt x="97" y="129"/>
                </a:moveTo>
                <a:cubicBezTo>
                  <a:pt x="97" y="134"/>
                  <a:pt x="97" y="139"/>
                  <a:pt x="97" y="143"/>
                </a:cubicBezTo>
                <a:cubicBezTo>
                  <a:pt x="101" y="143"/>
                  <a:pt x="104" y="143"/>
                  <a:pt x="108" y="143"/>
                </a:cubicBezTo>
                <a:cubicBezTo>
                  <a:pt x="108" y="139"/>
                  <a:pt x="108" y="134"/>
                  <a:pt x="108" y="129"/>
                </a:cubicBezTo>
                <a:cubicBezTo>
                  <a:pt x="104" y="129"/>
                  <a:pt x="101" y="129"/>
                  <a:pt x="97" y="129"/>
                </a:cubicBezTo>
                <a:close/>
                <a:moveTo>
                  <a:pt x="115" y="129"/>
                </a:moveTo>
                <a:cubicBezTo>
                  <a:pt x="115" y="134"/>
                  <a:pt x="115" y="139"/>
                  <a:pt x="115" y="143"/>
                </a:cubicBezTo>
                <a:cubicBezTo>
                  <a:pt x="119" y="143"/>
                  <a:pt x="123" y="143"/>
                  <a:pt x="126" y="143"/>
                </a:cubicBezTo>
                <a:cubicBezTo>
                  <a:pt x="126" y="139"/>
                  <a:pt x="126" y="134"/>
                  <a:pt x="126" y="129"/>
                </a:cubicBezTo>
                <a:cubicBezTo>
                  <a:pt x="123" y="129"/>
                  <a:pt x="119" y="129"/>
                  <a:pt x="115" y="129"/>
                </a:cubicBezTo>
                <a:close/>
                <a:moveTo>
                  <a:pt x="133" y="129"/>
                </a:moveTo>
                <a:cubicBezTo>
                  <a:pt x="133" y="134"/>
                  <a:pt x="133" y="139"/>
                  <a:pt x="133" y="143"/>
                </a:cubicBezTo>
                <a:cubicBezTo>
                  <a:pt x="137" y="143"/>
                  <a:pt x="141" y="143"/>
                  <a:pt x="144" y="143"/>
                </a:cubicBezTo>
                <a:cubicBezTo>
                  <a:pt x="144" y="139"/>
                  <a:pt x="144" y="134"/>
                  <a:pt x="144" y="129"/>
                </a:cubicBezTo>
                <a:cubicBezTo>
                  <a:pt x="141" y="129"/>
                  <a:pt x="137" y="129"/>
                  <a:pt x="133" y="129"/>
                </a:cubicBezTo>
                <a:close/>
                <a:moveTo>
                  <a:pt x="152" y="129"/>
                </a:moveTo>
                <a:cubicBezTo>
                  <a:pt x="152" y="134"/>
                  <a:pt x="152" y="139"/>
                  <a:pt x="152" y="143"/>
                </a:cubicBezTo>
                <a:cubicBezTo>
                  <a:pt x="155" y="143"/>
                  <a:pt x="159" y="143"/>
                  <a:pt x="163" y="143"/>
                </a:cubicBezTo>
                <a:cubicBezTo>
                  <a:pt x="163" y="139"/>
                  <a:pt x="163" y="134"/>
                  <a:pt x="163" y="129"/>
                </a:cubicBezTo>
                <a:cubicBezTo>
                  <a:pt x="159" y="129"/>
                  <a:pt x="155" y="129"/>
                  <a:pt x="152" y="129"/>
                </a:cubicBezTo>
                <a:close/>
                <a:moveTo>
                  <a:pt x="95" y="85"/>
                </a:moveTo>
                <a:cubicBezTo>
                  <a:pt x="132" y="85"/>
                  <a:pt x="132" y="85"/>
                  <a:pt x="132" y="85"/>
                </a:cubicBezTo>
                <a:cubicBezTo>
                  <a:pt x="132" y="37"/>
                  <a:pt x="132" y="37"/>
                  <a:pt x="132" y="37"/>
                </a:cubicBezTo>
                <a:cubicBezTo>
                  <a:pt x="228" y="37"/>
                  <a:pt x="228" y="37"/>
                  <a:pt x="228" y="37"/>
                </a:cubicBezTo>
                <a:cubicBezTo>
                  <a:pt x="228" y="250"/>
                  <a:pt x="228" y="250"/>
                  <a:pt x="228" y="250"/>
                </a:cubicBezTo>
                <a:cubicBezTo>
                  <a:pt x="265" y="250"/>
                  <a:pt x="265" y="250"/>
                  <a:pt x="265" y="250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0"/>
                  <a:pt x="265" y="0"/>
                  <a:pt x="265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5" y="18"/>
                  <a:pt x="95" y="18"/>
                  <a:pt x="95" y="18"/>
                </a:cubicBezTo>
                <a:lnTo>
                  <a:pt x="95" y="8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íSlïḋé">
            <a:extLst>
              <a:ext uri="{FF2B5EF4-FFF2-40B4-BE49-F238E27FC236}">
                <a16:creationId xmlns:a16="http://schemas.microsoft.com/office/drawing/2014/main" id="{07261B47-74B1-4FF6-97FE-98457930E67B}"/>
              </a:ext>
            </a:extLst>
          </p:cNvPr>
          <p:cNvSpPr/>
          <p:nvPr/>
        </p:nvSpPr>
        <p:spPr bwMode="auto">
          <a:xfrm>
            <a:off x="7290496" y="5015310"/>
            <a:ext cx="1212458" cy="1416028"/>
          </a:xfrm>
          <a:custGeom>
            <a:avLst/>
            <a:gdLst>
              <a:gd name="T0" fmla="*/ 4 w 195"/>
              <a:gd name="T1" fmla="*/ 213 h 226"/>
              <a:gd name="T2" fmla="*/ 4 w 195"/>
              <a:gd name="T3" fmla="*/ 98 h 226"/>
              <a:gd name="T4" fmla="*/ 59 w 195"/>
              <a:gd name="T5" fmla="*/ 79 h 226"/>
              <a:gd name="T6" fmla="*/ 59 w 195"/>
              <a:gd name="T7" fmla="*/ 47 h 226"/>
              <a:gd name="T8" fmla="*/ 148 w 195"/>
              <a:gd name="T9" fmla="*/ 5 h 226"/>
              <a:gd name="T10" fmla="*/ 158 w 195"/>
              <a:gd name="T11" fmla="*/ 2 h 226"/>
              <a:gd name="T12" fmla="*/ 184 w 195"/>
              <a:gd name="T13" fmla="*/ 212 h 226"/>
              <a:gd name="T14" fmla="*/ 195 w 195"/>
              <a:gd name="T15" fmla="*/ 225 h 226"/>
              <a:gd name="T16" fmla="*/ 144 w 195"/>
              <a:gd name="T17" fmla="*/ 225 h 226"/>
              <a:gd name="T18" fmla="*/ 144 w 195"/>
              <a:gd name="T19" fmla="*/ 22 h 226"/>
              <a:gd name="T20" fmla="*/ 73 w 195"/>
              <a:gd name="T21" fmla="*/ 74 h 226"/>
              <a:gd name="T22" fmla="*/ 101 w 195"/>
              <a:gd name="T23" fmla="*/ 64 h 226"/>
              <a:gd name="T24" fmla="*/ 102 w 195"/>
              <a:gd name="T25" fmla="*/ 64 h 226"/>
              <a:gd name="T26" fmla="*/ 103 w 195"/>
              <a:gd name="T27" fmla="*/ 64 h 226"/>
              <a:gd name="T28" fmla="*/ 129 w 195"/>
              <a:gd name="T29" fmla="*/ 211 h 226"/>
              <a:gd name="T30" fmla="*/ 140 w 195"/>
              <a:gd name="T31" fmla="*/ 225 h 226"/>
              <a:gd name="T32" fmla="*/ 89 w 195"/>
              <a:gd name="T33" fmla="*/ 225 h 226"/>
              <a:gd name="T34" fmla="*/ 89 w 195"/>
              <a:gd name="T35" fmla="*/ 83 h 226"/>
              <a:gd name="T36" fmla="*/ 18 w 195"/>
              <a:gd name="T37" fmla="*/ 219 h 226"/>
              <a:gd name="T38" fmla="*/ 11 w 195"/>
              <a:gd name="T39" fmla="*/ 226 h 226"/>
              <a:gd name="T40" fmla="*/ 0 w 195"/>
              <a:gd name="T41" fmla="*/ 213 h 226"/>
              <a:gd name="T42" fmla="*/ 50 w 195"/>
              <a:gd name="T43" fmla="*/ 225 h 226"/>
              <a:gd name="T44" fmla="*/ 78 w 195"/>
              <a:gd name="T45" fmla="*/ 201 h 226"/>
              <a:gd name="T46" fmla="*/ 26 w 195"/>
              <a:gd name="T47" fmla="*/ 204 h 226"/>
              <a:gd name="T48" fmla="*/ 26 w 195"/>
              <a:gd name="T49" fmla="*/ 136 h 226"/>
              <a:gd name="T50" fmla="*/ 78 w 195"/>
              <a:gd name="T51" fmla="*/ 121 h 226"/>
              <a:gd name="T52" fmla="*/ 50 w 195"/>
              <a:gd name="T53" fmla="*/ 107 h 226"/>
              <a:gd name="T54" fmla="*/ 26 w 195"/>
              <a:gd name="T55" fmla="*/ 136 h 226"/>
              <a:gd name="T56" fmla="*/ 50 w 195"/>
              <a:gd name="T57" fmla="*/ 160 h 226"/>
              <a:gd name="T58" fmla="*/ 78 w 195"/>
              <a:gd name="T59" fmla="*/ 131 h 226"/>
              <a:gd name="T60" fmla="*/ 26 w 195"/>
              <a:gd name="T61" fmla="*/ 144 h 226"/>
              <a:gd name="T62" fmla="*/ 26 w 195"/>
              <a:gd name="T63" fmla="*/ 195 h 226"/>
              <a:gd name="T64" fmla="*/ 78 w 195"/>
              <a:gd name="T65" fmla="*/ 190 h 226"/>
              <a:gd name="T66" fmla="*/ 50 w 195"/>
              <a:gd name="T67" fmla="*/ 170 h 226"/>
              <a:gd name="T68" fmla="*/ 26 w 195"/>
              <a:gd name="T69" fmla="*/ 195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5" h="226">
                <a:moveTo>
                  <a:pt x="0" y="213"/>
                </a:moveTo>
                <a:cubicBezTo>
                  <a:pt x="4" y="213"/>
                  <a:pt x="4" y="213"/>
                  <a:pt x="4" y="213"/>
                </a:cubicBezTo>
                <a:cubicBezTo>
                  <a:pt x="4" y="103"/>
                  <a:pt x="4" y="103"/>
                  <a:pt x="4" y="103"/>
                </a:cubicBezTo>
                <a:cubicBezTo>
                  <a:pt x="4" y="98"/>
                  <a:pt x="4" y="98"/>
                  <a:pt x="4" y="98"/>
                </a:cubicBezTo>
                <a:cubicBezTo>
                  <a:pt x="9" y="96"/>
                  <a:pt x="9" y="96"/>
                  <a:pt x="9" y="96"/>
                </a:cubicBezTo>
                <a:cubicBezTo>
                  <a:pt x="59" y="79"/>
                  <a:pt x="59" y="79"/>
                  <a:pt x="59" y="79"/>
                </a:cubicBezTo>
                <a:cubicBezTo>
                  <a:pt x="59" y="51"/>
                  <a:pt x="59" y="51"/>
                  <a:pt x="59" y="51"/>
                </a:cubicBezTo>
                <a:cubicBezTo>
                  <a:pt x="59" y="47"/>
                  <a:pt x="59" y="47"/>
                  <a:pt x="59" y="47"/>
                </a:cubicBezTo>
                <a:cubicBezTo>
                  <a:pt x="63" y="45"/>
                  <a:pt x="63" y="45"/>
                  <a:pt x="63" y="45"/>
                </a:cubicBezTo>
                <a:cubicBezTo>
                  <a:pt x="148" y="5"/>
                  <a:pt x="148" y="5"/>
                  <a:pt x="148" y="5"/>
                </a:cubicBezTo>
                <a:cubicBezTo>
                  <a:pt x="158" y="0"/>
                  <a:pt x="158" y="0"/>
                  <a:pt x="158" y="0"/>
                </a:cubicBezTo>
                <a:cubicBezTo>
                  <a:pt x="158" y="2"/>
                  <a:pt x="158" y="2"/>
                  <a:pt x="158" y="2"/>
                </a:cubicBezTo>
                <a:cubicBezTo>
                  <a:pt x="184" y="18"/>
                  <a:pt x="184" y="18"/>
                  <a:pt x="184" y="18"/>
                </a:cubicBezTo>
                <a:cubicBezTo>
                  <a:pt x="184" y="212"/>
                  <a:pt x="184" y="212"/>
                  <a:pt x="184" y="212"/>
                </a:cubicBezTo>
                <a:cubicBezTo>
                  <a:pt x="195" y="212"/>
                  <a:pt x="195" y="212"/>
                  <a:pt x="195" y="212"/>
                </a:cubicBezTo>
                <a:cubicBezTo>
                  <a:pt x="195" y="225"/>
                  <a:pt x="195" y="225"/>
                  <a:pt x="195" y="225"/>
                </a:cubicBezTo>
                <a:cubicBezTo>
                  <a:pt x="151" y="225"/>
                  <a:pt x="151" y="225"/>
                  <a:pt x="151" y="225"/>
                </a:cubicBezTo>
                <a:cubicBezTo>
                  <a:pt x="144" y="225"/>
                  <a:pt x="144" y="225"/>
                  <a:pt x="144" y="225"/>
                </a:cubicBezTo>
                <a:cubicBezTo>
                  <a:pt x="144" y="219"/>
                  <a:pt x="144" y="219"/>
                  <a:pt x="144" y="219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73" y="55"/>
                  <a:pt x="73" y="55"/>
                  <a:pt x="73" y="55"/>
                </a:cubicBezTo>
                <a:cubicBezTo>
                  <a:pt x="73" y="74"/>
                  <a:pt x="73" y="74"/>
                  <a:pt x="73" y="74"/>
                </a:cubicBezTo>
                <a:cubicBezTo>
                  <a:pt x="93" y="67"/>
                  <a:pt x="93" y="67"/>
                  <a:pt x="93" y="67"/>
                </a:cubicBezTo>
                <a:cubicBezTo>
                  <a:pt x="101" y="64"/>
                  <a:pt x="101" y="64"/>
                  <a:pt x="101" y="64"/>
                </a:cubicBezTo>
                <a:cubicBezTo>
                  <a:pt x="101" y="64"/>
                  <a:pt x="101" y="64"/>
                  <a:pt x="101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103" y="63"/>
                  <a:pt x="103" y="63"/>
                  <a:pt x="103" y="63"/>
                </a:cubicBezTo>
                <a:cubicBezTo>
                  <a:pt x="103" y="64"/>
                  <a:pt x="103" y="64"/>
                  <a:pt x="103" y="64"/>
                </a:cubicBezTo>
                <a:cubicBezTo>
                  <a:pt x="129" y="80"/>
                  <a:pt x="129" y="80"/>
                  <a:pt x="129" y="80"/>
                </a:cubicBezTo>
                <a:cubicBezTo>
                  <a:pt x="129" y="211"/>
                  <a:pt x="129" y="211"/>
                  <a:pt x="129" y="211"/>
                </a:cubicBezTo>
                <a:cubicBezTo>
                  <a:pt x="140" y="211"/>
                  <a:pt x="140" y="211"/>
                  <a:pt x="140" y="211"/>
                </a:cubicBezTo>
                <a:cubicBezTo>
                  <a:pt x="140" y="225"/>
                  <a:pt x="140" y="225"/>
                  <a:pt x="140" y="225"/>
                </a:cubicBezTo>
                <a:cubicBezTo>
                  <a:pt x="96" y="225"/>
                  <a:pt x="96" y="225"/>
                  <a:pt x="96" y="225"/>
                </a:cubicBezTo>
                <a:cubicBezTo>
                  <a:pt x="89" y="225"/>
                  <a:pt x="89" y="225"/>
                  <a:pt x="89" y="225"/>
                </a:cubicBezTo>
                <a:cubicBezTo>
                  <a:pt x="89" y="218"/>
                  <a:pt x="89" y="218"/>
                  <a:pt x="89" y="218"/>
                </a:cubicBezTo>
                <a:cubicBezTo>
                  <a:pt x="89" y="83"/>
                  <a:pt x="89" y="83"/>
                  <a:pt x="89" y="83"/>
                </a:cubicBezTo>
                <a:cubicBezTo>
                  <a:pt x="18" y="107"/>
                  <a:pt x="18" y="107"/>
                  <a:pt x="18" y="107"/>
                </a:cubicBezTo>
                <a:cubicBezTo>
                  <a:pt x="18" y="219"/>
                  <a:pt x="18" y="219"/>
                  <a:pt x="18" y="219"/>
                </a:cubicBezTo>
                <a:cubicBezTo>
                  <a:pt x="18" y="226"/>
                  <a:pt x="18" y="226"/>
                  <a:pt x="18" y="226"/>
                </a:cubicBezTo>
                <a:cubicBezTo>
                  <a:pt x="11" y="226"/>
                  <a:pt x="11" y="226"/>
                  <a:pt x="11" y="226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13"/>
                  <a:pt x="0" y="213"/>
                  <a:pt x="0" y="213"/>
                </a:cubicBezTo>
                <a:close/>
                <a:moveTo>
                  <a:pt x="26" y="225"/>
                </a:moveTo>
                <a:cubicBezTo>
                  <a:pt x="34" y="225"/>
                  <a:pt x="42" y="225"/>
                  <a:pt x="50" y="225"/>
                </a:cubicBezTo>
                <a:cubicBezTo>
                  <a:pt x="59" y="225"/>
                  <a:pt x="69" y="225"/>
                  <a:pt x="78" y="225"/>
                </a:cubicBezTo>
                <a:cubicBezTo>
                  <a:pt x="78" y="217"/>
                  <a:pt x="78" y="209"/>
                  <a:pt x="78" y="201"/>
                </a:cubicBezTo>
                <a:cubicBezTo>
                  <a:pt x="69" y="201"/>
                  <a:pt x="59" y="202"/>
                  <a:pt x="50" y="202"/>
                </a:cubicBezTo>
                <a:cubicBezTo>
                  <a:pt x="42" y="203"/>
                  <a:pt x="34" y="203"/>
                  <a:pt x="26" y="204"/>
                </a:cubicBezTo>
                <a:cubicBezTo>
                  <a:pt x="26" y="211"/>
                  <a:pt x="26" y="218"/>
                  <a:pt x="26" y="225"/>
                </a:cubicBezTo>
                <a:close/>
                <a:moveTo>
                  <a:pt x="26" y="136"/>
                </a:moveTo>
                <a:cubicBezTo>
                  <a:pt x="34" y="133"/>
                  <a:pt x="42" y="131"/>
                  <a:pt x="50" y="129"/>
                </a:cubicBezTo>
                <a:cubicBezTo>
                  <a:pt x="59" y="126"/>
                  <a:pt x="69" y="124"/>
                  <a:pt x="78" y="121"/>
                </a:cubicBezTo>
                <a:cubicBezTo>
                  <a:pt x="78" y="113"/>
                  <a:pt x="78" y="105"/>
                  <a:pt x="78" y="97"/>
                </a:cubicBezTo>
                <a:cubicBezTo>
                  <a:pt x="69" y="100"/>
                  <a:pt x="59" y="104"/>
                  <a:pt x="50" y="107"/>
                </a:cubicBezTo>
                <a:cubicBezTo>
                  <a:pt x="42" y="110"/>
                  <a:pt x="34" y="112"/>
                  <a:pt x="26" y="115"/>
                </a:cubicBezTo>
                <a:cubicBezTo>
                  <a:pt x="26" y="122"/>
                  <a:pt x="26" y="129"/>
                  <a:pt x="26" y="136"/>
                </a:cubicBezTo>
                <a:close/>
                <a:moveTo>
                  <a:pt x="26" y="165"/>
                </a:moveTo>
                <a:cubicBezTo>
                  <a:pt x="34" y="164"/>
                  <a:pt x="42" y="162"/>
                  <a:pt x="50" y="160"/>
                </a:cubicBezTo>
                <a:cubicBezTo>
                  <a:pt x="59" y="159"/>
                  <a:pt x="69" y="157"/>
                  <a:pt x="78" y="155"/>
                </a:cubicBezTo>
                <a:cubicBezTo>
                  <a:pt x="78" y="147"/>
                  <a:pt x="78" y="139"/>
                  <a:pt x="78" y="131"/>
                </a:cubicBezTo>
                <a:cubicBezTo>
                  <a:pt x="69" y="134"/>
                  <a:pt x="59" y="136"/>
                  <a:pt x="50" y="138"/>
                </a:cubicBezTo>
                <a:cubicBezTo>
                  <a:pt x="42" y="140"/>
                  <a:pt x="34" y="142"/>
                  <a:pt x="26" y="144"/>
                </a:cubicBezTo>
                <a:cubicBezTo>
                  <a:pt x="26" y="151"/>
                  <a:pt x="26" y="158"/>
                  <a:pt x="26" y="165"/>
                </a:cubicBezTo>
                <a:close/>
                <a:moveTo>
                  <a:pt x="26" y="195"/>
                </a:moveTo>
                <a:cubicBezTo>
                  <a:pt x="34" y="194"/>
                  <a:pt x="42" y="193"/>
                  <a:pt x="50" y="192"/>
                </a:cubicBezTo>
                <a:cubicBezTo>
                  <a:pt x="59" y="191"/>
                  <a:pt x="69" y="190"/>
                  <a:pt x="78" y="190"/>
                </a:cubicBezTo>
                <a:cubicBezTo>
                  <a:pt x="78" y="182"/>
                  <a:pt x="78" y="174"/>
                  <a:pt x="78" y="166"/>
                </a:cubicBezTo>
                <a:cubicBezTo>
                  <a:pt x="69" y="167"/>
                  <a:pt x="59" y="169"/>
                  <a:pt x="50" y="170"/>
                </a:cubicBezTo>
                <a:cubicBezTo>
                  <a:pt x="42" y="171"/>
                  <a:pt x="34" y="173"/>
                  <a:pt x="26" y="174"/>
                </a:cubicBezTo>
                <a:cubicBezTo>
                  <a:pt x="26" y="181"/>
                  <a:pt x="26" y="188"/>
                  <a:pt x="26" y="19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ïsliḋé">
            <a:extLst>
              <a:ext uri="{FF2B5EF4-FFF2-40B4-BE49-F238E27FC236}">
                <a16:creationId xmlns:a16="http://schemas.microsoft.com/office/drawing/2014/main" id="{469E0A2A-21E0-455E-B63A-8C2911A08812}"/>
              </a:ext>
            </a:extLst>
          </p:cNvPr>
          <p:cNvSpPr/>
          <p:nvPr/>
        </p:nvSpPr>
        <p:spPr bwMode="auto">
          <a:xfrm>
            <a:off x="10095613" y="5296719"/>
            <a:ext cx="1365137" cy="1197486"/>
          </a:xfrm>
          <a:custGeom>
            <a:avLst/>
            <a:gdLst>
              <a:gd name="T0" fmla="*/ 112 w 219"/>
              <a:gd name="T1" fmla="*/ 191 h 191"/>
              <a:gd name="T2" fmla="*/ 199 w 219"/>
              <a:gd name="T3" fmla="*/ 178 h 191"/>
              <a:gd name="T4" fmla="*/ 22 w 219"/>
              <a:gd name="T5" fmla="*/ 0 h 191"/>
              <a:gd name="T6" fmla="*/ 121 w 219"/>
              <a:gd name="T7" fmla="*/ 96 h 191"/>
              <a:gd name="T8" fmla="*/ 121 w 219"/>
              <a:gd name="T9" fmla="*/ 96 h 191"/>
              <a:gd name="T10" fmla="*/ 50 w 219"/>
              <a:gd name="T11" fmla="*/ 160 h 191"/>
              <a:gd name="T12" fmla="*/ 44 w 219"/>
              <a:gd name="T13" fmla="*/ 160 h 191"/>
              <a:gd name="T14" fmla="*/ 70 w 219"/>
              <a:gd name="T15" fmla="*/ 150 h 191"/>
              <a:gd name="T16" fmla="*/ 76 w 219"/>
              <a:gd name="T17" fmla="*/ 150 h 191"/>
              <a:gd name="T18" fmla="*/ 76 w 219"/>
              <a:gd name="T19" fmla="*/ 150 h 191"/>
              <a:gd name="T20" fmla="*/ 89 w 219"/>
              <a:gd name="T21" fmla="*/ 160 h 191"/>
              <a:gd name="T22" fmla="*/ 57 w 219"/>
              <a:gd name="T23" fmla="*/ 48 h 191"/>
              <a:gd name="T24" fmla="*/ 44 w 219"/>
              <a:gd name="T25" fmla="*/ 38 h 191"/>
              <a:gd name="T26" fmla="*/ 63 w 219"/>
              <a:gd name="T27" fmla="*/ 38 h 191"/>
              <a:gd name="T28" fmla="*/ 63 w 219"/>
              <a:gd name="T29" fmla="*/ 38 h 191"/>
              <a:gd name="T30" fmla="*/ 76 w 219"/>
              <a:gd name="T31" fmla="*/ 48 h 191"/>
              <a:gd name="T32" fmla="*/ 95 w 219"/>
              <a:gd name="T33" fmla="*/ 48 h 191"/>
              <a:gd name="T34" fmla="*/ 57 w 219"/>
              <a:gd name="T35" fmla="*/ 60 h 191"/>
              <a:gd name="T36" fmla="*/ 37 w 219"/>
              <a:gd name="T37" fmla="*/ 60 h 191"/>
              <a:gd name="T38" fmla="*/ 37 w 219"/>
              <a:gd name="T39" fmla="*/ 60 h 191"/>
              <a:gd name="T40" fmla="*/ 63 w 219"/>
              <a:gd name="T41" fmla="*/ 70 h 191"/>
              <a:gd name="T42" fmla="*/ 82 w 219"/>
              <a:gd name="T43" fmla="*/ 70 h 191"/>
              <a:gd name="T44" fmla="*/ 95 w 219"/>
              <a:gd name="T45" fmla="*/ 60 h 191"/>
              <a:gd name="T46" fmla="*/ 50 w 219"/>
              <a:gd name="T47" fmla="*/ 83 h 191"/>
              <a:gd name="T48" fmla="*/ 50 w 219"/>
              <a:gd name="T49" fmla="*/ 83 h 191"/>
              <a:gd name="T50" fmla="*/ 37 w 219"/>
              <a:gd name="T51" fmla="*/ 93 h 191"/>
              <a:gd name="T52" fmla="*/ 70 w 219"/>
              <a:gd name="T53" fmla="*/ 93 h 191"/>
              <a:gd name="T54" fmla="*/ 82 w 219"/>
              <a:gd name="T55" fmla="*/ 83 h 191"/>
              <a:gd name="T56" fmla="*/ 89 w 219"/>
              <a:gd name="T57" fmla="*/ 83 h 191"/>
              <a:gd name="T58" fmla="*/ 89 w 219"/>
              <a:gd name="T59" fmla="*/ 83 h 191"/>
              <a:gd name="T60" fmla="*/ 50 w 219"/>
              <a:gd name="T61" fmla="*/ 115 h 191"/>
              <a:gd name="T62" fmla="*/ 44 w 219"/>
              <a:gd name="T63" fmla="*/ 115 h 191"/>
              <a:gd name="T64" fmla="*/ 70 w 219"/>
              <a:gd name="T65" fmla="*/ 105 h 191"/>
              <a:gd name="T66" fmla="*/ 76 w 219"/>
              <a:gd name="T67" fmla="*/ 105 h 191"/>
              <a:gd name="T68" fmla="*/ 76 w 219"/>
              <a:gd name="T69" fmla="*/ 105 h 191"/>
              <a:gd name="T70" fmla="*/ 89 w 219"/>
              <a:gd name="T71" fmla="*/ 115 h 191"/>
              <a:gd name="T72" fmla="*/ 57 w 219"/>
              <a:gd name="T73" fmla="*/ 137 h 191"/>
              <a:gd name="T74" fmla="*/ 44 w 219"/>
              <a:gd name="T75" fmla="*/ 127 h 191"/>
              <a:gd name="T76" fmla="*/ 63 w 219"/>
              <a:gd name="T77" fmla="*/ 127 h 191"/>
              <a:gd name="T78" fmla="*/ 63 w 219"/>
              <a:gd name="T79" fmla="*/ 127 h 191"/>
              <a:gd name="T80" fmla="*/ 76 w 219"/>
              <a:gd name="T81" fmla="*/ 137 h 191"/>
              <a:gd name="T82" fmla="*/ 95 w 219"/>
              <a:gd name="T83" fmla="*/ 137 h 191"/>
              <a:gd name="T84" fmla="*/ 57 w 219"/>
              <a:gd name="T85" fmla="*/ 15 h 191"/>
              <a:gd name="T86" fmla="*/ 37 w 219"/>
              <a:gd name="T87" fmla="*/ 15 h 191"/>
              <a:gd name="T88" fmla="*/ 37 w 219"/>
              <a:gd name="T89" fmla="*/ 15 h 191"/>
              <a:gd name="T90" fmla="*/ 63 w 219"/>
              <a:gd name="T91" fmla="*/ 25 h 191"/>
              <a:gd name="T92" fmla="*/ 82 w 219"/>
              <a:gd name="T93" fmla="*/ 25 h 191"/>
              <a:gd name="T94" fmla="*/ 95 w 219"/>
              <a:gd name="T95" fmla="*/ 15 h 191"/>
              <a:gd name="T96" fmla="*/ 121 w 219"/>
              <a:gd name="T97" fmla="*/ 78 h 191"/>
              <a:gd name="T98" fmla="*/ 121 w 219"/>
              <a:gd name="T99" fmla="*/ 78 h 191"/>
              <a:gd name="T100" fmla="*/ 121 w 219"/>
              <a:gd name="T101" fmla="*/ 123 h 191"/>
              <a:gd name="T102" fmla="*/ 185 w 219"/>
              <a:gd name="T103" fmla="*/ 141 h 191"/>
              <a:gd name="T104" fmla="*/ 185 w 219"/>
              <a:gd name="T105" fmla="*/ 152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19" h="191">
                <a:moveTo>
                  <a:pt x="0" y="191"/>
                </a:moveTo>
                <a:cubicBezTo>
                  <a:pt x="22" y="191"/>
                  <a:pt x="22" y="191"/>
                  <a:pt x="22" y="191"/>
                </a:cubicBezTo>
                <a:cubicBezTo>
                  <a:pt x="103" y="191"/>
                  <a:pt x="103" y="191"/>
                  <a:pt x="103" y="191"/>
                </a:cubicBezTo>
                <a:cubicBezTo>
                  <a:pt x="112" y="191"/>
                  <a:pt x="112" y="191"/>
                  <a:pt x="112" y="191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219" y="191"/>
                  <a:pt x="219" y="191"/>
                  <a:pt x="219" y="191"/>
                </a:cubicBezTo>
                <a:cubicBezTo>
                  <a:pt x="219" y="178"/>
                  <a:pt x="219" y="178"/>
                  <a:pt x="219" y="178"/>
                </a:cubicBezTo>
                <a:cubicBezTo>
                  <a:pt x="199" y="178"/>
                  <a:pt x="199" y="178"/>
                  <a:pt x="199" y="178"/>
                </a:cubicBezTo>
                <a:cubicBezTo>
                  <a:pt x="199" y="66"/>
                  <a:pt x="199" y="66"/>
                  <a:pt x="199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12" y="0"/>
                  <a:pt x="112" y="0"/>
                  <a:pt x="11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178"/>
                  <a:pt x="22" y="178"/>
                  <a:pt x="22" y="178"/>
                </a:cubicBezTo>
                <a:cubicBezTo>
                  <a:pt x="0" y="178"/>
                  <a:pt x="0" y="178"/>
                  <a:pt x="0" y="178"/>
                </a:cubicBezTo>
                <a:cubicBezTo>
                  <a:pt x="0" y="191"/>
                  <a:pt x="0" y="191"/>
                  <a:pt x="0" y="191"/>
                </a:cubicBezTo>
                <a:close/>
                <a:moveTo>
                  <a:pt x="121" y="96"/>
                </a:moveTo>
                <a:cubicBezTo>
                  <a:pt x="142" y="96"/>
                  <a:pt x="164" y="96"/>
                  <a:pt x="185" y="96"/>
                </a:cubicBezTo>
                <a:cubicBezTo>
                  <a:pt x="185" y="99"/>
                  <a:pt x="185" y="102"/>
                  <a:pt x="185" y="105"/>
                </a:cubicBezTo>
                <a:cubicBezTo>
                  <a:pt x="164" y="105"/>
                  <a:pt x="142" y="105"/>
                  <a:pt x="121" y="105"/>
                </a:cubicBezTo>
                <a:cubicBezTo>
                  <a:pt x="121" y="102"/>
                  <a:pt x="121" y="99"/>
                  <a:pt x="121" y="96"/>
                </a:cubicBezTo>
                <a:close/>
                <a:moveTo>
                  <a:pt x="50" y="150"/>
                </a:moveTo>
                <a:cubicBezTo>
                  <a:pt x="52" y="150"/>
                  <a:pt x="55" y="150"/>
                  <a:pt x="57" y="150"/>
                </a:cubicBezTo>
                <a:cubicBezTo>
                  <a:pt x="57" y="153"/>
                  <a:pt x="57" y="157"/>
                  <a:pt x="57" y="160"/>
                </a:cubicBezTo>
                <a:cubicBezTo>
                  <a:pt x="55" y="160"/>
                  <a:pt x="52" y="160"/>
                  <a:pt x="50" y="160"/>
                </a:cubicBezTo>
                <a:cubicBezTo>
                  <a:pt x="50" y="157"/>
                  <a:pt x="50" y="153"/>
                  <a:pt x="50" y="150"/>
                </a:cubicBezTo>
                <a:close/>
                <a:moveTo>
                  <a:pt x="37" y="150"/>
                </a:moveTo>
                <a:cubicBezTo>
                  <a:pt x="44" y="150"/>
                  <a:pt x="44" y="150"/>
                  <a:pt x="44" y="150"/>
                </a:cubicBezTo>
                <a:cubicBezTo>
                  <a:pt x="44" y="160"/>
                  <a:pt x="44" y="160"/>
                  <a:pt x="44" y="160"/>
                </a:cubicBezTo>
                <a:cubicBezTo>
                  <a:pt x="37" y="160"/>
                  <a:pt x="37" y="160"/>
                  <a:pt x="37" y="160"/>
                </a:cubicBezTo>
                <a:cubicBezTo>
                  <a:pt x="37" y="150"/>
                  <a:pt x="37" y="150"/>
                  <a:pt x="37" y="150"/>
                </a:cubicBezTo>
                <a:close/>
                <a:moveTo>
                  <a:pt x="63" y="150"/>
                </a:moveTo>
                <a:cubicBezTo>
                  <a:pt x="65" y="150"/>
                  <a:pt x="67" y="150"/>
                  <a:pt x="70" y="150"/>
                </a:cubicBezTo>
                <a:cubicBezTo>
                  <a:pt x="70" y="153"/>
                  <a:pt x="70" y="157"/>
                  <a:pt x="70" y="160"/>
                </a:cubicBezTo>
                <a:cubicBezTo>
                  <a:pt x="67" y="160"/>
                  <a:pt x="65" y="160"/>
                  <a:pt x="63" y="160"/>
                </a:cubicBezTo>
                <a:cubicBezTo>
                  <a:pt x="63" y="157"/>
                  <a:pt x="63" y="153"/>
                  <a:pt x="63" y="150"/>
                </a:cubicBezTo>
                <a:close/>
                <a:moveTo>
                  <a:pt x="76" y="150"/>
                </a:moveTo>
                <a:cubicBezTo>
                  <a:pt x="78" y="150"/>
                  <a:pt x="80" y="150"/>
                  <a:pt x="82" y="150"/>
                </a:cubicBezTo>
                <a:cubicBezTo>
                  <a:pt x="82" y="153"/>
                  <a:pt x="82" y="157"/>
                  <a:pt x="82" y="160"/>
                </a:cubicBezTo>
                <a:cubicBezTo>
                  <a:pt x="80" y="160"/>
                  <a:pt x="78" y="160"/>
                  <a:pt x="76" y="160"/>
                </a:cubicBezTo>
                <a:cubicBezTo>
                  <a:pt x="76" y="157"/>
                  <a:pt x="76" y="153"/>
                  <a:pt x="76" y="150"/>
                </a:cubicBezTo>
                <a:close/>
                <a:moveTo>
                  <a:pt x="89" y="150"/>
                </a:moveTo>
                <a:cubicBezTo>
                  <a:pt x="95" y="150"/>
                  <a:pt x="95" y="150"/>
                  <a:pt x="95" y="150"/>
                </a:cubicBezTo>
                <a:cubicBezTo>
                  <a:pt x="95" y="160"/>
                  <a:pt x="95" y="160"/>
                  <a:pt x="95" y="160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9" y="150"/>
                  <a:pt x="89" y="150"/>
                  <a:pt x="89" y="150"/>
                </a:cubicBezTo>
                <a:close/>
                <a:moveTo>
                  <a:pt x="50" y="38"/>
                </a:moveTo>
                <a:cubicBezTo>
                  <a:pt x="52" y="38"/>
                  <a:pt x="55" y="38"/>
                  <a:pt x="57" y="38"/>
                </a:cubicBezTo>
                <a:cubicBezTo>
                  <a:pt x="57" y="41"/>
                  <a:pt x="57" y="44"/>
                  <a:pt x="57" y="48"/>
                </a:cubicBezTo>
                <a:cubicBezTo>
                  <a:pt x="55" y="48"/>
                  <a:pt x="52" y="48"/>
                  <a:pt x="50" y="48"/>
                </a:cubicBezTo>
                <a:cubicBezTo>
                  <a:pt x="50" y="44"/>
                  <a:pt x="50" y="41"/>
                  <a:pt x="50" y="38"/>
                </a:cubicBezTo>
                <a:close/>
                <a:moveTo>
                  <a:pt x="37" y="38"/>
                </a:moveTo>
                <a:cubicBezTo>
                  <a:pt x="40" y="38"/>
                  <a:pt x="42" y="38"/>
                  <a:pt x="44" y="38"/>
                </a:cubicBezTo>
                <a:cubicBezTo>
                  <a:pt x="44" y="41"/>
                  <a:pt x="44" y="44"/>
                  <a:pt x="44" y="48"/>
                </a:cubicBezTo>
                <a:cubicBezTo>
                  <a:pt x="42" y="48"/>
                  <a:pt x="40" y="48"/>
                  <a:pt x="37" y="48"/>
                </a:cubicBezTo>
                <a:cubicBezTo>
                  <a:pt x="37" y="44"/>
                  <a:pt x="37" y="41"/>
                  <a:pt x="37" y="38"/>
                </a:cubicBezTo>
                <a:close/>
                <a:moveTo>
                  <a:pt x="63" y="38"/>
                </a:moveTo>
                <a:cubicBezTo>
                  <a:pt x="65" y="38"/>
                  <a:pt x="67" y="38"/>
                  <a:pt x="70" y="38"/>
                </a:cubicBezTo>
                <a:cubicBezTo>
                  <a:pt x="70" y="41"/>
                  <a:pt x="70" y="44"/>
                  <a:pt x="70" y="48"/>
                </a:cubicBezTo>
                <a:cubicBezTo>
                  <a:pt x="67" y="48"/>
                  <a:pt x="65" y="48"/>
                  <a:pt x="63" y="48"/>
                </a:cubicBezTo>
                <a:cubicBezTo>
                  <a:pt x="63" y="44"/>
                  <a:pt x="63" y="41"/>
                  <a:pt x="63" y="38"/>
                </a:cubicBezTo>
                <a:close/>
                <a:moveTo>
                  <a:pt x="76" y="38"/>
                </a:moveTo>
                <a:cubicBezTo>
                  <a:pt x="78" y="38"/>
                  <a:pt x="80" y="38"/>
                  <a:pt x="82" y="38"/>
                </a:cubicBezTo>
                <a:cubicBezTo>
                  <a:pt x="82" y="41"/>
                  <a:pt x="82" y="44"/>
                  <a:pt x="82" y="48"/>
                </a:cubicBezTo>
                <a:cubicBezTo>
                  <a:pt x="80" y="48"/>
                  <a:pt x="78" y="48"/>
                  <a:pt x="76" y="48"/>
                </a:cubicBezTo>
                <a:cubicBezTo>
                  <a:pt x="76" y="44"/>
                  <a:pt x="76" y="41"/>
                  <a:pt x="76" y="38"/>
                </a:cubicBezTo>
                <a:close/>
                <a:moveTo>
                  <a:pt x="89" y="38"/>
                </a:moveTo>
                <a:cubicBezTo>
                  <a:pt x="91" y="38"/>
                  <a:pt x="93" y="38"/>
                  <a:pt x="95" y="38"/>
                </a:cubicBezTo>
                <a:cubicBezTo>
                  <a:pt x="95" y="41"/>
                  <a:pt x="95" y="44"/>
                  <a:pt x="95" y="48"/>
                </a:cubicBezTo>
                <a:cubicBezTo>
                  <a:pt x="93" y="48"/>
                  <a:pt x="91" y="48"/>
                  <a:pt x="89" y="48"/>
                </a:cubicBezTo>
                <a:cubicBezTo>
                  <a:pt x="89" y="44"/>
                  <a:pt x="89" y="41"/>
                  <a:pt x="89" y="38"/>
                </a:cubicBezTo>
                <a:close/>
                <a:moveTo>
                  <a:pt x="50" y="60"/>
                </a:moveTo>
                <a:cubicBezTo>
                  <a:pt x="52" y="60"/>
                  <a:pt x="55" y="60"/>
                  <a:pt x="57" y="60"/>
                </a:cubicBezTo>
                <a:cubicBezTo>
                  <a:pt x="57" y="63"/>
                  <a:pt x="57" y="67"/>
                  <a:pt x="57" y="70"/>
                </a:cubicBezTo>
                <a:cubicBezTo>
                  <a:pt x="55" y="70"/>
                  <a:pt x="52" y="70"/>
                  <a:pt x="50" y="70"/>
                </a:cubicBezTo>
                <a:cubicBezTo>
                  <a:pt x="50" y="67"/>
                  <a:pt x="50" y="63"/>
                  <a:pt x="50" y="60"/>
                </a:cubicBezTo>
                <a:close/>
                <a:moveTo>
                  <a:pt x="37" y="60"/>
                </a:moveTo>
                <a:cubicBezTo>
                  <a:pt x="40" y="60"/>
                  <a:pt x="42" y="60"/>
                  <a:pt x="44" y="60"/>
                </a:cubicBezTo>
                <a:cubicBezTo>
                  <a:pt x="44" y="63"/>
                  <a:pt x="44" y="67"/>
                  <a:pt x="44" y="70"/>
                </a:cubicBezTo>
                <a:cubicBezTo>
                  <a:pt x="42" y="70"/>
                  <a:pt x="40" y="70"/>
                  <a:pt x="37" y="70"/>
                </a:cubicBezTo>
                <a:cubicBezTo>
                  <a:pt x="37" y="67"/>
                  <a:pt x="37" y="63"/>
                  <a:pt x="37" y="60"/>
                </a:cubicBezTo>
                <a:close/>
                <a:moveTo>
                  <a:pt x="63" y="60"/>
                </a:moveTo>
                <a:cubicBezTo>
                  <a:pt x="65" y="60"/>
                  <a:pt x="67" y="60"/>
                  <a:pt x="70" y="60"/>
                </a:cubicBezTo>
                <a:cubicBezTo>
                  <a:pt x="70" y="63"/>
                  <a:pt x="70" y="67"/>
                  <a:pt x="70" y="70"/>
                </a:cubicBezTo>
                <a:cubicBezTo>
                  <a:pt x="67" y="70"/>
                  <a:pt x="65" y="70"/>
                  <a:pt x="63" y="70"/>
                </a:cubicBezTo>
                <a:cubicBezTo>
                  <a:pt x="63" y="67"/>
                  <a:pt x="63" y="63"/>
                  <a:pt x="63" y="60"/>
                </a:cubicBezTo>
                <a:close/>
                <a:moveTo>
                  <a:pt x="76" y="60"/>
                </a:moveTo>
                <a:cubicBezTo>
                  <a:pt x="78" y="60"/>
                  <a:pt x="80" y="60"/>
                  <a:pt x="82" y="60"/>
                </a:cubicBezTo>
                <a:cubicBezTo>
                  <a:pt x="82" y="63"/>
                  <a:pt x="82" y="67"/>
                  <a:pt x="82" y="70"/>
                </a:cubicBezTo>
                <a:cubicBezTo>
                  <a:pt x="80" y="70"/>
                  <a:pt x="78" y="70"/>
                  <a:pt x="76" y="70"/>
                </a:cubicBezTo>
                <a:cubicBezTo>
                  <a:pt x="76" y="67"/>
                  <a:pt x="76" y="63"/>
                  <a:pt x="76" y="60"/>
                </a:cubicBezTo>
                <a:close/>
                <a:moveTo>
                  <a:pt x="89" y="60"/>
                </a:moveTo>
                <a:cubicBezTo>
                  <a:pt x="91" y="60"/>
                  <a:pt x="93" y="60"/>
                  <a:pt x="95" y="60"/>
                </a:cubicBezTo>
                <a:cubicBezTo>
                  <a:pt x="95" y="63"/>
                  <a:pt x="95" y="67"/>
                  <a:pt x="95" y="70"/>
                </a:cubicBezTo>
                <a:cubicBezTo>
                  <a:pt x="93" y="70"/>
                  <a:pt x="91" y="70"/>
                  <a:pt x="89" y="70"/>
                </a:cubicBezTo>
                <a:cubicBezTo>
                  <a:pt x="89" y="67"/>
                  <a:pt x="89" y="63"/>
                  <a:pt x="89" y="60"/>
                </a:cubicBezTo>
                <a:close/>
                <a:moveTo>
                  <a:pt x="50" y="83"/>
                </a:moveTo>
                <a:cubicBezTo>
                  <a:pt x="52" y="83"/>
                  <a:pt x="55" y="83"/>
                  <a:pt x="57" y="83"/>
                </a:cubicBezTo>
                <a:cubicBezTo>
                  <a:pt x="57" y="86"/>
                  <a:pt x="57" y="89"/>
                  <a:pt x="57" y="93"/>
                </a:cubicBezTo>
                <a:cubicBezTo>
                  <a:pt x="55" y="93"/>
                  <a:pt x="52" y="93"/>
                  <a:pt x="50" y="93"/>
                </a:cubicBezTo>
                <a:cubicBezTo>
                  <a:pt x="50" y="89"/>
                  <a:pt x="50" y="86"/>
                  <a:pt x="50" y="83"/>
                </a:cubicBezTo>
                <a:close/>
                <a:moveTo>
                  <a:pt x="37" y="83"/>
                </a:moveTo>
                <a:cubicBezTo>
                  <a:pt x="40" y="83"/>
                  <a:pt x="42" y="83"/>
                  <a:pt x="44" y="83"/>
                </a:cubicBezTo>
                <a:cubicBezTo>
                  <a:pt x="44" y="86"/>
                  <a:pt x="44" y="89"/>
                  <a:pt x="44" y="93"/>
                </a:cubicBezTo>
                <a:cubicBezTo>
                  <a:pt x="42" y="93"/>
                  <a:pt x="40" y="93"/>
                  <a:pt x="37" y="93"/>
                </a:cubicBezTo>
                <a:cubicBezTo>
                  <a:pt x="37" y="89"/>
                  <a:pt x="37" y="86"/>
                  <a:pt x="37" y="83"/>
                </a:cubicBezTo>
                <a:close/>
                <a:moveTo>
                  <a:pt x="63" y="83"/>
                </a:moveTo>
                <a:cubicBezTo>
                  <a:pt x="65" y="83"/>
                  <a:pt x="67" y="83"/>
                  <a:pt x="70" y="83"/>
                </a:cubicBezTo>
                <a:cubicBezTo>
                  <a:pt x="70" y="86"/>
                  <a:pt x="70" y="89"/>
                  <a:pt x="70" y="93"/>
                </a:cubicBezTo>
                <a:cubicBezTo>
                  <a:pt x="67" y="93"/>
                  <a:pt x="65" y="93"/>
                  <a:pt x="63" y="93"/>
                </a:cubicBezTo>
                <a:cubicBezTo>
                  <a:pt x="63" y="89"/>
                  <a:pt x="63" y="86"/>
                  <a:pt x="63" y="83"/>
                </a:cubicBezTo>
                <a:close/>
                <a:moveTo>
                  <a:pt x="76" y="83"/>
                </a:moveTo>
                <a:cubicBezTo>
                  <a:pt x="78" y="83"/>
                  <a:pt x="80" y="83"/>
                  <a:pt x="82" y="83"/>
                </a:cubicBezTo>
                <a:cubicBezTo>
                  <a:pt x="82" y="86"/>
                  <a:pt x="82" y="89"/>
                  <a:pt x="82" y="93"/>
                </a:cubicBezTo>
                <a:cubicBezTo>
                  <a:pt x="80" y="93"/>
                  <a:pt x="78" y="93"/>
                  <a:pt x="76" y="93"/>
                </a:cubicBezTo>
                <a:cubicBezTo>
                  <a:pt x="76" y="89"/>
                  <a:pt x="76" y="86"/>
                  <a:pt x="76" y="83"/>
                </a:cubicBezTo>
                <a:close/>
                <a:moveTo>
                  <a:pt x="89" y="83"/>
                </a:moveTo>
                <a:cubicBezTo>
                  <a:pt x="91" y="83"/>
                  <a:pt x="93" y="83"/>
                  <a:pt x="95" y="83"/>
                </a:cubicBezTo>
                <a:cubicBezTo>
                  <a:pt x="95" y="86"/>
                  <a:pt x="95" y="89"/>
                  <a:pt x="95" y="93"/>
                </a:cubicBezTo>
                <a:cubicBezTo>
                  <a:pt x="93" y="93"/>
                  <a:pt x="91" y="93"/>
                  <a:pt x="89" y="93"/>
                </a:cubicBezTo>
                <a:cubicBezTo>
                  <a:pt x="89" y="89"/>
                  <a:pt x="89" y="86"/>
                  <a:pt x="89" y="83"/>
                </a:cubicBezTo>
                <a:close/>
                <a:moveTo>
                  <a:pt x="50" y="105"/>
                </a:moveTo>
                <a:cubicBezTo>
                  <a:pt x="52" y="105"/>
                  <a:pt x="55" y="105"/>
                  <a:pt x="57" y="105"/>
                </a:cubicBezTo>
                <a:cubicBezTo>
                  <a:pt x="57" y="108"/>
                  <a:pt x="57" y="112"/>
                  <a:pt x="57" y="115"/>
                </a:cubicBezTo>
                <a:cubicBezTo>
                  <a:pt x="55" y="115"/>
                  <a:pt x="52" y="115"/>
                  <a:pt x="50" y="115"/>
                </a:cubicBezTo>
                <a:cubicBezTo>
                  <a:pt x="50" y="112"/>
                  <a:pt x="50" y="108"/>
                  <a:pt x="50" y="105"/>
                </a:cubicBezTo>
                <a:close/>
                <a:moveTo>
                  <a:pt x="37" y="105"/>
                </a:moveTo>
                <a:cubicBezTo>
                  <a:pt x="40" y="105"/>
                  <a:pt x="42" y="105"/>
                  <a:pt x="44" y="105"/>
                </a:cubicBezTo>
                <a:cubicBezTo>
                  <a:pt x="44" y="108"/>
                  <a:pt x="44" y="112"/>
                  <a:pt x="44" y="115"/>
                </a:cubicBezTo>
                <a:cubicBezTo>
                  <a:pt x="42" y="115"/>
                  <a:pt x="40" y="115"/>
                  <a:pt x="37" y="115"/>
                </a:cubicBezTo>
                <a:cubicBezTo>
                  <a:pt x="37" y="112"/>
                  <a:pt x="37" y="108"/>
                  <a:pt x="37" y="105"/>
                </a:cubicBezTo>
                <a:close/>
                <a:moveTo>
                  <a:pt x="63" y="105"/>
                </a:moveTo>
                <a:cubicBezTo>
                  <a:pt x="65" y="105"/>
                  <a:pt x="67" y="105"/>
                  <a:pt x="70" y="105"/>
                </a:cubicBezTo>
                <a:cubicBezTo>
                  <a:pt x="70" y="108"/>
                  <a:pt x="70" y="112"/>
                  <a:pt x="70" y="115"/>
                </a:cubicBezTo>
                <a:cubicBezTo>
                  <a:pt x="67" y="115"/>
                  <a:pt x="65" y="115"/>
                  <a:pt x="63" y="115"/>
                </a:cubicBezTo>
                <a:cubicBezTo>
                  <a:pt x="63" y="112"/>
                  <a:pt x="63" y="108"/>
                  <a:pt x="63" y="105"/>
                </a:cubicBezTo>
                <a:close/>
                <a:moveTo>
                  <a:pt x="76" y="105"/>
                </a:moveTo>
                <a:cubicBezTo>
                  <a:pt x="78" y="105"/>
                  <a:pt x="80" y="105"/>
                  <a:pt x="82" y="105"/>
                </a:cubicBezTo>
                <a:cubicBezTo>
                  <a:pt x="82" y="108"/>
                  <a:pt x="82" y="112"/>
                  <a:pt x="82" y="115"/>
                </a:cubicBezTo>
                <a:cubicBezTo>
                  <a:pt x="80" y="115"/>
                  <a:pt x="78" y="115"/>
                  <a:pt x="76" y="115"/>
                </a:cubicBezTo>
                <a:cubicBezTo>
                  <a:pt x="76" y="112"/>
                  <a:pt x="76" y="108"/>
                  <a:pt x="76" y="105"/>
                </a:cubicBezTo>
                <a:close/>
                <a:moveTo>
                  <a:pt x="89" y="105"/>
                </a:moveTo>
                <a:cubicBezTo>
                  <a:pt x="91" y="105"/>
                  <a:pt x="93" y="105"/>
                  <a:pt x="95" y="105"/>
                </a:cubicBezTo>
                <a:cubicBezTo>
                  <a:pt x="95" y="108"/>
                  <a:pt x="95" y="112"/>
                  <a:pt x="95" y="115"/>
                </a:cubicBezTo>
                <a:cubicBezTo>
                  <a:pt x="93" y="115"/>
                  <a:pt x="91" y="115"/>
                  <a:pt x="89" y="115"/>
                </a:cubicBezTo>
                <a:cubicBezTo>
                  <a:pt x="89" y="112"/>
                  <a:pt x="89" y="108"/>
                  <a:pt x="89" y="105"/>
                </a:cubicBezTo>
                <a:close/>
                <a:moveTo>
                  <a:pt x="50" y="127"/>
                </a:moveTo>
                <a:cubicBezTo>
                  <a:pt x="52" y="127"/>
                  <a:pt x="55" y="127"/>
                  <a:pt x="57" y="127"/>
                </a:cubicBezTo>
                <a:cubicBezTo>
                  <a:pt x="57" y="131"/>
                  <a:pt x="57" y="134"/>
                  <a:pt x="57" y="137"/>
                </a:cubicBezTo>
                <a:cubicBezTo>
                  <a:pt x="55" y="137"/>
                  <a:pt x="52" y="137"/>
                  <a:pt x="50" y="137"/>
                </a:cubicBezTo>
                <a:cubicBezTo>
                  <a:pt x="50" y="134"/>
                  <a:pt x="50" y="131"/>
                  <a:pt x="50" y="127"/>
                </a:cubicBezTo>
                <a:close/>
                <a:moveTo>
                  <a:pt x="37" y="127"/>
                </a:moveTo>
                <a:cubicBezTo>
                  <a:pt x="40" y="127"/>
                  <a:pt x="42" y="127"/>
                  <a:pt x="44" y="127"/>
                </a:cubicBezTo>
                <a:cubicBezTo>
                  <a:pt x="44" y="131"/>
                  <a:pt x="44" y="134"/>
                  <a:pt x="44" y="137"/>
                </a:cubicBezTo>
                <a:cubicBezTo>
                  <a:pt x="42" y="137"/>
                  <a:pt x="40" y="137"/>
                  <a:pt x="37" y="137"/>
                </a:cubicBezTo>
                <a:cubicBezTo>
                  <a:pt x="37" y="134"/>
                  <a:pt x="37" y="131"/>
                  <a:pt x="37" y="127"/>
                </a:cubicBezTo>
                <a:close/>
                <a:moveTo>
                  <a:pt x="63" y="127"/>
                </a:moveTo>
                <a:cubicBezTo>
                  <a:pt x="65" y="127"/>
                  <a:pt x="67" y="127"/>
                  <a:pt x="70" y="127"/>
                </a:cubicBezTo>
                <a:cubicBezTo>
                  <a:pt x="70" y="131"/>
                  <a:pt x="70" y="134"/>
                  <a:pt x="70" y="137"/>
                </a:cubicBezTo>
                <a:cubicBezTo>
                  <a:pt x="67" y="137"/>
                  <a:pt x="65" y="137"/>
                  <a:pt x="63" y="137"/>
                </a:cubicBezTo>
                <a:cubicBezTo>
                  <a:pt x="63" y="134"/>
                  <a:pt x="63" y="131"/>
                  <a:pt x="63" y="127"/>
                </a:cubicBezTo>
                <a:close/>
                <a:moveTo>
                  <a:pt x="76" y="127"/>
                </a:moveTo>
                <a:cubicBezTo>
                  <a:pt x="78" y="127"/>
                  <a:pt x="80" y="127"/>
                  <a:pt x="82" y="127"/>
                </a:cubicBezTo>
                <a:cubicBezTo>
                  <a:pt x="82" y="131"/>
                  <a:pt x="82" y="134"/>
                  <a:pt x="82" y="137"/>
                </a:cubicBezTo>
                <a:cubicBezTo>
                  <a:pt x="80" y="137"/>
                  <a:pt x="78" y="137"/>
                  <a:pt x="76" y="137"/>
                </a:cubicBezTo>
                <a:cubicBezTo>
                  <a:pt x="76" y="134"/>
                  <a:pt x="76" y="131"/>
                  <a:pt x="76" y="127"/>
                </a:cubicBezTo>
                <a:close/>
                <a:moveTo>
                  <a:pt x="89" y="127"/>
                </a:moveTo>
                <a:cubicBezTo>
                  <a:pt x="91" y="127"/>
                  <a:pt x="93" y="127"/>
                  <a:pt x="95" y="127"/>
                </a:cubicBezTo>
                <a:cubicBezTo>
                  <a:pt x="95" y="131"/>
                  <a:pt x="95" y="134"/>
                  <a:pt x="95" y="137"/>
                </a:cubicBezTo>
                <a:cubicBezTo>
                  <a:pt x="93" y="137"/>
                  <a:pt x="91" y="137"/>
                  <a:pt x="89" y="137"/>
                </a:cubicBezTo>
                <a:cubicBezTo>
                  <a:pt x="89" y="134"/>
                  <a:pt x="89" y="131"/>
                  <a:pt x="89" y="127"/>
                </a:cubicBezTo>
                <a:close/>
                <a:moveTo>
                  <a:pt x="50" y="15"/>
                </a:moveTo>
                <a:cubicBezTo>
                  <a:pt x="52" y="15"/>
                  <a:pt x="55" y="15"/>
                  <a:pt x="57" y="15"/>
                </a:cubicBezTo>
                <a:cubicBezTo>
                  <a:pt x="57" y="18"/>
                  <a:pt x="57" y="22"/>
                  <a:pt x="57" y="25"/>
                </a:cubicBezTo>
                <a:cubicBezTo>
                  <a:pt x="55" y="25"/>
                  <a:pt x="52" y="25"/>
                  <a:pt x="50" y="25"/>
                </a:cubicBezTo>
                <a:cubicBezTo>
                  <a:pt x="50" y="22"/>
                  <a:pt x="50" y="18"/>
                  <a:pt x="50" y="15"/>
                </a:cubicBezTo>
                <a:close/>
                <a:moveTo>
                  <a:pt x="37" y="15"/>
                </a:moveTo>
                <a:cubicBezTo>
                  <a:pt x="44" y="15"/>
                  <a:pt x="44" y="15"/>
                  <a:pt x="44" y="15"/>
                </a:cubicBezTo>
                <a:cubicBezTo>
                  <a:pt x="44" y="25"/>
                  <a:pt x="44" y="25"/>
                  <a:pt x="44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15"/>
                  <a:pt x="37" y="15"/>
                  <a:pt x="37" y="15"/>
                </a:cubicBezTo>
                <a:close/>
                <a:moveTo>
                  <a:pt x="63" y="15"/>
                </a:moveTo>
                <a:cubicBezTo>
                  <a:pt x="65" y="15"/>
                  <a:pt x="67" y="15"/>
                  <a:pt x="70" y="15"/>
                </a:cubicBezTo>
                <a:cubicBezTo>
                  <a:pt x="70" y="18"/>
                  <a:pt x="70" y="22"/>
                  <a:pt x="70" y="25"/>
                </a:cubicBezTo>
                <a:cubicBezTo>
                  <a:pt x="67" y="25"/>
                  <a:pt x="65" y="25"/>
                  <a:pt x="63" y="25"/>
                </a:cubicBezTo>
                <a:cubicBezTo>
                  <a:pt x="63" y="22"/>
                  <a:pt x="63" y="18"/>
                  <a:pt x="63" y="15"/>
                </a:cubicBezTo>
                <a:close/>
                <a:moveTo>
                  <a:pt x="76" y="15"/>
                </a:moveTo>
                <a:cubicBezTo>
                  <a:pt x="78" y="15"/>
                  <a:pt x="80" y="15"/>
                  <a:pt x="82" y="15"/>
                </a:cubicBezTo>
                <a:cubicBezTo>
                  <a:pt x="82" y="18"/>
                  <a:pt x="82" y="22"/>
                  <a:pt x="82" y="25"/>
                </a:cubicBezTo>
                <a:cubicBezTo>
                  <a:pt x="80" y="25"/>
                  <a:pt x="78" y="25"/>
                  <a:pt x="76" y="25"/>
                </a:cubicBezTo>
                <a:cubicBezTo>
                  <a:pt x="76" y="22"/>
                  <a:pt x="76" y="18"/>
                  <a:pt x="76" y="15"/>
                </a:cubicBezTo>
                <a:close/>
                <a:moveTo>
                  <a:pt x="89" y="15"/>
                </a:moveTo>
                <a:cubicBezTo>
                  <a:pt x="95" y="15"/>
                  <a:pt x="95" y="15"/>
                  <a:pt x="95" y="15"/>
                </a:cubicBezTo>
                <a:cubicBezTo>
                  <a:pt x="95" y="25"/>
                  <a:pt x="95" y="25"/>
                  <a:pt x="95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89" y="15"/>
                  <a:pt x="89" y="15"/>
                  <a:pt x="89" y="15"/>
                </a:cubicBezTo>
                <a:close/>
                <a:moveTo>
                  <a:pt x="121" y="78"/>
                </a:moveTo>
                <a:cubicBezTo>
                  <a:pt x="185" y="78"/>
                  <a:pt x="185" y="78"/>
                  <a:pt x="185" y="78"/>
                </a:cubicBezTo>
                <a:cubicBezTo>
                  <a:pt x="185" y="86"/>
                  <a:pt x="185" y="86"/>
                  <a:pt x="185" y="86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1" y="78"/>
                  <a:pt x="121" y="78"/>
                  <a:pt x="121" y="78"/>
                </a:cubicBezTo>
                <a:close/>
                <a:moveTo>
                  <a:pt x="121" y="115"/>
                </a:moveTo>
                <a:cubicBezTo>
                  <a:pt x="142" y="115"/>
                  <a:pt x="164" y="115"/>
                  <a:pt x="185" y="115"/>
                </a:cubicBezTo>
                <a:cubicBezTo>
                  <a:pt x="185" y="118"/>
                  <a:pt x="185" y="120"/>
                  <a:pt x="185" y="123"/>
                </a:cubicBezTo>
                <a:cubicBezTo>
                  <a:pt x="164" y="123"/>
                  <a:pt x="142" y="123"/>
                  <a:pt x="121" y="123"/>
                </a:cubicBezTo>
                <a:cubicBezTo>
                  <a:pt x="121" y="120"/>
                  <a:pt x="121" y="118"/>
                  <a:pt x="121" y="115"/>
                </a:cubicBezTo>
                <a:close/>
                <a:moveTo>
                  <a:pt x="121" y="133"/>
                </a:moveTo>
                <a:cubicBezTo>
                  <a:pt x="142" y="133"/>
                  <a:pt x="164" y="133"/>
                  <a:pt x="185" y="133"/>
                </a:cubicBezTo>
                <a:cubicBezTo>
                  <a:pt x="185" y="136"/>
                  <a:pt x="185" y="139"/>
                  <a:pt x="185" y="141"/>
                </a:cubicBezTo>
                <a:cubicBezTo>
                  <a:pt x="164" y="141"/>
                  <a:pt x="142" y="141"/>
                  <a:pt x="121" y="141"/>
                </a:cubicBezTo>
                <a:cubicBezTo>
                  <a:pt x="121" y="139"/>
                  <a:pt x="121" y="136"/>
                  <a:pt x="121" y="133"/>
                </a:cubicBezTo>
                <a:close/>
                <a:moveTo>
                  <a:pt x="121" y="152"/>
                </a:moveTo>
                <a:cubicBezTo>
                  <a:pt x="185" y="152"/>
                  <a:pt x="185" y="152"/>
                  <a:pt x="185" y="152"/>
                </a:cubicBezTo>
                <a:cubicBezTo>
                  <a:pt x="185" y="160"/>
                  <a:pt x="185" y="160"/>
                  <a:pt x="185" y="160"/>
                </a:cubicBezTo>
                <a:cubicBezTo>
                  <a:pt x="121" y="160"/>
                  <a:pt x="121" y="160"/>
                  <a:pt x="121" y="160"/>
                </a:cubicBezTo>
                <a:lnTo>
                  <a:pt x="121" y="15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EDB691A-F2E0-4F95-B91C-4FA2B16E4497}"/>
              </a:ext>
            </a:extLst>
          </p:cNvPr>
          <p:cNvCxnSpPr>
            <a:cxnSpLocks/>
          </p:cNvCxnSpPr>
          <p:nvPr/>
        </p:nvCxnSpPr>
        <p:spPr>
          <a:xfrm>
            <a:off x="7392043" y="2929269"/>
            <a:ext cx="4104632" cy="0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ïṥ1ïḓê">
            <a:extLst>
              <a:ext uri="{FF2B5EF4-FFF2-40B4-BE49-F238E27FC236}">
                <a16:creationId xmlns:a16="http://schemas.microsoft.com/office/drawing/2014/main" id="{6725E52B-709E-4F61-9076-B12A7C6DAD4D}"/>
              </a:ext>
            </a:extLst>
          </p:cNvPr>
          <p:cNvSpPr txBox="1"/>
          <p:nvPr/>
        </p:nvSpPr>
        <p:spPr>
          <a:xfrm>
            <a:off x="821061" y="1499045"/>
            <a:ext cx="4917143" cy="2140604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defTabSz="914377">
              <a:lnSpc>
                <a:spcPct val="150000"/>
              </a:lnSpc>
            </a:pPr>
            <a:r>
              <a:rPr lang="en-US" altLang="zh-CN" sz="1100" dirty="0">
                <a:solidFill>
                  <a:srgbClr val="000000"/>
                </a:solidFill>
              </a:rPr>
              <a:t>Unified fonts make reading more fluent.</a:t>
            </a:r>
          </a:p>
          <a:p>
            <a:pPr defTabSz="914377">
              <a:lnSpc>
                <a:spcPct val="150000"/>
              </a:lnSpc>
            </a:pPr>
            <a:r>
              <a:rPr lang="en-US" altLang="zh-CN" sz="1600" b="1" dirty="0">
                <a:solidFill>
                  <a:srgbClr val="000000"/>
                </a:solidFill>
              </a:rPr>
              <a:t>Theme color makes PPT more convenient to change.</a:t>
            </a:r>
          </a:p>
          <a:p>
            <a:pPr defTabSz="914377">
              <a:lnSpc>
                <a:spcPct val="150000"/>
              </a:lnSpc>
            </a:pPr>
            <a:r>
              <a:rPr lang="en-US" altLang="zh-CN" sz="1200" dirty="0">
                <a:solidFill>
                  <a:srgbClr val="000000"/>
                </a:solidFill>
              </a:rPr>
              <a:t>Adjust the spacing to adapt to Chinese typesetting, use the reference line in PPT.</a:t>
            </a:r>
            <a:endParaRPr lang="en-US" sz="1200" b="1" dirty="0">
              <a:solidFill>
                <a:srgbClr val="000000"/>
              </a:solidFill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EAA3B22F-A604-446C-A339-2622F80AEBF3}"/>
              </a:ext>
            </a:extLst>
          </p:cNvPr>
          <p:cNvCxnSpPr>
            <a:cxnSpLocks/>
          </p:cNvCxnSpPr>
          <p:nvPr/>
        </p:nvCxnSpPr>
        <p:spPr>
          <a:xfrm>
            <a:off x="6350976" y="1130300"/>
            <a:ext cx="0" cy="2720731"/>
          </a:xfrm>
          <a:prstGeom prst="line">
            <a:avLst/>
          </a:prstGeom>
          <a:noFill/>
          <a:ln w="9525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/>
            <a:tailEnd type="none" w="med" len="med"/>
          </a:ln>
          <a:effectLst/>
        </p:spPr>
      </p:cxnSp>
      <p:sp>
        <p:nvSpPr>
          <p:cNvPr id="17" name="iśliḋê">
            <a:extLst>
              <a:ext uri="{FF2B5EF4-FFF2-40B4-BE49-F238E27FC236}">
                <a16:creationId xmlns:a16="http://schemas.microsoft.com/office/drawing/2014/main" id="{3B890FF4-298B-4386-BCB6-4DD78C4713C6}"/>
              </a:ext>
            </a:extLst>
          </p:cNvPr>
          <p:cNvSpPr/>
          <p:nvPr/>
        </p:nvSpPr>
        <p:spPr>
          <a:xfrm>
            <a:off x="7334723" y="3610382"/>
            <a:ext cx="4126024" cy="902246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marR="0" lvl="0" indent="-171450" defTabSz="914377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Supporting text here.</a:t>
            </a:r>
          </a:p>
          <a:p>
            <a:pPr marL="171450" marR="0" lvl="0" indent="-171450" defTabSz="914377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You can use the icon library in </a:t>
            </a:r>
            <a:r>
              <a:rPr kumimoji="0" lang="en-US" altLang="zh-CN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iSlide</a:t>
            </a: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(www.islide.cc) to filter and replace existing icon elements with one click.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" name="ïṣļiḋê">
            <a:extLst>
              <a:ext uri="{FF2B5EF4-FFF2-40B4-BE49-F238E27FC236}">
                <a16:creationId xmlns:a16="http://schemas.microsoft.com/office/drawing/2014/main" id="{30195AB9-DA93-4EDA-9003-2806C43861F9}"/>
              </a:ext>
            </a:extLst>
          </p:cNvPr>
          <p:cNvSpPr/>
          <p:nvPr/>
        </p:nvSpPr>
        <p:spPr>
          <a:xfrm>
            <a:off x="7334722" y="1986038"/>
            <a:ext cx="4126024" cy="902246"/>
          </a:xfrm>
          <a:prstGeom prst="snip2SameRect">
            <a:avLst>
              <a:gd name="adj1" fmla="val 0"/>
              <a:gd name="adj2" fmla="val 0"/>
            </a:avLst>
          </a:prstGeom>
          <a:ln>
            <a:noFill/>
          </a:ln>
        </p:spPr>
        <p:txBody>
          <a:bodyPr wrap="square" anchor="t">
            <a:normAutofit/>
          </a:bodyPr>
          <a:lstStyle/>
          <a:p>
            <a:pPr marL="171450" marR="0" lvl="0" indent="-171450" defTabSz="914377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Supporting text here.</a:t>
            </a:r>
          </a:p>
          <a:p>
            <a:pPr marL="171450" marR="0" lvl="0" indent="-171450" defTabSz="914377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You can use the icon library in </a:t>
            </a:r>
            <a:r>
              <a:rPr kumimoji="0" lang="en-US" altLang="zh-CN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iSlide</a:t>
            </a: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(www.islide.cc) to filter and replace existing icon elements with one click.</a:t>
            </a:r>
            <a:endParaRPr kumimoji="0" lang="zh-CN" alt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" name="íṥḻiḋé">
            <a:extLst>
              <a:ext uri="{FF2B5EF4-FFF2-40B4-BE49-F238E27FC236}">
                <a16:creationId xmlns:a16="http://schemas.microsoft.com/office/drawing/2014/main" id="{660FC0B6-D2DA-4775-AAAB-116309F8BC41}"/>
              </a:ext>
            </a:extLst>
          </p:cNvPr>
          <p:cNvSpPr/>
          <p:nvPr/>
        </p:nvSpPr>
        <p:spPr bwMode="auto">
          <a:xfrm>
            <a:off x="7329415" y="1586071"/>
            <a:ext cx="1244597" cy="363483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 fontScale="92500" lnSpcReduction="20000"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key words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íŝlïḍe">
            <a:extLst>
              <a:ext uri="{FF2B5EF4-FFF2-40B4-BE49-F238E27FC236}">
                <a16:creationId xmlns:a16="http://schemas.microsoft.com/office/drawing/2014/main" id="{6FFAD9CC-6BEE-4857-8F59-837C33CF8FFE}"/>
              </a:ext>
            </a:extLst>
          </p:cNvPr>
          <p:cNvSpPr/>
          <p:nvPr/>
        </p:nvSpPr>
        <p:spPr bwMode="auto">
          <a:xfrm>
            <a:off x="7329414" y="3207982"/>
            <a:ext cx="1244597" cy="36348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rmAutofit fontScale="92500" lnSpcReduction="20000"/>
          </a:bodyPr>
          <a:lstStyle/>
          <a:p>
            <a:r>
              <a:rPr lang="en-US" altLang="zh-CN" sz="1400" b="1" dirty="0">
                <a:solidFill>
                  <a:schemeClr val="bg1"/>
                </a:solidFill>
              </a:rPr>
              <a:t>key words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03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6" name="iSļîdê">
            <a:extLst>
              <a:ext uri="{FF2B5EF4-FFF2-40B4-BE49-F238E27FC236}">
                <a16:creationId xmlns:a16="http://schemas.microsoft.com/office/drawing/2014/main" id="{8CAD7195-438D-4381-9843-B68B7AB708EA}"/>
              </a:ext>
            </a:extLst>
          </p:cNvPr>
          <p:cNvSpPr txBox="1"/>
          <p:nvPr/>
        </p:nvSpPr>
        <p:spPr>
          <a:xfrm>
            <a:off x="669926" y="2799784"/>
            <a:ext cx="2209962" cy="509751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altLang="zh-CN" b="1" dirty="0"/>
              <a:t>Text here</a:t>
            </a:r>
          </a:p>
        </p:txBody>
      </p:sp>
      <p:sp>
        <p:nvSpPr>
          <p:cNvPr id="7" name="íṡļiḋè">
            <a:extLst>
              <a:ext uri="{FF2B5EF4-FFF2-40B4-BE49-F238E27FC236}">
                <a16:creationId xmlns:a16="http://schemas.microsoft.com/office/drawing/2014/main" id="{3E9575D9-82BB-4C21-9497-6A99825409D8}"/>
              </a:ext>
            </a:extLst>
          </p:cNvPr>
          <p:cNvSpPr txBox="1"/>
          <p:nvPr/>
        </p:nvSpPr>
        <p:spPr>
          <a:xfrm>
            <a:off x="669925" y="3442937"/>
            <a:ext cx="2209963" cy="572579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050" dirty="0"/>
              <a:t>Copy paste fonts. Choose the only option to retain text.</a:t>
            </a:r>
          </a:p>
        </p:txBody>
      </p:sp>
      <p:sp>
        <p:nvSpPr>
          <p:cNvPr id="8" name="îśḷíďé">
            <a:extLst>
              <a:ext uri="{FF2B5EF4-FFF2-40B4-BE49-F238E27FC236}">
                <a16:creationId xmlns:a16="http://schemas.microsoft.com/office/drawing/2014/main" id="{CE060F50-F4DF-4B7A-857F-7B5B2DC196BB}"/>
              </a:ext>
            </a:extLst>
          </p:cNvPr>
          <p:cNvSpPr txBox="1"/>
          <p:nvPr/>
        </p:nvSpPr>
        <p:spPr>
          <a:xfrm>
            <a:off x="9008119" y="2799784"/>
            <a:ext cx="2513955" cy="509753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en-US" altLang="zh-CN" b="1" dirty="0"/>
              <a:t>Text here</a:t>
            </a:r>
          </a:p>
        </p:txBody>
      </p:sp>
      <p:sp>
        <p:nvSpPr>
          <p:cNvPr id="9" name="iṧḻíḓé">
            <a:extLst>
              <a:ext uri="{FF2B5EF4-FFF2-40B4-BE49-F238E27FC236}">
                <a16:creationId xmlns:a16="http://schemas.microsoft.com/office/drawing/2014/main" id="{222585F1-53C3-4142-B55F-69118B6B4952}"/>
              </a:ext>
            </a:extLst>
          </p:cNvPr>
          <p:cNvSpPr/>
          <p:nvPr/>
        </p:nvSpPr>
        <p:spPr>
          <a:xfrm>
            <a:off x="5867361" y="2421142"/>
            <a:ext cx="504056" cy="1385955"/>
          </a:xfrm>
          <a:custGeom>
            <a:avLst/>
            <a:gdLst>
              <a:gd name="connsiteX0" fmla="*/ 252028 w 504056"/>
              <a:gd name="connsiteY0" fmla="*/ 0 h 1385955"/>
              <a:gd name="connsiteX1" fmla="*/ 257409 w 504056"/>
              <a:gd name="connsiteY1" fmla="*/ 5920 h 1385955"/>
              <a:gd name="connsiteX2" fmla="*/ 504056 w 504056"/>
              <a:gd name="connsiteY2" fmla="*/ 692977 h 1385955"/>
              <a:gd name="connsiteX3" fmla="*/ 257409 w 504056"/>
              <a:gd name="connsiteY3" fmla="*/ 1380034 h 1385955"/>
              <a:gd name="connsiteX4" fmla="*/ 252028 w 504056"/>
              <a:gd name="connsiteY4" fmla="*/ 1385955 h 1385955"/>
              <a:gd name="connsiteX5" fmla="*/ 246647 w 504056"/>
              <a:gd name="connsiteY5" fmla="*/ 1380034 h 1385955"/>
              <a:gd name="connsiteX6" fmla="*/ 0 w 504056"/>
              <a:gd name="connsiteY6" fmla="*/ 692977 h 1385955"/>
              <a:gd name="connsiteX7" fmla="*/ 246647 w 504056"/>
              <a:gd name="connsiteY7" fmla="*/ 5920 h 1385955"/>
              <a:gd name="connsiteX8" fmla="*/ 252028 w 504056"/>
              <a:gd name="connsiteY8" fmla="*/ 0 h 138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4056" h="1385955">
                <a:moveTo>
                  <a:pt x="252028" y="0"/>
                </a:moveTo>
                <a:lnTo>
                  <a:pt x="257409" y="5920"/>
                </a:lnTo>
                <a:cubicBezTo>
                  <a:pt x="411495" y="192629"/>
                  <a:pt x="504056" y="431994"/>
                  <a:pt x="504056" y="692977"/>
                </a:cubicBezTo>
                <a:cubicBezTo>
                  <a:pt x="504056" y="953961"/>
                  <a:pt x="411495" y="1193326"/>
                  <a:pt x="257409" y="1380034"/>
                </a:cubicBezTo>
                <a:lnTo>
                  <a:pt x="252028" y="1385955"/>
                </a:lnTo>
                <a:lnTo>
                  <a:pt x="246647" y="1380034"/>
                </a:lnTo>
                <a:cubicBezTo>
                  <a:pt x="92562" y="1193326"/>
                  <a:pt x="0" y="953961"/>
                  <a:pt x="0" y="692977"/>
                </a:cubicBezTo>
                <a:cubicBezTo>
                  <a:pt x="0" y="431994"/>
                  <a:pt x="92562" y="192629"/>
                  <a:pt x="246647" y="5920"/>
                </a:cubicBezTo>
                <a:lnTo>
                  <a:pt x="25202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" name="îṧlíḍe">
            <a:extLst>
              <a:ext uri="{FF2B5EF4-FFF2-40B4-BE49-F238E27FC236}">
                <a16:creationId xmlns:a16="http://schemas.microsoft.com/office/drawing/2014/main" id="{278DA3A4-D869-4B60-AF32-1658FB98AB0F}"/>
              </a:ext>
            </a:extLst>
          </p:cNvPr>
          <p:cNvSpPr/>
          <p:nvPr/>
        </p:nvSpPr>
        <p:spPr>
          <a:xfrm>
            <a:off x="4067161" y="2034000"/>
            <a:ext cx="1908212" cy="2160240"/>
          </a:xfrm>
          <a:custGeom>
            <a:avLst/>
            <a:gdLst>
              <a:gd name="connsiteX0" fmla="*/ 1080120 w 1908212"/>
              <a:gd name="connsiteY0" fmla="*/ 0 h 2160240"/>
              <a:gd name="connsiteX1" fmla="*/ 1843880 w 1908212"/>
              <a:gd name="connsiteY1" fmla="*/ 316360 h 2160240"/>
              <a:gd name="connsiteX2" fmla="*/ 1908212 w 1908212"/>
              <a:gd name="connsiteY2" fmla="*/ 387143 h 2160240"/>
              <a:gd name="connsiteX3" fmla="*/ 1902831 w 1908212"/>
              <a:gd name="connsiteY3" fmla="*/ 393063 h 2160240"/>
              <a:gd name="connsiteX4" fmla="*/ 1656184 w 1908212"/>
              <a:gd name="connsiteY4" fmla="*/ 1080120 h 2160240"/>
              <a:gd name="connsiteX5" fmla="*/ 1902831 w 1908212"/>
              <a:gd name="connsiteY5" fmla="*/ 1767177 h 2160240"/>
              <a:gd name="connsiteX6" fmla="*/ 1908212 w 1908212"/>
              <a:gd name="connsiteY6" fmla="*/ 1773098 h 2160240"/>
              <a:gd name="connsiteX7" fmla="*/ 1843880 w 1908212"/>
              <a:gd name="connsiteY7" fmla="*/ 1843880 h 2160240"/>
              <a:gd name="connsiteX8" fmla="*/ 1080120 w 1908212"/>
              <a:gd name="connsiteY8" fmla="*/ 2160240 h 2160240"/>
              <a:gd name="connsiteX9" fmla="*/ 0 w 1908212"/>
              <a:gd name="connsiteY9" fmla="*/ 1080120 h 2160240"/>
              <a:gd name="connsiteX10" fmla="*/ 1080120 w 1908212"/>
              <a:gd name="connsiteY10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8212" h="2160240">
                <a:moveTo>
                  <a:pt x="1080120" y="0"/>
                </a:moveTo>
                <a:cubicBezTo>
                  <a:pt x="1378387" y="0"/>
                  <a:pt x="1648417" y="120897"/>
                  <a:pt x="1843880" y="316360"/>
                </a:cubicBezTo>
                <a:lnTo>
                  <a:pt x="1908212" y="387143"/>
                </a:lnTo>
                <a:lnTo>
                  <a:pt x="1902831" y="393063"/>
                </a:lnTo>
                <a:cubicBezTo>
                  <a:pt x="1748746" y="579772"/>
                  <a:pt x="1656184" y="819137"/>
                  <a:pt x="1656184" y="1080120"/>
                </a:cubicBezTo>
                <a:cubicBezTo>
                  <a:pt x="1656184" y="1341104"/>
                  <a:pt x="1748746" y="1580469"/>
                  <a:pt x="1902831" y="1767177"/>
                </a:cubicBezTo>
                <a:lnTo>
                  <a:pt x="1908212" y="1773098"/>
                </a:lnTo>
                <a:lnTo>
                  <a:pt x="1843880" y="1843880"/>
                </a:lnTo>
                <a:cubicBezTo>
                  <a:pt x="1648417" y="2039344"/>
                  <a:pt x="1378387" y="2160240"/>
                  <a:pt x="1080120" y="2160240"/>
                </a:cubicBezTo>
                <a:cubicBezTo>
                  <a:pt x="483586" y="2160240"/>
                  <a:pt x="0" y="1676654"/>
                  <a:pt x="0" y="1080120"/>
                </a:cubicBezTo>
                <a:cubicBezTo>
                  <a:pt x="0" y="483586"/>
                  <a:pt x="483586" y="0"/>
                  <a:pt x="108012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Keywords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1" name="îsḻiďe">
            <a:extLst>
              <a:ext uri="{FF2B5EF4-FFF2-40B4-BE49-F238E27FC236}">
                <a16:creationId xmlns:a16="http://schemas.microsoft.com/office/drawing/2014/main" id="{82C90B55-36AE-4255-886B-95F12646DFD9}"/>
              </a:ext>
            </a:extLst>
          </p:cNvPr>
          <p:cNvSpPr/>
          <p:nvPr/>
        </p:nvSpPr>
        <p:spPr>
          <a:xfrm>
            <a:off x="6263405" y="2034000"/>
            <a:ext cx="1908212" cy="2160240"/>
          </a:xfrm>
          <a:custGeom>
            <a:avLst/>
            <a:gdLst>
              <a:gd name="connsiteX0" fmla="*/ 828092 w 1908212"/>
              <a:gd name="connsiteY0" fmla="*/ 0 h 2160240"/>
              <a:gd name="connsiteX1" fmla="*/ 1908212 w 1908212"/>
              <a:gd name="connsiteY1" fmla="*/ 1080120 h 2160240"/>
              <a:gd name="connsiteX2" fmla="*/ 828092 w 1908212"/>
              <a:gd name="connsiteY2" fmla="*/ 2160240 h 2160240"/>
              <a:gd name="connsiteX3" fmla="*/ 64332 w 1908212"/>
              <a:gd name="connsiteY3" fmla="*/ 1843880 h 2160240"/>
              <a:gd name="connsiteX4" fmla="*/ 0 w 1908212"/>
              <a:gd name="connsiteY4" fmla="*/ 1773098 h 2160240"/>
              <a:gd name="connsiteX5" fmla="*/ 5381 w 1908212"/>
              <a:gd name="connsiteY5" fmla="*/ 1767177 h 2160240"/>
              <a:gd name="connsiteX6" fmla="*/ 252028 w 1908212"/>
              <a:gd name="connsiteY6" fmla="*/ 1080120 h 2160240"/>
              <a:gd name="connsiteX7" fmla="*/ 5381 w 1908212"/>
              <a:gd name="connsiteY7" fmla="*/ 393063 h 2160240"/>
              <a:gd name="connsiteX8" fmla="*/ 0 w 1908212"/>
              <a:gd name="connsiteY8" fmla="*/ 387143 h 2160240"/>
              <a:gd name="connsiteX9" fmla="*/ 64332 w 1908212"/>
              <a:gd name="connsiteY9" fmla="*/ 316360 h 2160240"/>
              <a:gd name="connsiteX10" fmla="*/ 828092 w 1908212"/>
              <a:gd name="connsiteY10" fmla="*/ 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08212" h="2160240">
                <a:moveTo>
                  <a:pt x="828092" y="0"/>
                </a:moveTo>
                <a:cubicBezTo>
                  <a:pt x="1424626" y="0"/>
                  <a:pt x="1908212" y="483586"/>
                  <a:pt x="1908212" y="1080120"/>
                </a:cubicBezTo>
                <a:cubicBezTo>
                  <a:pt x="1908212" y="1676654"/>
                  <a:pt x="1424626" y="2160240"/>
                  <a:pt x="828092" y="2160240"/>
                </a:cubicBezTo>
                <a:cubicBezTo>
                  <a:pt x="529825" y="2160240"/>
                  <a:pt x="259795" y="2039344"/>
                  <a:pt x="64332" y="1843880"/>
                </a:cubicBezTo>
                <a:lnTo>
                  <a:pt x="0" y="1773098"/>
                </a:lnTo>
                <a:lnTo>
                  <a:pt x="5381" y="1767177"/>
                </a:lnTo>
                <a:cubicBezTo>
                  <a:pt x="159467" y="1580469"/>
                  <a:pt x="252028" y="1341104"/>
                  <a:pt x="252028" y="1080120"/>
                </a:cubicBezTo>
                <a:cubicBezTo>
                  <a:pt x="252028" y="819137"/>
                  <a:pt x="159467" y="579772"/>
                  <a:pt x="5381" y="393063"/>
                </a:cubicBezTo>
                <a:lnTo>
                  <a:pt x="0" y="387143"/>
                </a:lnTo>
                <a:lnTo>
                  <a:pt x="64332" y="316360"/>
                </a:lnTo>
                <a:cubicBezTo>
                  <a:pt x="259795" y="120897"/>
                  <a:pt x="529825" y="0"/>
                  <a:pt x="8280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Keywords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2" name="íśļîḓê">
            <a:extLst>
              <a:ext uri="{FF2B5EF4-FFF2-40B4-BE49-F238E27FC236}">
                <a16:creationId xmlns:a16="http://schemas.microsoft.com/office/drawing/2014/main" id="{B814F15A-5C15-49D8-A990-08DBB151BF87}"/>
              </a:ext>
            </a:extLst>
          </p:cNvPr>
          <p:cNvSpPr/>
          <p:nvPr/>
        </p:nvSpPr>
        <p:spPr>
          <a:xfrm>
            <a:off x="3706822" y="2785303"/>
            <a:ext cx="657634" cy="657634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3" name="ísľîḍe">
            <a:extLst>
              <a:ext uri="{FF2B5EF4-FFF2-40B4-BE49-F238E27FC236}">
                <a16:creationId xmlns:a16="http://schemas.microsoft.com/office/drawing/2014/main" id="{29C5A6E9-F7D7-4F65-A7B2-2D6A323B6536}"/>
              </a:ext>
            </a:extLst>
          </p:cNvPr>
          <p:cNvSpPr/>
          <p:nvPr/>
        </p:nvSpPr>
        <p:spPr>
          <a:xfrm>
            <a:off x="3830729" y="2916992"/>
            <a:ext cx="409821" cy="394257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4" name="ïşḷïďé">
            <a:extLst>
              <a:ext uri="{FF2B5EF4-FFF2-40B4-BE49-F238E27FC236}">
                <a16:creationId xmlns:a16="http://schemas.microsoft.com/office/drawing/2014/main" id="{90F4919B-7740-48D4-877D-C43A1279C942}"/>
              </a:ext>
            </a:extLst>
          </p:cNvPr>
          <p:cNvSpPr/>
          <p:nvPr/>
        </p:nvSpPr>
        <p:spPr>
          <a:xfrm>
            <a:off x="7827545" y="2785303"/>
            <a:ext cx="657634" cy="657634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accent3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5" name="iṧlïďè">
            <a:extLst>
              <a:ext uri="{FF2B5EF4-FFF2-40B4-BE49-F238E27FC236}">
                <a16:creationId xmlns:a16="http://schemas.microsoft.com/office/drawing/2014/main" id="{2F7B5B16-DB73-4E34-8AA6-33B371BC5647}"/>
              </a:ext>
            </a:extLst>
          </p:cNvPr>
          <p:cNvSpPr/>
          <p:nvPr/>
        </p:nvSpPr>
        <p:spPr>
          <a:xfrm>
            <a:off x="7951450" y="2916992"/>
            <a:ext cx="409821" cy="394257"/>
          </a:xfrm>
          <a:custGeom>
            <a:avLst/>
            <a:gdLst>
              <a:gd name="connsiteX0" fmla="*/ 195114 w 608814"/>
              <a:gd name="connsiteY0" fmla="*/ 351627 h 585693"/>
              <a:gd name="connsiteX1" fmla="*/ 258290 w 608814"/>
              <a:gd name="connsiteY1" fmla="*/ 351627 h 585693"/>
              <a:gd name="connsiteX2" fmla="*/ 282731 w 608814"/>
              <a:gd name="connsiteY2" fmla="*/ 376018 h 585693"/>
              <a:gd name="connsiteX3" fmla="*/ 282731 w 608814"/>
              <a:gd name="connsiteY3" fmla="*/ 561210 h 585693"/>
              <a:gd name="connsiteX4" fmla="*/ 258290 w 608814"/>
              <a:gd name="connsiteY4" fmla="*/ 585693 h 585693"/>
              <a:gd name="connsiteX5" fmla="*/ 195114 w 608814"/>
              <a:gd name="connsiteY5" fmla="*/ 585693 h 585693"/>
              <a:gd name="connsiteX6" fmla="*/ 170673 w 608814"/>
              <a:gd name="connsiteY6" fmla="*/ 561210 h 585693"/>
              <a:gd name="connsiteX7" fmla="*/ 170673 w 608814"/>
              <a:gd name="connsiteY7" fmla="*/ 376018 h 585693"/>
              <a:gd name="connsiteX8" fmla="*/ 195114 w 608814"/>
              <a:gd name="connsiteY8" fmla="*/ 351627 h 585693"/>
              <a:gd name="connsiteX9" fmla="*/ 358100 w 608814"/>
              <a:gd name="connsiteY9" fmla="*/ 249872 h 585693"/>
              <a:gd name="connsiteX10" fmla="*/ 421316 w 608814"/>
              <a:gd name="connsiteY10" fmla="*/ 249872 h 585693"/>
              <a:gd name="connsiteX11" fmla="*/ 445737 w 608814"/>
              <a:gd name="connsiteY11" fmla="*/ 274267 h 585693"/>
              <a:gd name="connsiteX12" fmla="*/ 445737 w 608814"/>
              <a:gd name="connsiteY12" fmla="*/ 561206 h 585693"/>
              <a:gd name="connsiteX13" fmla="*/ 421316 w 608814"/>
              <a:gd name="connsiteY13" fmla="*/ 585693 h 585693"/>
              <a:gd name="connsiteX14" fmla="*/ 358100 w 608814"/>
              <a:gd name="connsiteY14" fmla="*/ 585693 h 585693"/>
              <a:gd name="connsiteX15" fmla="*/ 333679 w 608814"/>
              <a:gd name="connsiteY15" fmla="*/ 561206 h 585693"/>
              <a:gd name="connsiteX16" fmla="*/ 333679 w 608814"/>
              <a:gd name="connsiteY16" fmla="*/ 274267 h 585693"/>
              <a:gd name="connsiteX17" fmla="*/ 358100 w 608814"/>
              <a:gd name="connsiteY17" fmla="*/ 249872 h 585693"/>
              <a:gd name="connsiteX18" fmla="*/ 140260 w 608814"/>
              <a:gd name="connsiteY18" fmla="*/ 224680 h 585693"/>
              <a:gd name="connsiteX19" fmla="*/ 191844 w 608814"/>
              <a:gd name="connsiteY19" fmla="*/ 276122 h 585693"/>
              <a:gd name="connsiteX20" fmla="*/ 140260 w 608814"/>
              <a:gd name="connsiteY20" fmla="*/ 327564 h 585693"/>
              <a:gd name="connsiteX21" fmla="*/ 88676 w 608814"/>
              <a:gd name="connsiteY21" fmla="*/ 276122 h 585693"/>
              <a:gd name="connsiteX22" fmla="*/ 140260 w 608814"/>
              <a:gd name="connsiteY22" fmla="*/ 224680 h 585693"/>
              <a:gd name="connsiteX23" fmla="*/ 521177 w 608814"/>
              <a:gd name="connsiteY23" fmla="*/ 148117 h 585693"/>
              <a:gd name="connsiteX24" fmla="*/ 584301 w 608814"/>
              <a:gd name="connsiteY24" fmla="*/ 148117 h 585693"/>
              <a:gd name="connsiteX25" fmla="*/ 608814 w 608814"/>
              <a:gd name="connsiteY25" fmla="*/ 172601 h 585693"/>
              <a:gd name="connsiteX26" fmla="*/ 608814 w 608814"/>
              <a:gd name="connsiteY26" fmla="*/ 561209 h 585693"/>
              <a:gd name="connsiteX27" fmla="*/ 584301 w 608814"/>
              <a:gd name="connsiteY27" fmla="*/ 585693 h 585693"/>
              <a:gd name="connsiteX28" fmla="*/ 521177 w 608814"/>
              <a:gd name="connsiteY28" fmla="*/ 585693 h 585693"/>
              <a:gd name="connsiteX29" fmla="*/ 496756 w 608814"/>
              <a:gd name="connsiteY29" fmla="*/ 561209 h 585693"/>
              <a:gd name="connsiteX30" fmla="*/ 496756 w 608814"/>
              <a:gd name="connsiteY30" fmla="*/ 172601 h 585693"/>
              <a:gd name="connsiteX31" fmla="*/ 521177 w 608814"/>
              <a:gd name="connsiteY31" fmla="*/ 148117 h 585693"/>
              <a:gd name="connsiteX32" fmla="*/ 116229 w 608814"/>
              <a:gd name="connsiteY32" fmla="*/ 131322 h 585693"/>
              <a:gd name="connsiteX33" fmla="*/ 164246 w 608814"/>
              <a:gd name="connsiteY33" fmla="*/ 131322 h 585693"/>
              <a:gd name="connsiteX34" fmla="*/ 184061 w 608814"/>
              <a:gd name="connsiteY34" fmla="*/ 151113 h 585693"/>
              <a:gd name="connsiteX35" fmla="*/ 184061 w 608814"/>
              <a:gd name="connsiteY35" fmla="*/ 171457 h 585693"/>
              <a:gd name="connsiteX36" fmla="*/ 208669 w 608814"/>
              <a:gd name="connsiteY36" fmla="*/ 186094 h 585693"/>
              <a:gd name="connsiteX37" fmla="*/ 226641 w 608814"/>
              <a:gd name="connsiteY37" fmla="*/ 175692 h 585693"/>
              <a:gd name="connsiteX38" fmla="*/ 253737 w 608814"/>
              <a:gd name="connsiteY38" fmla="*/ 182964 h 585693"/>
              <a:gd name="connsiteX39" fmla="*/ 277792 w 608814"/>
              <a:gd name="connsiteY39" fmla="*/ 224572 h 585693"/>
              <a:gd name="connsiteX40" fmla="*/ 279727 w 608814"/>
              <a:gd name="connsiteY40" fmla="*/ 239577 h 585693"/>
              <a:gd name="connsiteX41" fmla="*/ 270511 w 608814"/>
              <a:gd name="connsiteY41" fmla="*/ 251544 h 585693"/>
              <a:gd name="connsiteX42" fmla="*/ 252355 w 608814"/>
              <a:gd name="connsiteY42" fmla="*/ 262038 h 585693"/>
              <a:gd name="connsiteX43" fmla="*/ 253829 w 608814"/>
              <a:gd name="connsiteY43" fmla="*/ 276122 h 585693"/>
              <a:gd name="connsiteX44" fmla="*/ 252355 w 608814"/>
              <a:gd name="connsiteY44" fmla="*/ 290206 h 585693"/>
              <a:gd name="connsiteX45" fmla="*/ 270511 w 608814"/>
              <a:gd name="connsiteY45" fmla="*/ 300700 h 585693"/>
              <a:gd name="connsiteX46" fmla="*/ 278714 w 608814"/>
              <a:gd name="connsiteY46" fmla="*/ 325094 h 585693"/>
              <a:gd name="connsiteX47" fmla="*/ 258253 w 608814"/>
              <a:gd name="connsiteY47" fmla="*/ 321136 h 585693"/>
              <a:gd name="connsiteX48" fmla="*/ 195858 w 608814"/>
              <a:gd name="connsiteY48" fmla="*/ 321136 h 585693"/>
              <a:gd name="connsiteX49" fmla="*/ 212171 w 608814"/>
              <a:gd name="connsiteY49" fmla="*/ 276122 h 585693"/>
              <a:gd name="connsiteX50" fmla="*/ 140191 w 608814"/>
              <a:gd name="connsiteY50" fmla="*/ 204320 h 585693"/>
              <a:gd name="connsiteX51" fmla="*/ 68304 w 608814"/>
              <a:gd name="connsiteY51" fmla="*/ 276122 h 585693"/>
              <a:gd name="connsiteX52" fmla="*/ 140191 w 608814"/>
              <a:gd name="connsiteY52" fmla="*/ 348016 h 585693"/>
              <a:gd name="connsiteX53" fmla="*/ 148486 w 608814"/>
              <a:gd name="connsiteY53" fmla="*/ 347095 h 585693"/>
              <a:gd name="connsiteX54" fmla="*/ 140099 w 608814"/>
              <a:gd name="connsiteY54" fmla="*/ 376000 h 585693"/>
              <a:gd name="connsiteX55" fmla="*/ 140099 w 608814"/>
              <a:gd name="connsiteY55" fmla="*/ 420922 h 585693"/>
              <a:gd name="connsiteX56" fmla="*/ 116229 w 608814"/>
              <a:gd name="connsiteY56" fmla="*/ 420922 h 585693"/>
              <a:gd name="connsiteX57" fmla="*/ 96413 w 608814"/>
              <a:gd name="connsiteY57" fmla="*/ 401131 h 585693"/>
              <a:gd name="connsiteX58" fmla="*/ 96413 w 608814"/>
              <a:gd name="connsiteY58" fmla="*/ 380787 h 585693"/>
              <a:gd name="connsiteX59" fmla="*/ 71806 w 608814"/>
              <a:gd name="connsiteY59" fmla="*/ 366150 h 585693"/>
              <a:gd name="connsiteX60" fmla="*/ 53742 w 608814"/>
              <a:gd name="connsiteY60" fmla="*/ 376552 h 585693"/>
              <a:gd name="connsiteX61" fmla="*/ 38719 w 608814"/>
              <a:gd name="connsiteY61" fmla="*/ 378577 h 585693"/>
              <a:gd name="connsiteX62" fmla="*/ 26738 w 608814"/>
              <a:gd name="connsiteY62" fmla="*/ 369372 h 585693"/>
              <a:gd name="connsiteX63" fmla="*/ 2683 w 608814"/>
              <a:gd name="connsiteY63" fmla="*/ 327764 h 585693"/>
              <a:gd name="connsiteX64" fmla="*/ 9872 w 608814"/>
              <a:gd name="connsiteY64" fmla="*/ 300700 h 585693"/>
              <a:gd name="connsiteX65" fmla="*/ 28120 w 608814"/>
              <a:gd name="connsiteY65" fmla="*/ 290206 h 585693"/>
              <a:gd name="connsiteX66" fmla="*/ 26645 w 608814"/>
              <a:gd name="connsiteY66" fmla="*/ 276122 h 585693"/>
              <a:gd name="connsiteX67" fmla="*/ 28120 w 608814"/>
              <a:gd name="connsiteY67" fmla="*/ 262038 h 585693"/>
              <a:gd name="connsiteX68" fmla="*/ 9872 w 608814"/>
              <a:gd name="connsiteY68" fmla="*/ 251544 h 585693"/>
              <a:gd name="connsiteX69" fmla="*/ 2683 w 608814"/>
              <a:gd name="connsiteY69" fmla="*/ 224572 h 585693"/>
              <a:gd name="connsiteX70" fmla="*/ 26738 w 608814"/>
              <a:gd name="connsiteY70" fmla="*/ 182964 h 585693"/>
              <a:gd name="connsiteX71" fmla="*/ 38719 w 608814"/>
              <a:gd name="connsiteY71" fmla="*/ 173759 h 585693"/>
              <a:gd name="connsiteX72" fmla="*/ 53742 w 608814"/>
              <a:gd name="connsiteY72" fmla="*/ 175692 h 585693"/>
              <a:gd name="connsiteX73" fmla="*/ 71806 w 608814"/>
              <a:gd name="connsiteY73" fmla="*/ 186094 h 585693"/>
              <a:gd name="connsiteX74" fmla="*/ 96413 w 608814"/>
              <a:gd name="connsiteY74" fmla="*/ 171457 h 585693"/>
              <a:gd name="connsiteX75" fmla="*/ 96413 w 608814"/>
              <a:gd name="connsiteY75" fmla="*/ 151113 h 585693"/>
              <a:gd name="connsiteX76" fmla="*/ 116229 w 608814"/>
              <a:gd name="connsiteY76" fmla="*/ 131322 h 585693"/>
              <a:gd name="connsiteX77" fmla="*/ 445756 w 608814"/>
              <a:gd name="connsiteY77" fmla="*/ 83476 h 585693"/>
              <a:gd name="connsiteX78" fmla="*/ 414140 w 608814"/>
              <a:gd name="connsiteY78" fmla="*/ 115044 h 585693"/>
              <a:gd name="connsiteX79" fmla="*/ 445756 w 608814"/>
              <a:gd name="connsiteY79" fmla="*/ 146520 h 585693"/>
              <a:gd name="connsiteX80" fmla="*/ 477371 w 608814"/>
              <a:gd name="connsiteY80" fmla="*/ 115044 h 585693"/>
              <a:gd name="connsiteX81" fmla="*/ 445756 w 608814"/>
              <a:gd name="connsiteY81" fmla="*/ 83476 h 585693"/>
              <a:gd name="connsiteX82" fmla="*/ 426676 w 608814"/>
              <a:gd name="connsiteY82" fmla="*/ 0 h 585693"/>
              <a:gd name="connsiteX83" fmla="*/ 464835 w 608814"/>
              <a:gd name="connsiteY83" fmla="*/ 0 h 585693"/>
              <a:gd name="connsiteX84" fmla="*/ 480597 w 608814"/>
              <a:gd name="connsiteY84" fmla="*/ 15738 h 585693"/>
              <a:gd name="connsiteX85" fmla="*/ 480597 w 608814"/>
              <a:gd name="connsiteY85" fmla="*/ 31936 h 585693"/>
              <a:gd name="connsiteX86" fmla="*/ 500138 w 608814"/>
              <a:gd name="connsiteY86" fmla="*/ 43533 h 585693"/>
              <a:gd name="connsiteX87" fmla="*/ 514425 w 608814"/>
              <a:gd name="connsiteY87" fmla="*/ 35249 h 585693"/>
              <a:gd name="connsiteX88" fmla="*/ 535901 w 608814"/>
              <a:gd name="connsiteY88" fmla="*/ 40956 h 585693"/>
              <a:gd name="connsiteX89" fmla="*/ 554981 w 608814"/>
              <a:gd name="connsiteY89" fmla="*/ 73996 h 585693"/>
              <a:gd name="connsiteX90" fmla="*/ 556640 w 608814"/>
              <a:gd name="connsiteY90" fmla="*/ 85961 h 585693"/>
              <a:gd name="connsiteX91" fmla="*/ 549266 w 608814"/>
              <a:gd name="connsiteY91" fmla="*/ 95440 h 585693"/>
              <a:gd name="connsiteX92" fmla="*/ 534887 w 608814"/>
              <a:gd name="connsiteY92" fmla="*/ 103815 h 585693"/>
              <a:gd name="connsiteX93" fmla="*/ 535993 w 608814"/>
              <a:gd name="connsiteY93" fmla="*/ 115044 h 585693"/>
              <a:gd name="connsiteX94" fmla="*/ 535717 w 608814"/>
              <a:gd name="connsiteY94" fmla="*/ 117621 h 585693"/>
              <a:gd name="connsiteX95" fmla="*/ 521153 w 608814"/>
              <a:gd name="connsiteY95" fmla="*/ 117621 h 585693"/>
              <a:gd name="connsiteX96" fmla="*/ 466126 w 608814"/>
              <a:gd name="connsiteY96" fmla="*/ 172565 h 585693"/>
              <a:gd name="connsiteX97" fmla="*/ 466126 w 608814"/>
              <a:gd name="connsiteY97" fmla="*/ 229719 h 585693"/>
              <a:gd name="connsiteX98" fmla="*/ 466126 w 608814"/>
              <a:gd name="connsiteY98" fmla="*/ 242604 h 585693"/>
              <a:gd name="connsiteX99" fmla="*/ 453590 w 608814"/>
              <a:gd name="connsiteY99" fmla="*/ 229995 h 585693"/>
              <a:gd name="connsiteX100" fmla="*/ 421330 w 608814"/>
              <a:gd name="connsiteY100" fmla="*/ 219319 h 585693"/>
              <a:gd name="connsiteX101" fmla="*/ 411928 w 608814"/>
              <a:gd name="connsiteY101" fmla="*/ 219319 h 585693"/>
              <a:gd name="connsiteX102" fmla="*/ 410914 w 608814"/>
              <a:gd name="connsiteY102" fmla="*/ 214257 h 585693"/>
              <a:gd name="connsiteX103" fmla="*/ 410914 w 608814"/>
              <a:gd name="connsiteY103" fmla="*/ 198059 h 585693"/>
              <a:gd name="connsiteX104" fmla="*/ 391373 w 608814"/>
              <a:gd name="connsiteY104" fmla="*/ 186463 h 585693"/>
              <a:gd name="connsiteX105" fmla="*/ 377086 w 608814"/>
              <a:gd name="connsiteY105" fmla="*/ 194746 h 585693"/>
              <a:gd name="connsiteX106" fmla="*/ 365104 w 608814"/>
              <a:gd name="connsiteY106" fmla="*/ 196310 h 585693"/>
              <a:gd name="connsiteX107" fmla="*/ 355610 w 608814"/>
              <a:gd name="connsiteY107" fmla="*/ 189040 h 585693"/>
              <a:gd name="connsiteX108" fmla="*/ 336530 w 608814"/>
              <a:gd name="connsiteY108" fmla="*/ 155999 h 585693"/>
              <a:gd name="connsiteX109" fmla="*/ 342245 w 608814"/>
              <a:gd name="connsiteY109" fmla="*/ 134463 h 585693"/>
              <a:gd name="connsiteX110" fmla="*/ 356716 w 608814"/>
              <a:gd name="connsiteY110" fmla="*/ 126180 h 585693"/>
              <a:gd name="connsiteX111" fmla="*/ 355518 w 608814"/>
              <a:gd name="connsiteY111" fmla="*/ 115044 h 585693"/>
              <a:gd name="connsiteX112" fmla="*/ 356716 w 608814"/>
              <a:gd name="connsiteY112" fmla="*/ 103815 h 585693"/>
              <a:gd name="connsiteX113" fmla="*/ 342245 w 608814"/>
              <a:gd name="connsiteY113" fmla="*/ 95440 h 585693"/>
              <a:gd name="connsiteX114" fmla="*/ 336530 w 608814"/>
              <a:gd name="connsiteY114" fmla="*/ 73996 h 585693"/>
              <a:gd name="connsiteX115" fmla="*/ 355610 w 608814"/>
              <a:gd name="connsiteY115" fmla="*/ 40956 h 585693"/>
              <a:gd name="connsiteX116" fmla="*/ 365104 w 608814"/>
              <a:gd name="connsiteY116" fmla="*/ 33685 h 585693"/>
              <a:gd name="connsiteX117" fmla="*/ 377086 w 608814"/>
              <a:gd name="connsiteY117" fmla="*/ 35249 h 585693"/>
              <a:gd name="connsiteX118" fmla="*/ 391373 w 608814"/>
              <a:gd name="connsiteY118" fmla="*/ 43533 h 585693"/>
              <a:gd name="connsiteX119" fmla="*/ 410914 w 608814"/>
              <a:gd name="connsiteY119" fmla="*/ 31936 h 585693"/>
              <a:gd name="connsiteX120" fmla="*/ 410914 w 608814"/>
              <a:gd name="connsiteY120" fmla="*/ 15738 h 585693"/>
              <a:gd name="connsiteX121" fmla="*/ 426676 w 608814"/>
              <a:gd name="connsiteY121" fmla="*/ 0 h 5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08814" h="585693">
                <a:moveTo>
                  <a:pt x="195114" y="351627"/>
                </a:moveTo>
                <a:lnTo>
                  <a:pt x="258290" y="351627"/>
                </a:lnTo>
                <a:cubicBezTo>
                  <a:pt x="271848" y="351627"/>
                  <a:pt x="282731" y="362580"/>
                  <a:pt x="282731" y="376018"/>
                </a:cubicBezTo>
                <a:lnTo>
                  <a:pt x="282731" y="561210"/>
                </a:lnTo>
                <a:cubicBezTo>
                  <a:pt x="282731" y="574740"/>
                  <a:pt x="271848" y="585693"/>
                  <a:pt x="258290" y="585693"/>
                </a:cubicBezTo>
                <a:lnTo>
                  <a:pt x="195114" y="585693"/>
                </a:lnTo>
                <a:cubicBezTo>
                  <a:pt x="181556" y="585693"/>
                  <a:pt x="170673" y="574740"/>
                  <a:pt x="170673" y="561210"/>
                </a:cubicBezTo>
                <a:lnTo>
                  <a:pt x="170673" y="376018"/>
                </a:lnTo>
                <a:cubicBezTo>
                  <a:pt x="170673" y="362580"/>
                  <a:pt x="181556" y="351627"/>
                  <a:pt x="195114" y="351627"/>
                </a:cubicBezTo>
                <a:close/>
                <a:moveTo>
                  <a:pt x="358100" y="249872"/>
                </a:moveTo>
                <a:lnTo>
                  <a:pt x="421316" y="249872"/>
                </a:lnTo>
                <a:cubicBezTo>
                  <a:pt x="434771" y="249872"/>
                  <a:pt x="445737" y="260735"/>
                  <a:pt x="445737" y="274267"/>
                </a:cubicBezTo>
                <a:lnTo>
                  <a:pt x="445737" y="561206"/>
                </a:lnTo>
                <a:cubicBezTo>
                  <a:pt x="445737" y="574738"/>
                  <a:pt x="434771" y="585693"/>
                  <a:pt x="421316" y="585693"/>
                </a:cubicBezTo>
                <a:lnTo>
                  <a:pt x="358100" y="585693"/>
                </a:lnTo>
                <a:cubicBezTo>
                  <a:pt x="344645" y="585693"/>
                  <a:pt x="333679" y="574738"/>
                  <a:pt x="333679" y="561206"/>
                </a:cubicBezTo>
                <a:lnTo>
                  <a:pt x="333679" y="274267"/>
                </a:lnTo>
                <a:cubicBezTo>
                  <a:pt x="333679" y="260735"/>
                  <a:pt x="344645" y="249872"/>
                  <a:pt x="358100" y="249872"/>
                </a:cubicBezTo>
                <a:close/>
                <a:moveTo>
                  <a:pt x="140260" y="224680"/>
                </a:moveTo>
                <a:cubicBezTo>
                  <a:pt x="168749" y="224680"/>
                  <a:pt x="191844" y="247711"/>
                  <a:pt x="191844" y="276122"/>
                </a:cubicBezTo>
                <a:cubicBezTo>
                  <a:pt x="191844" y="304533"/>
                  <a:pt x="168749" y="327564"/>
                  <a:pt x="140260" y="327564"/>
                </a:cubicBezTo>
                <a:cubicBezTo>
                  <a:pt x="111771" y="327564"/>
                  <a:pt x="88676" y="304533"/>
                  <a:pt x="88676" y="276122"/>
                </a:cubicBezTo>
                <a:cubicBezTo>
                  <a:pt x="88676" y="247711"/>
                  <a:pt x="111771" y="224680"/>
                  <a:pt x="140260" y="224680"/>
                </a:cubicBezTo>
                <a:close/>
                <a:moveTo>
                  <a:pt x="521177" y="148117"/>
                </a:moveTo>
                <a:lnTo>
                  <a:pt x="584301" y="148117"/>
                </a:lnTo>
                <a:cubicBezTo>
                  <a:pt x="597848" y="148117"/>
                  <a:pt x="608814" y="159070"/>
                  <a:pt x="608814" y="172601"/>
                </a:cubicBezTo>
                <a:lnTo>
                  <a:pt x="608814" y="561209"/>
                </a:lnTo>
                <a:cubicBezTo>
                  <a:pt x="608814" y="574740"/>
                  <a:pt x="597848" y="585693"/>
                  <a:pt x="584301" y="585693"/>
                </a:cubicBezTo>
                <a:lnTo>
                  <a:pt x="521177" y="585693"/>
                </a:lnTo>
                <a:cubicBezTo>
                  <a:pt x="507722" y="585693"/>
                  <a:pt x="496756" y="574740"/>
                  <a:pt x="496756" y="561209"/>
                </a:cubicBezTo>
                <a:lnTo>
                  <a:pt x="496756" y="172601"/>
                </a:lnTo>
                <a:cubicBezTo>
                  <a:pt x="496756" y="159070"/>
                  <a:pt x="507722" y="148117"/>
                  <a:pt x="521177" y="148117"/>
                </a:cubicBezTo>
                <a:close/>
                <a:moveTo>
                  <a:pt x="116229" y="131322"/>
                </a:moveTo>
                <a:lnTo>
                  <a:pt x="164246" y="131322"/>
                </a:lnTo>
                <a:cubicBezTo>
                  <a:pt x="175214" y="131322"/>
                  <a:pt x="184061" y="140159"/>
                  <a:pt x="184061" y="151113"/>
                </a:cubicBezTo>
                <a:lnTo>
                  <a:pt x="184061" y="171457"/>
                </a:lnTo>
                <a:cubicBezTo>
                  <a:pt x="193001" y="175231"/>
                  <a:pt x="201019" y="180386"/>
                  <a:pt x="208669" y="186094"/>
                </a:cubicBezTo>
                <a:lnTo>
                  <a:pt x="226641" y="175692"/>
                </a:lnTo>
                <a:cubicBezTo>
                  <a:pt x="236134" y="170261"/>
                  <a:pt x="248300" y="173482"/>
                  <a:pt x="253737" y="182964"/>
                </a:cubicBezTo>
                <a:lnTo>
                  <a:pt x="277792" y="224572"/>
                </a:lnTo>
                <a:cubicBezTo>
                  <a:pt x="280465" y="229083"/>
                  <a:pt x="281110" y="234514"/>
                  <a:pt x="279727" y="239577"/>
                </a:cubicBezTo>
                <a:cubicBezTo>
                  <a:pt x="278437" y="244640"/>
                  <a:pt x="275119" y="248966"/>
                  <a:pt x="270511" y="251544"/>
                </a:cubicBezTo>
                <a:lnTo>
                  <a:pt x="252355" y="262038"/>
                </a:lnTo>
                <a:cubicBezTo>
                  <a:pt x="253000" y="266733"/>
                  <a:pt x="253829" y="271335"/>
                  <a:pt x="253829" y="276122"/>
                </a:cubicBezTo>
                <a:cubicBezTo>
                  <a:pt x="253829" y="281001"/>
                  <a:pt x="253000" y="285604"/>
                  <a:pt x="252355" y="290206"/>
                </a:cubicBezTo>
                <a:lnTo>
                  <a:pt x="270511" y="300700"/>
                </a:lnTo>
                <a:cubicBezTo>
                  <a:pt x="279174" y="305671"/>
                  <a:pt x="282308" y="316165"/>
                  <a:pt x="278714" y="325094"/>
                </a:cubicBezTo>
                <a:cubicBezTo>
                  <a:pt x="272354" y="322609"/>
                  <a:pt x="265442" y="321136"/>
                  <a:pt x="258253" y="321136"/>
                </a:cubicBezTo>
                <a:lnTo>
                  <a:pt x="195858" y="321136"/>
                </a:lnTo>
                <a:cubicBezTo>
                  <a:pt x="205904" y="308709"/>
                  <a:pt x="212171" y="293244"/>
                  <a:pt x="212171" y="276122"/>
                </a:cubicBezTo>
                <a:cubicBezTo>
                  <a:pt x="212171" y="236539"/>
                  <a:pt x="179914" y="204320"/>
                  <a:pt x="140191" y="204320"/>
                </a:cubicBezTo>
                <a:cubicBezTo>
                  <a:pt x="100561" y="204320"/>
                  <a:pt x="68304" y="236539"/>
                  <a:pt x="68304" y="276122"/>
                </a:cubicBezTo>
                <a:cubicBezTo>
                  <a:pt x="68304" y="315797"/>
                  <a:pt x="100561" y="348016"/>
                  <a:pt x="140191" y="348016"/>
                </a:cubicBezTo>
                <a:cubicBezTo>
                  <a:pt x="143048" y="348016"/>
                  <a:pt x="145721" y="347463"/>
                  <a:pt x="148486" y="347095"/>
                </a:cubicBezTo>
                <a:cubicBezTo>
                  <a:pt x="143233" y="355564"/>
                  <a:pt x="140099" y="365414"/>
                  <a:pt x="140099" y="376000"/>
                </a:cubicBezTo>
                <a:lnTo>
                  <a:pt x="140099" y="420922"/>
                </a:lnTo>
                <a:lnTo>
                  <a:pt x="116229" y="420922"/>
                </a:lnTo>
                <a:cubicBezTo>
                  <a:pt x="105261" y="420922"/>
                  <a:pt x="96413" y="412085"/>
                  <a:pt x="96413" y="401131"/>
                </a:cubicBezTo>
                <a:lnTo>
                  <a:pt x="96413" y="380787"/>
                </a:lnTo>
                <a:cubicBezTo>
                  <a:pt x="87474" y="377013"/>
                  <a:pt x="79455" y="371950"/>
                  <a:pt x="71806" y="366150"/>
                </a:cubicBezTo>
                <a:lnTo>
                  <a:pt x="53742" y="376552"/>
                </a:lnTo>
                <a:cubicBezTo>
                  <a:pt x="49226" y="379222"/>
                  <a:pt x="43788" y="379866"/>
                  <a:pt x="38719" y="378577"/>
                </a:cubicBezTo>
                <a:cubicBezTo>
                  <a:pt x="33650" y="377197"/>
                  <a:pt x="29318" y="373883"/>
                  <a:pt x="26738" y="369372"/>
                </a:cubicBezTo>
                <a:lnTo>
                  <a:pt x="2683" y="327764"/>
                </a:lnTo>
                <a:cubicBezTo>
                  <a:pt x="-2847" y="318282"/>
                  <a:pt x="471" y="306131"/>
                  <a:pt x="9872" y="300700"/>
                </a:cubicBezTo>
                <a:lnTo>
                  <a:pt x="28120" y="290206"/>
                </a:lnTo>
                <a:cubicBezTo>
                  <a:pt x="27475" y="285604"/>
                  <a:pt x="26645" y="281001"/>
                  <a:pt x="26645" y="276122"/>
                </a:cubicBezTo>
                <a:cubicBezTo>
                  <a:pt x="26645" y="271335"/>
                  <a:pt x="27475" y="266733"/>
                  <a:pt x="28120" y="262038"/>
                </a:cubicBezTo>
                <a:lnTo>
                  <a:pt x="9872" y="251544"/>
                </a:lnTo>
                <a:cubicBezTo>
                  <a:pt x="471" y="246113"/>
                  <a:pt x="-2847" y="233962"/>
                  <a:pt x="2683" y="224572"/>
                </a:cubicBezTo>
                <a:lnTo>
                  <a:pt x="26738" y="182964"/>
                </a:lnTo>
                <a:cubicBezTo>
                  <a:pt x="29318" y="178361"/>
                  <a:pt x="33650" y="175139"/>
                  <a:pt x="38719" y="173759"/>
                </a:cubicBezTo>
                <a:cubicBezTo>
                  <a:pt x="43788" y="172378"/>
                  <a:pt x="49226" y="173114"/>
                  <a:pt x="53742" y="175692"/>
                </a:cubicBezTo>
                <a:lnTo>
                  <a:pt x="71806" y="186094"/>
                </a:lnTo>
                <a:cubicBezTo>
                  <a:pt x="79455" y="180386"/>
                  <a:pt x="87474" y="175231"/>
                  <a:pt x="96413" y="171457"/>
                </a:cubicBezTo>
                <a:lnTo>
                  <a:pt x="96413" y="151113"/>
                </a:lnTo>
                <a:cubicBezTo>
                  <a:pt x="96413" y="140159"/>
                  <a:pt x="105261" y="131322"/>
                  <a:pt x="116229" y="131322"/>
                </a:cubicBezTo>
                <a:close/>
                <a:moveTo>
                  <a:pt x="445756" y="83476"/>
                </a:moveTo>
                <a:cubicBezTo>
                  <a:pt x="428335" y="83476"/>
                  <a:pt x="414140" y="97557"/>
                  <a:pt x="414140" y="115044"/>
                </a:cubicBezTo>
                <a:cubicBezTo>
                  <a:pt x="414140" y="132438"/>
                  <a:pt x="428335" y="146520"/>
                  <a:pt x="445756" y="146520"/>
                </a:cubicBezTo>
                <a:cubicBezTo>
                  <a:pt x="463176" y="146520"/>
                  <a:pt x="477371" y="132438"/>
                  <a:pt x="477371" y="115044"/>
                </a:cubicBezTo>
                <a:cubicBezTo>
                  <a:pt x="477371" y="97557"/>
                  <a:pt x="463176" y="83476"/>
                  <a:pt x="445756" y="83476"/>
                </a:cubicBezTo>
                <a:close/>
                <a:moveTo>
                  <a:pt x="426676" y="0"/>
                </a:moveTo>
                <a:lnTo>
                  <a:pt x="464835" y="0"/>
                </a:lnTo>
                <a:cubicBezTo>
                  <a:pt x="473500" y="0"/>
                  <a:pt x="480597" y="7087"/>
                  <a:pt x="480597" y="15738"/>
                </a:cubicBezTo>
                <a:lnTo>
                  <a:pt x="480597" y="31936"/>
                </a:lnTo>
                <a:cubicBezTo>
                  <a:pt x="487694" y="34881"/>
                  <a:pt x="494054" y="38931"/>
                  <a:pt x="500138" y="43533"/>
                </a:cubicBezTo>
                <a:lnTo>
                  <a:pt x="514425" y="35249"/>
                </a:lnTo>
                <a:cubicBezTo>
                  <a:pt x="521983" y="30924"/>
                  <a:pt x="531569" y="33501"/>
                  <a:pt x="535901" y="40956"/>
                </a:cubicBezTo>
                <a:lnTo>
                  <a:pt x="554981" y="73996"/>
                </a:lnTo>
                <a:cubicBezTo>
                  <a:pt x="557101" y="77585"/>
                  <a:pt x="557654" y="81911"/>
                  <a:pt x="556640" y="85961"/>
                </a:cubicBezTo>
                <a:cubicBezTo>
                  <a:pt x="555534" y="89918"/>
                  <a:pt x="552861" y="93415"/>
                  <a:pt x="549266" y="95440"/>
                </a:cubicBezTo>
                <a:lnTo>
                  <a:pt x="534887" y="103815"/>
                </a:lnTo>
                <a:cubicBezTo>
                  <a:pt x="535348" y="107497"/>
                  <a:pt x="535993" y="111178"/>
                  <a:pt x="535993" y="115044"/>
                </a:cubicBezTo>
                <a:cubicBezTo>
                  <a:pt x="535993" y="115872"/>
                  <a:pt x="535809" y="116700"/>
                  <a:pt x="535717" y="117621"/>
                </a:cubicBezTo>
                <a:lnTo>
                  <a:pt x="521153" y="117621"/>
                </a:lnTo>
                <a:cubicBezTo>
                  <a:pt x="490828" y="117621"/>
                  <a:pt x="466126" y="142286"/>
                  <a:pt x="466126" y="172565"/>
                </a:cubicBezTo>
                <a:lnTo>
                  <a:pt x="466126" y="229719"/>
                </a:lnTo>
                <a:lnTo>
                  <a:pt x="466126" y="242604"/>
                </a:lnTo>
                <a:cubicBezTo>
                  <a:pt x="462715" y="237726"/>
                  <a:pt x="458383" y="233493"/>
                  <a:pt x="453590" y="229995"/>
                </a:cubicBezTo>
                <a:cubicBezTo>
                  <a:pt x="444465" y="223369"/>
                  <a:pt x="433404" y="219319"/>
                  <a:pt x="421330" y="219319"/>
                </a:cubicBezTo>
                <a:lnTo>
                  <a:pt x="411928" y="219319"/>
                </a:lnTo>
                <a:cubicBezTo>
                  <a:pt x="411375" y="217755"/>
                  <a:pt x="410914" y="216098"/>
                  <a:pt x="410914" y="214257"/>
                </a:cubicBezTo>
                <a:lnTo>
                  <a:pt x="410914" y="198059"/>
                </a:lnTo>
                <a:cubicBezTo>
                  <a:pt x="403817" y="195114"/>
                  <a:pt x="397457" y="191064"/>
                  <a:pt x="391373" y="186463"/>
                </a:cubicBezTo>
                <a:lnTo>
                  <a:pt x="377086" y="194746"/>
                </a:lnTo>
                <a:cubicBezTo>
                  <a:pt x="373492" y="196863"/>
                  <a:pt x="369160" y="197415"/>
                  <a:pt x="365104" y="196310"/>
                </a:cubicBezTo>
                <a:cubicBezTo>
                  <a:pt x="361140" y="195206"/>
                  <a:pt x="357638" y="192629"/>
                  <a:pt x="355610" y="189040"/>
                </a:cubicBezTo>
                <a:lnTo>
                  <a:pt x="336530" y="155999"/>
                </a:lnTo>
                <a:cubicBezTo>
                  <a:pt x="332198" y="148452"/>
                  <a:pt x="334687" y="138881"/>
                  <a:pt x="342245" y="134463"/>
                </a:cubicBezTo>
                <a:lnTo>
                  <a:pt x="356716" y="126180"/>
                </a:lnTo>
                <a:cubicBezTo>
                  <a:pt x="356163" y="122498"/>
                  <a:pt x="355518" y="118817"/>
                  <a:pt x="355518" y="115044"/>
                </a:cubicBezTo>
                <a:cubicBezTo>
                  <a:pt x="355518" y="111178"/>
                  <a:pt x="356163" y="107497"/>
                  <a:pt x="356716" y="103815"/>
                </a:cubicBezTo>
                <a:lnTo>
                  <a:pt x="342245" y="95440"/>
                </a:lnTo>
                <a:cubicBezTo>
                  <a:pt x="334687" y="91115"/>
                  <a:pt x="332198" y="81543"/>
                  <a:pt x="336530" y="73996"/>
                </a:cubicBezTo>
                <a:lnTo>
                  <a:pt x="355610" y="40956"/>
                </a:lnTo>
                <a:cubicBezTo>
                  <a:pt x="357638" y="37366"/>
                  <a:pt x="361140" y="34789"/>
                  <a:pt x="365104" y="33685"/>
                </a:cubicBezTo>
                <a:cubicBezTo>
                  <a:pt x="369160" y="32580"/>
                  <a:pt x="373492" y="33133"/>
                  <a:pt x="377086" y="35249"/>
                </a:cubicBezTo>
                <a:lnTo>
                  <a:pt x="391373" y="43533"/>
                </a:lnTo>
                <a:cubicBezTo>
                  <a:pt x="397457" y="38931"/>
                  <a:pt x="403817" y="34881"/>
                  <a:pt x="410914" y="31936"/>
                </a:cubicBezTo>
                <a:lnTo>
                  <a:pt x="410914" y="15738"/>
                </a:lnTo>
                <a:cubicBezTo>
                  <a:pt x="410914" y="7087"/>
                  <a:pt x="418011" y="0"/>
                  <a:pt x="426676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anchor="ctr"/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/>
          </a:p>
        </p:txBody>
      </p:sp>
      <p:sp>
        <p:nvSpPr>
          <p:cNvPr id="16" name="îšḻíḑe">
            <a:extLst>
              <a:ext uri="{FF2B5EF4-FFF2-40B4-BE49-F238E27FC236}">
                <a16:creationId xmlns:a16="http://schemas.microsoft.com/office/drawing/2014/main" id="{0224614F-44E9-4CC5-B681-04BAD945E2C6}"/>
              </a:ext>
            </a:extLst>
          </p:cNvPr>
          <p:cNvSpPr txBox="1"/>
          <p:nvPr/>
        </p:nvSpPr>
        <p:spPr>
          <a:xfrm>
            <a:off x="9008120" y="3442937"/>
            <a:ext cx="2513955" cy="572579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050" dirty="0"/>
              <a:t>Copy paste fonts. Choose the only option to retain text.</a:t>
            </a:r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731C377C-30FC-4DF2-90BF-75FAF284C6BE}"/>
              </a:ext>
            </a:extLst>
          </p:cNvPr>
          <p:cNvCxnSpPr>
            <a:cxnSpLocks/>
          </p:cNvCxnSpPr>
          <p:nvPr/>
        </p:nvCxnSpPr>
        <p:spPr>
          <a:xfrm flipH="1">
            <a:off x="8374783" y="3309542"/>
            <a:ext cx="3147291" cy="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íṩlîďé">
            <a:extLst>
              <a:ext uri="{FF2B5EF4-FFF2-40B4-BE49-F238E27FC236}">
                <a16:creationId xmlns:a16="http://schemas.microsoft.com/office/drawing/2014/main" id="{59E9DB6D-4A98-479C-9F0E-AB824B9939CD}"/>
              </a:ext>
            </a:extLst>
          </p:cNvPr>
          <p:cNvSpPr txBox="1"/>
          <p:nvPr/>
        </p:nvSpPr>
        <p:spPr>
          <a:xfrm>
            <a:off x="5497848" y="4329000"/>
            <a:ext cx="1196302" cy="355104"/>
          </a:xfrm>
          <a:prstGeom prst="rect">
            <a:avLst/>
          </a:prstGeom>
          <a:noFill/>
        </p:spPr>
        <p:txBody>
          <a:bodyPr wrap="none" lIns="91422" tIns="45711" rIns="91422" bIns="45711">
            <a:prstTxWarp prst="textPlain">
              <a:avLst/>
            </a:prstTxWarp>
            <a:normAutofit fontScale="32500" lnSpcReduction="20000"/>
          </a:bodyPr>
          <a:lstStyle/>
          <a:p>
            <a:r>
              <a:rPr lang="en-US" altLang="zh-CN" sz="5400" dirty="0">
                <a:solidFill>
                  <a:schemeClr val="tx2"/>
                </a:solidFill>
                <a:latin typeface="Impact" panose="020B0806030902050204" pitchFamily="34" charset="0"/>
              </a:rPr>
              <a:t>1</a:t>
            </a:r>
            <a:r>
              <a:rPr lang="en-US" sz="5400" dirty="0">
                <a:solidFill>
                  <a:schemeClr val="tx2"/>
                </a:solidFill>
                <a:latin typeface="Impact" panose="020B0806030902050204" pitchFamily="34" charset="0"/>
              </a:rPr>
              <a:t>86,456K</a:t>
            </a:r>
          </a:p>
        </p:txBody>
      </p:sp>
      <p:sp>
        <p:nvSpPr>
          <p:cNvPr id="21" name="iṥ1iďé">
            <a:extLst>
              <a:ext uri="{FF2B5EF4-FFF2-40B4-BE49-F238E27FC236}">
                <a16:creationId xmlns:a16="http://schemas.microsoft.com/office/drawing/2014/main" id="{6F96ED81-9599-452F-AFC5-17D061D92529}"/>
              </a:ext>
            </a:extLst>
          </p:cNvPr>
          <p:cNvSpPr txBox="1"/>
          <p:nvPr/>
        </p:nvSpPr>
        <p:spPr bwMode="auto">
          <a:xfrm>
            <a:off x="5162125" y="4684104"/>
            <a:ext cx="1867750" cy="419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normAutofit/>
          </a:bodyPr>
          <a:lstStyle>
            <a:defPPr>
              <a:defRPr lang="zh-CN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b="1">
                <a:solidFill>
                  <a:schemeClr val="accent2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tx1"/>
                </a:solidFill>
              </a:rPr>
              <a:t>Text here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63F987EE-542B-4DA4-8EF3-B85F3FA2228F}"/>
              </a:ext>
            </a:extLst>
          </p:cNvPr>
          <p:cNvCxnSpPr>
            <a:cxnSpLocks/>
          </p:cNvCxnSpPr>
          <p:nvPr/>
        </p:nvCxnSpPr>
        <p:spPr>
          <a:xfrm flipH="1">
            <a:off x="669925" y="3327342"/>
            <a:ext cx="3036897" cy="0"/>
          </a:xfrm>
          <a:prstGeom prst="line">
            <a:avLst/>
          </a:prstGeom>
          <a:ln w="6350" cap="rnd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0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3386408" y="2454918"/>
            <a:ext cx="5419185" cy="895350"/>
          </a:xfrm>
        </p:spPr>
        <p:txBody>
          <a:bodyPr/>
          <a:lstStyle/>
          <a:p>
            <a:r>
              <a:rPr lang="zh-CN" altLang="en-US" dirty="0"/>
              <a:t>研究思路与研究方法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386408" y="3403789"/>
            <a:ext cx="5419185" cy="1015623"/>
          </a:xfrm>
        </p:spPr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4" name="标题 4"/>
          <p:cNvSpPr txBox="1">
            <a:spLocks/>
          </p:cNvSpPr>
          <p:nvPr/>
        </p:nvSpPr>
        <p:spPr>
          <a:xfrm>
            <a:off x="2804454" y="1686379"/>
            <a:ext cx="6583092" cy="12636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600" dirty="0">
                <a:solidFill>
                  <a:srgbClr val="2D416C"/>
                </a:solidFill>
                <a:latin typeface="Impact" panose="020B0806030902050204" pitchFamily="34" charset="0"/>
              </a:rPr>
              <a:t>02</a:t>
            </a:r>
            <a:endParaRPr lang="zh-CN" altLang="en-US" sz="8000" dirty="0">
              <a:solidFill>
                <a:srgbClr val="2D416C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785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6" name="îṩḷïḋe"/>
          <p:cNvSpPr/>
          <p:nvPr/>
        </p:nvSpPr>
        <p:spPr>
          <a:xfrm>
            <a:off x="1895149" y="3957524"/>
            <a:ext cx="8401703" cy="288032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îṩ1idè"/>
          <p:cNvSpPr>
            <a:spLocks/>
          </p:cNvSpPr>
          <p:nvPr/>
        </p:nvSpPr>
        <p:spPr bwMode="auto">
          <a:xfrm>
            <a:off x="6231565" y="2885367"/>
            <a:ext cx="594331" cy="716500"/>
          </a:xfrm>
          <a:custGeom>
            <a:avLst/>
            <a:gdLst>
              <a:gd name="T0" fmla="*/ 655 w 1081"/>
              <a:gd name="T1" fmla="*/ 84 h 1301"/>
              <a:gd name="T2" fmla="*/ 640 w 1081"/>
              <a:gd name="T3" fmla="*/ 69 h 1301"/>
              <a:gd name="T4" fmla="*/ 607 w 1081"/>
              <a:gd name="T5" fmla="*/ 46 h 1301"/>
              <a:gd name="T6" fmla="*/ 573 w 1081"/>
              <a:gd name="T7" fmla="*/ 30 h 1301"/>
              <a:gd name="T8" fmla="*/ 523 w 1081"/>
              <a:gd name="T9" fmla="*/ 11 h 1301"/>
              <a:gd name="T10" fmla="*/ 454 w 1081"/>
              <a:gd name="T11" fmla="*/ 0 h 1301"/>
              <a:gd name="T12" fmla="*/ 390 w 1081"/>
              <a:gd name="T13" fmla="*/ 2 h 1301"/>
              <a:gd name="T14" fmla="*/ 332 w 1081"/>
              <a:gd name="T15" fmla="*/ 9 h 1301"/>
              <a:gd name="T16" fmla="*/ 258 w 1081"/>
              <a:gd name="T17" fmla="*/ 30 h 1301"/>
              <a:gd name="T18" fmla="*/ 247 w 1081"/>
              <a:gd name="T19" fmla="*/ 33 h 1301"/>
              <a:gd name="T20" fmla="*/ 187 w 1081"/>
              <a:gd name="T21" fmla="*/ 63 h 1301"/>
              <a:gd name="T22" fmla="*/ 137 w 1081"/>
              <a:gd name="T23" fmla="*/ 95 h 1301"/>
              <a:gd name="T24" fmla="*/ 97 w 1081"/>
              <a:gd name="T25" fmla="*/ 130 h 1301"/>
              <a:gd name="T26" fmla="*/ 66 w 1081"/>
              <a:gd name="T27" fmla="*/ 168 h 1301"/>
              <a:gd name="T28" fmla="*/ 40 w 1081"/>
              <a:gd name="T29" fmla="*/ 205 h 1301"/>
              <a:gd name="T30" fmla="*/ 21 w 1081"/>
              <a:gd name="T31" fmla="*/ 241 h 1301"/>
              <a:gd name="T32" fmla="*/ 0 w 1081"/>
              <a:gd name="T33" fmla="*/ 304 h 1301"/>
              <a:gd name="T34" fmla="*/ 439 w 1081"/>
              <a:gd name="T35" fmla="*/ 1261 h 1301"/>
              <a:gd name="T36" fmla="*/ 448 w 1081"/>
              <a:gd name="T37" fmla="*/ 1282 h 1301"/>
              <a:gd name="T38" fmla="*/ 461 w 1081"/>
              <a:gd name="T39" fmla="*/ 1301 h 1301"/>
              <a:gd name="T40" fmla="*/ 463 w 1081"/>
              <a:gd name="T41" fmla="*/ 1259 h 1301"/>
              <a:gd name="T42" fmla="*/ 467 w 1081"/>
              <a:gd name="T43" fmla="*/ 1243 h 1301"/>
              <a:gd name="T44" fmla="*/ 480 w 1081"/>
              <a:gd name="T45" fmla="*/ 1205 h 1301"/>
              <a:gd name="T46" fmla="*/ 499 w 1081"/>
              <a:gd name="T47" fmla="*/ 1170 h 1301"/>
              <a:gd name="T48" fmla="*/ 523 w 1081"/>
              <a:gd name="T49" fmla="*/ 1136 h 1301"/>
              <a:gd name="T50" fmla="*/ 553 w 1081"/>
              <a:gd name="T51" fmla="*/ 1103 h 1301"/>
              <a:gd name="T52" fmla="*/ 588 w 1081"/>
              <a:gd name="T53" fmla="*/ 1073 h 1301"/>
              <a:gd name="T54" fmla="*/ 631 w 1081"/>
              <a:gd name="T55" fmla="*/ 1045 h 1301"/>
              <a:gd name="T56" fmla="*/ 680 w 1081"/>
              <a:gd name="T57" fmla="*/ 1019 h 1301"/>
              <a:gd name="T58" fmla="*/ 706 w 1081"/>
              <a:gd name="T59" fmla="*/ 1006 h 1301"/>
              <a:gd name="T60" fmla="*/ 762 w 1081"/>
              <a:gd name="T61" fmla="*/ 985 h 1301"/>
              <a:gd name="T62" fmla="*/ 812 w 1081"/>
              <a:gd name="T63" fmla="*/ 972 h 1301"/>
              <a:gd name="T64" fmla="*/ 855 w 1081"/>
              <a:gd name="T65" fmla="*/ 965 h 1301"/>
              <a:gd name="T66" fmla="*/ 894 w 1081"/>
              <a:gd name="T67" fmla="*/ 963 h 1301"/>
              <a:gd name="T68" fmla="*/ 963 w 1081"/>
              <a:gd name="T69" fmla="*/ 972 h 1301"/>
              <a:gd name="T70" fmla="*/ 1021 w 1081"/>
              <a:gd name="T71" fmla="*/ 991 h 1301"/>
              <a:gd name="T72" fmla="*/ 1042 w 1081"/>
              <a:gd name="T73" fmla="*/ 998 h 1301"/>
              <a:gd name="T74" fmla="*/ 1069 w 1081"/>
              <a:gd name="T75" fmla="*/ 1017 h 1301"/>
              <a:gd name="T76" fmla="*/ 1081 w 1081"/>
              <a:gd name="T77" fmla="*/ 1028 h 1301"/>
              <a:gd name="T78" fmla="*/ 1062 w 1081"/>
              <a:gd name="T79" fmla="*/ 978 h 1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81" h="1301">
                <a:moveTo>
                  <a:pt x="1062" y="978"/>
                </a:moveTo>
                <a:lnTo>
                  <a:pt x="655" y="84"/>
                </a:lnTo>
                <a:lnTo>
                  <a:pt x="655" y="84"/>
                </a:lnTo>
                <a:lnTo>
                  <a:pt x="640" y="69"/>
                </a:lnTo>
                <a:lnTo>
                  <a:pt x="624" y="58"/>
                </a:lnTo>
                <a:lnTo>
                  <a:pt x="607" y="46"/>
                </a:lnTo>
                <a:lnTo>
                  <a:pt x="590" y="37"/>
                </a:lnTo>
                <a:lnTo>
                  <a:pt x="573" y="30"/>
                </a:lnTo>
                <a:lnTo>
                  <a:pt x="556" y="22"/>
                </a:lnTo>
                <a:lnTo>
                  <a:pt x="523" y="11"/>
                </a:lnTo>
                <a:lnTo>
                  <a:pt x="487" y="4"/>
                </a:lnTo>
                <a:lnTo>
                  <a:pt x="454" y="0"/>
                </a:lnTo>
                <a:lnTo>
                  <a:pt x="420" y="0"/>
                </a:lnTo>
                <a:lnTo>
                  <a:pt x="390" y="2"/>
                </a:lnTo>
                <a:lnTo>
                  <a:pt x="360" y="5"/>
                </a:lnTo>
                <a:lnTo>
                  <a:pt x="332" y="9"/>
                </a:lnTo>
                <a:lnTo>
                  <a:pt x="288" y="20"/>
                </a:lnTo>
                <a:lnTo>
                  <a:pt x="258" y="30"/>
                </a:lnTo>
                <a:lnTo>
                  <a:pt x="247" y="33"/>
                </a:lnTo>
                <a:lnTo>
                  <a:pt x="247" y="33"/>
                </a:lnTo>
                <a:lnTo>
                  <a:pt x="215" y="48"/>
                </a:lnTo>
                <a:lnTo>
                  <a:pt x="187" y="63"/>
                </a:lnTo>
                <a:lnTo>
                  <a:pt x="161" y="78"/>
                </a:lnTo>
                <a:lnTo>
                  <a:pt x="137" y="95"/>
                </a:lnTo>
                <a:lnTo>
                  <a:pt x="116" y="112"/>
                </a:lnTo>
                <a:lnTo>
                  <a:pt x="97" y="130"/>
                </a:lnTo>
                <a:lnTo>
                  <a:pt x="81" y="149"/>
                </a:lnTo>
                <a:lnTo>
                  <a:pt x="66" y="168"/>
                </a:lnTo>
                <a:lnTo>
                  <a:pt x="53" y="186"/>
                </a:lnTo>
                <a:lnTo>
                  <a:pt x="40" y="205"/>
                </a:lnTo>
                <a:lnTo>
                  <a:pt x="30" y="222"/>
                </a:lnTo>
                <a:lnTo>
                  <a:pt x="21" y="241"/>
                </a:lnTo>
                <a:lnTo>
                  <a:pt x="10" y="274"/>
                </a:lnTo>
                <a:lnTo>
                  <a:pt x="0" y="304"/>
                </a:lnTo>
                <a:lnTo>
                  <a:pt x="26" y="360"/>
                </a:lnTo>
                <a:lnTo>
                  <a:pt x="439" y="1261"/>
                </a:lnTo>
                <a:lnTo>
                  <a:pt x="439" y="1261"/>
                </a:lnTo>
                <a:lnTo>
                  <a:pt x="448" y="1282"/>
                </a:lnTo>
                <a:lnTo>
                  <a:pt x="461" y="1301"/>
                </a:lnTo>
                <a:lnTo>
                  <a:pt x="461" y="1301"/>
                </a:lnTo>
                <a:lnTo>
                  <a:pt x="459" y="1282"/>
                </a:lnTo>
                <a:lnTo>
                  <a:pt x="463" y="1259"/>
                </a:lnTo>
                <a:lnTo>
                  <a:pt x="463" y="1259"/>
                </a:lnTo>
                <a:lnTo>
                  <a:pt x="467" y="1243"/>
                </a:lnTo>
                <a:lnTo>
                  <a:pt x="472" y="1224"/>
                </a:lnTo>
                <a:lnTo>
                  <a:pt x="480" y="1205"/>
                </a:lnTo>
                <a:lnTo>
                  <a:pt x="489" y="1189"/>
                </a:lnTo>
                <a:lnTo>
                  <a:pt x="499" y="1170"/>
                </a:lnTo>
                <a:lnTo>
                  <a:pt x="510" y="1153"/>
                </a:lnTo>
                <a:lnTo>
                  <a:pt x="523" y="1136"/>
                </a:lnTo>
                <a:lnTo>
                  <a:pt x="538" y="1119"/>
                </a:lnTo>
                <a:lnTo>
                  <a:pt x="553" y="1103"/>
                </a:lnTo>
                <a:lnTo>
                  <a:pt x="569" y="1088"/>
                </a:lnTo>
                <a:lnTo>
                  <a:pt x="588" y="1073"/>
                </a:lnTo>
                <a:lnTo>
                  <a:pt x="609" y="1058"/>
                </a:lnTo>
                <a:lnTo>
                  <a:pt x="631" y="1045"/>
                </a:lnTo>
                <a:lnTo>
                  <a:pt x="653" y="1030"/>
                </a:lnTo>
                <a:lnTo>
                  <a:pt x="680" y="1019"/>
                </a:lnTo>
                <a:lnTo>
                  <a:pt x="706" y="1006"/>
                </a:lnTo>
                <a:lnTo>
                  <a:pt x="706" y="1006"/>
                </a:lnTo>
                <a:lnTo>
                  <a:pt x="734" y="994"/>
                </a:lnTo>
                <a:lnTo>
                  <a:pt x="762" y="985"/>
                </a:lnTo>
                <a:lnTo>
                  <a:pt x="788" y="978"/>
                </a:lnTo>
                <a:lnTo>
                  <a:pt x="812" y="972"/>
                </a:lnTo>
                <a:lnTo>
                  <a:pt x="834" y="966"/>
                </a:lnTo>
                <a:lnTo>
                  <a:pt x="855" y="965"/>
                </a:lnTo>
                <a:lnTo>
                  <a:pt x="875" y="963"/>
                </a:lnTo>
                <a:lnTo>
                  <a:pt x="894" y="963"/>
                </a:lnTo>
                <a:lnTo>
                  <a:pt x="930" y="965"/>
                </a:lnTo>
                <a:lnTo>
                  <a:pt x="963" y="972"/>
                </a:lnTo>
                <a:lnTo>
                  <a:pt x="993" y="981"/>
                </a:lnTo>
                <a:lnTo>
                  <a:pt x="1021" y="991"/>
                </a:lnTo>
                <a:lnTo>
                  <a:pt x="1021" y="991"/>
                </a:lnTo>
                <a:lnTo>
                  <a:pt x="1042" y="998"/>
                </a:lnTo>
                <a:lnTo>
                  <a:pt x="1056" y="1008"/>
                </a:lnTo>
                <a:lnTo>
                  <a:pt x="1069" y="1017"/>
                </a:lnTo>
                <a:lnTo>
                  <a:pt x="1081" y="1028"/>
                </a:lnTo>
                <a:lnTo>
                  <a:pt x="1081" y="1028"/>
                </a:lnTo>
                <a:lnTo>
                  <a:pt x="1073" y="1004"/>
                </a:lnTo>
                <a:lnTo>
                  <a:pt x="1062" y="978"/>
                </a:lnTo>
                <a:lnTo>
                  <a:pt x="1062" y="97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ïṥ1íḋê"/>
          <p:cNvSpPr>
            <a:spLocks/>
          </p:cNvSpPr>
          <p:nvPr/>
        </p:nvSpPr>
        <p:spPr bwMode="auto">
          <a:xfrm>
            <a:off x="6184238" y="2760998"/>
            <a:ext cx="407227" cy="291663"/>
          </a:xfrm>
          <a:custGeom>
            <a:avLst/>
            <a:gdLst>
              <a:gd name="T0" fmla="*/ 333 w 741"/>
              <a:gd name="T1" fmla="*/ 259 h 530"/>
              <a:gd name="T2" fmla="*/ 374 w 741"/>
              <a:gd name="T3" fmla="*/ 246 h 530"/>
              <a:gd name="T4" fmla="*/ 446 w 741"/>
              <a:gd name="T5" fmla="*/ 231 h 530"/>
              <a:gd name="T6" fmla="*/ 506 w 741"/>
              <a:gd name="T7" fmla="*/ 226 h 530"/>
              <a:gd name="T8" fmla="*/ 573 w 741"/>
              <a:gd name="T9" fmla="*/ 230 h 530"/>
              <a:gd name="T10" fmla="*/ 642 w 741"/>
              <a:gd name="T11" fmla="*/ 248 h 530"/>
              <a:gd name="T12" fmla="*/ 676 w 741"/>
              <a:gd name="T13" fmla="*/ 263 h 530"/>
              <a:gd name="T14" fmla="*/ 710 w 741"/>
              <a:gd name="T15" fmla="*/ 284 h 530"/>
              <a:gd name="T16" fmla="*/ 741 w 741"/>
              <a:gd name="T17" fmla="*/ 310 h 530"/>
              <a:gd name="T18" fmla="*/ 650 w 741"/>
              <a:gd name="T19" fmla="*/ 106 h 530"/>
              <a:gd name="T20" fmla="*/ 637 w 741"/>
              <a:gd name="T21" fmla="*/ 86 h 530"/>
              <a:gd name="T22" fmla="*/ 611 w 741"/>
              <a:gd name="T23" fmla="*/ 58 h 530"/>
              <a:gd name="T24" fmla="*/ 575 w 741"/>
              <a:gd name="T25" fmla="*/ 34 h 530"/>
              <a:gd name="T26" fmla="*/ 529 w 741"/>
              <a:gd name="T27" fmla="*/ 15 h 530"/>
              <a:gd name="T28" fmla="*/ 474 w 741"/>
              <a:gd name="T29" fmla="*/ 2 h 530"/>
              <a:gd name="T30" fmla="*/ 445 w 741"/>
              <a:gd name="T31" fmla="*/ 0 h 530"/>
              <a:gd name="T32" fmla="*/ 379 w 741"/>
              <a:gd name="T33" fmla="*/ 2 h 530"/>
              <a:gd name="T34" fmla="*/ 312 w 741"/>
              <a:gd name="T35" fmla="*/ 17 h 530"/>
              <a:gd name="T36" fmla="*/ 247 w 741"/>
              <a:gd name="T37" fmla="*/ 41 h 530"/>
              <a:gd name="T38" fmla="*/ 215 w 741"/>
              <a:gd name="T39" fmla="*/ 54 h 530"/>
              <a:gd name="T40" fmla="*/ 187 w 741"/>
              <a:gd name="T41" fmla="*/ 119 h 530"/>
              <a:gd name="T42" fmla="*/ 139 w 741"/>
              <a:gd name="T43" fmla="*/ 185 h 530"/>
              <a:gd name="T44" fmla="*/ 77 w 741"/>
              <a:gd name="T45" fmla="*/ 252 h 530"/>
              <a:gd name="T46" fmla="*/ 0 w 741"/>
              <a:gd name="T47" fmla="*/ 315 h 530"/>
              <a:gd name="T48" fmla="*/ 0 w 741"/>
              <a:gd name="T49" fmla="*/ 325 h 530"/>
              <a:gd name="T50" fmla="*/ 0 w 741"/>
              <a:gd name="T51" fmla="*/ 328 h 530"/>
              <a:gd name="T52" fmla="*/ 2 w 741"/>
              <a:gd name="T53" fmla="*/ 341 h 530"/>
              <a:gd name="T54" fmla="*/ 77 w 741"/>
              <a:gd name="T55" fmla="*/ 509 h 530"/>
              <a:gd name="T56" fmla="*/ 86 w 741"/>
              <a:gd name="T57" fmla="*/ 530 h 530"/>
              <a:gd name="T58" fmla="*/ 107 w 741"/>
              <a:gd name="T59" fmla="*/ 467 h 530"/>
              <a:gd name="T60" fmla="*/ 126 w 741"/>
              <a:gd name="T61" fmla="*/ 431 h 530"/>
              <a:gd name="T62" fmla="*/ 152 w 741"/>
              <a:gd name="T63" fmla="*/ 394 h 530"/>
              <a:gd name="T64" fmla="*/ 183 w 741"/>
              <a:gd name="T65" fmla="*/ 356 h 530"/>
              <a:gd name="T66" fmla="*/ 223 w 741"/>
              <a:gd name="T67" fmla="*/ 321 h 530"/>
              <a:gd name="T68" fmla="*/ 273 w 741"/>
              <a:gd name="T69" fmla="*/ 289 h 530"/>
              <a:gd name="T70" fmla="*/ 333 w 741"/>
              <a:gd name="T71" fmla="*/ 259 h 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41" h="530">
                <a:moveTo>
                  <a:pt x="333" y="259"/>
                </a:moveTo>
                <a:lnTo>
                  <a:pt x="333" y="259"/>
                </a:lnTo>
                <a:lnTo>
                  <a:pt x="344" y="256"/>
                </a:lnTo>
                <a:lnTo>
                  <a:pt x="374" y="246"/>
                </a:lnTo>
                <a:lnTo>
                  <a:pt x="418" y="235"/>
                </a:lnTo>
                <a:lnTo>
                  <a:pt x="446" y="231"/>
                </a:lnTo>
                <a:lnTo>
                  <a:pt x="476" y="228"/>
                </a:lnTo>
                <a:lnTo>
                  <a:pt x="506" y="226"/>
                </a:lnTo>
                <a:lnTo>
                  <a:pt x="540" y="226"/>
                </a:lnTo>
                <a:lnTo>
                  <a:pt x="573" y="230"/>
                </a:lnTo>
                <a:lnTo>
                  <a:pt x="609" y="237"/>
                </a:lnTo>
                <a:lnTo>
                  <a:pt x="642" y="248"/>
                </a:lnTo>
                <a:lnTo>
                  <a:pt x="659" y="256"/>
                </a:lnTo>
                <a:lnTo>
                  <a:pt x="676" y="263"/>
                </a:lnTo>
                <a:lnTo>
                  <a:pt x="693" y="272"/>
                </a:lnTo>
                <a:lnTo>
                  <a:pt x="710" y="284"/>
                </a:lnTo>
                <a:lnTo>
                  <a:pt x="726" y="295"/>
                </a:lnTo>
                <a:lnTo>
                  <a:pt x="741" y="310"/>
                </a:lnTo>
                <a:lnTo>
                  <a:pt x="650" y="106"/>
                </a:lnTo>
                <a:lnTo>
                  <a:pt x="650" y="106"/>
                </a:lnTo>
                <a:lnTo>
                  <a:pt x="637" y="86"/>
                </a:lnTo>
                <a:lnTo>
                  <a:pt x="637" y="86"/>
                </a:lnTo>
                <a:lnTo>
                  <a:pt x="626" y="71"/>
                </a:lnTo>
                <a:lnTo>
                  <a:pt x="611" y="58"/>
                </a:lnTo>
                <a:lnTo>
                  <a:pt x="594" y="45"/>
                </a:lnTo>
                <a:lnTo>
                  <a:pt x="575" y="34"/>
                </a:lnTo>
                <a:lnTo>
                  <a:pt x="553" y="24"/>
                </a:lnTo>
                <a:lnTo>
                  <a:pt x="529" y="15"/>
                </a:lnTo>
                <a:lnTo>
                  <a:pt x="502" y="9"/>
                </a:lnTo>
                <a:lnTo>
                  <a:pt x="474" y="2"/>
                </a:lnTo>
                <a:lnTo>
                  <a:pt x="474" y="2"/>
                </a:lnTo>
                <a:lnTo>
                  <a:pt x="445" y="0"/>
                </a:lnTo>
                <a:lnTo>
                  <a:pt x="413" y="0"/>
                </a:lnTo>
                <a:lnTo>
                  <a:pt x="379" y="2"/>
                </a:lnTo>
                <a:lnTo>
                  <a:pt x="346" y="9"/>
                </a:lnTo>
                <a:lnTo>
                  <a:pt x="312" y="17"/>
                </a:lnTo>
                <a:lnTo>
                  <a:pt x="280" y="28"/>
                </a:lnTo>
                <a:lnTo>
                  <a:pt x="247" y="41"/>
                </a:lnTo>
                <a:lnTo>
                  <a:pt x="215" y="54"/>
                </a:lnTo>
                <a:lnTo>
                  <a:pt x="215" y="54"/>
                </a:lnTo>
                <a:lnTo>
                  <a:pt x="204" y="86"/>
                </a:lnTo>
                <a:lnTo>
                  <a:pt x="187" y="119"/>
                </a:lnTo>
                <a:lnTo>
                  <a:pt x="165" y="153"/>
                </a:lnTo>
                <a:lnTo>
                  <a:pt x="139" y="185"/>
                </a:lnTo>
                <a:lnTo>
                  <a:pt x="111" y="218"/>
                </a:lnTo>
                <a:lnTo>
                  <a:pt x="77" y="252"/>
                </a:lnTo>
                <a:lnTo>
                  <a:pt x="40" y="284"/>
                </a:lnTo>
                <a:lnTo>
                  <a:pt x="0" y="315"/>
                </a:lnTo>
                <a:lnTo>
                  <a:pt x="0" y="315"/>
                </a:lnTo>
                <a:lnTo>
                  <a:pt x="0" y="325"/>
                </a:lnTo>
                <a:lnTo>
                  <a:pt x="0" y="325"/>
                </a:lnTo>
                <a:lnTo>
                  <a:pt x="0" y="328"/>
                </a:lnTo>
                <a:lnTo>
                  <a:pt x="0" y="328"/>
                </a:lnTo>
                <a:lnTo>
                  <a:pt x="2" y="341"/>
                </a:lnTo>
                <a:lnTo>
                  <a:pt x="6" y="355"/>
                </a:lnTo>
                <a:lnTo>
                  <a:pt x="77" y="509"/>
                </a:lnTo>
                <a:lnTo>
                  <a:pt x="86" y="530"/>
                </a:lnTo>
                <a:lnTo>
                  <a:pt x="86" y="530"/>
                </a:lnTo>
                <a:lnTo>
                  <a:pt x="96" y="500"/>
                </a:lnTo>
                <a:lnTo>
                  <a:pt x="107" y="467"/>
                </a:lnTo>
                <a:lnTo>
                  <a:pt x="116" y="448"/>
                </a:lnTo>
                <a:lnTo>
                  <a:pt x="126" y="431"/>
                </a:lnTo>
                <a:lnTo>
                  <a:pt x="139" y="412"/>
                </a:lnTo>
                <a:lnTo>
                  <a:pt x="152" y="394"/>
                </a:lnTo>
                <a:lnTo>
                  <a:pt x="167" y="375"/>
                </a:lnTo>
                <a:lnTo>
                  <a:pt x="183" y="356"/>
                </a:lnTo>
                <a:lnTo>
                  <a:pt x="202" y="338"/>
                </a:lnTo>
                <a:lnTo>
                  <a:pt x="223" y="321"/>
                </a:lnTo>
                <a:lnTo>
                  <a:pt x="247" y="304"/>
                </a:lnTo>
                <a:lnTo>
                  <a:pt x="273" y="289"/>
                </a:lnTo>
                <a:lnTo>
                  <a:pt x="301" y="274"/>
                </a:lnTo>
                <a:lnTo>
                  <a:pt x="333" y="259"/>
                </a:lnTo>
                <a:lnTo>
                  <a:pt x="333" y="2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îşḻíḍè"/>
          <p:cNvSpPr>
            <a:spLocks/>
          </p:cNvSpPr>
          <p:nvPr/>
        </p:nvSpPr>
        <p:spPr bwMode="auto">
          <a:xfrm>
            <a:off x="6160025" y="2737884"/>
            <a:ext cx="499679" cy="384114"/>
          </a:xfrm>
          <a:custGeom>
            <a:avLst/>
            <a:gdLst>
              <a:gd name="T0" fmla="*/ 9 w 906"/>
              <a:gd name="T1" fmla="*/ 412 h 698"/>
              <a:gd name="T2" fmla="*/ 1 w 906"/>
              <a:gd name="T3" fmla="*/ 371 h 698"/>
              <a:gd name="T4" fmla="*/ 0 w 906"/>
              <a:gd name="T5" fmla="*/ 338 h 698"/>
              <a:gd name="T6" fmla="*/ 56 w 906"/>
              <a:gd name="T7" fmla="*/ 295 h 698"/>
              <a:gd name="T8" fmla="*/ 147 w 906"/>
              <a:gd name="T9" fmla="*/ 203 h 698"/>
              <a:gd name="T10" fmla="*/ 207 w 906"/>
              <a:gd name="T11" fmla="*/ 114 h 698"/>
              <a:gd name="T12" fmla="*/ 240 w 906"/>
              <a:gd name="T13" fmla="*/ 60 h 698"/>
              <a:gd name="T14" fmla="*/ 300 w 906"/>
              <a:gd name="T15" fmla="*/ 34 h 698"/>
              <a:gd name="T16" fmla="*/ 390 w 906"/>
              <a:gd name="T17" fmla="*/ 9 h 698"/>
              <a:gd name="T18" fmla="*/ 472 w 906"/>
              <a:gd name="T19" fmla="*/ 0 h 698"/>
              <a:gd name="T20" fmla="*/ 522 w 906"/>
              <a:gd name="T21" fmla="*/ 6 h 698"/>
              <a:gd name="T22" fmla="*/ 585 w 906"/>
              <a:gd name="T23" fmla="*/ 21 h 698"/>
              <a:gd name="T24" fmla="*/ 662 w 906"/>
              <a:gd name="T25" fmla="*/ 56 h 698"/>
              <a:gd name="T26" fmla="*/ 714 w 906"/>
              <a:gd name="T27" fmla="*/ 106 h 698"/>
              <a:gd name="T28" fmla="*/ 729 w 906"/>
              <a:gd name="T29" fmla="*/ 133 h 698"/>
              <a:gd name="T30" fmla="*/ 755 w 906"/>
              <a:gd name="T31" fmla="*/ 383 h 698"/>
              <a:gd name="T32" fmla="*/ 690 w 906"/>
              <a:gd name="T33" fmla="*/ 338 h 698"/>
              <a:gd name="T34" fmla="*/ 613 w 906"/>
              <a:gd name="T35" fmla="*/ 315 h 698"/>
              <a:gd name="T36" fmla="*/ 556 w 906"/>
              <a:gd name="T37" fmla="*/ 310 h 698"/>
              <a:gd name="T38" fmla="*/ 464 w 906"/>
              <a:gd name="T39" fmla="*/ 319 h 698"/>
              <a:gd name="T40" fmla="*/ 391 w 906"/>
              <a:gd name="T41" fmla="*/ 342 h 698"/>
              <a:gd name="T42" fmla="*/ 335 w 906"/>
              <a:gd name="T43" fmla="*/ 368 h 698"/>
              <a:gd name="T44" fmla="*/ 272 w 906"/>
              <a:gd name="T45" fmla="*/ 412 h 698"/>
              <a:gd name="T46" fmla="*/ 225 w 906"/>
              <a:gd name="T47" fmla="*/ 463 h 698"/>
              <a:gd name="T48" fmla="*/ 188 w 906"/>
              <a:gd name="T49" fmla="*/ 526 h 698"/>
              <a:gd name="T50" fmla="*/ 141 w 906"/>
              <a:gd name="T51" fmla="*/ 698 h 698"/>
              <a:gd name="T52" fmla="*/ 125 w 906"/>
              <a:gd name="T53" fmla="*/ 467 h 698"/>
              <a:gd name="T54" fmla="*/ 182 w 906"/>
              <a:gd name="T55" fmla="*/ 384 h 698"/>
              <a:gd name="T56" fmla="*/ 274 w 906"/>
              <a:gd name="T57" fmla="*/ 308 h 698"/>
              <a:gd name="T58" fmla="*/ 360 w 906"/>
              <a:gd name="T59" fmla="*/ 265 h 698"/>
              <a:gd name="T60" fmla="*/ 418 w 906"/>
              <a:gd name="T61" fmla="*/ 246 h 698"/>
              <a:gd name="T62" fmla="*/ 516 w 906"/>
              <a:gd name="T63" fmla="*/ 230 h 698"/>
              <a:gd name="T64" fmla="*/ 591 w 906"/>
              <a:gd name="T65" fmla="*/ 230 h 698"/>
              <a:gd name="T66" fmla="*/ 692 w 906"/>
              <a:gd name="T67" fmla="*/ 250 h 698"/>
              <a:gd name="T68" fmla="*/ 645 w 906"/>
              <a:gd name="T69" fmla="*/ 153 h 698"/>
              <a:gd name="T70" fmla="*/ 625 w 906"/>
              <a:gd name="T71" fmla="*/ 131 h 698"/>
              <a:gd name="T72" fmla="*/ 576 w 906"/>
              <a:gd name="T73" fmla="*/ 105 h 698"/>
              <a:gd name="T74" fmla="*/ 509 w 906"/>
              <a:gd name="T75" fmla="*/ 86 h 698"/>
              <a:gd name="T76" fmla="*/ 462 w 906"/>
              <a:gd name="T77" fmla="*/ 84 h 698"/>
              <a:gd name="T78" fmla="*/ 380 w 906"/>
              <a:gd name="T79" fmla="*/ 95 h 698"/>
              <a:gd name="T80" fmla="*/ 291 w 906"/>
              <a:gd name="T81" fmla="*/ 127 h 698"/>
              <a:gd name="T82" fmla="*/ 259 w 906"/>
              <a:gd name="T83" fmla="*/ 190 h 698"/>
              <a:gd name="T84" fmla="*/ 186 w 906"/>
              <a:gd name="T85" fmla="*/ 286 h 698"/>
              <a:gd name="T86" fmla="*/ 85 w 906"/>
              <a:gd name="T87" fmla="*/ 377 h 698"/>
              <a:gd name="T88" fmla="*/ 87 w 906"/>
              <a:gd name="T89" fmla="*/ 383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06" h="698">
                <a:moveTo>
                  <a:pt x="141" y="698"/>
                </a:moveTo>
                <a:lnTo>
                  <a:pt x="9" y="412"/>
                </a:lnTo>
                <a:lnTo>
                  <a:pt x="9" y="412"/>
                </a:lnTo>
                <a:lnTo>
                  <a:pt x="5" y="394"/>
                </a:lnTo>
                <a:lnTo>
                  <a:pt x="1" y="375"/>
                </a:lnTo>
                <a:lnTo>
                  <a:pt x="1" y="371"/>
                </a:lnTo>
                <a:lnTo>
                  <a:pt x="1" y="371"/>
                </a:lnTo>
                <a:lnTo>
                  <a:pt x="0" y="358"/>
                </a:lnTo>
                <a:lnTo>
                  <a:pt x="0" y="338"/>
                </a:lnTo>
                <a:lnTo>
                  <a:pt x="16" y="325"/>
                </a:lnTo>
                <a:lnTo>
                  <a:pt x="16" y="325"/>
                </a:lnTo>
                <a:lnTo>
                  <a:pt x="56" y="295"/>
                </a:lnTo>
                <a:lnTo>
                  <a:pt x="89" y="265"/>
                </a:lnTo>
                <a:lnTo>
                  <a:pt x="121" y="235"/>
                </a:lnTo>
                <a:lnTo>
                  <a:pt x="147" y="203"/>
                </a:lnTo>
                <a:lnTo>
                  <a:pt x="171" y="174"/>
                </a:lnTo>
                <a:lnTo>
                  <a:pt x="192" y="144"/>
                </a:lnTo>
                <a:lnTo>
                  <a:pt x="207" y="114"/>
                </a:lnTo>
                <a:lnTo>
                  <a:pt x="218" y="84"/>
                </a:lnTo>
                <a:lnTo>
                  <a:pt x="223" y="67"/>
                </a:lnTo>
                <a:lnTo>
                  <a:pt x="240" y="60"/>
                </a:lnTo>
                <a:lnTo>
                  <a:pt x="240" y="60"/>
                </a:lnTo>
                <a:lnTo>
                  <a:pt x="270" y="47"/>
                </a:lnTo>
                <a:lnTo>
                  <a:pt x="300" y="34"/>
                </a:lnTo>
                <a:lnTo>
                  <a:pt x="330" y="24"/>
                </a:lnTo>
                <a:lnTo>
                  <a:pt x="360" y="17"/>
                </a:lnTo>
                <a:lnTo>
                  <a:pt x="390" y="9"/>
                </a:lnTo>
                <a:lnTo>
                  <a:pt x="418" y="4"/>
                </a:lnTo>
                <a:lnTo>
                  <a:pt x="446" y="2"/>
                </a:lnTo>
                <a:lnTo>
                  <a:pt x="472" y="0"/>
                </a:lnTo>
                <a:lnTo>
                  <a:pt x="472" y="0"/>
                </a:lnTo>
                <a:lnTo>
                  <a:pt x="498" y="2"/>
                </a:lnTo>
                <a:lnTo>
                  <a:pt x="522" y="6"/>
                </a:lnTo>
                <a:lnTo>
                  <a:pt x="522" y="6"/>
                </a:lnTo>
                <a:lnTo>
                  <a:pt x="556" y="11"/>
                </a:lnTo>
                <a:lnTo>
                  <a:pt x="585" y="21"/>
                </a:lnTo>
                <a:lnTo>
                  <a:pt x="613" y="30"/>
                </a:lnTo>
                <a:lnTo>
                  <a:pt x="640" y="43"/>
                </a:lnTo>
                <a:lnTo>
                  <a:pt x="662" y="56"/>
                </a:lnTo>
                <a:lnTo>
                  <a:pt x="681" y="71"/>
                </a:lnTo>
                <a:lnTo>
                  <a:pt x="699" y="88"/>
                </a:lnTo>
                <a:lnTo>
                  <a:pt x="714" y="106"/>
                </a:lnTo>
                <a:lnTo>
                  <a:pt x="714" y="106"/>
                </a:lnTo>
                <a:lnTo>
                  <a:pt x="722" y="119"/>
                </a:lnTo>
                <a:lnTo>
                  <a:pt x="729" y="133"/>
                </a:lnTo>
                <a:lnTo>
                  <a:pt x="906" y="523"/>
                </a:lnTo>
                <a:lnTo>
                  <a:pt x="755" y="383"/>
                </a:lnTo>
                <a:lnTo>
                  <a:pt x="755" y="383"/>
                </a:lnTo>
                <a:lnTo>
                  <a:pt x="735" y="366"/>
                </a:lnTo>
                <a:lnTo>
                  <a:pt x="714" y="351"/>
                </a:lnTo>
                <a:lnTo>
                  <a:pt x="690" y="338"/>
                </a:lnTo>
                <a:lnTo>
                  <a:pt x="666" y="328"/>
                </a:lnTo>
                <a:lnTo>
                  <a:pt x="640" y="321"/>
                </a:lnTo>
                <a:lnTo>
                  <a:pt x="613" y="315"/>
                </a:lnTo>
                <a:lnTo>
                  <a:pt x="585" y="312"/>
                </a:lnTo>
                <a:lnTo>
                  <a:pt x="556" y="310"/>
                </a:lnTo>
                <a:lnTo>
                  <a:pt x="556" y="310"/>
                </a:lnTo>
                <a:lnTo>
                  <a:pt x="522" y="312"/>
                </a:lnTo>
                <a:lnTo>
                  <a:pt x="492" y="315"/>
                </a:lnTo>
                <a:lnTo>
                  <a:pt x="464" y="319"/>
                </a:lnTo>
                <a:lnTo>
                  <a:pt x="440" y="325"/>
                </a:lnTo>
                <a:lnTo>
                  <a:pt x="404" y="336"/>
                </a:lnTo>
                <a:lnTo>
                  <a:pt x="391" y="342"/>
                </a:lnTo>
                <a:lnTo>
                  <a:pt x="391" y="342"/>
                </a:lnTo>
                <a:lnTo>
                  <a:pt x="362" y="353"/>
                </a:lnTo>
                <a:lnTo>
                  <a:pt x="335" y="368"/>
                </a:lnTo>
                <a:lnTo>
                  <a:pt x="313" y="381"/>
                </a:lnTo>
                <a:lnTo>
                  <a:pt x="291" y="398"/>
                </a:lnTo>
                <a:lnTo>
                  <a:pt x="272" y="412"/>
                </a:lnTo>
                <a:lnTo>
                  <a:pt x="255" y="429"/>
                </a:lnTo>
                <a:lnTo>
                  <a:pt x="238" y="446"/>
                </a:lnTo>
                <a:lnTo>
                  <a:pt x="225" y="463"/>
                </a:lnTo>
                <a:lnTo>
                  <a:pt x="214" y="478"/>
                </a:lnTo>
                <a:lnTo>
                  <a:pt x="203" y="495"/>
                </a:lnTo>
                <a:lnTo>
                  <a:pt x="188" y="526"/>
                </a:lnTo>
                <a:lnTo>
                  <a:pt x="175" y="556"/>
                </a:lnTo>
                <a:lnTo>
                  <a:pt x="169" y="582"/>
                </a:lnTo>
                <a:lnTo>
                  <a:pt x="141" y="698"/>
                </a:lnTo>
                <a:close/>
                <a:moveTo>
                  <a:pt x="87" y="383"/>
                </a:moveTo>
                <a:lnTo>
                  <a:pt x="125" y="467"/>
                </a:lnTo>
                <a:lnTo>
                  <a:pt x="125" y="467"/>
                </a:lnTo>
                <a:lnTo>
                  <a:pt x="141" y="439"/>
                </a:lnTo>
                <a:lnTo>
                  <a:pt x="160" y="412"/>
                </a:lnTo>
                <a:lnTo>
                  <a:pt x="182" y="384"/>
                </a:lnTo>
                <a:lnTo>
                  <a:pt x="209" y="358"/>
                </a:lnTo>
                <a:lnTo>
                  <a:pt x="238" y="332"/>
                </a:lnTo>
                <a:lnTo>
                  <a:pt x="274" y="308"/>
                </a:lnTo>
                <a:lnTo>
                  <a:pt x="315" y="286"/>
                </a:lnTo>
                <a:lnTo>
                  <a:pt x="335" y="274"/>
                </a:lnTo>
                <a:lnTo>
                  <a:pt x="360" y="265"/>
                </a:lnTo>
                <a:lnTo>
                  <a:pt x="360" y="265"/>
                </a:lnTo>
                <a:lnTo>
                  <a:pt x="376" y="258"/>
                </a:lnTo>
                <a:lnTo>
                  <a:pt x="418" y="246"/>
                </a:lnTo>
                <a:lnTo>
                  <a:pt x="447" y="239"/>
                </a:lnTo>
                <a:lnTo>
                  <a:pt x="479" y="233"/>
                </a:lnTo>
                <a:lnTo>
                  <a:pt x="516" y="230"/>
                </a:lnTo>
                <a:lnTo>
                  <a:pt x="556" y="228"/>
                </a:lnTo>
                <a:lnTo>
                  <a:pt x="556" y="228"/>
                </a:lnTo>
                <a:lnTo>
                  <a:pt x="591" y="230"/>
                </a:lnTo>
                <a:lnTo>
                  <a:pt x="627" y="233"/>
                </a:lnTo>
                <a:lnTo>
                  <a:pt x="660" y="239"/>
                </a:lnTo>
                <a:lnTo>
                  <a:pt x="692" y="250"/>
                </a:lnTo>
                <a:lnTo>
                  <a:pt x="655" y="166"/>
                </a:lnTo>
                <a:lnTo>
                  <a:pt x="655" y="166"/>
                </a:lnTo>
                <a:lnTo>
                  <a:pt x="645" y="153"/>
                </a:lnTo>
                <a:lnTo>
                  <a:pt x="645" y="153"/>
                </a:lnTo>
                <a:lnTo>
                  <a:pt x="636" y="142"/>
                </a:lnTo>
                <a:lnTo>
                  <a:pt x="625" y="131"/>
                </a:lnTo>
                <a:lnTo>
                  <a:pt x="610" y="121"/>
                </a:lnTo>
                <a:lnTo>
                  <a:pt x="595" y="112"/>
                </a:lnTo>
                <a:lnTo>
                  <a:pt x="576" y="105"/>
                </a:lnTo>
                <a:lnTo>
                  <a:pt x="556" y="97"/>
                </a:lnTo>
                <a:lnTo>
                  <a:pt x="533" y="91"/>
                </a:lnTo>
                <a:lnTo>
                  <a:pt x="509" y="86"/>
                </a:lnTo>
                <a:lnTo>
                  <a:pt x="509" y="86"/>
                </a:lnTo>
                <a:lnTo>
                  <a:pt x="487" y="84"/>
                </a:lnTo>
                <a:lnTo>
                  <a:pt x="462" y="84"/>
                </a:lnTo>
                <a:lnTo>
                  <a:pt x="436" y="86"/>
                </a:lnTo>
                <a:lnTo>
                  <a:pt x="408" y="90"/>
                </a:lnTo>
                <a:lnTo>
                  <a:pt x="380" y="95"/>
                </a:lnTo>
                <a:lnTo>
                  <a:pt x="350" y="105"/>
                </a:lnTo>
                <a:lnTo>
                  <a:pt x="321" y="116"/>
                </a:lnTo>
                <a:lnTo>
                  <a:pt x="291" y="127"/>
                </a:lnTo>
                <a:lnTo>
                  <a:pt x="291" y="127"/>
                </a:lnTo>
                <a:lnTo>
                  <a:pt x="278" y="159"/>
                </a:lnTo>
                <a:lnTo>
                  <a:pt x="259" y="190"/>
                </a:lnTo>
                <a:lnTo>
                  <a:pt x="238" y="222"/>
                </a:lnTo>
                <a:lnTo>
                  <a:pt x="214" y="254"/>
                </a:lnTo>
                <a:lnTo>
                  <a:pt x="186" y="286"/>
                </a:lnTo>
                <a:lnTo>
                  <a:pt x="156" y="315"/>
                </a:lnTo>
                <a:lnTo>
                  <a:pt x="123" y="347"/>
                </a:lnTo>
                <a:lnTo>
                  <a:pt x="85" y="377"/>
                </a:lnTo>
                <a:lnTo>
                  <a:pt x="85" y="377"/>
                </a:lnTo>
                <a:lnTo>
                  <a:pt x="87" y="383"/>
                </a:lnTo>
                <a:lnTo>
                  <a:pt x="87" y="3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ïṡľîḓé"/>
          <p:cNvSpPr>
            <a:spLocks/>
          </p:cNvSpPr>
          <p:nvPr/>
        </p:nvSpPr>
        <p:spPr bwMode="auto">
          <a:xfrm>
            <a:off x="5471041" y="2281130"/>
            <a:ext cx="834265" cy="1732366"/>
          </a:xfrm>
          <a:custGeom>
            <a:avLst/>
            <a:gdLst>
              <a:gd name="T0" fmla="*/ 1373 w 1515"/>
              <a:gd name="T1" fmla="*/ 1119 h 3148"/>
              <a:gd name="T2" fmla="*/ 1485 w 1515"/>
              <a:gd name="T3" fmla="*/ 985 h 3148"/>
              <a:gd name="T4" fmla="*/ 1515 w 1515"/>
              <a:gd name="T5" fmla="*/ 895 h 3148"/>
              <a:gd name="T6" fmla="*/ 1490 w 1515"/>
              <a:gd name="T7" fmla="*/ 826 h 3148"/>
              <a:gd name="T8" fmla="*/ 1447 w 1515"/>
              <a:gd name="T9" fmla="*/ 795 h 3148"/>
              <a:gd name="T10" fmla="*/ 1392 w 1515"/>
              <a:gd name="T11" fmla="*/ 789 h 3148"/>
              <a:gd name="T12" fmla="*/ 1231 w 1515"/>
              <a:gd name="T13" fmla="*/ 866 h 3148"/>
              <a:gd name="T14" fmla="*/ 1030 w 1515"/>
              <a:gd name="T15" fmla="*/ 970 h 3148"/>
              <a:gd name="T16" fmla="*/ 1104 w 1515"/>
              <a:gd name="T17" fmla="*/ 892 h 3148"/>
              <a:gd name="T18" fmla="*/ 1173 w 1515"/>
              <a:gd name="T19" fmla="*/ 776 h 3148"/>
              <a:gd name="T20" fmla="*/ 1207 w 1515"/>
              <a:gd name="T21" fmla="*/ 643 h 3148"/>
              <a:gd name="T22" fmla="*/ 1207 w 1515"/>
              <a:gd name="T23" fmla="*/ 528 h 3148"/>
              <a:gd name="T24" fmla="*/ 1173 w 1515"/>
              <a:gd name="T25" fmla="*/ 390 h 3148"/>
              <a:gd name="T26" fmla="*/ 1108 w 1515"/>
              <a:gd name="T27" fmla="*/ 265 h 3148"/>
              <a:gd name="T28" fmla="*/ 1015 w 1515"/>
              <a:gd name="T29" fmla="*/ 156 h 3148"/>
              <a:gd name="T30" fmla="*/ 899 w 1515"/>
              <a:gd name="T31" fmla="*/ 74 h 3148"/>
              <a:gd name="T32" fmla="*/ 768 w 1515"/>
              <a:gd name="T33" fmla="*/ 18 h 3148"/>
              <a:gd name="T34" fmla="*/ 626 w 1515"/>
              <a:gd name="T35" fmla="*/ 0 h 3148"/>
              <a:gd name="T36" fmla="*/ 515 w 1515"/>
              <a:gd name="T37" fmla="*/ 11 h 3148"/>
              <a:gd name="T38" fmla="*/ 386 w 1515"/>
              <a:gd name="T39" fmla="*/ 54 h 3148"/>
              <a:gd name="T40" fmla="*/ 272 w 1515"/>
              <a:gd name="T41" fmla="*/ 127 h 3148"/>
              <a:gd name="T42" fmla="*/ 181 w 1515"/>
              <a:gd name="T43" fmla="*/ 224 h 3148"/>
              <a:gd name="T44" fmla="*/ 113 w 1515"/>
              <a:gd name="T45" fmla="*/ 339 h 3148"/>
              <a:gd name="T46" fmla="*/ 76 w 1515"/>
              <a:gd name="T47" fmla="*/ 472 h 3148"/>
              <a:gd name="T48" fmla="*/ 70 w 1515"/>
              <a:gd name="T49" fmla="*/ 599 h 3148"/>
              <a:gd name="T50" fmla="*/ 123 w 1515"/>
              <a:gd name="T51" fmla="*/ 795 h 3148"/>
              <a:gd name="T52" fmla="*/ 235 w 1515"/>
              <a:gd name="T53" fmla="*/ 953 h 3148"/>
              <a:gd name="T54" fmla="*/ 397 w 1515"/>
              <a:gd name="T55" fmla="*/ 1065 h 3148"/>
              <a:gd name="T56" fmla="*/ 268 w 1515"/>
              <a:gd name="T57" fmla="*/ 1164 h 3148"/>
              <a:gd name="T58" fmla="*/ 130 w 1515"/>
              <a:gd name="T59" fmla="*/ 1334 h 3148"/>
              <a:gd name="T60" fmla="*/ 59 w 1515"/>
              <a:gd name="T61" fmla="*/ 1483 h 3148"/>
              <a:gd name="T62" fmla="*/ 13 w 1515"/>
              <a:gd name="T63" fmla="*/ 1670 h 3148"/>
              <a:gd name="T64" fmla="*/ 1 w 1515"/>
              <a:gd name="T65" fmla="*/ 1894 h 3148"/>
              <a:gd name="T66" fmla="*/ 18 w 1515"/>
              <a:gd name="T67" fmla="*/ 2064 h 3148"/>
              <a:gd name="T68" fmla="*/ 93 w 1515"/>
              <a:gd name="T69" fmla="*/ 2413 h 3148"/>
              <a:gd name="T70" fmla="*/ 285 w 1515"/>
              <a:gd name="T71" fmla="*/ 2982 h 3148"/>
              <a:gd name="T72" fmla="*/ 356 w 1515"/>
              <a:gd name="T73" fmla="*/ 3133 h 3148"/>
              <a:gd name="T74" fmla="*/ 436 w 1515"/>
              <a:gd name="T75" fmla="*/ 3148 h 3148"/>
              <a:gd name="T76" fmla="*/ 638 w 1515"/>
              <a:gd name="T77" fmla="*/ 3131 h 3148"/>
              <a:gd name="T78" fmla="*/ 779 w 1515"/>
              <a:gd name="T79" fmla="*/ 3099 h 3148"/>
              <a:gd name="T80" fmla="*/ 871 w 1515"/>
              <a:gd name="T81" fmla="*/ 3053 h 3148"/>
              <a:gd name="T82" fmla="*/ 914 w 1515"/>
              <a:gd name="T83" fmla="*/ 2999 h 3148"/>
              <a:gd name="T84" fmla="*/ 919 w 1515"/>
              <a:gd name="T85" fmla="*/ 2939 h 3148"/>
              <a:gd name="T86" fmla="*/ 867 w 1515"/>
              <a:gd name="T87" fmla="*/ 2834 h 3148"/>
              <a:gd name="T88" fmla="*/ 813 w 1515"/>
              <a:gd name="T89" fmla="*/ 2784 h 3148"/>
              <a:gd name="T90" fmla="*/ 716 w 1515"/>
              <a:gd name="T91" fmla="*/ 2752 h 3148"/>
              <a:gd name="T92" fmla="*/ 597 w 1515"/>
              <a:gd name="T93" fmla="*/ 2762 h 3148"/>
              <a:gd name="T94" fmla="*/ 735 w 1515"/>
              <a:gd name="T95" fmla="*/ 2605 h 3148"/>
              <a:gd name="T96" fmla="*/ 835 w 1515"/>
              <a:gd name="T97" fmla="*/ 2429 h 3148"/>
              <a:gd name="T98" fmla="*/ 847 w 1515"/>
              <a:gd name="T99" fmla="*/ 2349 h 3148"/>
              <a:gd name="T100" fmla="*/ 807 w 1515"/>
              <a:gd name="T101" fmla="*/ 2220 h 3148"/>
              <a:gd name="T102" fmla="*/ 630 w 1515"/>
              <a:gd name="T103" fmla="*/ 1890 h 3148"/>
              <a:gd name="T104" fmla="*/ 679 w 1515"/>
              <a:gd name="T105" fmla="*/ 1660 h 3148"/>
              <a:gd name="T106" fmla="*/ 761 w 1515"/>
              <a:gd name="T107" fmla="*/ 1448 h 3148"/>
              <a:gd name="T108" fmla="*/ 977 w 1515"/>
              <a:gd name="T109" fmla="*/ 1343 h 3148"/>
              <a:gd name="T110" fmla="*/ 1231 w 1515"/>
              <a:gd name="T111" fmla="*/ 1228 h 3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15" h="3148">
                <a:moveTo>
                  <a:pt x="1304" y="1179"/>
                </a:moveTo>
                <a:lnTo>
                  <a:pt x="1304" y="1179"/>
                </a:lnTo>
                <a:lnTo>
                  <a:pt x="1317" y="1168"/>
                </a:lnTo>
                <a:lnTo>
                  <a:pt x="1352" y="1140"/>
                </a:lnTo>
                <a:lnTo>
                  <a:pt x="1373" y="1119"/>
                </a:lnTo>
                <a:lnTo>
                  <a:pt x="1397" y="1097"/>
                </a:lnTo>
                <a:lnTo>
                  <a:pt x="1421" y="1071"/>
                </a:lnTo>
                <a:lnTo>
                  <a:pt x="1444" y="1045"/>
                </a:lnTo>
                <a:lnTo>
                  <a:pt x="1466" y="1015"/>
                </a:lnTo>
                <a:lnTo>
                  <a:pt x="1485" y="985"/>
                </a:lnTo>
                <a:lnTo>
                  <a:pt x="1500" y="955"/>
                </a:lnTo>
                <a:lnTo>
                  <a:pt x="1505" y="940"/>
                </a:lnTo>
                <a:lnTo>
                  <a:pt x="1511" y="925"/>
                </a:lnTo>
                <a:lnTo>
                  <a:pt x="1513" y="910"/>
                </a:lnTo>
                <a:lnTo>
                  <a:pt x="1515" y="895"/>
                </a:lnTo>
                <a:lnTo>
                  <a:pt x="1515" y="880"/>
                </a:lnTo>
                <a:lnTo>
                  <a:pt x="1511" y="867"/>
                </a:lnTo>
                <a:lnTo>
                  <a:pt x="1507" y="852"/>
                </a:lnTo>
                <a:lnTo>
                  <a:pt x="1500" y="839"/>
                </a:lnTo>
                <a:lnTo>
                  <a:pt x="1490" y="826"/>
                </a:lnTo>
                <a:lnTo>
                  <a:pt x="1477" y="815"/>
                </a:lnTo>
                <a:lnTo>
                  <a:pt x="1477" y="815"/>
                </a:lnTo>
                <a:lnTo>
                  <a:pt x="1468" y="806"/>
                </a:lnTo>
                <a:lnTo>
                  <a:pt x="1457" y="800"/>
                </a:lnTo>
                <a:lnTo>
                  <a:pt x="1447" y="795"/>
                </a:lnTo>
                <a:lnTo>
                  <a:pt x="1436" y="791"/>
                </a:lnTo>
                <a:lnTo>
                  <a:pt x="1425" y="789"/>
                </a:lnTo>
                <a:lnTo>
                  <a:pt x="1414" y="787"/>
                </a:lnTo>
                <a:lnTo>
                  <a:pt x="1403" y="787"/>
                </a:lnTo>
                <a:lnTo>
                  <a:pt x="1392" y="789"/>
                </a:lnTo>
                <a:lnTo>
                  <a:pt x="1367" y="795"/>
                </a:lnTo>
                <a:lnTo>
                  <a:pt x="1341" y="804"/>
                </a:lnTo>
                <a:lnTo>
                  <a:pt x="1315" y="815"/>
                </a:lnTo>
                <a:lnTo>
                  <a:pt x="1289" y="830"/>
                </a:lnTo>
                <a:lnTo>
                  <a:pt x="1231" y="866"/>
                </a:lnTo>
                <a:lnTo>
                  <a:pt x="1168" y="903"/>
                </a:lnTo>
                <a:lnTo>
                  <a:pt x="1136" y="921"/>
                </a:lnTo>
                <a:lnTo>
                  <a:pt x="1102" y="940"/>
                </a:lnTo>
                <a:lnTo>
                  <a:pt x="1067" y="955"/>
                </a:lnTo>
                <a:lnTo>
                  <a:pt x="1030" y="970"/>
                </a:lnTo>
                <a:lnTo>
                  <a:pt x="1030" y="970"/>
                </a:lnTo>
                <a:lnTo>
                  <a:pt x="1050" y="951"/>
                </a:lnTo>
                <a:lnTo>
                  <a:pt x="1069" y="933"/>
                </a:lnTo>
                <a:lnTo>
                  <a:pt x="1087" y="912"/>
                </a:lnTo>
                <a:lnTo>
                  <a:pt x="1104" y="892"/>
                </a:lnTo>
                <a:lnTo>
                  <a:pt x="1121" y="871"/>
                </a:lnTo>
                <a:lnTo>
                  <a:pt x="1136" y="849"/>
                </a:lnTo>
                <a:lnTo>
                  <a:pt x="1149" y="824"/>
                </a:lnTo>
                <a:lnTo>
                  <a:pt x="1162" y="800"/>
                </a:lnTo>
                <a:lnTo>
                  <a:pt x="1173" y="776"/>
                </a:lnTo>
                <a:lnTo>
                  <a:pt x="1183" y="752"/>
                </a:lnTo>
                <a:lnTo>
                  <a:pt x="1192" y="726"/>
                </a:lnTo>
                <a:lnTo>
                  <a:pt x="1197" y="698"/>
                </a:lnTo>
                <a:lnTo>
                  <a:pt x="1203" y="671"/>
                </a:lnTo>
                <a:lnTo>
                  <a:pt x="1207" y="643"/>
                </a:lnTo>
                <a:lnTo>
                  <a:pt x="1211" y="615"/>
                </a:lnTo>
                <a:lnTo>
                  <a:pt x="1211" y="586"/>
                </a:lnTo>
                <a:lnTo>
                  <a:pt x="1211" y="586"/>
                </a:lnTo>
                <a:lnTo>
                  <a:pt x="1211" y="558"/>
                </a:lnTo>
                <a:lnTo>
                  <a:pt x="1207" y="528"/>
                </a:lnTo>
                <a:lnTo>
                  <a:pt x="1203" y="500"/>
                </a:lnTo>
                <a:lnTo>
                  <a:pt x="1197" y="472"/>
                </a:lnTo>
                <a:lnTo>
                  <a:pt x="1192" y="444"/>
                </a:lnTo>
                <a:lnTo>
                  <a:pt x="1183" y="418"/>
                </a:lnTo>
                <a:lnTo>
                  <a:pt x="1173" y="390"/>
                </a:lnTo>
                <a:lnTo>
                  <a:pt x="1162" y="364"/>
                </a:lnTo>
                <a:lnTo>
                  <a:pt x="1151" y="339"/>
                </a:lnTo>
                <a:lnTo>
                  <a:pt x="1138" y="313"/>
                </a:lnTo>
                <a:lnTo>
                  <a:pt x="1123" y="289"/>
                </a:lnTo>
                <a:lnTo>
                  <a:pt x="1108" y="265"/>
                </a:lnTo>
                <a:lnTo>
                  <a:pt x="1091" y="242"/>
                </a:lnTo>
                <a:lnTo>
                  <a:pt x="1072" y="220"/>
                </a:lnTo>
                <a:lnTo>
                  <a:pt x="1054" y="197"/>
                </a:lnTo>
                <a:lnTo>
                  <a:pt x="1035" y="177"/>
                </a:lnTo>
                <a:lnTo>
                  <a:pt x="1015" y="156"/>
                </a:lnTo>
                <a:lnTo>
                  <a:pt x="992" y="138"/>
                </a:lnTo>
                <a:lnTo>
                  <a:pt x="970" y="121"/>
                </a:lnTo>
                <a:lnTo>
                  <a:pt x="947" y="104"/>
                </a:lnTo>
                <a:lnTo>
                  <a:pt x="923" y="87"/>
                </a:lnTo>
                <a:lnTo>
                  <a:pt x="899" y="74"/>
                </a:lnTo>
                <a:lnTo>
                  <a:pt x="873" y="59"/>
                </a:lnTo>
                <a:lnTo>
                  <a:pt x="849" y="48"/>
                </a:lnTo>
                <a:lnTo>
                  <a:pt x="822" y="37"/>
                </a:lnTo>
                <a:lnTo>
                  <a:pt x="794" y="28"/>
                </a:lnTo>
                <a:lnTo>
                  <a:pt x="768" y="18"/>
                </a:lnTo>
                <a:lnTo>
                  <a:pt x="740" y="13"/>
                </a:lnTo>
                <a:lnTo>
                  <a:pt x="712" y="7"/>
                </a:lnTo>
                <a:lnTo>
                  <a:pt x="684" y="3"/>
                </a:lnTo>
                <a:lnTo>
                  <a:pt x="656" y="0"/>
                </a:lnTo>
                <a:lnTo>
                  <a:pt x="626" y="0"/>
                </a:lnTo>
                <a:lnTo>
                  <a:pt x="626" y="0"/>
                </a:lnTo>
                <a:lnTo>
                  <a:pt x="598" y="0"/>
                </a:lnTo>
                <a:lnTo>
                  <a:pt x="570" y="1"/>
                </a:lnTo>
                <a:lnTo>
                  <a:pt x="543" y="5"/>
                </a:lnTo>
                <a:lnTo>
                  <a:pt x="515" y="11"/>
                </a:lnTo>
                <a:lnTo>
                  <a:pt x="488" y="16"/>
                </a:lnTo>
                <a:lnTo>
                  <a:pt x="460" y="24"/>
                </a:lnTo>
                <a:lnTo>
                  <a:pt x="434" y="33"/>
                </a:lnTo>
                <a:lnTo>
                  <a:pt x="410" y="43"/>
                </a:lnTo>
                <a:lnTo>
                  <a:pt x="386" y="54"/>
                </a:lnTo>
                <a:lnTo>
                  <a:pt x="362" y="67"/>
                </a:lnTo>
                <a:lnTo>
                  <a:pt x="337" y="80"/>
                </a:lnTo>
                <a:lnTo>
                  <a:pt x="315" y="95"/>
                </a:lnTo>
                <a:lnTo>
                  <a:pt x="292" y="110"/>
                </a:lnTo>
                <a:lnTo>
                  <a:pt x="272" y="127"/>
                </a:lnTo>
                <a:lnTo>
                  <a:pt x="251" y="145"/>
                </a:lnTo>
                <a:lnTo>
                  <a:pt x="233" y="162"/>
                </a:lnTo>
                <a:lnTo>
                  <a:pt x="214" y="182"/>
                </a:lnTo>
                <a:lnTo>
                  <a:pt x="197" y="203"/>
                </a:lnTo>
                <a:lnTo>
                  <a:pt x="181" y="224"/>
                </a:lnTo>
                <a:lnTo>
                  <a:pt x="164" y="246"/>
                </a:lnTo>
                <a:lnTo>
                  <a:pt x="151" y="268"/>
                </a:lnTo>
                <a:lnTo>
                  <a:pt x="136" y="291"/>
                </a:lnTo>
                <a:lnTo>
                  <a:pt x="125" y="315"/>
                </a:lnTo>
                <a:lnTo>
                  <a:pt x="113" y="339"/>
                </a:lnTo>
                <a:lnTo>
                  <a:pt x="104" y="365"/>
                </a:lnTo>
                <a:lnTo>
                  <a:pt x="95" y="391"/>
                </a:lnTo>
                <a:lnTo>
                  <a:pt x="87" y="418"/>
                </a:lnTo>
                <a:lnTo>
                  <a:pt x="80" y="444"/>
                </a:lnTo>
                <a:lnTo>
                  <a:pt x="76" y="472"/>
                </a:lnTo>
                <a:lnTo>
                  <a:pt x="72" y="500"/>
                </a:lnTo>
                <a:lnTo>
                  <a:pt x="70" y="528"/>
                </a:lnTo>
                <a:lnTo>
                  <a:pt x="69" y="558"/>
                </a:lnTo>
                <a:lnTo>
                  <a:pt x="69" y="558"/>
                </a:lnTo>
                <a:lnTo>
                  <a:pt x="70" y="599"/>
                </a:lnTo>
                <a:lnTo>
                  <a:pt x="76" y="640"/>
                </a:lnTo>
                <a:lnTo>
                  <a:pt x="83" y="681"/>
                </a:lnTo>
                <a:lnTo>
                  <a:pt x="93" y="720"/>
                </a:lnTo>
                <a:lnTo>
                  <a:pt x="106" y="757"/>
                </a:lnTo>
                <a:lnTo>
                  <a:pt x="123" y="795"/>
                </a:lnTo>
                <a:lnTo>
                  <a:pt x="139" y="830"/>
                </a:lnTo>
                <a:lnTo>
                  <a:pt x="160" y="864"/>
                </a:lnTo>
                <a:lnTo>
                  <a:pt x="184" y="895"/>
                </a:lnTo>
                <a:lnTo>
                  <a:pt x="209" y="925"/>
                </a:lnTo>
                <a:lnTo>
                  <a:pt x="235" y="953"/>
                </a:lnTo>
                <a:lnTo>
                  <a:pt x="264" y="981"/>
                </a:lnTo>
                <a:lnTo>
                  <a:pt x="294" y="1005"/>
                </a:lnTo>
                <a:lnTo>
                  <a:pt x="328" y="1028"/>
                </a:lnTo>
                <a:lnTo>
                  <a:pt x="362" y="1048"/>
                </a:lnTo>
                <a:lnTo>
                  <a:pt x="397" y="1065"/>
                </a:lnTo>
                <a:lnTo>
                  <a:pt x="397" y="1065"/>
                </a:lnTo>
                <a:lnTo>
                  <a:pt x="369" y="1084"/>
                </a:lnTo>
                <a:lnTo>
                  <a:pt x="337" y="1106"/>
                </a:lnTo>
                <a:lnTo>
                  <a:pt x="304" y="1132"/>
                </a:lnTo>
                <a:lnTo>
                  <a:pt x="268" y="1164"/>
                </a:lnTo>
                <a:lnTo>
                  <a:pt x="233" y="1200"/>
                </a:lnTo>
                <a:lnTo>
                  <a:pt x="199" y="1239"/>
                </a:lnTo>
                <a:lnTo>
                  <a:pt x="164" y="1284"/>
                </a:lnTo>
                <a:lnTo>
                  <a:pt x="147" y="1308"/>
                </a:lnTo>
                <a:lnTo>
                  <a:pt x="130" y="1334"/>
                </a:lnTo>
                <a:lnTo>
                  <a:pt x="115" y="1362"/>
                </a:lnTo>
                <a:lnTo>
                  <a:pt x="100" y="1390"/>
                </a:lnTo>
                <a:lnTo>
                  <a:pt x="85" y="1420"/>
                </a:lnTo>
                <a:lnTo>
                  <a:pt x="72" y="1451"/>
                </a:lnTo>
                <a:lnTo>
                  <a:pt x="59" y="1483"/>
                </a:lnTo>
                <a:lnTo>
                  <a:pt x="48" y="1517"/>
                </a:lnTo>
                <a:lnTo>
                  <a:pt x="37" y="1554"/>
                </a:lnTo>
                <a:lnTo>
                  <a:pt x="28" y="1590"/>
                </a:lnTo>
                <a:lnTo>
                  <a:pt x="20" y="1629"/>
                </a:lnTo>
                <a:lnTo>
                  <a:pt x="13" y="1670"/>
                </a:lnTo>
                <a:lnTo>
                  <a:pt x="7" y="1711"/>
                </a:lnTo>
                <a:lnTo>
                  <a:pt x="3" y="1754"/>
                </a:lnTo>
                <a:lnTo>
                  <a:pt x="1" y="1799"/>
                </a:lnTo>
                <a:lnTo>
                  <a:pt x="0" y="1845"/>
                </a:lnTo>
                <a:lnTo>
                  <a:pt x="1" y="1894"/>
                </a:lnTo>
                <a:lnTo>
                  <a:pt x="3" y="1944"/>
                </a:lnTo>
                <a:lnTo>
                  <a:pt x="3" y="1944"/>
                </a:lnTo>
                <a:lnTo>
                  <a:pt x="5" y="1965"/>
                </a:lnTo>
                <a:lnTo>
                  <a:pt x="11" y="2021"/>
                </a:lnTo>
                <a:lnTo>
                  <a:pt x="18" y="2064"/>
                </a:lnTo>
                <a:lnTo>
                  <a:pt x="26" y="2116"/>
                </a:lnTo>
                <a:lnTo>
                  <a:pt x="37" y="2176"/>
                </a:lnTo>
                <a:lnTo>
                  <a:pt x="52" y="2246"/>
                </a:lnTo>
                <a:lnTo>
                  <a:pt x="70" y="2325"/>
                </a:lnTo>
                <a:lnTo>
                  <a:pt x="93" y="2413"/>
                </a:lnTo>
                <a:lnTo>
                  <a:pt x="121" y="2510"/>
                </a:lnTo>
                <a:lnTo>
                  <a:pt x="153" y="2614"/>
                </a:lnTo>
                <a:lnTo>
                  <a:pt x="192" y="2728"/>
                </a:lnTo>
                <a:lnTo>
                  <a:pt x="235" y="2851"/>
                </a:lnTo>
                <a:lnTo>
                  <a:pt x="285" y="2982"/>
                </a:lnTo>
                <a:lnTo>
                  <a:pt x="343" y="3120"/>
                </a:lnTo>
                <a:lnTo>
                  <a:pt x="343" y="3120"/>
                </a:lnTo>
                <a:lnTo>
                  <a:pt x="343" y="3122"/>
                </a:lnTo>
                <a:lnTo>
                  <a:pt x="350" y="3129"/>
                </a:lnTo>
                <a:lnTo>
                  <a:pt x="356" y="3133"/>
                </a:lnTo>
                <a:lnTo>
                  <a:pt x="365" y="3137"/>
                </a:lnTo>
                <a:lnTo>
                  <a:pt x="376" y="3140"/>
                </a:lnTo>
                <a:lnTo>
                  <a:pt x="393" y="3144"/>
                </a:lnTo>
                <a:lnTo>
                  <a:pt x="412" y="3146"/>
                </a:lnTo>
                <a:lnTo>
                  <a:pt x="436" y="3148"/>
                </a:lnTo>
                <a:lnTo>
                  <a:pt x="464" y="3148"/>
                </a:lnTo>
                <a:lnTo>
                  <a:pt x="500" y="3146"/>
                </a:lnTo>
                <a:lnTo>
                  <a:pt x="539" y="3142"/>
                </a:lnTo>
                <a:lnTo>
                  <a:pt x="584" y="3139"/>
                </a:lnTo>
                <a:lnTo>
                  <a:pt x="638" y="3131"/>
                </a:lnTo>
                <a:lnTo>
                  <a:pt x="697" y="3120"/>
                </a:lnTo>
                <a:lnTo>
                  <a:pt x="697" y="3120"/>
                </a:lnTo>
                <a:lnTo>
                  <a:pt x="727" y="3114"/>
                </a:lnTo>
                <a:lnTo>
                  <a:pt x="755" y="3107"/>
                </a:lnTo>
                <a:lnTo>
                  <a:pt x="779" y="3099"/>
                </a:lnTo>
                <a:lnTo>
                  <a:pt x="802" y="3090"/>
                </a:lnTo>
                <a:lnTo>
                  <a:pt x="822" y="3083"/>
                </a:lnTo>
                <a:lnTo>
                  <a:pt x="841" y="3073"/>
                </a:lnTo>
                <a:lnTo>
                  <a:pt x="856" y="3064"/>
                </a:lnTo>
                <a:lnTo>
                  <a:pt x="871" y="3053"/>
                </a:lnTo>
                <a:lnTo>
                  <a:pt x="882" y="3043"/>
                </a:lnTo>
                <a:lnTo>
                  <a:pt x="893" y="3032"/>
                </a:lnTo>
                <a:lnTo>
                  <a:pt x="901" y="3021"/>
                </a:lnTo>
                <a:lnTo>
                  <a:pt x="908" y="3010"/>
                </a:lnTo>
                <a:lnTo>
                  <a:pt x="914" y="2999"/>
                </a:lnTo>
                <a:lnTo>
                  <a:pt x="918" y="2985"/>
                </a:lnTo>
                <a:lnTo>
                  <a:pt x="919" y="2974"/>
                </a:lnTo>
                <a:lnTo>
                  <a:pt x="919" y="2963"/>
                </a:lnTo>
                <a:lnTo>
                  <a:pt x="919" y="2950"/>
                </a:lnTo>
                <a:lnTo>
                  <a:pt x="919" y="2939"/>
                </a:lnTo>
                <a:lnTo>
                  <a:pt x="914" y="2916"/>
                </a:lnTo>
                <a:lnTo>
                  <a:pt x="905" y="2894"/>
                </a:lnTo>
                <a:lnTo>
                  <a:pt x="893" y="2872"/>
                </a:lnTo>
                <a:lnTo>
                  <a:pt x="882" y="2853"/>
                </a:lnTo>
                <a:lnTo>
                  <a:pt x="867" y="2834"/>
                </a:lnTo>
                <a:lnTo>
                  <a:pt x="854" y="2819"/>
                </a:lnTo>
                <a:lnTo>
                  <a:pt x="841" y="2804"/>
                </a:lnTo>
                <a:lnTo>
                  <a:pt x="841" y="2804"/>
                </a:lnTo>
                <a:lnTo>
                  <a:pt x="828" y="2795"/>
                </a:lnTo>
                <a:lnTo>
                  <a:pt x="813" y="2784"/>
                </a:lnTo>
                <a:lnTo>
                  <a:pt x="798" y="2776"/>
                </a:lnTo>
                <a:lnTo>
                  <a:pt x="783" y="2769"/>
                </a:lnTo>
                <a:lnTo>
                  <a:pt x="766" y="2763"/>
                </a:lnTo>
                <a:lnTo>
                  <a:pt x="750" y="2760"/>
                </a:lnTo>
                <a:lnTo>
                  <a:pt x="716" y="2752"/>
                </a:lnTo>
                <a:lnTo>
                  <a:pt x="682" y="2750"/>
                </a:lnTo>
                <a:lnTo>
                  <a:pt x="651" y="2752"/>
                </a:lnTo>
                <a:lnTo>
                  <a:pt x="623" y="2756"/>
                </a:lnTo>
                <a:lnTo>
                  <a:pt x="597" y="2762"/>
                </a:lnTo>
                <a:lnTo>
                  <a:pt x="597" y="2762"/>
                </a:lnTo>
                <a:lnTo>
                  <a:pt x="610" y="2750"/>
                </a:lnTo>
                <a:lnTo>
                  <a:pt x="641" y="2717"/>
                </a:lnTo>
                <a:lnTo>
                  <a:pt x="684" y="2666"/>
                </a:lnTo>
                <a:lnTo>
                  <a:pt x="710" y="2637"/>
                </a:lnTo>
                <a:lnTo>
                  <a:pt x="735" y="2605"/>
                </a:lnTo>
                <a:lnTo>
                  <a:pt x="759" y="2571"/>
                </a:lnTo>
                <a:lnTo>
                  <a:pt x="781" y="2536"/>
                </a:lnTo>
                <a:lnTo>
                  <a:pt x="804" y="2500"/>
                </a:lnTo>
                <a:lnTo>
                  <a:pt x="821" y="2465"/>
                </a:lnTo>
                <a:lnTo>
                  <a:pt x="835" y="2429"/>
                </a:lnTo>
                <a:lnTo>
                  <a:pt x="841" y="2413"/>
                </a:lnTo>
                <a:lnTo>
                  <a:pt x="845" y="2396"/>
                </a:lnTo>
                <a:lnTo>
                  <a:pt x="847" y="2379"/>
                </a:lnTo>
                <a:lnTo>
                  <a:pt x="849" y="2364"/>
                </a:lnTo>
                <a:lnTo>
                  <a:pt x="847" y="2349"/>
                </a:lnTo>
                <a:lnTo>
                  <a:pt x="845" y="2334"/>
                </a:lnTo>
                <a:lnTo>
                  <a:pt x="845" y="2334"/>
                </a:lnTo>
                <a:lnTo>
                  <a:pt x="837" y="2304"/>
                </a:lnTo>
                <a:lnTo>
                  <a:pt x="830" y="2276"/>
                </a:lnTo>
                <a:lnTo>
                  <a:pt x="807" y="2220"/>
                </a:lnTo>
                <a:lnTo>
                  <a:pt x="783" y="2163"/>
                </a:lnTo>
                <a:lnTo>
                  <a:pt x="755" y="2107"/>
                </a:lnTo>
                <a:lnTo>
                  <a:pt x="725" y="2052"/>
                </a:lnTo>
                <a:lnTo>
                  <a:pt x="694" y="1996"/>
                </a:lnTo>
                <a:lnTo>
                  <a:pt x="630" y="1890"/>
                </a:lnTo>
                <a:lnTo>
                  <a:pt x="630" y="1890"/>
                </a:lnTo>
                <a:lnTo>
                  <a:pt x="636" y="1847"/>
                </a:lnTo>
                <a:lnTo>
                  <a:pt x="645" y="1799"/>
                </a:lnTo>
                <a:lnTo>
                  <a:pt x="658" y="1735"/>
                </a:lnTo>
                <a:lnTo>
                  <a:pt x="679" y="1660"/>
                </a:lnTo>
                <a:lnTo>
                  <a:pt x="690" y="1621"/>
                </a:lnTo>
                <a:lnTo>
                  <a:pt x="705" y="1578"/>
                </a:lnTo>
                <a:lnTo>
                  <a:pt x="722" y="1535"/>
                </a:lnTo>
                <a:lnTo>
                  <a:pt x="740" y="1493"/>
                </a:lnTo>
                <a:lnTo>
                  <a:pt x="761" y="1448"/>
                </a:lnTo>
                <a:lnTo>
                  <a:pt x="785" y="1405"/>
                </a:lnTo>
                <a:lnTo>
                  <a:pt x="785" y="1405"/>
                </a:lnTo>
                <a:lnTo>
                  <a:pt x="841" y="1388"/>
                </a:lnTo>
                <a:lnTo>
                  <a:pt x="903" y="1369"/>
                </a:lnTo>
                <a:lnTo>
                  <a:pt x="977" y="1343"/>
                </a:lnTo>
                <a:lnTo>
                  <a:pt x="1061" y="1310"/>
                </a:lnTo>
                <a:lnTo>
                  <a:pt x="1104" y="1291"/>
                </a:lnTo>
                <a:lnTo>
                  <a:pt x="1147" y="1272"/>
                </a:lnTo>
                <a:lnTo>
                  <a:pt x="1190" y="1250"/>
                </a:lnTo>
                <a:lnTo>
                  <a:pt x="1231" y="1228"/>
                </a:lnTo>
                <a:lnTo>
                  <a:pt x="1268" y="1203"/>
                </a:lnTo>
                <a:lnTo>
                  <a:pt x="1304" y="1179"/>
                </a:lnTo>
                <a:lnTo>
                  <a:pt x="1304" y="11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ïšḷïdé"/>
          <p:cNvSpPr>
            <a:spLocks/>
          </p:cNvSpPr>
          <p:nvPr/>
        </p:nvSpPr>
        <p:spPr bwMode="auto">
          <a:xfrm>
            <a:off x="5832042" y="2937096"/>
            <a:ext cx="413831" cy="165092"/>
          </a:xfrm>
          <a:custGeom>
            <a:avLst/>
            <a:gdLst>
              <a:gd name="T0" fmla="*/ 0 w 752"/>
              <a:gd name="T1" fmla="*/ 241 h 301"/>
              <a:gd name="T2" fmla="*/ 0 w 752"/>
              <a:gd name="T3" fmla="*/ 241 h 301"/>
              <a:gd name="T4" fmla="*/ 15 w 752"/>
              <a:gd name="T5" fmla="*/ 246 h 301"/>
              <a:gd name="T6" fmla="*/ 62 w 752"/>
              <a:gd name="T7" fmla="*/ 258 h 301"/>
              <a:gd name="T8" fmla="*/ 135 w 752"/>
              <a:gd name="T9" fmla="*/ 273 h 301"/>
              <a:gd name="T10" fmla="*/ 180 w 752"/>
              <a:gd name="T11" fmla="*/ 280 h 301"/>
              <a:gd name="T12" fmla="*/ 230 w 752"/>
              <a:gd name="T13" fmla="*/ 287 h 301"/>
              <a:gd name="T14" fmla="*/ 284 w 752"/>
              <a:gd name="T15" fmla="*/ 295 h 301"/>
              <a:gd name="T16" fmla="*/ 342 w 752"/>
              <a:gd name="T17" fmla="*/ 299 h 301"/>
              <a:gd name="T18" fmla="*/ 405 w 752"/>
              <a:gd name="T19" fmla="*/ 301 h 301"/>
              <a:gd name="T20" fmla="*/ 471 w 752"/>
              <a:gd name="T21" fmla="*/ 301 h 301"/>
              <a:gd name="T22" fmla="*/ 538 w 752"/>
              <a:gd name="T23" fmla="*/ 299 h 301"/>
              <a:gd name="T24" fmla="*/ 609 w 752"/>
              <a:gd name="T25" fmla="*/ 293 h 301"/>
              <a:gd name="T26" fmla="*/ 680 w 752"/>
              <a:gd name="T27" fmla="*/ 282 h 301"/>
              <a:gd name="T28" fmla="*/ 752 w 752"/>
              <a:gd name="T29" fmla="*/ 267 h 301"/>
              <a:gd name="T30" fmla="*/ 633 w 752"/>
              <a:gd name="T31" fmla="*/ 0 h 301"/>
              <a:gd name="T32" fmla="*/ 633 w 752"/>
              <a:gd name="T33" fmla="*/ 0 h 301"/>
              <a:gd name="T34" fmla="*/ 622 w 752"/>
              <a:gd name="T35" fmla="*/ 6 h 301"/>
              <a:gd name="T36" fmla="*/ 588 w 752"/>
              <a:gd name="T37" fmla="*/ 26 h 301"/>
              <a:gd name="T38" fmla="*/ 536 w 752"/>
              <a:gd name="T39" fmla="*/ 54 h 301"/>
              <a:gd name="T40" fmla="*/ 463 w 752"/>
              <a:gd name="T41" fmla="*/ 90 h 301"/>
              <a:gd name="T42" fmla="*/ 420 w 752"/>
              <a:gd name="T43" fmla="*/ 110 h 301"/>
              <a:gd name="T44" fmla="*/ 372 w 752"/>
              <a:gd name="T45" fmla="*/ 129 h 301"/>
              <a:gd name="T46" fmla="*/ 320 w 752"/>
              <a:gd name="T47" fmla="*/ 149 h 301"/>
              <a:gd name="T48" fmla="*/ 264 w 752"/>
              <a:gd name="T49" fmla="*/ 170 h 301"/>
              <a:gd name="T50" fmla="*/ 204 w 752"/>
              <a:gd name="T51" fmla="*/ 189 h 301"/>
              <a:gd name="T52" fmla="*/ 139 w 752"/>
              <a:gd name="T53" fmla="*/ 207 h 301"/>
              <a:gd name="T54" fmla="*/ 71 w 752"/>
              <a:gd name="T55" fmla="*/ 226 h 301"/>
              <a:gd name="T56" fmla="*/ 0 w 752"/>
              <a:gd name="T57" fmla="*/ 241 h 301"/>
              <a:gd name="T58" fmla="*/ 0 w 752"/>
              <a:gd name="T59" fmla="*/ 241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52" h="301">
                <a:moveTo>
                  <a:pt x="0" y="241"/>
                </a:moveTo>
                <a:lnTo>
                  <a:pt x="0" y="241"/>
                </a:lnTo>
                <a:lnTo>
                  <a:pt x="15" y="246"/>
                </a:lnTo>
                <a:lnTo>
                  <a:pt x="62" y="258"/>
                </a:lnTo>
                <a:lnTo>
                  <a:pt x="135" y="273"/>
                </a:lnTo>
                <a:lnTo>
                  <a:pt x="180" y="280"/>
                </a:lnTo>
                <a:lnTo>
                  <a:pt x="230" y="287"/>
                </a:lnTo>
                <a:lnTo>
                  <a:pt x="284" y="295"/>
                </a:lnTo>
                <a:lnTo>
                  <a:pt x="342" y="299"/>
                </a:lnTo>
                <a:lnTo>
                  <a:pt x="405" y="301"/>
                </a:lnTo>
                <a:lnTo>
                  <a:pt x="471" y="301"/>
                </a:lnTo>
                <a:lnTo>
                  <a:pt x="538" y="299"/>
                </a:lnTo>
                <a:lnTo>
                  <a:pt x="609" y="293"/>
                </a:lnTo>
                <a:lnTo>
                  <a:pt x="680" y="282"/>
                </a:lnTo>
                <a:lnTo>
                  <a:pt x="752" y="267"/>
                </a:lnTo>
                <a:lnTo>
                  <a:pt x="633" y="0"/>
                </a:lnTo>
                <a:lnTo>
                  <a:pt x="633" y="0"/>
                </a:lnTo>
                <a:lnTo>
                  <a:pt x="622" y="6"/>
                </a:lnTo>
                <a:lnTo>
                  <a:pt x="588" y="26"/>
                </a:lnTo>
                <a:lnTo>
                  <a:pt x="536" y="54"/>
                </a:lnTo>
                <a:lnTo>
                  <a:pt x="463" y="90"/>
                </a:lnTo>
                <a:lnTo>
                  <a:pt x="420" y="110"/>
                </a:lnTo>
                <a:lnTo>
                  <a:pt x="372" y="129"/>
                </a:lnTo>
                <a:lnTo>
                  <a:pt x="320" y="149"/>
                </a:lnTo>
                <a:lnTo>
                  <a:pt x="264" y="170"/>
                </a:lnTo>
                <a:lnTo>
                  <a:pt x="204" y="189"/>
                </a:lnTo>
                <a:lnTo>
                  <a:pt x="139" y="207"/>
                </a:lnTo>
                <a:lnTo>
                  <a:pt x="71" y="226"/>
                </a:lnTo>
                <a:lnTo>
                  <a:pt x="0" y="241"/>
                </a:lnTo>
                <a:lnTo>
                  <a:pt x="0" y="2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" name="ï$lîḑé"/>
          <p:cNvSpPr>
            <a:spLocks/>
          </p:cNvSpPr>
          <p:nvPr/>
        </p:nvSpPr>
        <p:spPr bwMode="auto">
          <a:xfrm>
            <a:off x="6201848" y="2947001"/>
            <a:ext cx="1101" cy="6604"/>
          </a:xfrm>
          <a:custGeom>
            <a:avLst/>
            <a:gdLst>
              <a:gd name="T0" fmla="*/ 4 w 4"/>
              <a:gd name="T1" fmla="*/ 11 h 11"/>
              <a:gd name="T2" fmla="*/ 4 w 4"/>
              <a:gd name="T3" fmla="*/ 11 h 11"/>
              <a:gd name="T4" fmla="*/ 2 w 4"/>
              <a:gd name="T5" fmla="*/ 0 h 11"/>
              <a:gd name="T6" fmla="*/ 2 w 4"/>
              <a:gd name="T7" fmla="*/ 0 h 11"/>
              <a:gd name="T8" fmla="*/ 0 w 4"/>
              <a:gd name="T9" fmla="*/ 2 h 11"/>
              <a:gd name="T10" fmla="*/ 4 w 4"/>
              <a:gd name="T11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1">
                <a:moveTo>
                  <a:pt x="4" y="11"/>
                </a:moveTo>
                <a:lnTo>
                  <a:pt x="4" y="11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4" y="11"/>
                </a:lnTo>
                <a:close/>
              </a:path>
            </a:pathLst>
          </a:custGeom>
          <a:solidFill>
            <a:srgbClr val="CBC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3" name="işľíḋê"/>
          <p:cNvSpPr>
            <a:spLocks/>
          </p:cNvSpPr>
          <p:nvPr/>
        </p:nvSpPr>
        <p:spPr bwMode="auto">
          <a:xfrm>
            <a:off x="6099491" y="2478140"/>
            <a:ext cx="434743" cy="330184"/>
          </a:xfrm>
          <a:custGeom>
            <a:avLst/>
            <a:gdLst>
              <a:gd name="T0" fmla="*/ 306 w 790"/>
              <a:gd name="T1" fmla="*/ 437 h 601"/>
              <a:gd name="T2" fmla="*/ 340 w 790"/>
              <a:gd name="T3" fmla="*/ 459 h 601"/>
              <a:gd name="T4" fmla="*/ 362 w 790"/>
              <a:gd name="T5" fmla="*/ 487 h 601"/>
              <a:gd name="T6" fmla="*/ 374 w 790"/>
              <a:gd name="T7" fmla="*/ 521 h 601"/>
              <a:gd name="T8" fmla="*/ 372 w 790"/>
              <a:gd name="T9" fmla="*/ 560 h 601"/>
              <a:gd name="T10" fmla="*/ 368 w 790"/>
              <a:gd name="T11" fmla="*/ 569 h 601"/>
              <a:gd name="T12" fmla="*/ 400 w 790"/>
              <a:gd name="T13" fmla="*/ 556 h 601"/>
              <a:gd name="T14" fmla="*/ 465 w 790"/>
              <a:gd name="T15" fmla="*/ 532 h 601"/>
              <a:gd name="T16" fmla="*/ 532 w 790"/>
              <a:gd name="T17" fmla="*/ 517 h 601"/>
              <a:gd name="T18" fmla="*/ 598 w 790"/>
              <a:gd name="T19" fmla="*/ 515 h 601"/>
              <a:gd name="T20" fmla="*/ 627 w 790"/>
              <a:gd name="T21" fmla="*/ 517 h 601"/>
              <a:gd name="T22" fmla="*/ 682 w 790"/>
              <a:gd name="T23" fmla="*/ 530 h 601"/>
              <a:gd name="T24" fmla="*/ 728 w 790"/>
              <a:gd name="T25" fmla="*/ 549 h 601"/>
              <a:gd name="T26" fmla="*/ 764 w 790"/>
              <a:gd name="T27" fmla="*/ 573 h 601"/>
              <a:gd name="T28" fmla="*/ 790 w 790"/>
              <a:gd name="T29" fmla="*/ 601 h 601"/>
              <a:gd name="T30" fmla="*/ 579 w 790"/>
              <a:gd name="T31" fmla="*/ 138 h 601"/>
              <a:gd name="T32" fmla="*/ 549 w 790"/>
              <a:gd name="T33" fmla="*/ 88 h 601"/>
              <a:gd name="T34" fmla="*/ 508 w 790"/>
              <a:gd name="T35" fmla="*/ 47 h 601"/>
              <a:gd name="T36" fmla="*/ 486 w 790"/>
              <a:gd name="T37" fmla="*/ 32 h 601"/>
              <a:gd name="T38" fmla="*/ 441 w 790"/>
              <a:gd name="T39" fmla="*/ 11 h 601"/>
              <a:gd name="T40" fmla="*/ 394 w 790"/>
              <a:gd name="T41" fmla="*/ 2 h 601"/>
              <a:gd name="T42" fmla="*/ 348 w 790"/>
              <a:gd name="T43" fmla="*/ 2 h 601"/>
              <a:gd name="T44" fmla="*/ 303 w 790"/>
              <a:gd name="T45" fmla="*/ 9 h 601"/>
              <a:gd name="T46" fmla="*/ 237 w 790"/>
              <a:gd name="T47" fmla="*/ 30 h 601"/>
              <a:gd name="T48" fmla="*/ 163 w 790"/>
              <a:gd name="T49" fmla="*/ 63 h 601"/>
              <a:gd name="T50" fmla="*/ 107 w 790"/>
              <a:gd name="T51" fmla="*/ 88 h 601"/>
              <a:gd name="T52" fmla="*/ 56 w 790"/>
              <a:gd name="T53" fmla="*/ 112 h 601"/>
              <a:gd name="T54" fmla="*/ 68 w 790"/>
              <a:gd name="T55" fmla="*/ 215 h 601"/>
              <a:gd name="T56" fmla="*/ 66 w 790"/>
              <a:gd name="T57" fmla="*/ 285 h 601"/>
              <a:gd name="T58" fmla="*/ 60 w 790"/>
              <a:gd name="T59" fmla="*/ 332 h 601"/>
              <a:gd name="T60" fmla="*/ 49 w 790"/>
              <a:gd name="T61" fmla="*/ 375 h 601"/>
              <a:gd name="T62" fmla="*/ 32 w 790"/>
              <a:gd name="T63" fmla="*/ 418 h 601"/>
              <a:gd name="T64" fmla="*/ 0 w 790"/>
              <a:gd name="T65" fmla="*/ 480 h 601"/>
              <a:gd name="T66" fmla="*/ 137 w 790"/>
              <a:gd name="T67" fmla="*/ 480 h 601"/>
              <a:gd name="T68" fmla="*/ 153 w 790"/>
              <a:gd name="T69" fmla="*/ 468 h 601"/>
              <a:gd name="T70" fmla="*/ 198 w 790"/>
              <a:gd name="T71" fmla="*/ 446 h 601"/>
              <a:gd name="T72" fmla="*/ 239 w 790"/>
              <a:gd name="T73" fmla="*/ 433 h 601"/>
              <a:gd name="T74" fmla="*/ 267 w 790"/>
              <a:gd name="T75" fmla="*/ 429 h 601"/>
              <a:gd name="T76" fmla="*/ 293 w 790"/>
              <a:gd name="T77" fmla="*/ 433 h 601"/>
              <a:gd name="T78" fmla="*/ 306 w 790"/>
              <a:gd name="T79" fmla="*/ 437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90" h="601">
                <a:moveTo>
                  <a:pt x="306" y="437"/>
                </a:moveTo>
                <a:lnTo>
                  <a:pt x="306" y="437"/>
                </a:lnTo>
                <a:lnTo>
                  <a:pt x="325" y="446"/>
                </a:lnTo>
                <a:lnTo>
                  <a:pt x="340" y="459"/>
                </a:lnTo>
                <a:lnTo>
                  <a:pt x="353" y="472"/>
                </a:lnTo>
                <a:lnTo>
                  <a:pt x="362" y="487"/>
                </a:lnTo>
                <a:lnTo>
                  <a:pt x="368" y="504"/>
                </a:lnTo>
                <a:lnTo>
                  <a:pt x="374" y="521"/>
                </a:lnTo>
                <a:lnTo>
                  <a:pt x="374" y="539"/>
                </a:lnTo>
                <a:lnTo>
                  <a:pt x="372" y="560"/>
                </a:lnTo>
                <a:lnTo>
                  <a:pt x="372" y="560"/>
                </a:lnTo>
                <a:lnTo>
                  <a:pt x="368" y="569"/>
                </a:lnTo>
                <a:lnTo>
                  <a:pt x="368" y="569"/>
                </a:lnTo>
                <a:lnTo>
                  <a:pt x="400" y="556"/>
                </a:lnTo>
                <a:lnTo>
                  <a:pt x="433" y="543"/>
                </a:lnTo>
                <a:lnTo>
                  <a:pt x="465" y="532"/>
                </a:lnTo>
                <a:lnTo>
                  <a:pt x="499" y="524"/>
                </a:lnTo>
                <a:lnTo>
                  <a:pt x="532" y="517"/>
                </a:lnTo>
                <a:lnTo>
                  <a:pt x="566" y="515"/>
                </a:lnTo>
                <a:lnTo>
                  <a:pt x="598" y="515"/>
                </a:lnTo>
                <a:lnTo>
                  <a:pt x="627" y="517"/>
                </a:lnTo>
                <a:lnTo>
                  <a:pt x="627" y="517"/>
                </a:lnTo>
                <a:lnTo>
                  <a:pt x="655" y="524"/>
                </a:lnTo>
                <a:lnTo>
                  <a:pt x="682" y="530"/>
                </a:lnTo>
                <a:lnTo>
                  <a:pt x="706" y="539"/>
                </a:lnTo>
                <a:lnTo>
                  <a:pt x="728" y="549"/>
                </a:lnTo>
                <a:lnTo>
                  <a:pt x="747" y="560"/>
                </a:lnTo>
                <a:lnTo>
                  <a:pt x="764" y="573"/>
                </a:lnTo>
                <a:lnTo>
                  <a:pt x="779" y="586"/>
                </a:lnTo>
                <a:lnTo>
                  <a:pt x="790" y="601"/>
                </a:lnTo>
                <a:lnTo>
                  <a:pt x="579" y="138"/>
                </a:lnTo>
                <a:lnTo>
                  <a:pt x="579" y="138"/>
                </a:lnTo>
                <a:lnTo>
                  <a:pt x="566" y="112"/>
                </a:lnTo>
                <a:lnTo>
                  <a:pt x="549" y="88"/>
                </a:lnTo>
                <a:lnTo>
                  <a:pt x="530" y="65"/>
                </a:lnTo>
                <a:lnTo>
                  <a:pt x="508" y="47"/>
                </a:lnTo>
                <a:lnTo>
                  <a:pt x="508" y="47"/>
                </a:lnTo>
                <a:lnTo>
                  <a:pt x="486" y="32"/>
                </a:lnTo>
                <a:lnTo>
                  <a:pt x="463" y="19"/>
                </a:lnTo>
                <a:lnTo>
                  <a:pt x="441" y="11"/>
                </a:lnTo>
                <a:lnTo>
                  <a:pt x="417" y="6"/>
                </a:lnTo>
                <a:lnTo>
                  <a:pt x="394" y="2"/>
                </a:lnTo>
                <a:lnTo>
                  <a:pt x="372" y="0"/>
                </a:lnTo>
                <a:lnTo>
                  <a:pt x="348" y="2"/>
                </a:lnTo>
                <a:lnTo>
                  <a:pt x="325" y="6"/>
                </a:lnTo>
                <a:lnTo>
                  <a:pt x="303" y="9"/>
                </a:lnTo>
                <a:lnTo>
                  <a:pt x="280" y="15"/>
                </a:lnTo>
                <a:lnTo>
                  <a:pt x="237" y="30"/>
                </a:lnTo>
                <a:lnTo>
                  <a:pt x="198" y="47"/>
                </a:lnTo>
                <a:lnTo>
                  <a:pt x="163" y="63"/>
                </a:lnTo>
                <a:lnTo>
                  <a:pt x="107" y="88"/>
                </a:lnTo>
                <a:lnTo>
                  <a:pt x="107" y="88"/>
                </a:lnTo>
                <a:lnTo>
                  <a:pt x="56" y="112"/>
                </a:lnTo>
                <a:lnTo>
                  <a:pt x="56" y="112"/>
                </a:lnTo>
                <a:lnTo>
                  <a:pt x="64" y="164"/>
                </a:lnTo>
                <a:lnTo>
                  <a:pt x="68" y="215"/>
                </a:lnTo>
                <a:lnTo>
                  <a:pt x="68" y="263"/>
                </a:lnTo>
                <a:lnTo>
                  <a:pt x="66" y="285"/>
                </a:lnTo>
                <a:lnTo>
                  <a:pt x="64" y="310"/>
                </a:lnTo>
                <a:lnTo>
                  <a:pt x="60" y="332"/>
                </a:lnTo>
                <a:lnTo>
                  <a:pt x="55" y="354"/>
                </a:lnTo>
                <a:lnTo>
                  <a:pt x="49" y="375"/>
                </a:lnTo>
                <a:lnTo>
                  <a:pt x="42" y="397"/>
                </a:lnTo>
                <a:lnTo>
                  <a:pt x="32" y="418"/>
                </a:lnTo>
                <a:lnTo>
                  <a:pt x="23" y="438"/>
                </a:lnTo>
                <a:lnTo>
                  <a:pt x="0" y="480"/>
                </a:lnTo>
                <a:lnTo>
                  <a:pt x="28" y="545"/>
                </a:lnTo>
                <a:lnTo>
                  <a:pt x="137" y="480"/>
                </a:lnTo>
                <a:lnTo>
                  <a:pt x="137" y="480"/>
                </a:lnTo>
                <a:lnTo>
                  <a:pt x="153" y="468"/>
                </a:lnTo>
                <a:lnTo>
                  <a:pt x="174" y="457"/>
                </a:lnTo>
                <a:lnTo>
                  <a:pt x="198" y="446"/>
                </a:lnTo>
                <a:lnTo>
                  <a:pt x="224" y="437"/>
                </a:lnTo>
                <a:lnTo>
                  <a:pt x="239" y="433"/>
                </a:lnTo>
                <a:lnTo>
                  <a:pt x="252" y="431"/>
                </a:lnTo>
                <a:lnTo>
                  <a:pt x="267" y="429"/>
                </a:lnTo>
                <a:lnTo>
                  <a:pt x="280" y="429"/>
                </a:lnTo>
                <a:lnTo>
                  <a:pt x="293" y="433"/>
                </a:lnTo>
                <a:lnTo>
                  <a:pt x="306" y="437"/>
                </a:lnTo>
                <a:lnTo>
                  <a:pt x="306" y="437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íṣḻïḑê"/>
          <p:cNvSpPr>
            <a:spLocks/>
          </p:cNvSpPr>
          <p:nvPr/>
        </p:nvSpPr>
        <p:spPr bwMode="auto">
          <a:xfrm>
            <a:off x="6074177" y="2455027"/>
            <a:ext cx="480969" cy="379712"/>
          </a:xfrm>
          <a:custGeom>
            <a:avLst/>
            <a:gdLst>
              <a:gd name="T0" fmla="*/ 375 w 875"/>
              <a:gd name="T1" fmla="*/ 597 h 688"/>
              <a:gd name="T2" fmla="*/ 377 w 875"/>
              <a:gd name="T3" fmla="*/ 591 h 688"/>
              <a:gd name="T4" fmla="*/ 375 w 875"/>
              <a:gd name="T5" fmla="*/ 556 h 688"/>
              <a:gd name="T6" fmla="*/ 356 w 875"/>
              <a:gd name="T7" fmla="*/ 528 h 688"/>
              <a:gd name="T8" fmla="*/ 334 w 875"/>
              <a:gd name="T9" fmla="*/ 515 h 688"/>
              <a:gd name="T10" fmla="*/ 317 w 875"/>
              <a:gd name="T11" fmla="*/ 511 h 688"/>
              <a:gd name="T12" fmla="*/ 269 w 875"/>
              <a:gd name="T13" fmla="*/ 522 h 688"/>
              <a:gd name="T14" fmla="*/ 205 w 875"/>
              <a:gd name="T15" fmla="*/ 554 h 688"/>
              <a:gd name="T16" fmla="*/ 0 w 875"/>
              <a:gd name="T17" fmla="*/ 517 h 688"/>
              <a:gd name="T18" fmla="*/ 32 w 875"/>
              <a:gd name="T19" fmla="*/ 461 h 688"/>
              <a:gd name="T20" fmla="*/ 69 w 875"/>
              <a:gd name="T21" fmla="*/ 341 h 688"/>
              <a:gd name="T22" fmla="*/ 69 w 875"/>
              <a:gd name="T23" fmla="*/ 209 h 688"/>
              <a:gd name="T24" fmla="*/ 84 w 875"/>
              <a:gd name="T25" fmla="*/ 116 h 688"/>
              <a:gd name="T26" fmla="*/ 192 w 875"/>
              <a:gd name="T27" fmla="*/ 67 h 688"/>
              <a:gd name="T28" fmla="*/ 267 w 875"/>
              <a:gd name="T29" fmla="*/ 33 h 688"/>
              <a:gd name="T30" fmla="*/ 354 w 875"/>
              <a:gd name="T31" fmla="*/ 7 h 688"/>
              <a:gd name="T32" fmla="*/ 420 w 875"/>
              <a:gd name="T33" fmla="*/ 0 h 688"/>
              <a:gd name="T34" fmla="*/ 483 w 875"/>
              <a:gd name="T35" fmla="*/ 7 h 688"/>
              <a:gd name="T36" fmla="*/ 543 w 875"/>
              <a:gd name="T37" fmla="*/ 32 h 688"/>
              <a:gd name="T38" fmla="*/ 580 w 875"/>
              <a:gd name="T39" fmla="*/ 54 h 688"/>
              <a:gd name="T40" fmla="*/ 647 w 875"/>
              <a:gd name="T41" fmla="*/ 130 h 688"/>
              <a:gd name="T42" fmla="*/ 802 w 875"/>
              <a:gd name="T43" fmla="*/ 666 h 688"/>
              <a:gd name="T44" fmla="*/ 782 w 875"/>
              <a:gd name="T45" fmla="*/ 644 h 688"/>
              <a:gd name="T46" fmla="*/ 733 w 875"/>
              <a:gd name="T47" fmla="*/ 618 h 688"/>
              <a:gd name="T48" fmla="*/ 666 w 875"/>
              <a:gd name="T49" fmla="*/ 599 h 688"/>
              <a:gd name="T50" fmla="*/ 616 w 875"/>
              <a:gd name="T51" fmla="*/ 597 h 688"/>
              <a:gd name="T52" fmla="*/ 528 w 875"/>
              <a:gd name="T53" fmla="*/ 612 h 688"/>
              <a:gd name="T54" fmla="*/ 433 w 875"/>
              <a:gd name="T55" fmla="*/ 647 h 688"/>
              <a:gd name="T56" fmla="*/ 317 w 875"/>
              <a:gd name="T57" fmla="*/ 429 h 688"/>
              <a:gd name="T58" fmla="*/ 358 w 875"/>
              <a:gd name="T59" fmla="*/ 435 h 688"/>
              <a:gd name="T60" fmla="*/ 388 w 875"/>
              <a:gd name="T61" fmla="*/ 450 h 688"/>
              <a:gd name="T62" fmla="*/ 429 w 875"/>
              <a:gd name="T63" fmla="*/ 485 h 688"/>
              <a:gd name="T64" fmla="*/ 453 w 875"/>
              <a:gd name="T65" fmla="*/ 530 h 688"/>
              <a:gd name="T66" fmla="*/ 489 w 875"/>
              <a:gd name="T67" fmla="*/ 537 h 688"/>
              <a:gd name="T68" fmla="*/ 576 w 875"/>
              <a:gd name="T69" fmla="*/ 517 h 688"/>
              <a:gd name="T70" fmla="*/ 657 w 875"/>
              <a:gd name="T71" fmla="*/ 515 h 688"/>
              <a:gd name="T72" fmla="*/ 713 w 875"/>
              <a:gd name="T73" fmla="*/ 524 h 688"/>
              <a:gd name="T74" fmla="*/ 588 w 875"/>
              <a:gd name="T75" fmla="*/ 196 h 688"/>
              <a:gd name="T76" fmla="*/ 547 w 875"/>
              <a:gd name="T77" fmla="*/ 136 h 688"/>
              <a:gd name="T78" fmla="*/ 517 w 875"/>
              <a:gd name="T79" fmla="*/ 112 h 688"/>
              <a:gd name="T80" fmla="*/ 478 w 875"/>
              <a:gd name="T81" fmla="*/ 91 h 688"/>
              <a:gd name="T82" fmla="*/ 435 w 875"/>
              <a:gd name="T83" fmla="*/ 84 h 688"/>
              <a:gd name="T84" fmla="*/ 394 w 875"/>
              <a:gd name="T85" fmla="*/ 84 h 688"/>
              <a:gd name="T86" fmla="*/ 317 w 875"/>
              <a:gd name="T87" fmla="*/ 102 h 688"/>
              <a:gd name="T88" fmla="*/ 170 w 875"/>
              <a:gd name="T89" fmla="*/ 168 h 688"/>
              <a:gd name="T90" fmla="*/ 147 w 875"/>
              <a:gd name="T91" fmla="*/ 177 h 688"/>
              <a:gd name="T92" fmla="*/ 155 w 875"/>
              <a:gd name="T93" fmla="*/ 317 h 688"/>
              <a:gd name="T94" fmla="*/ 129 w 875"/>
              <a:gd name="T95" fmla="*/ 444 h 688"/>
              <a:gd name="T96" fmla="*/ 93 w 875"/>
              <a:gd name="T97" fmla="*/ 526 h 688"/>
              <a:gd name="T98" fmla="*/ 181 w 875"/>
              <a:gd name="T99" fmla="*/ 472 h 688"/>
              <a:gd name="T100" fmla="*/ 241 w 875"/>
              <a:gd name="T101" fmla="*/ 444 h 688"/>
              <a:gd name="T102" fmla="*/ 317 w 875"/>
              <a:gd name="T103" fmla="*/ 429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75" h="688">
                <a:moveTo>
                  <a:pt x="347" y="688"/>
                </a:moveTo>
                <a:lnTo>
                  <a:pt x="375" y="597"/>
                </a:lnTo>
                <a:lnTo>
                  <a:pt x="375" y="597"/>
                </a:lnTo>
                <a:lnTo>
                  <a:pt x="377" y="593"/>
                </a:lnTo>
                <a:lnTo>
                  <a:pt x="377" y="591"/>
                </a:lnTo>
                <a:lnTo>
                  <a:pt x="377" y="591"/>
                </a:lnTo>
                <a:lnTo>
                  <a:pt x="379" y="578"/>
                </a:lnTo>
                <a:lnTo>
                  <a:pt x="379" y="567"/>
                </a:lnTo>
                <a:lnTo>
                  <a:pt x="375" y="556"/>
                </a:lnTo>
                <a:lnTo>
                  <a:pt x="371" y="547"/>
                </a:lnTo>
                <a:lnTo>
                  <a:pt x="366" y="537"/>
                </a:lnTo>
                <a:lnTo>
                  <a:pt x="356" y="528"/>
                </a:lnTo>
                <a:lnTo>
                  <a:pt x="347" y="521"/>
                </a:lnTo>
                <a:lnTo>
                  <a:pt x="334" y="515"/>
                </a:lnTo>
                <a:lnTo>
                  <a:pt x="334" y="515"/>
                </a:lnTo>
                <a:lnTo>
                  <a:pt x="326" y="513"/>
                </a:lnTo>
                <a:lnTo>
                  <a:pt x="317" y="511"/>
                </a:lnTo>
                <a:lnTo>
                  <a:pt x="317" y="511"/>
                </a:lnTo>
                <a:lnTo>
                  <a:pt x="300" y="513"/>
                </a:lnTo>
                <a:lnTo>
                  <a:pt x="285" y="517"/>
                </a:lnTo>
                <a:lnTo>
                  <a:pt x="269" y="522"/>
                </a:lnTo>
                <a:lnTo>
                  <a:pt x="252" y="528"/>
                </a:lnTo>
                <a:lnTo>
                  <a:pt x="224" y="543"/>
                </a:lnTo>
                <a:lnTo>
                  <a:pt x="205" y="554"/>
                </a:lnTo>
                <a:lnTo>
                  <a:pt x="205" y="556"/>
                </a:lnTo>
                <a:lnTo>
                  <a:pt x="54" y="647"/>
                </a:lnTo>
                <a:lnTo>
                  <a:pt x="0" y="517"/>
                </a:lnTo>
                <a:lnTo>
                  <a:pt x="11" y="498"/>
                </a:lnTo>
                <a:lnTo>
                  <a:pt x="11" y="498"/>
                </a:lnTo>
                <a:lnTo>
                  <a:pt x="32" y="461"/>
                </a:lnTo>
                <a:lnTo>
                  <a:pt x="48" y="423"/>
                </a:lnTo>
                <a:lnTo>
                  <a:pt x="61" y="382"/>
                </a:lnTo>
                <a:lnTo>
                  <a:pt x="69" y="341"/>
                </a:lnTo>
                <a:lnTo>
                  <a:pt x="73" y="300"/>
                </a:lnTo>
                <a:lnTo>
                  <a:pt x="73" y="256"/>
                </a:lnTo>
                <a:lnTo>
                  <a:pt x="69" y="209"/>
                </a:lnTo>
                <a:lnTo>
                  <a:pt x="61" y="162"/>
                </a:lnTo>
                <a:lnTo>
                  <a:pt x="54" y="130"/>
                </a:lnTo>
                <a:lnTo>
                  <a:pt x="84" y="116"/>
                </a:lnTo>
                <a:lnTo>
                  <a:pt x="84" y="116"/>
                </a:lnTo>
                <a:lnTo>
                  <a:pt x="136" y="91"/>
                </a:lnTo>
                <a:lnTo>
                  <a:pt x="192" y="67"/>
                </a:lnTo>
                <a:lnTo>
                  <a:pt x="192" y="67"/>
                </a:lnTo>
                <a:lnTo>
                  <a:pt x="241" y="45"/>
                </a:lnTo>
                <a:lnTo>
                  <a:pt x="267" y="33"/>
                </a:lnTo>
                <a:lnTo>
                  <a:pt x="295" y="22"/>
                </a:lnTo>
                <a:lnTo>
                  <a:pt x="325" y="15"/>
                </a:lnTo>
                <a:lnTo>
                  <a:pt x="354" y="7"/>
                </a:lnTo>
                <a:lnTo>
                  <a:pt x="386" y="2"/>
                </a:lnTo>
                <a:lnTo>
                  <a:pt x="420" y="0"/>
                </a:lnTo>
                <a:lnTo>
                  <a:pt x="420" y="0"/>
                </a:lnTo>
                <a:lnTo>
                  <a:pt x="440" y="2"/>
                </a:lnTo>
                <a:lnTo>
                  <a:pt x="463" y="4"/>
                </a:lnTo>
                <a:lnTo>
                  <a:pt x="483" y="7"/>
                </a:lnTo>
                <a:lnTo>
                  <a:pt x="504" y="15"/>
                </a:lnTo>
                <a:lnTo>
                  <a:pt x="524" y="22"/>
                </a:lnTo>
                <a:lnTo>
                  <a:pt x="543" y="32"/>
                </a:lnTo>
                <a:lnTo>
                  <a:pt x="561" y="43"/>
                </a:lnTo>
                <a:lnTo>
                  <a:pt x="580" y="54"/>
                </a:lnTo>
                <a:lnTo>
                  <a:pt x="580" y="54"/>
                </a:lnTo>
                <a:lnTo>
                  <a:pt x="604" y="76"/>
                </a:lnTo>
                <a:lnTo>
                  <a:pt x="627" y="102"/>
                </a:lnTo>
                <a:lnTo>
                  <a:pt x="647" y="130"/>
                </a:lnTo>
                <a:lnTo>
                  <a:pt x="662" y="162"/>
                </a:lnTo>
                <a:lnTo>
                  <a:pt x="875" y="625"/>
                </a:lnTo>
                <a:lnTo>
                  <a:pt x="802" y="666"/>
                </a:lnTo>
                <a:lnTo>
                  <a:pt x="802" y="666"/>
                </a:lnTo>
                <a:lnTo>
                  <a:pt x="793" y="655"/>
                </a:lnTo>
                <a:lnTo>
                  <a:pt x="782" y="644"/>
                </a:lnTo>
                <a:lnTo>
                  <a:pt x="767" y="634"/>
                </a:lnTo>
                <a:lnTo>
                  <a:pt x="752" y="625"/>
                </a:lnTo>
                <a:lnTo>
                  <a:pt x="733" y="618"/>
                </a:lnTo>
                <a:lnTo>
                  <a:pt x="713" y="610"/>
                </a:lnTo>
                <a:lnTo>
                  <a:pt x="690" y="604"/>
                </a:lnTo>
                <a:lnTo>
                  <a:pt x="666" y="599"/>
                </a:lnTo>
                <a:lnTo>
                  <a:pt x="666" y="599"/>
                </a:lnTo>
                <a:lnTo>
                  <a:pt x="642" y="597"/>
                </a:lnTo>
                <a:lnTo>
                  <a:pt x="616" y="597"/>
                </a:lnTo>
                <a:lnTo>
                  <a:pt x="588" y="599"/>
                </a:lnTo>
                <a:lnTo>
                  <a:pt x="558" y="604"/>
                </a:lnTo>
                <a:lnTo>
                  <a:pt x="528" y="612"/>
                </a:lnTo>
                <a:lnTo>
                  <a:pt x="496" y="621"/>
                </a:lnTo>
                <a:lnTo>
                  <a:pt x="464" y="632"/>
                </a:lnTo>
                <a:lnTo>
                  <a:pt x="433" y="647"/>
                </a:lnTo>
                <a:lnTo>
                  <a:pt x="347" y="688"/>
                </a:lnTo>
                <a:close/>
                <a:moveTo>
                  <a:pt x="317" y="429"/>
                </a:moveTo>
                <a:lnTo>
                  <a:pt x="317" y="429"/>
                </a:lnTo>
                <a:lnTo>
                  <a:pt x="330" y="429"/>
                </a:lnTo>
                <a:lnTo>
                  <a:pt x="345" y="431"/>
                </a:lnTo>
                <a:lnTo>
                  <a:pt x="358" y="435"/>
                </a:lnTo>
                <a:lnTo>
                  <a:pt x="369" y="440"/>
                </a:lnTo>
                <a:lnTo>
                  <a:pt x="369" y="440"/>
                </a:lnTo>
                <a:lnTo>
                  <a:pt x="388" y="450"/>
                </a:lnTo>
                <a:lnTo>
                  <a:pt x="403" y="461"/>
                </a:lnTo>
                <a:lnTo>
                  <a:pt x="416" y="472"/>
                </a:lnTo>
                <a:lnTo>
                  <a:pt x="429" y="485"/>
                </a:lnTo>
                <a:lnTo>
                  <a:pt x="438" y="500"/>
                </a:lnTo>
                <a:lnTo>
                  <a:pt x="448" y="515"/>
                </a:lnTo>
                <a:lnTo>
                  <a:pt x="453" y="530"/>
                </a:lnTo>
                <a:lnTo>
                  <a:pt x="459" y="547"/>
                </a:lnTo>
                <a:lnTo>
                  <a:pt x="459" y="547"/>
                </a:lnTo>
                <a:lnTo>
                  <a:pt x="489" y="537"/>
                </a:lnTo>
                <a:lnTo>
                  <a:pt x="519" y="528"/>
                </a:lnTo>
                <a:lnTo>
                  <a:pt x="548" y="522"/>
                </a:lnTo>
                <a:lnTo>
                  <a:pt x="576" y="517"/>
                </a:lnTo>
                <a:lnTo>
                  <a:pt x="604" y="515"/>
                </a:lnTo>
                <a:lnTo>
                  <a:pt x="631" y="513"/>
                </a:lnTo>
                <a:lnTo>
                  <a:pt x="657" y="515"/>
                </a:lnTo>
                <a:lnTo>
                  <a:pt x="679" y="519"/>
                </a:lnTo>
                <a:lnTo>
                  <a:pt x="679" y="519"/>
                </a:lnTo>
                <a:lnTo>
                  <a:pt x="713" y="524"/>
                </a:lnTo>
                <a:lnTo>
                  <a:pt x="741" y="532"/>
                </a:lnTo>
                <a:lnTo>
                  <a:pt x="588" y="196"/>
                </a:lnTo>
                <a:lnTo>
                  <a:pt x="588" y="196"/>
                </a:lnTo>
                <a:lnTo>
                  <a:pt x="576" y="173"/>
                </a:lnTo>
                <a:lnTo>
                  <a:pt x="563" y="153"/>
                </a:lnTo>
                <a:lnTo>
                  <a:pt x="547" y="136"/>
                </a:lnTo>
                <a:lnTo>
                  <a:pt x="530" y="119"/>
                </a:lnTo>
                <a:lnTo>
                  <a:pt x="530" y="119"/>
                </a:lnTo>
                <a:lnTo>
                  <a:pt x="517" y="112"/>
                </a:lnTo>
                <a:lnTo>
                  <a:pt x="504" y="104"/>
                </a:lnTo>
                <a:lnTo>
                  <a:pt x="491" y="97"/>
                </a:lnTo>
                <a:lnTo>
                  <a:pt x="478" y="91"/>
                </a:lnTo>
                <a:lnTo>
                  <a:pt x="464" y="88"/>
                </a:lnTo>
                <a:lnTo>
                  <a:pt x="450" y="86"/>
                </a:lnTo>
                <a:lnTo>
                  <a:pt x="435" y="84"/>
                </a:lnTo>
                <a:lnTo>
                  <a:pt x="420" y="84"/>
                </a:lnTo>
                <a:lnTo>
                  <a:pt x="420" y="84"/>
                </a:lnTo>
                <a:lnTo>
                  <a:pt x="394" y="84"/>
                </a:lnTo>
                <a:lnTo>
                  <a:pt x="367" y="88"/>
                </a:lnTo>
                <a:lnTo>
                  <a:pt x="343" y="95"/>
                </a:lnTo>
                <a:lnTo>
                  <a:pt x="317" y="102"/>
                </a:lnTo>
                <a:lnTo>
                  <a:pt x="270" y="121"/>
                </a:lnTo>
                <a:lnTo>
                  <a:pt x="226" y="142"/>
                </a:lnTo>
                <a:lnTo>
                  <a:pt x="170" y="168"/>
                </a:lnTo>
                <a:lnTo>
                  <a:pt x="170" y="168"/>
                </a:lnTo>
                <a:lnTo>
                  <a:pt x="147" y="177"/>
                </a:lnTo>
                <a:lnTo>
                  <a:pt x="147" y="177"/>
                </a:lnTo>
                <a:lnTo>
                  <a:pt x="155" y="226"/>
                </a:lnTo>
                <a:lnTo>
                  <a:pt x="157" y="272"/>
                </a:lnTo>
                <a:lnTo>
                  <a:pt x="155" y="317"/>
                </a:lnTo>
                <a:lnTo>
                  <a:pt x="149" y="360"/>
                </a:lnTo>
                <a:lnTo>
                  <a:pt x="142" y="403"/>
                </a:lnTo>
                <a:lnTo>
                  <a:pt x="129" y="444"/>
                </a:lnTo>
                <a:lnTo>
                  <a:pt x="112" y="483"/>
                </a:lnTo>
                <a:lnTo>
                  <a:pt x="91" y="524"/>
                </a:lnTo>
                <a:lnTo>
                  <a:pt x="93" y="526"/>
                </a:lnTo>
                <a:lnTo>
                  <a:pt x="160" y="485"/>
                </a:lnTo>
                <a:lnTo>
                  <a:pt x="160" y="485"/>
                </a:lnTo>
                <a:lnTo>
                  <a:pt x="181" y="472"/>
                </a:lnTo>
                <a:lnTo>
                  <a:pt x="198" y="465"/>
                </a:lnTo>
                <a:lnTo>
                  <a:pt x="216" y="453"/>
                </a:lnTo>
                <a:lnTo>
                  <a:pt x="241" y="444"/>
                </a:lnTo>
                <a:lnTo>
                  <a:pt x="265" y="437"/>
                </a:lnTo>
                <a:lnTo>
                  <a:pt x="291" y="431"/>
                </a:lnTo>
                <a:lnTo>
                  <a:pt x="317" y="429"/>
                </a:lnTo>
                <a:lnTo>
                  <a:pt x="317" y="4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ïś1îdê"/>
          <p:cNvSpPr>
            <a:spLocks/>
          </p:cNvSpPr>
          <p:nvPr/>
        </p:nvSpPr>
        <p:spPr bwMode="auto">
          <a:xfrm>
            <a:off x="6160025" y="2737884"/>
            <a:ext cx="687884" cy="885994"/>
          </a:xfrm>
          <a:custGeom>
            <a:avLst/>
            <a:gdLst>
              <a:gd name="T0" fmla="*/ 580 w 1250"/>
              <a:gd name="T1" fmla="*/ 1611 h 1611"/>
              <a:gd name="T2" fmla="*/ 556 w 1250"/>
              <a:gd name="T3" fmla="*/ 1594 h 1611"/>
              <a:gd name="T4" fmla="*/ 528 w 1250"/>
              <a:gd name="T5" fmla="*/ 1547 h 1611"/>
              <a:gd name="T6" fmla="*/ 9 w 1250"/>
              <a:gd name="T7" fmla="*/ 412 h 1611"/>
              <a:gd name="T8" fmla="*/ 1 w 1250"/>
              <a:gd name="T9" fmla="*/ 375 h 1611"/>
              <a:gd name="T10" fmla="*/ 0 w 1250"/>
              <a:gd name="T11" fmla="*/ 358 h 1611"/>
              <a:gd name="T12" fmla="*/ 5 w 1250"/>
              <a:gd name="T13" fmla="*/ 340 h 1611"/>
              <a:gd name="T14" fmla="*/ 16 w 1250"/>
              <a:gd name="T15" fmla="*/ 325 h 1611"/>
              <a:gd name="T16" fmla="*/ 121 w 1250"/>
              <a:gd name="T17" fmla="*/ 235 h 1611"/>
              <a:gd name="T18" fmla="*/ 192 w 1250"/>
              <a:gd name="T19" fmla="*/ 144 h 1611"/>
              <a:gd name="T20" fmla="*/ 218 w 1250"/>
              <a:gd name="T21" fmla="*/ 84 h 1611"/>
              <a:gd name="T22" fmla="*/ 233 w 1250"/>
              <a:gd name="T23" fmla="*/ 64 h 1611"/>
              <a:gd name="T24" fmla="*/ 270 w 1250"/>
              <a:gd name="T25" fmla="*/ 47 h 1611"/>
              <a:gd name="T26" fmla="*/ 360 w 1250"/>
              <a:gd name="T27" fmla="*/ 17 h 1611"/>
              <a:gd name="T28" fmla="*/ 446 w 1250"/>
              <a:gd name="T29" fmla="*/ 2 h 1611"/>
              <a:gd name="T30" fmla="*/ 498 w 1250"/>
              <a:gd name="T31" fmla="*/ 2 h 1611"/>
              <a:gd name="T32" fmla="*/ 556 w 1250"/>
              <a:gd name="T33" fmla="*/ 11 h 1611"/>
              <a:gd name="T34" fmla="*/ 640 w 1250"/>
              <a:gd name="T35" fmla="*/ 43 h 1611"/>
              <a:gd name="T36" fmla="*/ 699 w 1250"/>
              <a:gd name="T37" fmla="*/ 88 h 1611"/>
              <a:gd name="T38" fmla="*/ 722 w 1250"/>
              <a:gd name="T39" fmla="*/ 119 h 1611"/>
              <a:gd name="T40" fmla="*/ 1227 w 1250"/>
              <a:gd name="T41" fmla="*/ 1230 h 1611"/>
              <a:gd name="T42" fmla="*/ 1248 w 1250"/>
              <a:gd name="T43" fmla="*/ 1282 h 1611"/>
              <a:gd name="T44" fmla="*/ 1250 w 1250"/>
              <a:gd name="T45" fmla="*/ 1297 h 1611"/>
              <a:gd name="T46" fmla="*/ 1244 w 1250"/>
              <a:gd name="T47" fmla="*/ 1321 h 1611"/>
              <a:gd name="T48" fmla="*/ 1225 w 1250"/>
              <a:gd name="T49" fmla="*/ 1336 h 1611"/>
              <a:gd name="T50" fmla="*/ 1209 w 1250"/>
              <a:gd name="T51" fmla="*/ 1338 h 1611"/>
              <a:gd name="T52" fmla="*/ 1183 w 1250"/>
              <a:gd name="T53" fmla="*/ 1331 h 1611"/>
              <a:gd name="T54" fmla="*/ 1170 w 1250"/>
              <a:gd name="T55" fmla="*/ 1316 h 1611"/>
              <a:gd name="T56" fmla="*/ 1136 w 1250"/>
              <a:gd name="T57" fmla="*/ 1299 h 1611"/>
              <a:gd name="T58" fmla="*/ 1078 w 1250"/>
              <a:gd name="T59" fmla="*/ 1280 h 1611"/>
              <a:gd name="T60" fmla="*/ 1017 w 1250"/>
              <a:gd name="T61" fmla="*/ 1273 h 1611"/>
              <a:gd name="T62" fmla="*/ 938 w 1250"/>
              <a:gd name="T63" fmla="*/ 1282 h 1611"/>
              <a:gd name="T64" fmla="*/ 849 w 1250"/>
              <a:gd name="T65" fmla="*/ 1314 h 1611"/>
              <a:gd name="T66" fmla="*/ 733 w 1250"/>
              <a:gd name="T67" fmla="*/ 1383 h 1611"/>
              <a:gd name="T68" fmla="*/ 690 w 1250"/>
              <a:gd name="T69" fmla="*/ 1424 h 1611"/>
              <a:gd name="T70" fmla="*/ 656 w 1250"/>
              <a:gd name="T71" fmla="*/ 1471 h 1611"/>
              <a:gd name="T72" fmla="*/ 636 w 1250"/>
              <a:gd name="T73" fmla="*/ 1521 h 1611"/>
              <a:gd name="T74" fmla="*/ 628 w 1250"/>
              <a:gd name="T75" fmla="*/ 1553 h 1611"/>
              <a:gd name="T76" fmla="*/ 630 w 1250"/>
              <a:gd name="T77" fmla="*/ 1570 h 1611"/>
              <a:gd name="T78" fmla="*/ 627 w 1250"/>
              <a:gd name="T79" fmla="*/ 1590 h 1611"/>
              <a:gd name="T80" fmla="*/ 612 w 1250"/>
              <a:gd name="T81" fmla="*/ 1605 h 1611"/>
              <a:gd name="T82" fmla="*/ 597 w 1250"/>
              <a:gd name="T83" fmla="*/ 1611 h 1611"/>
              <a:gd name="T84" fmla="*/ 87 w 1250"/>
              <a:gd name="T85" fmla="*/ 383 h 1611"/>
              <a:gd name="T86" fmla="*/ 593 w 1250"/>
              <a:gd name="T87" fmla="*/ 1416 h 1611"/>
              <a:gd name="T88" fmla="*/ 668 w 1250"/>
              <a:gd name="T89" fmla="*/ 1329 h 1611"/>
              <a:gd name="T90" fmla="*/ 774 w 1250"/>
              <a:gd name="T91" fmla="*/ 1256 h 1611"/>
              <a:gd name="T92" fmla="*/ 871 w 1250"/>
              <a:gd name="T93" fmla="*/ 1217 h 1611"/>
              <a:gd name="T94" fmla="*/ 947 w 1250"/>
              <a:gd name="T95" fmla="*/ 1196 h 1611"/>
              <a:gd name="T96" fmla="*/ 1017 w 1250"/>
              <a:gd name="T97" fmla="*/ 1191 h 1611"/>
              <a:gd name="T98" fmla="*/ 1076 w 1250"/>
              <a:gd name="T99" fmla="*/ 1196 h 1611"/>
              <a:gd name="T100" fmla="*/ 655 w 1250"/>
              <a:gd name="T101" fmla="*/ 166 h 1611"/>
              <a:gd name="T102" fmla="*/ 645 w 1250"/>
              <a:gd name="T103" fmla="*/ 153 h 1611"/>
              <a:gd name="T104" fmla="*/ 610 w 1250"/>
              <a:gd name="T105" fmla="*/ 121 h 1611"/>
              <a:gd name="T106" fmla="*/ 556 w 1250"/>
              <a:gd name="T107" fmla="*/ 97 h 1611"/>
              <a:gd name="T108" fmla="*/ 509 w 1250"/>
              <a:gd name="T109" fmla="*/ 86 h 1611"/>
              <a:gd name="T110" fmla="*/ 436 w 1250"/>
              <a:gd name="T111" fmla="*/ 86 h 1611"/>
              <a:gd name="T112" fmla="*/ 350 w 1250"/>
              <a:gd name="T113" fmla="*/ 105 h 1611"/>
              <a:gd name="T114" fmla="*/ 291 w 1250"/>
              <a:gd name="T115" fmla="*/ 127 h 1611"/>
              <a:gd name="T116" fmla="*/ 238 w 1250"/>
              <a:gd name="T117" fmla="*/ 222 h 1611"/>
              <a:gd name="T118" fmla="*/ 156 w 1250"/>
              <a:gd name="T119" fmla="*/ 315 h 1611"/>
              <a:gd name="T120" fmla="*/ 85 w 1250"/>
              <a:gd name="T121" fmla="*/ 377 h 16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50" h="1611">
                <a:moveTo>
                  <a:pt x="589" y="1611"/>
                </a:moveTo>
                <a:lnTo>
                  <a:pt x="589" y="1611"/>
                </a:lnTo>
                <a:lnTo>
                  <a:pt x="580" y="1611"/>
                </a:lnTo>
                <a:lnTo>
                  <a:pt x="571" y="1607"/>
                </a:lnTo>
                <a:lnTo>
                  <a:pt x="563" y="1601"/>
                </a:lnTo>
                <a:lnTo>
                  <a:pt x="556" y="1594"/>
                </a:lnTo>
                <a:lnTo>
                  <a:pt x="556" y="1594"/>
                </a:lnTo>
                <a:lnTo>
                  <a:pt x="541" y="1570"/>
                </a:lnTo>
                <a:lnTo>
                  <a:pt x="528" y="1547"/>
                </a:lnTo>
                <a:lnTo>
                  <a:pt x="11" y="414"/>
                </a:lnTo>
                <a:lnTo>
                  <a:pt x="11" y="414"/>
                </a:lnTo>
                <a:lnTo>
                  <a:pt x="9" y="412"/>
                </a:lnTo>
                <a:lnTo>
                  <a:pt x="9" y="412"/>
                </a:lnTo>
                <a:lnTo>
                  <a:pt x="5" y="394"/>
                </a:lnTo>
                <a:lnTo>
                  <a:pt x="1" y="375"/>
                </a:lnTo>
                <a:lnTo>
                  <a:pt x="1" y="371"/>
                </a:lnTo>
                <a:lnTo>
                  <a:pt x="1" y="371"/>
                </a:lnTo>
                <a:lnTo>
                  <a:pt x="0" y="358"/>
                </a:lnTo>
                <a:lnTo>
                  <a:pt x="0" y="358"/>
                </a:lnTo>
                <a:lnTo>
                  <a:pt x="1" y="349"/>
                </a:lnTo>
                <a:lnTo>
                  <a:pt x="5" y="340"/>
                </a:lnTo>
                <a:lnTo>
                  <a:pt x="11" y="330"/>
                </a:lnTo>
                <a:lnTo>
                  <a:pt x="16" y="325"/>
                </a:lnTo>
                <a:lnTo>
                  <a:pt x="16" y="325"/>
                </a:lnTo>
                <a:lnTo>
                  <a:pt x="56" y="295"/>
                </a:lnTo>
                <a:lnTo>
                  <a:pt x="89" y="265"/>
                </a:lnTo>
                <a:lnTo>
                  <a:pt x="121" y="235"/>
                </a:lnTo>
                <a:lnTo>
                  <a:pt x="147" y="203"/>
                </a:lnTo>
                <a:lnTo>
                  <a:pt x="171" y="174"/>
                </a:lnTo>
                <a:lnTo>
                  <a:pt x="192" y="144"/>
                </a:lnTo>
                <a:lnTo>
                  <a:pt x="207" y="114"/>
                </a:lnTo>
                <a:lnTo>
                  <a:pt x="218" y="84"/>
                </a:lnTo>
                <a:lnTo>
                  <a:pt x="218" y="84"/>
                </a:lnTo>
                <a:lnTo>
                  <a:pt x="222" y="77"/>
                </a:lnTo>
                <a:lnTo>
                  <a:pt x="227" y="69"/>
                </a:lnTo>
                <a:lnTo>
                  <a:pt x="233" y="64"/>
                </a:lnTo>
                <a:lnTo>
                  <a:pt x="240" y="60"/>
                </a:lnTo>
                <a:lnTo>
                  <a:pt x="240" y="60"/>
                </a:lnTo>
                <a:lnTo>
                  <a:pt x="270" y="47"/>
                </a:lnTo>
                <a:lnTo>
                  <a:pt x="300" y="34"/>
                </a:lnTo>
                <a:lnTo>
                  <a:pt x="330" y="24"/>
                </a:lnTo>
                <a:lnTo>
                  <a:pt x="360" y="17"/>
                </a:lnTo>
                <a:lnTo>
                  <a:pt x="390" y="9"/>
                </a:lnTo>
                <a:lnTo>
                  <a:pt x="418" y="4"/>
                </a:lnTo>
                <a:lnTo>
                  <a:pt x="446" y="2"/>
                </a:lnTo>
                <a:lnTo>
                  <a:pt x="472" y="0"/>
                </a:lnTo>
                <a:lnTo>
                  <a:pt x="472" y="0"/>
                </a:lnTo>
                <a:lnTo>
                  <a:pt x="498" y="2"/>
                </a:lnTo>
                <a:lnTo>
                  <a:pt x="522" y="6"/>
                </a:lnTo>
                <a:lnTo>
                  <a:pt x="522" y="6"/>
                </a:lnTo>
                <a:lnTo>
                  <a:pt x="556" y="11"/>
                </a:lnTo>
                <a:lnTo>
                  <a:pt x="585" y="21"/>
                </a:lnTo>
                <a:lnTo>
                  <a:pt x="613" y="30"/>
                </a:lnTo>
                <a:lnTo>
                  <a:pt x="640" y="43"/>
                </a:lnTo>
                <a:lnTo>
                  <a:pt x="662" y="56"/>
                </a:lnTo>
                <a:lnTo>
                  <a:pt x="681" y="71"/>
                </a:lnTo>
                <a:lnTo>
                  <a:pt x="699" y="88"/>
                </a:lnTo>
                <a:lnTo>
                  <a:pt x="714" y="106"/>
                </a:lnTo>
                <a:lnTo>
                  <a:pt x="714" y="106"/>
                </a:lnTo>
                <a:lnTo>
                  <a:pt x="722" y="119"/>
                </a:lnTo>
                <a:lnTo>
                  <a:pt x="729" y="133"/>
                </a:lnTo>
                <a:lnTo>
                  <a:pt x="1227" y="1230"/>
                </a:lnTo>
                <a:lnTo>
                  <a:pt x="1227" y="1230"/>
                </a:lnTo>
                <a:lnTo>
                  <a:pt x="1239" y="1256"/>
                </a:lnTo>
                <a:lnTo>
                  <a:pt x="1248" y="1282"/>
                </a:lnTo>
                <a:lnTo>
                  <a:pt x="1248" y="1282"/>
                </a:lnTo>
                <a:lnTo>
                  <a:pt x="1250" y="1290"/>
                </a:lnTo>
                <a:lnTo>
                  <a:pt x="1250" y="1297"/>
                </a:lnTo>
                <a:lnTo>
                  <a:pt x="1250" y="1297"/>
                </a:lnTo>
                <a:lnTo>
                  <a:pt x="1250" y="1306"/>
                </a:lnTo>
                <a:lnTo>
                  <a:pt x="1248" y="1314"/>
                </a:lnTo>
                <a:lnTo>
                  <a:pt x="1244" y="1321"/>
                </a:lnTo>
                <a:lnTo>
                  <a:pt x="1239" y="1327"/>
                </a:lnTo>
                <a:lnTo>
                  <a:pt x="1233" y="1331"/>
                </a:lnTo>
                <a:lnTo>
                  <a:pt x="1225" y="1336"/>
                </a:lnTo>
                <a:lnTo>
                  <a:pt x="1218" y="1338"/>
                </a:lnTo>
                <a:lnTo>
                  <a:pt x="1209" y="1338"/>
                </a:lnTo>
                <a:lnTo>
                  <a:pt x="1209" y="1338"/>
                </a:lnTo>
                <a:lnTo>
                  <a:pt x="1201" y="1338"/>
                </a:lnTo>
                <a:lnTo>
                  <a:pt x="1192" y="1334"/>
                </a:lnTo>
                <a:lnTo>
                  <a:pt x="1183" y="1331"/>
                </a:lnTo>
                <a:lnTo>
                  <a:pt x="1177" y="1323"/>
                </a:lnTo>
                <a:lnTo>
                  <a:pt x="1177" y="1323"/>
                </a:lnTo>
                <a:lnTo>
                  <a:pt x="1170" y="1316"/>
                </a:lnTo>
                <a:lnTo>
                  <a:pt x="1162" y="1310"/>
                </a:lnTo>
                <a:lnTo>
                  <a:pt x="1149" y="1305"/>
                </a:lnTo>
                <a:lnTo>
                  <a:pt x="1136" y="1299"/>
                </a:lnTo>
                <a:lnTo>
                  <a:pt x="1136" y="1299"/>
                </a:lnTo>
                <a:lnTo>
                  <a:pt x="1106" y="1288"/>
                </a:lnTo>
                <a:lnTo>
                  <a:pt x="1078" y="1280"/>
                </a:lnTo>
                <a:lnTo>
                  <a:pt x="1048" y="1275"/>
                </a:lnTo>
                <a:lnTo>
                  <a:pt x="1017" y="1273"/>
                </a:lnTo>
                <a:lnTo>
                  <a:pt x="1017" y="1273"/>
                </a:lnTo>
                <a:lnTo>
                  <a:pt x="998" y="1273"/>
                </a:lnTo>
                <a:lnTo>
                  <a:pt x="979" y="1275"/>
                </a:lnTo>
                <a:lnTo>
                  <a:pt x="938" y="1282"/>
                </a:lnTo>
                <a:lnTo>
                  <a:pt x="895" y="1295"/>
                </a:lnTo>
                <a:lnTo>
                  <a:pt x="849" y="1314"/>
                </a:lnTo>
                <a:lnTo>
                  <a:pt x="849" y="1314"/>
                </a:lnTo>
                <a:lnTo>
                  <a:pt x="806" y="1334"/>
                </a:lnTo>
                <a:lnTo>
                  <a:pt x="768" y="1357"/>
                </a:lnTo>
                <a:lnTo>
                  <a:pt x="733" y="1383"/>
                </a:lnTo>
                <a:lnTo>
                  <a:pt x="718" y="1396"/>
                </a:lnTo>
                <a:lnTo>
                  <a:pt x="703" y="1409"/>
                </a:lnTo>
                <a:lnTo>
                  <a:pt x="690" y="1424"/>
                </a:lnTo>
                <a:lnTo>
                  <a:pt x="677" y="1439"/>
                </a:lnTo>
                <a:lnTo>
                  <a:pt x="666" y="1456"/>
                </a:lnTo>
                <a:lnTo>
                  <a:pt x="656" y="1471"/>
                </a:lnTo>
                <a:lnTo>
                  <a:pt x="649" y="1487"/>
                </a:lnTo>
                <a:lnTo>
                  <a:pt x="641" y="1504"/>
                </a:lnTo>
                <a:lnTo>
                  <a:pt x="636" y="1521"/>
                </a:lnTo>
                <a:lnTo>
                  <a:pt x="630" y="1538"/>
                </a:lnTo>
                <a:lnTo>
                  <a:pt x="630" y="1538"/>
                </a:lnTo>
                <a:lnTo>
                  <a:pt x="628" y="1553"/>
                </a:lnTo>
                <a:lnTo>
                  <a:pt x="630" y="1562"/>
                </a:lnTo>
                <a:lnTo>
                  <a:pt x="630" y="1562"/>
                </a:lnTo>
                <a:lnTo>
                  <a:pt x="630" y="1570"/>
                </a:lnTo>
                <a:lnTo>
                  <a:pt x="630" y="1577"/>
                </a:lnTo>
                <a:lnTo>
                  <a:pt x="628" y="1583"/>
                </a:lnTo>
                <a:lnTo>
                  <a:pt x="627" y="1590"/>
                </a:lnTo>
                <a:lnTo>
                  <a:pt x="623" y="1596"/>
                </a:lnTo>
                <a:lnTo>
                  <a:pt x="617" y="1599"/>
                </a:lnTo>
                <a:lnTo>
                  <a:pt x="612" y="1605"/>
                </a:lnTo>
                <a:lnTo>
                  <a:pt x="606" y="1609"/>
                </a:lnTo>
                <a:lnTo>
                  <a:pt x="606" y="1609"/>
                </a:lnTo>
                <a:lnTo>
                  <a:pt x="597" y="1611"/>
                </a:lnTo>
                <a:lnTo>
                  <a:pt x="589" y="1611"/>
                </a:lnTo>
                <a:lnTo>
                  <a:pt x="589" y="1611"/>
                </a:lnTo>
                <a:close/>
                <a:moveTo>
                  <a:pt x="87" y="383"/>
                </a:moveTo>
                <a:lnTo>
                  <a:pt x="574" y="1448"/>
                </a:lnTo>
                <a:lnTo>
                  <a:pt x="574" y="1448"/>
                </a:lnTo>
                <a:lnTo>
                  <a:pt x="593" y="1416"/>
                </a:lnTo>
                <a:lnTo>
                  <a:pt x="613" y="1385"/>
                </a:lnTo>
                <a:lnTo>
                  <a:pt x="640" y="1357"/>
                </a:lnTo>
                <a:lnTo>
                  <a:pt x="668" y="1329"/>
                </a:lnTo>
                <a:lnTo>
                  <a:pt x="699" y="1303"/>
                </a:lnTo>
                <a:lnTo>
                  <a:pt x="737" y="1278"/>
                </a:lnTo>
                <a:lnTo>
                  <a:pt x="774" y="1256"/>
                </a:lnTo>
                <a:lnTo>
                  <a:pt x="817" y="1237"/>
                </a:lnTo>
                <a:lnTo>
                  <a:pt x="817" y="1237"/>
                </a:lnTo>
                <a:lnTo>
                  <a:pt x="871" y="1217"/>
                </a:lnTo>
                <a:lnTo>
                  <a:pt x="897" y="1209"/>
                </a:lnTo>
                <a:lnTo>
                  <a:pt x="923" y="1202"/>
                </a:lnTo>
                <a:lnTo>
                  <a:pt x="947" y="1196"/>
                </a:lnTo>
                <a:lnTo>
                  <a:pt x="970" y="1193"/>
                </a:lnTo>
                <a:lnTo>
                  <a:pt x="994" y="1191"/>
                </a:lnTo>
                <a:lnTo>
                  <a:pt x="1017" y="1191"/>
                </a:lnTo>
                <a:lnTo>
                  <a:pt x="1017" y="1191"/>
                </a:lnTo>
                <a:lnTo>
                  <a:pt x="1046" y="1191"/>
                </a:lnTo>
                <a:lnTo>
                  <a:pt x="1076" y="1196"/>
                </a:lnTo>
                <a:lnTo>
                  <a:pt x="1102" y="1202"/>
                </a:lnTo>
                <a:lnTo>
                  <a:pt x="1128" y="1209"/>
                </a:lnTo>
                <a:lnTo>
                  <a:pt x="655" y="166"/>
                </a:lnTo>
                <a:lnTo>
                  <a:pt x="655" y="166"/>
                </a:lnTo>
                <a:lnTo>
                  <a:pt x="645" y="153"/>
                </a:lnTo>
                <a:lnTo>
                  <a:pt x="645" y="153"/>
                </a:lnTo>
                <a:lnTo>
                  <a:pt x="636" y="142"/>
                </a:lnTo>
                <a:lnTo>
                  <a:pt x="625" y="131"/>
                </a:lnTo>
                <a:lnTo>
                  <a:pt x="610" y="121"/>
                </a:lnTo>
                <a:lnTo>
                  <a:pt x="595" y="112"/>
                </a:lnTo>
                <a:lnTo>
                  <a:pt x="576" y="105"/>
                </a:lnTo>
                <a:lnTo>
                  <a:pt x="556" y="97"/>
                </a:lnTo>
                <a:lnTo>
                  <a:pt x="533" y="91"/>
                </a:lnTo>
                <a:lnTo>
                  <a:pt x="509" y="86"/>
                </a:lnTo>
                <a:lnTo>
                  <a:pt x="509" y="86"/>
                </a:lnTo>
                <a:lnTo>
                  <a:pt x="487" y="84"/>
                </a:lnTo>
                <a:lnTo>
                  <a:pt x="462" y="84"/>
                </a:lnTo>
                <a:lnTo>
                  <a:pt x="436" y="86"/>
                </a:lnTo>
                <a:lnTo>
                  <a:pt x="408" y="90"/>
                </a:lnTo>
                <a:lnTo>
                  <a:pt x="380" y="95"/>
                </a:lnTo>
                <a:lnTo>
                  <a:pt x="350" y="105"/>
                </a:lnTo>
                <a:lnTo>
                  <a:pt x="321" y="116"/>
                </a:lnTo>
                <a:lnTo>
                  <a:pt x="291" y="127"/>
                </a:lnTo>
                <a:lnTo>
                  <a:pt x="291" y="127"/>
                </a:lnTo>
                <a:lnTo>
                  <a:pt x="278" y="159"/>
                </a:lnTo>
                <a:lnTo>
                  <a:pt x="259" y="190"/>
                </a:lnTo>
                <a:lnTo>
                  <a:pt x="238" y="222"/>
                </a:lnTo>
                <a:lnTo>
                  <a:pt x="214" y="254"/>
                </a:lnTo>
                <a:lnTo>
                  <a:pt x="186" y="286"/>
                </a:lnTo>
                <a:lnTo>
                  <a:pt x="156" y="315"/>
                </a:lnTo>
                <a:lnTo>
                  <a:pt x="123" y="347"/>
                </a:lnTo>
                <a:lnTo>
                  <a:pt x="85" y="377"/>
                </a:lnTo>
                <a:lnTo>
                  <a:pt x="85" y="377"/>
                </a:lnTo>
                <a:lnTo>
                  <a:pt x="87" y="383"/>
                </a:lnTo>
                <a:lnTo>
                  <a:pt x="87" y="3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" name="î$ḷíde"/>
          <p:cNvSpPr>
            <a:spLocks/>
          </p:cNvSpPr>
          <p:nvPr/>
        </p:nvSpPr>
        <p:spPr bwMode="auto">
          <a:xfrm>
            <a:off x="6483605" y="3415862"/>
            <a:ext cx="354398" cy="334586"/>
          </a:xfrm>
          <a:custGeom>
            <a:avLst/>
            <a:gdLst>
              <a:gd name="T0" fmla="*/ 644 w 644"/>
              <a:gd name="T1" fmla="*/ 140 h 608"/>
              <a:gd name="T2" fmla="*/ 642 w 644"/>
              <a:gd name="T3" fmla="*/ 117 h 608"/>
              <a:gd name="T4" fmla="*/ 631 w 644"/>
              <a:gd name="T5" fmla="*/ 80 h 608"/>
              <a:gd name="T6" fmla="*/ 622 w 644"/>
              <a:gd name="T7" fmla="*/ 65 h 608"/>
              <a:gd name="T8" fmla="*/ 597 w 644"/>
              <a:gd name="T9" fmla="*/ 45 h 608"/>
              <a:gd name="T10" fmla="*/ 562 w 644"/>
              <a:gd name="T11" fmla="*/ 28 h 608"/>
              <a:gd name="T12" fmla="*/ 534 w 644"/>
              <a:gd name="T13" fmla="*/ 18 h 608"/>
              <a:gd name="T14" fmla="*/ 471 w 644"/>
              <a:gd name="T15" fmla="*/ 2 h 608"/>
              <a:gd name="T16" fmla="*/ 416 w 644"/>
              <a:gd name="T17" fmla="*/ 0 h 608"/>
              <a:gd name="T18" fmla="*/ 375 w 644"/>
              <a:gd name="T19" fmla="*/ 3 h 608"/>
              <a:gd name="T20" fmla="*/ 329 w 644"/>
              <a:gd name="T21" fmla="*/ 15 h 608"/>
              <a:gd name="T22" fmla="*/ 275 w 644"/>
              <a:gd name="T23" fmla="*/ 31 h 608"/>
              <a:gd name="T24" fmla="*/ 247 w 644"/>
              <a:gd name="T25" fmla="*/ 43 h 608"/>
              <a:gd name="T26" fmla="*/ 194 w 644"/>
              <a:gd name="T27" fmla="*/ 67 h 608"/>
              <a:gd name="T28" fmla="*/ 150 w 644"/>
              <a:gd name="T29" fmla="*/ 95 h 608"/>
              <a:gd name="T30" fmla="*/ 110 w 644"/>
              <a:gd name="T31" fmla="*/ 125 h 608"/>
              <a:gd name="T32" fmla="*/ 79 w 644"/>
              <a:gd name="T33" fmla="*/ 156 h 608"/>
              <a:gd name="T34" fmla="*/ 51 w 644"/>
              <a:gd name="T35" fmla="*/ 190 h 608"/>
              <a:gd name="T36" fmla="*/ 30 w 644"/>
              <a:gd name="T37" fmla="*/ 226 h 608"/>
              <a:gd name="T38" fmla="*/ 13 w 644"/>
              <a:gd name="T39" fmla="*/ 261 h 608"/>
              <a:gd name="T40" fmla="*/ 4 w 644"/>
              <a:gd name="T41" fmla="*/ 296 h 608"/>
              <a:gd name="T42" fmla="*/ 0 w 644"/>
              <a:gd name="T43" fmla="*/ 319 h 608"/>
              <a:gd name="T44" fmla="*/ 2 w 644"/>
              <a:gd name="T45" fmla="*/ 338 h 608"/>
              <a:gd name="T46" fmla="*/ 8 w 644"/>
              <a:gd name="T47" fmla="*/ 354 h 608"/>
              <a:gd name="T48" fmla="*/ 32 w 644"/>
              <a:gd name="T49" fmla="*/ 386 h 608"/>
              <a:gd name="T50" fmla="*/ 260 w 644"/>
              <a:gd name="T51" fmla="*/ 608 h 608"/>
              <a:gd name="T52" fmla="*/ 273 w 644"/>
              <a:gd name="T53" fmla="*/ 584 h 608"/>
              <a:gd name="T54" fmla="*/ 304 w 644"/>
              <a:gd name="T55" fmla="*/ 539 h 608"/>
              <a:gd name="T56" fmla="*/ 346 w 644"/>
              <a:gd name="T57" fmla="*/ 504 h 608"/>
              <a:gd name="T58" fmla="*/ 394 w 644"/>
              <a:gd name="T59" fmla="*/ 472 h 608"/>
              <a:gd name="T60" fmla="*/ 448 w 644"/>
              <a:gd name="T61" fmla="*/ 449 h 608"/>
              <a:gd name="T62" fmla="*/ 504 w 644"/>
              <a:gd name="T63" fmla="*/ 433 h 608"/>
              <a:gd name="T64" fmla="*/ 562 w 644"/>
              <a:gd name="T65" fmla="*/ 421 h 608"/>
              <a:gd name="T66" fmla="*/ 618 w 644"/>
              <a:gd name="T67" fmla="*/ 420 h 608"/>
              <a:gd name="T68" fmla="*/ 644 w 644"/>
              <a:gd name="T69" fmla="*/ 420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44" h="608">
                <a:moveTo>
                  <a:pt x="644" y="420"/>
                </a:moveTo>
                <a:lnTo>
                  <a:pt x="644" y="140"/>
                </a:lnTo>
                <a:lnTo>
                  <a:pt x="644" y="140"/>
                </a:lnTo>
                <a:lnTo>
                  <a:pt x="642" y="117"/>
                </a:lnTo>
                <a:lnTo>
                  <a:pt x="637" y="97"/>
                </a:lnTo>
                <a:lnTo>
                  <a:pt x="631" y="80"/>
                </a:lnTo>
                <a:lnTo>
                  <a:pt x="622" y="65"/>
                </a:lnTo>
                <a:lnTo>
                  <a:pt x="622" y="65"/>
                </a:lnTo>
                <a:lnTo>
                  <a:pt x="610" y="54"/>
                </a:lnTo>
                <a:lnTo>
                  <a:pt x="597" y="45"/>
                </a:lnTo>
                <a:lnTo>
                  <a:pt x="583" y="35"/>
                </a:lnTo>
                <a:lnTo>
                  <a:pt x="562" y="28"/>
                </a:lnTo>
                <a:lnTo>
                  <a:pt x="562" y="28"/>
                </a:lnTo>
                <a:lnTo>
                  <a:pt x="534" y="18"/>
                </a:lnTo>
                <a:lnTo>
                  <a:pt x="504" y="9"/>
                </a:lnTo>
                <a:lnTo>
                  <a:pt x="471" y="2"/>
                </a:lnTo>
                <a:lnTo>
                  <a:pt x="435" y="0"/>
                </a:lnTo>
                <a:lnTo>
                  <a:pt x="416" y="0"/>
                </a:lnTo>
                <a:lnTo>
                  <a:pt x="396" y="2"/>
                </a:lnTo>
                <a:lnTo>
                  <a:pt x="375" y="3"/>
                </a:lnTo>
                <a:lnTo>
                  <a:pt x="353" y="9"/>
                </a:lnTo>
                <a:lnTo>
                  <a:pt x="329" y="15"/>
                </a:lnTo>
                <a:lnTo>
                  <a:pt x="303" y="22"/>
                </a:lnTo>
                <a:lnTo>
                  <a:pt x="275" y="31"/>
                </a:lnTo>
                <a:lnTo>
                  <a:pt x="247" y="43"/>
                </a:lnTo>
                <a:lnTo>
                  <a:pt x="247" y="43"/>
                </a:lnTo>
                <a:lnTo>
                  <a:pt x="221" y="56"/>
                </a:lnTo>
                <a:lnTo>
                  <a:pt x="194" y="67"/>
                </a:lnTo>
                <a:lnTo>
                  <a:pt x="172" y="82"/>
                </a:lnTo>
                <a:lnTo>
                  <a:pt x="150" y="95"/>
                </a:lnTo>
                <a:lnTo>
                  <a:pt x="129" y="110"/>
                </a:lnTo>
                <a:lnTo>
                  <a:pt x="110" y="125"/>
                </a:lnTo>
                <a:lnTo>
                  <a:pt x="94" y="140"/>
                </a:lnTo>
                <a:lnTo>
                  <a:pt x="79" y="156"/>
                </a:lnTo>
                <a:lnTo>
                  <a:pt x="64" y="173"/>
                </a:lnTo>
                <a:lnTo>
                  <a:pt x="51" y="190"/>
                </a:lnTo>
                <a:lnTo>
                  <a:pt x="40" y="207"/>
                </a:lnTo>
                <a:lnTo>
                  <a:pt x="30" y="226"/>
                </a:lnTo>
                <a:lnTo>
                  <a:pt x="21" y="242"/>
                </a:lnTo>
                <a:lnTo>
                  <a:pt x="13" y="261"/>
                </a:lnTo>
                <a:lnTo>
                  <a:pt x="8" y="280"/>
                </a:lnTo>
                <a:lnTo>
                  <a:pt x="4" y="296"/>
                </a:lnTo>
                <a:lnTo>
                  <a:pt x="4" y="296"/>
                </a:lnTo>
                <a:lnTo>
                  <a:pt x="0" y="319"/>
                </a:lnTo>
                <a:lnTo>
                  <a:pt x="2" y="338"/>
                </a:lnTo>
                <a:lnTo>
                  <a:pt x="2" y="338"/>
                </a:lnTo>
                <a:lnTo>
                  <a:pt x="4" y="347"/>
                </a:lnTo>
                <a:lnTo>
                  <a:pt x="8" y="354"/>
                </a:lnTo>
                <a:lnTo>
                  <a:pt x="17" y="371"/>
                </a:lnTo>
                <a:lnTo>
                  <a:pt x="32" y="386"/>
                </a:lnTo>
                <a:lnTo>
                  <a:pt x="49" y="403"/>
                </a:lnTo>
                <a:lnTo>
                  <a:pt x="260" y="608"/>
                </a:lnTo>
                <a:lnTo>
                  <a:pt x="260" y="608"/>
                </a:lnTo>
                <a:lnTo>
                  <a:pt x="273" y="584"/>
                </a:lnTo>
                <a:lnTo>
                  <a:pt x="288" y="561"/>
                </a:lnTo>
                <a:lnTo>
                  <a:pt x="304" y="539"/>
                </a:lnTo>
                <a:lnTo>
                  <a:pt x="325" y="520"/>
                </a:lnTo>
                <a:lnTo>
                  <a:pt x="346" y="504"/>
                </a:lnTo>
                <a:lnTo>
                  <a:pt x="370" y="487"/>
                </a:lnTo>
                <a:lnTo>
                  <a:pt x="394" y="472"/>
                </a:lnTo>
                <a:lnTo>
                  <a:pt x="420" y="461"/>
                </a:lnTo>
                <a:lnTo>
                  <a:pt x="448" y="449"/>
                </a:lnTo>
                <a:lnTo>
                  <a:pt x="476" y="440"/>
                </a:lnTo>
                <a:lnTo>
                  <a:pt x="504" y="433"/>
                </a:lnTo>
                <a:lnTo>
                  <a:pt x="534" y="427"/>
                </a:lnTo>
                <a:lnTo>
                  <a:pt x="562" y="421"/>
                </a:lnTo>
                <a:lnTo>
                  <a:pt x="590" y="420"/>
                </a:lnTo>
                <a:lnTo>
                  <a:pt x="618" y="420"/>
                </a:lnTo>
                <a:lnTo>
                  <a:pt x="644" y="420"/>
                </a:lnTo>
                <a:lnTo>
                  <a:pt x="644" y="4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7" name="îsľíḑe"/>
          <p:cNvSpPr>
            <a:spLocks/>
          </p:cNvSpPr>
          <p:nvPr/>
        </p:nvSpPr>
        <p:spPr bwMode="auto">
          <a:xfrm>
            <a:off x="6461593" y="3392750"/>
            <a:ext cx="399523" cy="380812"/>
          </a:xfrm>
          <a:custGeom>
            <a:avLst/>
            <a:gdLst>
              <a:gd name="T0" fmla="*/ 293 w 726"/>
              <a:gd name="T1" fmla="*/ 690 h 690"/>
              <a:gd name="T2" fmla="*/ 273 w 726"/>
              <a:gd name="T3" fmla="*/ 679 h 690"/>
              <a:gd name="T4" fmla="*/ 41 w 726"/>
              <a:gd name="T5" fmla="*/ 455 h 690"/>
              <a:gd name="T6" fmla="*/ 11 w 726"/>
              <a:gd name="T7" fmla="*/ 412 h 690"/>
              <a:gd name="T8" fmla="*/ 2 w 726"/>
              <a:gd name="T9" fmla="*/ 386 h 690"/>
              <a:gd name="T10" fmla="*/ 2 w 726"/>
              <a:gd name="T11" fmla="*/ 345 h 690"/>
              <a:gd name="T12" fmla="*/ 10 w 726"/>
              <a:gd name="T13" fmla="*/ 308 h 690"/>
              <a:gd name="T14" fmla="*/ 36 w 726"/>
              <a:gd name="T15" fmla="*/ 242 h 690"/>
              <a:gd name="T16" fmla="*/ 77 w 726"/>
              <a:gd name="T17" fmla="*/ 184 h 690"/>
              <a:gd name="T18" fmla="*/ 129 w 726"/>
              <a:gd name="T19" fmla="*/ 130 h 690"/>
              <a:gd name="T20" fmla="*/ 194 w 726"/>
              <a:gd name="T21" fmla="*/ 86 h 690"/>
              <a:gd name="T22" fmla="*/ 271 w 726"/>
              <a:gd name="T23" fmla="*/ 46 h 690"/>
              <a:gd name="T24" fmla="*/ 351 w 726"/>
              <a:gd name="T25" fmla="*/ 18 h 690"/>
              <a:gd name="T26" fmla="*/ 424 w 726"/>
              <a:gd name="T27" fmla="*/ 2 h 690"/>
              <a:gd name="T28" fmla="*/ 471 w 726"/>
              <a:gd name="T29" fmla="*/ 0 h 690"/>
              <a:gd name="T30" fmla="*/ 549 w 726"/>
              <a:gd name="T31" fmla="*/ 9 h 690"/>
              <a:gd name="T32" fmla="*/ 618 w 726"/>
              <a:gd name="T33" fmla="*/ 30 h 690"/>
              <a:gd name="T34" fmla="*/ 681 w 726"/>
              <a:gd name="T35" fmla="*/ 65 h 690"/>
              <a:gd name="T36" fmla="*/ 704 w 726"/>
              <a:gd name="T37" fmla="*/ 93 h 690"/>
              <a:gd name="T38" fmla="*/ 719 w 726"/>
              <a:gd name="T39" fmla="*/ 128 h 690"/>
              <a:gd name="T40" fmla="*/ 726 w 726"/>
              <a:gd name="T41" fmla="*/ 177 h 690"/>
              <a:gd name="T42" fmla="*/ 726 w 726"/>
              <a:gd name="T43" fmla="*/ 457 h 690"/>
              <a:gd name="T44" fmla="*/ 726 w 726"/>
              <a:gd name="T45" fmla="*/ 468 h 690"/>
              <a:gd name="T46" fmla="*/ 715 w 726"/>
              <a:gd name="T47" fmla="*/ 490 h 690"/>
              <a:gd name="T48" fmla="*/ 694 w 726"/>
              <a:gd name="T49" fmla="*/ 502 h 690"/>
              <a:gd name="T50" fmla="*/ 685 w 726"/>
              <a:gd name="T51" fmla="*/ 502 h 690"/>
              <a:gd name="T52" fmla="*/ 683 w 726"/>
              <a:gd name="T53" fmla="*/ 502 h 690"/>
              <a:gd name="T54" fmla="*/ 635 w 726"/>
              <a:gd name="T55" fmla="*/ 502 h 690"/>
              <a:gd name="T56" fmla="*/ 562 w 726"/>
              <a:gd name="T57" fmla="*/ 511 h 690"/>
              <a:gd name="T58" fmla="*/ 491 w 726"/>
              <a:gd name="T59" fmla="*/ 533 h 690"/>
              <a:gd name="T60" fmla="*/ 428 w 726"/>
              <a:gd name="T61" fmla="*/ 565 h 690"/>
              <a:gd name="T62" fmla="*/ 375 w 726"/>
              <a:gd name="T63" fmla="*/ 610 h 690"/>
              <a:gd name="T64" fmla="*/ 340 w 726"/>
              <a:gd name="T65" fmla="*/ 666 h 690"/>
              <a:gd name="T66" fmla="*/ 329 w 726"/>
              <a:gd name="T67" fmla="*/ 681 h 690"/>
              <a:gd name="T68" fmla="*/ 310 w 726"/>
              <a:gd name="T69" fmla="*/ 690 h 690"/>
              <a:gd name="T70" fmla="*/ 471 w 726"/>
              <a:gd name="T71" fmla="*/ 82 h 690"/>
              <a:gd name="T72" fmla="*/ 433 w 726"/>
              <a:gd name="T73" fmla="*/ 84 h 690"/>
              <a:gd name="T74" fmla="*/ 303 w 726"/>
              <a:gd name="T75" fmla="*/ 123 h 690"/>
              <a:gd name="T76" fmla="*/ 222 w 726"/>
              <a:gd name="T77" fmla="*/ 166 h 690"/>
              <a:gd name="T78" fmla="*/ 157 w 726"/>
              <a:gd name="T79" fmla="*/ 218 h 690"/>
              <a:gd name="T80" fmla="*/ 120 w 726"/>
              <a:gd name="T81" fmla="*/ 265 h 690"/>
              <a:gd name="T82" fmla="*/ 95 w 726"/>
              <a:gd name="T83" fmla="*/ 313 h 690"/>
              <a:gd name="T84" fmla="*/ 84 w 726"/>
              <a:gd name="T85" fmla="*/ 347 h 690"/>
              <a:gd name="T86" fmla="*/ 84 w 726"/>
              <a:gd name="T87" fmla="*/ 371 h 690"/>
              <a:gd name="T88" fmla="*/ 103 w 726"/>
              <a:gd name="T89" fmla="*/ 401 h 690"/>
              <a:gd name="T90" fmla="*/ 291 w 726"/>
              <a:gd name="T91" fmla="*/ 582 h 690"/>
              <a:gd name="T92" fmla="*/ 342 w 726"/>
              <a:gd name="T93" fmla="*/ 528 h 690"/>
              <a:gd name="T94" fmla="*/ 403 w 726"/>
              <a:gd name="T95" fmla="*/ 485 h 690"/>
              <a:gd name="T96" fmla="*/ 472 w 726"/>
              <a:gd name="T97" fmla="*/ 451 h 690"/>
              <a:gd name="T98" fmla="*/ 545 w 726"/>
              <a:gd name="T99" fmla="*/ 431 h 690"/>
              <a:gd name="T100" fmla="*/ 644 w 726"/>
              <a:gd name="T101" fmla="*/ 420 h 690"/>
              <a:gd name="T102" fmla="*/ 642 w 726"/>
              <a:gd name="T103" fmla="*/ 164 h 690"/>
              <a:gd name="T104" fmla="*/ 631 w 726"/>
              <a:gd name="T105" fmla="*/ 132 h 690"/>
              <a:gd name="T106" fmla="*/ 616 w 726"/>
              <a:gd name="T107" fmla="*/ 119 h 690"/>
              <a:gd name="T108" fmla="*/ 590 w 726"/>
              <a:gd name="T109" fmla="*/ 108 h 690"/>
              <a:gd name="T110" fmla="*/ 502 w 726"/>
              <a:gd name="T111" fmla="*/ 84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26" h="690">
                <a:moveTo>
                  <a:pt x="301" y="690"/>
                </a:moveTo>
                <a:lnTo>
                  <a:pt x="301" y="690"/>
                </a:lnTo>
                <a:lnTo>
                  <a:pt x="293" y="690"/>
                </a:lnTo>
                <a:lnTo>
                  <a:pt x="286" y="688"/>
                </a:lnTo>
                <a:lnTo>
                  <a:pt x="278" y="685"/>
                </a:lnTo>
                <a:lnTo>
                  <a:pt x="273" y="679"/>
                </a:lnTo>
                <a:lnTo>
                  <a:pt x="60" y="474"/>
                </a:lnTo>
                <a:lnTo>
                  <a:pt x="60" y="474"/>
                </a:lnTo>
                <a:lnTo>
                  <a:pt x="41" y="455"/>
                </a:lnTo>
                <a:lnTo>
                  <a:pt x="25" y="434"/>
                </a:lnTo>
                <a:lnTo>
                  <a:pt x="17" y="423"/>
                </a:lnTo>
                <a:lnTo>
                  <a:pt x="11" y="412"/>
                </a:lnTo>
                <a:lnTo>
                  <a:pt x="6" y="401"/>
                </a:lnTo>
                <a:lnTo>
                  <a:pt x="2" y="386"/>
                </a:lnTo>
                <a:lnTo>
                  <a:pt x="2" y="386"/>
                </a:lnTo>
                <a:lnTo>
                  <a:pt x="0" y="373"/>
                </a:lnTo>
                <a:lnTo>
                  <a:pt x="0" y="360"/>
                </a:lnTo>
                <a:lnTo>
                  <a:pt x="2" y="345"/>
                </a:lnTo>
                <a:lnTo>
                  <a:pt x="4" y="330"/>
                </a:lnTo>
                <a:lnTo>
                  <a:pt x="4" y="330"/>
                </a:lnTo>
                <a:lnTo>
                  <a:pt x="10" y="308"/>
                </a:lnTo>
                <a:lnTo>
                  <a:pt x="17" y="285"/>
                </a:lnTo>
                <a:lnTo>
                  <a:pt x="26" y="265"/>
                </a:lnTo>
                <a:lnTo>
                  <a:pt x="36" y="242"/>
                </a:lnTo>
                <a:lnTo>
                  <a:pt x="49" y="222"/>
                </a:lnTo>
                <a:lnTo>
                  <a:pt x="62" y="203"/>
                </a:lnTo>
                <a:lnTo>
                  <a:pt x="77" y="184"/>
                </a:lnTo>
                <a:lnTo>
                  <a:pt x="92" y="166"/>
                </a:lnTo>
                <a:lnTo>
                  <a:pt x="110" y="149"/>
                </a:lnTo>
                <a:lnTo>
                  <a:pt x="129" y="130"/>
                </a:lnTo>
                <a:lnTo>
                  <a:pt x="150" y="115"/>
                </a:lnTo>
                <a:lnTo>
                  <a:pt x="172" y="100"/>
                </a:lnTo>
                <a:lnTo>
                  <a:pt x="194" y="86"/>
                </a:lnTo>
                <a:lnTo>
                  <a:pt x="219" y="71"/>
                </a:lnTo>
                <a:lnTo>
                  <a:pt x="245" y="58"/>
                </a:lnTo>
                <a:lnTo>
                  <a:pt x="271" y="46"/>
                </a:lnTo>
                <a:lnTo>
                  <a:pt x="271" y="46"/>
                </a:lnTo>
                <a:lnTo>
                  <a:pt x="325" y="26"/>
                </a:lnTo>
                <a:lnTo>
                  <a:pt x="351" y="18"/>
                </a:lnTo>
                <a:lnTo>
                  <a:pt x="377" y="11"/>
                </a:lnTo>
                <a:lnTo>
                  <a:pt x="401" y="5"/>
                </a:lnTo>
                <a:lnTo>
                  <a:pt x="424" y="2"/>
                </a:lnTo>
                <a:lnTo>
                  <a:pt x="448" y="0"/>
                </a:lnTo>
                <a:lnTo>
                  <a:pt x="471" y="0"/>
                </a:lnTo>
                <a:lnTo>
                  <a:pt x="471" y="0"/>
                </a:lnTo>
                <a:lnTo>
                  <a:pt x="491" y="0"/>
                </a:lnTo>
                <a:lnTo>
                  <a:pt x="512" y="2"/>
                </a:lnTo>
                <a:lnTo>
                  <a:pt x="549" y="9"/>
                </a:lnTo>
                <a:lnTo>
                  <a:pt x="584" y="18"/>
                </a:lnTo>
                <a:lnTo>
                  <a:pt x="618" y="30"/>
                </a:lnTo>
                <a:lnTo>
                  <a:pt x="618" y="30"/>
                </a:lnTo>
                <a:lnTo>
                  <a:pt x="644" y="41"/>
                </a:lnTo>
                <a:lnTo>
                  <a:pt x="665" y="52"/>
                </a:lnTo>
                <a:lnTo>
                  <a:pt x="681" y="65"/>
                </a:lnTo>
                <a:lnTo>
                  <a:pt x="696" y="82"/>
                </a:lnTo>
                <a:lnTo>
                  <a:pt x="696" y="82"/>
                </a:lnTo>
                <a:lnTo>
                  <a:pt x="704" y="93"/>
                </a:lnTo>
                <a:lnTo>
                  <a:pt x="709" y="104"/>
                </a:lnTo>
                <a:lnTo>
                  <a:pt x="715" y="117"/>
                </a:lnTo>
                <a:lnTo>
                  <a:pt x="719" y="128"/>
                </a:lnTo>
                <a:lnTo>
                  <a:pt x="724" y="153"/>
                </a:lnTo>
                <a:lnTo>
                  <a:pt x="726" y="177"/>
                </a:lnTo>
                <a:lnTo>
                  <a:pt x="726" y="177"/>
                </a:lnTo>
                <a:lnTo>
                  <a:pt x="726" y="181"/>
                </a:lnTo>
                <a:lnTo>
                  <a:pt x="726" y="457"/>
                </a:lnTo>
                <a:lnTo>
                  <a:pt x="726" y="457"/>
                </a:lnTo>
                <a:lnTo>
                  <a:pt x="726" y="461"/>
                </a:lnTo>
                <a:lnTo>
                  <a:pt x="726" y="461"/>
                </a:lnTo>
                <a:lnTo>
                  <a:pt x="726" y="468"/>
                </a:lnTo>
                <a:lnTo>
                  <a:pt x="724" y="477"/>
                </a:lnTo>
                <a:lnTo>
                  <a:pt x="721" y="483"/>
                </a:lnTo>
                <a:lnTo>
                  <a:pt x="715" y="490"/>
                </a:lnTo>
                <a:lnTo>
                  <a:pt x="709" y="494"/>
                </a:lnTo>
                <a:lnTo>
                  <a:pt x="702" y="498"/>
                </a:lnTo>
                <a:lnTo>
                  <a:pt x="694" y="502"/>
                </a:lnTo>
                <a:lnTo>
                  <a:pt x="685" y="502"/>
                </a:lnTo>
                <a:lnTo>
                  <a:pt x="685" y="502"/>
                </a:lnTo>
                <a:lnTo>
                  <a:pt x="685" y="502"/>
                </a:lnTo>
                <a:lnTo>
                  <a:pt x="685" y="502"/>
                </a:lnTo>
                <a:lnTo>
                  <a:pt x="683" y="502"/>
                </a:lnTo>
                <a:lnTo>
                  <a:pt x="683" y="502"/>
                </a:lnTo>
                <a:lnTo>
                  <a:pt x="659" y="502"/>
                </a:lnTo>
                <a:lnTo>
                  <a:pt x="659" y="502"/>
                </a:lnTo>
                <a:lnTo>
                  <a:pt x="635" y="502"/>
                </a:lnTo>
                <a:lnTo>
                  <a:pt x="612" y="504"/>
                </a:lnTo>
                <a:lnTo>
                  <a:pt x="586" y="507"/>
                </a:lnTo>
                <a:lnTo>
                  <a:pt x="562" y="511"/>
                </a:lnTo>
                <a:lnTo>
                  <a:pt x="538" y="517"/>
                </a:lnTo>
                <a:lnTo>
                  <a:pt x="515" y="524"/>
                </a:lnTo>
                <a:lnTo>
                  <a:pt x="491" y="533"/>
                </a:lnTo>
                <a:lnTo>
                  <a:pt x="469" y="543"/>
                </a:lnTo>
                <a:lnTo>
                  <a:pt x="448" y="554"/>
                </a:lnTo>
                <a:lnTo>
                  <a:pt x="428" y="565"/>
                </a:lnTo>
                <a:lnTo>
                  <a:pt x="409" y="580"/>
                </a:lnTo>
                <a:lnTo>
                  <a:pt x="390" y="595"/>
                </a:lnTo>
                <a:lnTo>
                  <a:pt x="375" y="610"/>
                </a:lnTo>
                <a:lnTo>
                  <a:pt x="360" y="627"/>
                </a:lnTo>
                <a:lnTo>
                  <a:pt x="349" y="645"/>
                </a:lnTo>
                <a:lnTo>
                  <a:pt x="340" y="666"/>
                </a:lnTo>
                <a:lnTo>
                  <a:pt x="340" y="666"/>
                </a:lnTo>
                <a:lnTo>
                  <a:pt x="334" y="673"/>
                </a:lnTo>
                <a:lnTo>
                  <a:pt x="329" y="681"/>
                </a:lnTo>
                <a:lnTo>
                  <a:pt x="319" y="686"/>
                </a:lnTo>
                <a:lnTo>
                  <a:pt x="310" y="690"/>
                </a:lnTo>
                <a:lnTo>
                  <a:pt x="310" y="690"/>
                </a:lnTo>
                <a:lnTo>
                  <a:pt x="301" y="690"/>
                </a:lnTo>
                <a:lnTo>
                  <a:pt x="301" y="690"/>
                </a:lnTo>
                <a:close/>
                <a:moveTo>
                  <a:pt x="471" y="82"/>
                </a:moveTo>
                <a:lnTo>
                  <a:pt x="471" y="82"/>
                </a:lnTo>
                <a:lnTo>
                  <a:pt x="452" y="82"/>
                </a:lnTo>
                <a:lnTo>
                  <a:pt x="433" y="84"/>
                </a:lnTo>
                <a:lnTo>
                  <a:pt x="392" y="91"/>
                </a:lnTo>
                <a:lnTo>
                  <a:pt x="349" y="104"/>
                </a:lnTo>
                <a:lnTo>
                  <a:pt x="303" y="123"/>
                </a:lnTo>
                <a:lnTo>
                  <a:pt x="303" y="123"/>
                </a:lnTo>
                <a:lnTo>
                  <a:pt x="260" y="143"/>
                </a:lnTo>
                <a:lnTo>
                  <a:pt x="222" y="166"/>
                </a:lnTo>
                <a:lnTo>
                  <a:pt x="187" y="192"/>
                </a:lnTo>
                <a:lnTo>
                  <a:pt x="172" y="205"/>
                </a:lnTo>
                <a:lnTo>
                  <a:pt x="157" y="218"/>
                </a:lnTo>
                <a:lnTo>
                  <a:pt x="144" y="233"/>
                </a:lnTo>
                <a:lnTo>
                  <a:pt x="131" y="248"/>
                </a:lnTo>
                <a:lnTo>
                  <a:pt x="120" y="265"/>
                </a:lnTo>
                <a:lnTo>
                  <a:pt x="110" y="280"/>
                </a:lnTo>
                <a:lnTo>
                  <a:pt x="103" y="296"/>
                </a:lnTo>
                <a:lnTo>
                  <a:pt x="95" y="313"/>
                </a:lnTo>
                <a:lnTo>
                  <a:pt x="90" y="330"/>
                </a:lnTo>
                <a:lnTo>
                  <a:pt x="84" y="347"/>
                </a:lnTo>
                <a:lnTo>
                  <a:pt x="84" y="347"/>
                </a:lnTo>
                <a:lnTo>
                  <a:pt x="82" y="362"/>
                </a:lnTo>
                <a:lnTo>
                  <a:pt x="84" y="371"/>
                </a:lnTo>
                <a:lnTo>
                  <a:pt x="84" y="371"/>
                </a:lnTo>
                <a:lnTo>
                  <a:pt x="86" y="380"/>
                </a:lnTo>
                <a:lnTo>
                  <a:pt x="94" y="390"/>
                </a:lnTo>
                <a:lnTo>
                  <a:pt x="103" y="401"/>
                </a:lnTo>
                <a:lnTo>
                  <a:pt x="118" y="414"/>
                </a:lnTo>
                <a:lnTo>
                  <a:pt x="291" y="582"/>
                </a:lnTo>
                <a:lnTo>
                  <a:pt x="291" y="582"/>
                </a:lnTo>
                <a:lnTo>
                  <a:pt x="306" y="563"/>
                </a:lnTo>
                <a:lnTo>
                  <a:pt x="323" y="545"/>
                </a:lnTo>
                <a:lnTo>
                  <a:pt x="342" y="528"/>
                </a:lnTo>
                <a:lnTo>
                  <a:pt x="360" y="513"/>
                </a:lnTo>
                <a:lnTo>
                  <a:pt x="381" y="498"/>
                </a:lnTo>
                <a:lnTo>
                  <a:pt x="403" y="485"/>
                </a:lnTo>
                <a:lnTo>
                  <a:pt x="426" y="472"/>
                </a:lnTo>
                <a:lnTo>
                  <a:pt x="448" y="462"/>
                </a:lnTo>
                <a:lnTo>
                  <a:pt x="472" y="451"/>
                </a:lnTo>
                <a:lnTo>
                  <a:pt x="497" y="444"/>
                </a:lnTo>
                <a:lnTo>
                  <a:pt x="521" y="436"/>
                </a:lnTo>
                <a:lnTo>
                  <a:pt x="545" y="431"/>
                </a:lnTo>
                <a:lnTo>
                  <a:pt x="571" y="427"/>
                </a:lnTo>
                <a:lnTo>
                  <a:pt x="596" y="423"/>
                </a:lnTo>
                <a:lnTo>
                  <a:pt x="644" y="420"/>
                </a:lnTo>
                <a:lnTo>
                  <a:pt x="644" y="183"/>
                </a:lnTo>
                <a:lnTo>
                  <a:pt x="644" y="183"/>
                </a:lnTo>
                <a:lnTo>
                  <a:pt x="642" y="164"/>
                </a:lnTo>
                <a:lnTo>
                  <a:pt x="638" y="151"/>
                </a:lnTo>
                <a:lnTo>
                  <a:pt x="635" y="140"/>
                </a:lnTo>
                <a:lnTo>
                  <a:pt x="631" y="132"/>
                </a:lnTo>
                <a:lnTo>
                  <a:pt x="631" y="132"/>
                </a:lnTo>
                <a:lnTo>
                  <a:pt x="624" y="125"/>
                </a:lnTo>
                <a:lnTo>
                  <a:pt x="616" y="119"/>
                </a:lnTo>
                <a:lnTo>
                  <a:pt x="603" y="114"/>
                </a:lnTo>
                <a:lnTo>
                  <a:pt x="590" y="108"/>
                </a:lnTo>
                <a:lnTo>
                  <a:pt x="590" y="108"/>
                </a:lnTo>
                <a:lnTo>
                  <a:pt x="560" y="97"/>
                </a:lnTo>
                <a:lnTo>
                  <a:pt x="532" y="89"/>
                </a:lnTo>
                <a:lnTo>
                  <a:pt x="502" y="84"/>
                </a:lnTo>
                <a:lnTo>
                  <a:pt x="471" y="82"/>
                </a:lnTo>
                <a:lnTo>
                  <a:pt x="471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íşľíḋè"/>
          <p:cNvSpPr>
            <a:spLocks/>
          </p:cNvSpPr>
          <p:nvPr/>
        </p:nvSpPr>
        <p:spPr bwMode="auto">
          <a:xfrm>
            <a:off x="6626685" y="3646991"/>
            <a:ext cx="211318" cy="190406"/>
          </a:xfrm>
          <a:custGeom>
            <a:avLst/>
            <a:gdLst>
              <a:gd name="T0" fmla="*/ 382 w 384"/>
              <a:gd name="T1" fmla="*/ 237 h 347"/>
              <a:gd name="T2" fmla="*/ 382 w 384"/>
              <a:gd name="T3" fmla="*/ 237 h 347"/>
              <a:gd name="T4" fmla="*/ 384 w 384"/>
              <a:gd name="T5" fmla="*/ 220 h 347"/>
              <a:gd name="T6" fmla="*/ 384 w 384"/>
              <a:gd name="T7" fmla="*/ 203 h 347"/>
              <a:gd name="T8" fmla="*/ 384 w 384"/>
              <a:gd name="T9" fmla="*/ 0 h 347"/>
              <a:gd name="T10" fmla="*/ 384 w 384"/>
              <a:gd name="T11" fmla="*/ 0 h 347"/>
              <a:gd name="T12" fmla="*/ 358 w 384"/>
              <a:gd name="T13" fmla="*/ 0 h 347"/>
              <a:gd name="T14" fmla="*/ 330 w 384"/>
              <a:gd name="T15" fmla="*/ 0 h 347"/>
              <a:gd name="T16" fmla="*/ 302 w 384"/>
              <a:gd name="T17" fmla="*/ 1 h 347"/>
              <a:gd name="T18" fmla="*/ 274 w 384"/>
              <a:gd name="T19" fmla="*/ 7 h 347"/>
              <a:gd name="T20" fmla="*/ 244 w 384"/>
              <a:gd name="T21" fmla="*/ 13 h 347"/>
              <a:gd name="T22" fmla="*/ 216 w 384"/>
              <a:gd name="T23" fmla="*/ 20 h 347"/>
              <a:gd name="T24" fmla="*/ 188 w 384"/>
              <a:gd name="T25" fmla="*/ 29 h 347"/>
              <a:gd name="T26" fmla="*/ 160 w 384"/>
              <a:gd name="T27" fmla="*/ 41 h 347"/>
              <a:gd name="T28" fmla="*/ 134 w 384"/>
              <a:gd name="T29" fmla="*/ 52 h 347"/>
              <a:gd name="T30" fmla="*/ 110 w 384"/>
              <a:gd name="T31" fmla="*/ 67 h 347"/>
              <a:gd name="T32" fmla="*/ 86 w 384"/>
              <a:gd name="T33" fmla="*/ 84 h 347"/>
              <a:gd name="T34" fmla="*/ 65 w 384"/>
              <a:gd name="T35" fmla="*/ 100 h 347"/>
              <a:gd name="T36" fmla="*/ 44 w 384"/>
              <a:gd name="T37" fmla="*/ 119 h 347"/>
              <a:gd name="T38" fmla="*/ 28 w 384"/>
              <a:gd name="T39" fmla="*/ 141 h 347"/>
              <a:gd name="T40" fmla="*/ 13 w 384"/>
              <a:gd name="T41" fmla="*/ 164 h 347"/>
              <a:gd name="T42" fmla="*/ 0 w 384"/>
              <a:gd name="T43" fmla="*/ 188 h 347"/>
              <a:gd name="T44" fmla="*/ 0 w 384"/>
              <a:gd name="T45" fmla="*/ 188 h 347"/>
              <a:gd name="T46" fmla="*/ 130 w 384"/>
              <a:gd name="T47" fmla="*/ 308 h 347"/>
              <a:gd name="T48" fmla="*/ 130 w 384"/>
              <a:gd name="T49" fmla="*/ 308 h 347"/>
              <a:gd name="T50" fmla="*/ 145 w 384"/>
              <a:gd name="T51" fmla="*/ 321 h 347"/>
              <a:gd name="T52" fmla="*/ 164 w 384"/>
              <a:gd name="T53" fmla="*/ 332 h 347"/>
              <a:gd name="T54" fmla="*/ 183 w 384"/>
              <a:gd name="T55" fmla="*/ 339 h 347"/>
              <a:gd name="T56" fmla="*/ 201 w 384"/>
              <a:gd name="T57" fmla="*/ 345 h 347"/>
              <a:gd name="T58" fmla="*/ 220 w 384"/>
              <a:gd name="T59" fmla="*/ 347 h 347"/>
              <a:gd name="T60" fmla="*/ 240 w 384"/>
              <a:gd name="T61" fmla="*/ 347 h 347"/>
              <a:gd name="T62" fmla="*/ 261 w 384"/>
              <a:gd name="T63" fmla="*/ 345 h 347"/>
              <a:gd name="T64" fmla="*/ 280 w 384"/>
              <a:gd name="T65" fmla="*/ 341 h 347"/>
              <a:gd name="T66" fmla="*/ 298 w 384"/>
              <a:gd name="T67" fmla="*/ 334 h 347"/>
              <a:gd name="T68" fmla="*/ 315 w 384"/>
              <a:gd name="T69" fmla="*/ 326 h 347"/>
              <a:gd name="T70" fmla="*/ 332 w 384"/>
              <a:gd name="T71" fmla="*/ 315 h 347"/>
              <a:gd name="T72" fmla="*/ 347 w 384"/>
              <a:gd name="T73" fmla="*/ 302 h 347"/>
              <a:gd name="T74" fmla="*/ 360 w 384"/>
              <a:gd name="T75" fmla="*/ 289 h 347"/>
              <a:gd name="T76" fmla="*/ 369 w 384"/>
              <a:gd name="T77" fmla="*/ 272 h 347"/>
              <a:gd name="T78" fmla="*/ 377 w 384"/>
              <a:gd name="T79" fmla="*/ 255 h 347"/>
              <a:gd name="T80" fmla="*/ 382 w 384"/>
              <a:gd name="T81" fmla="*/ 237 h 347"/>
              <a:gd name="T82" fmla="*/ 382 w 384"/>
              <a:gd name="T83" fmla="*/ 237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84" h="347">
                <a:moveTo>
                  <a:pt x="382" y="237"/>
                </a:moveTo>
                <a:lnTo>
                  <a:pt x="382" y="237"/>
                </a:lnTo>
                <a:lnTo>
                  <a:pt x="384" y="220"/>
                </a:lnTo>
                <a:lnTo>
                  <a:pt x="384" y="203"/>
                </a:lnTo>
                <a:lnTo>
                  <a:pt x="384" y="0"/>
                </a:lnTo>
                <a:lnTo>
                  <a:pt x="384" y="0"/>
                </a:lnTo>
                <a:lnTo>
                  <a:pt x="358" y="0"/>
                </a:lnTo>
                <a:lnTo>
                  <a:pt x="330" y="0"/>
                </a:lnTo>
                <a:lnTo>
                  <a:pt x="302" y="1"/>
                </a:lnTo>
                <a:lnTo>
                  <a:pt x="274" y="7"/>
                </a:lnTo>
                <a:lnTo>
                  <a:pt x="244" y="13"/>
                </a:lnTo>
                <a:lnTo>
                  <a:pt x="216" y="20"/>
                </a:lnTo>
                <a:lnTo>
                  <a:pt x="188" y="29"/>
                </a:lnTo>
                <a:lnTo>
                  <a:pt x="160" y="41"/>
                </a:lnTo>
                <a:lnTo>
                  <a:pt x="134" y="52"/>
                </a:lnTo>
                <a:lnTo>
                  <a:pt x="110" y="67"/>
                </a:lnTo>
                <a:lnTo>
                  <a:pt x="86" y="84"/>
                </a:lnTo>
                <a:lnTo>
                  <a:pt x="65" y="100"/>
                </a:lnTo>
                <a:lnTo>
                  <a:pt x="44" y="119"/>
                </a:lnTo>
                <a:lnTo>
                  <a:pt x="28" y="141"/>
                </a:lnTo>
                <a:lnTo>
                  <a:pt x="13" y="164"/>
                </a:lnTo>
                <a:lnTo>
                  <a:pt x="0" y="188"/>
                </a:lnTo>
                <a:lnTo>
                  <a:pt x="0" y="188"/>
                </a:lnTo>
                <a:lnTo>
                  <a:pt x="130" y="308"/>
                </a:lnTo>
                <a:lnTo>
                  <a:pt x="130" y="308"/>
                </a:lnTo>
                <a:lnTo>
                  <a:pt x="145" y="321"/>
                </a:lnTo>
                <a:lnTo>
                  <a:pt x="164" y="332"/>
                </a:lnTo>
                <a:lnTo>
                  <a:pt x="183" y="339"/>
                </a:lnTo>
                <a:lnTo>
                  <a:pt x="201" y="345"/>
                </a:lnTo>
                <a:lnTo>
                  <a:pt x="220" y="347"/>
                </a:lnTo>
                <a:lnTo>
                  <a:pt x="240" y="347"/>
                </a:lnTo>
                <a:lnTo>
                  <a:pt x="261" y="345"/>
                </a:lnTo>
                <a:lnTo>
                  <a:pt x="280" y="341"/>
                </a:lnTo>
                <a:lnTo>
                  <a:pt x="298" y="334"/>
                </a:lnTo>
                <a:lnTo>
                  <a:pt x="315" y="326"/>
                </a:lnTo>
                <a:lnTo>
                  <a:pt x="332" y="315"/>
                </a:lnTo>
                <a:lnTo>
                  <a:pt x="347" y="302"/>
                </a:lnTo>
                <a:lnTo>
                  <a:pt x="360" y="289"/>
                </a:lnTo>
                <a:lnTo>
                  <a:pt x="369" y="272"/>
                </a:lnTo>
                <a:lnTo>
                  <a:pt x="377" y="255"/>
                </a:lnTo>
                <a:lnTo>
                  <a:pt x="382" y="237"/>
                </a:lnTo>
                <a:lnTo>
                  <a:pt x="382" y="2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" name="ïṩ1îde"/>
          <p:cNvSpPr>
            <a:spLocks/>
          </p:cNvSpPr>
          <p:nvPr/>
        </p:nvSpPr>
        <p:spPr bwMode="auto">
          <a:xfrm>
            <a:off x="6603572" y="3622778"/>
            <a:ext cx="257544" cy="237732"/>
          </a:xfrm>
          <a:custGeom>
            <a:avLst/>
            <a:gdLst>
              <a:gd name="T0" fmla="*/ 274 w 466"/>
              <a:gd name="T1" fmla="*/ 431 h 431"/>
              <a:gd name="T2" fmla="*/ 255 w 466"/>
              <a:gd name="T3" fmla="*/ 431 h 431"/>
              <a:gd name="T4" fmla="*/ 218 w 466"/>
              <a:gd name="T5" fmla="*/ 423 h 431"/>
              <a:gd name="T6" fmla="*/ 184 w 466"/>
              <a:gd name="T7" fmla="*/ 410 h 431"/>
              <a:gd name="T8" fmla="*/ 155 w 466"/>
              <a:gd name="T9" fmla="*/ 392 h 431"/>
              <a:gd name="T10" fmla="*/ 141 w 466"/>
              <a:gd name="T11" fmla="*/ 380 h 431"/>
              <a:gd name="T12" fmla="*/ 15 w 466"/>
              <a:gd name="T13" fmla="*/ 263 h 431"/>
              <a:gd name="T14" fmla="*/ 2 w 466"/>
              <a:gd name="T15" fmla="*/ 240 h 431"/>
              <a:gd name="T16" fmla="*/ 3 w 466"/>
              <a:gd name="T17" fmla="*/ 216 h 431"/>
              <a:gd name="T18" fmla="*/ 16 w 466"/>
              <a:gd name="T19" fmla="*/ 190 h 431"/>
              <a:gd name="T20" fmla="*/ 50 w 466"/>
              <a:gd name="T21" fmla="*/ 142 h 431"/>
              <a:gd name="T22" fmla="*/ 91 w 466"/>
              <a:gd name="T23" fmla="*/ 100 h 431"/>
              <a:gd name="T24" fmla="*/ 141 w 466"/>
              <a:gd name="T25" fmla="*/ 67 h 431"/>
              <a:gd name="T26" fmla="*/ 196 w 466"/>
              <a:gd name="T27" fmla="*/ 41 h 431"/>
              <a:gd name="T28" fmla="*/ 253 w 466"/>
              <a:gd name="T29" fmla="*/ 20 h 431"/>
              <a:gd name="T30" fmla="*/ 313 w 466"/>
              <a:gd name="T31" fmla="*/ 7 h 431"/>
              <a:gd name="T32" fmla="*/ 371 w 466"/>
              <a:gd name="T33" fmla="*/ 2 h 431"/>
              <a:gd name="T34" fmla="*/ 399 w 466"/>
              <a:gd name="T35" fmla="*/ 0 h 431"/>
              <a:gd name="T36" fmla="*/ 427 w 466"/>
              <a:gd name="T37" fmla="*/ 2 h 431"/>
              <a:gd name="T38" fmla="*/ 444 w 466"/>
              <a:gd name="T39" fmla="*/ 5 h 431"/>
              <a:gd name="T40" fmla="*/ 455 w 466"/>
              <a:gd name="T41" fmla="*/ 15 h 431"/>
              <a:gd name="T42" fmla="*/ 464 w 466"/>
              <a:gd name="T43" fmla="*/ 28 h 431"/>
              <a:gd name="T44" fmla="*/ 466 w 466"/>
              <a:gd name="T45" fmla="*/ 43 h 431"/>
              <a:gd name="T46" fmla="*/ 466 w 466"/>
              <a:gd name="T47" fmla="*/ 246 h 431"/>
              <a:gd name="T48" fmla="*/ 464 w 466"/>
              <a:gd name="T49" fmla="*/ 287 h 431"/>
              <a:gd name="T50" fmla="*/ 461 w 466"/>
              <a:gd name="T51" fmla="*/ 302 h 431"/>
              <a:gd name="T52" fmla="*/ 449 w 466"/>
              <a:gd name="T53" fmla="*/ 332 h 431"/>
              <a:gd name="T54" fmla="*/ 433 w 466"/>
              <a:gd name="T55" fmla="*/ 358 h 431"/>
              <a:gd name="T56" fmla="*/ 410 w 466"/>
              <a:gd name="T57" fmla="*/ 380 h 431"/>
              <a:gd name="T58" fmla="*/ 384 w 466"/>
              <a:gd name="T59" fmla="*/ 399 h 431"/>
              <a:gd name="T60" fmla="*/ 356 w 466"/>
              <a:gd name="T61" fmla="*/ 414 h 431"/>
              <a:gd name="T62" fmla="*/ 324 w 466"/>
              <a:gd name="T63" fmla="*/ 425 h 431"/>
              <a:gd name="T64" fmla="*/ 291 w 466"/>
              <a:gd name="T65" fmla="*/ 431 h 431"/>
              <a:gd name="T66" fmla="*/ 274 w 466"/>
              <a:gd name="T67" fmla="*/ 431 h 431"/>
              <a:gd name="T68" fmla="*/ 93 w 466"/>
              <a:gd name="T69" fmla="*/ 222 h 431"/>
              <a:gd name="T70" fmla="*/ 199 w 466"/>
              <a:gd name="T71" fmla="*/ 321 h 431"/>
              <a:gd name="T72" fmla="*/ 218 w 466"/>
              <a:gd name="T73" fmla="*/ 336 h 431"/>
              <a:gd name="T74" fmla="*/ 238 w 466"/>
              <a:gd name="T75" fmla="*/ 343 h 431"/>
              <a:gd name="T76" fmla="*/ 274 w 466"/>
              <a:gd name="T77" fmla="*/ 349 h 431"/>
              <a:gd name="T78" fmla="*/ 291 w 466"/>
              <a:gd name="T79" fmla="*/ 347 h 431"/>
              <a:gd name="T80" fmla="*/ 326 w 466"/>
              <a:gd name="T81" fmla="*/ 337 h 431"/>
              <a:gd name="T82" fmla="*/ 356 w 466"/>
              <a:gd name="T83" fmla="*/ 319 h 431"/>
              <a:gd name="T84" fmla="*/ 378 w 466"/>
              <a:gd name="T85" fmla="*/ 289 h 431"/>
              <a:gd name="T86" fmla="*/ 384 w 466"/>
              <a:gd name="T87" fmla="*/ 272 h 431"/>
              <a:gd name="T88" fmla="*/ 384 w 466"/>
              <a:gd name="T89" fmla="*/ 250 h 431"/>
              <a:gd name="T90" fmla="*/ 384 w 466"/>
              <a:gd name="T91" fmla="*/ 246 h 431"/>
              <a:gd name="T92" fmla="*/ 384 w 466"/>
              <a:gd name="T93" fmla="*/ 84 h 431"/>
              <a:gd name="T94" fmla="*/ 298 w 466"/>
              <a:gd name="T95" fmla="*/ 95 h 431"/>
              <a:gd name="T96" fmla="*/ 237 w 466"/>
              <a:gd name="T97" fmla="*/ 114 h 431"/>
              <a:gd name="T98" fmla="*/ 197 w 466"/>
              <a:gd name="T99" fmla="*/ 130 h 431"/>
              <a:gd name="T100" fmla="*/ 160 w 466"/>
              <a:gd name="T101" fmla="*/ 153 h 431"/>
              <a:gd name="T102" fmla="*/ 128 w 466"/>
              <a:gd name="T103" fmla="*/ 177 h 431"/>
              <a:gd name="T104" fmla="*/ 102 w 466"/>
              <a:gd name="T105" fmla="*/ 207 h 431"/>
              <a:gd name="T106" fmla="*/ 93 w 466"/>
              <a:gd name="T107" fmla="*/ 222 h 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6" h="431">
                <a:moveTo>
                  <a:pt x="274" y="431"/>
                </a:moveTo>
                <a:lnTo>
                  <a:pt x="274" y="431"/>
                </a:lnTo>
                <a:lnTo>
                  <a:pt x="274" y="431"/>
                </a:lnTo>
                <a:lnTo>
                  <a:pt x="255" y="431"/>
                </a:lnTo>
                <a:lnTo>
                  <a:pt x="237" y="429"/>
                </a:lnTo>
                <a:lnTo>
                  <a:pt x="218" y="423"/>
                </a:lnTo>
                <a:lnTo>
                  <a:pt x="201" y="418"/>
                </a:lnTo>
                <a:lnTo>
                  <a:pt x="184" y="410"/>
                </a:lnTo>
                <a:lnTo>
                  <a:pt x="169" y="403"/>
                </a:lnTo>
                <a:lnTo>
                  <a:pt x="155" y="392"/>
                </a:lnTo>
                <a:lnTo>
                  <a:pt x="141" y="380"/>
                </a:lnTo>
                <a:lnTo>
                  <a:pt x="141" y="380"/>
                </a:lnTo>
                <a:lnTo>
                  <a:pt x="15" y="263"/>
                </a:lnTo>
                <a:lnTo>
                  <a:pt x="15" y="263"/>
                </a:lnTo>
                <a:lnTo>
                  <a:pt x="5" y="252"/>
                </a:lnTo>
                <a:lnTo>
                  <a:pt x="2" y="240"/>
                </a:lnTo>
                <a:lnTo>
                  <a:pt x="0" y="229"/>
                </a:lnTo>
                <a:lnTo>
                  <a:pt x="3" y="216"/>
                </a:lnTo>
                <a:lnTo>
                  <a:pt x="3" y="216"/>
                </a:lnTo>
                <a:lnTo>
                  <a:pt x="16" y="190"/>
                </a:lnTo>
                <a:lnTo>
                  <a:pt x="31" y="164"/>
                </a:lnTo>
                <a:lnTo>
                  <a:pt x="50" y="142"/>
                </a:lnTo>
                <a:lnTo>
                  <a:pt x="71" y="119"/>
                </a:lnTo>
                <a:lnTo>
                  <a:pt x="91" y="100"/>
                </a:lnTo>
                <a:lnTo>
                  <a:pt x="115" y="84"/>
                </a:lnTo>
                <a:lnTo>
                  <a:pt x="141" y="67"/>
                </a:lnTo>
                <a:lnTo>
                  <a:pt x="168" y="52"/>
                </a:lnTo>
                <a:lnTo>
                  <a:pt x="196" y="41"/>
                </a:lnTo>
                <a:lnTo>
                  <a:pt x="225" y="30"/>
                </a:lnTo>
                <a:lnTo>
                  <a:pt x="253" y="20"/>
                </a:lnTo>
                <a:lnTo>
                  <a:pt x="283" y="13"/>
                </a:lnTo>
                <a:lnTo>
                  <a:pt x="313" y="7"/>
                </a:lnTo>
                <a:lnTo>
                  <a:pt x="343" y="3"/>
                </a:lnTo>
                <a:lnTo>
                  <a:pt x="371" y="2"/>
                </a:lnTo>
                <a:lnTo>
                  <a:pt x="399" y="0"/>
                </a:lnTo>
                <a:lnTo>
                  <a:pt x="399" y="0"/>
                </a:lnTo>
                <a:lnTo>
                  <a:pt x="427" y="2"/>
                </a:lnTo>
                <a:lnTo>
                  <a:pt x="427" y="2"/>
                </a:lnTo>
                <a:lnTo>
                  <a:pt x="436" y="3"/>
                </a:lnTo>
                <a:lnTo>
                  <a:pt x="444" y="5"/>
                </a:lnTo>
                <a:lnTo>
                  <a:pt x="449" y="9"/>
                </a:lnTo>
                <a:lnTo>
                  <a:pt x="455" y="15"/>
                </a:lnTo>
                <a:lnTo>
                  <a:pt x="461" y="20"/>
                </a:lnTo>
                <a:lnTo>
                  <a:pt x="464" y="28"/>
                </a:lnTo>
                <a:lnTo>
                  <a:pt x="466" y="35"/>
                </a:lnTo>
                <a:lnTo>
                  <a:pt x="466" y="43"/>
                </a:lnTo>
                <a:lnTo>
                  <a:pt x="466" y="246"/>
                </a:lnTo>
                <a:lnTo>
                  <a:pt x="466" y="246"/>
                </a:lnTo>
                <a:lnTo>
                  <a:pt x="466" y="267"/>
                </a:lnTo>
                <a:lnTo>
                  <a:pt x="464" y="287"/>
                </a:lnTo>
                <a:lnTo>
                  <a:pt x="464" y="287"/>
                </a:lnTo>
                <a:lnTo>
                  <a:pt x="461" y="302"/>
                </a:lnTo>
                <a:lnTo>
                  <a:pt x="455" y="317"/>
                </a:lnTo>
                <a:lnTo>
                  <a:pt x="449" y="332"/>
                </a:lnTo>
                <a:lnTo>
                  <a:pt x="442" y="345"/>
                </a:lnTo>
                <a:lnTo>
                  <a:pt x="433" y="358"/>
                </a:lnTo>
                <a:lnTo>
                  <a:pt x="421" y="369"/>
                </a:lnTo>
                <a:lnTo>
                  <a:pt x="410" y="380"/>
                </a:lnTo>
                <a:lnTo>
                  <a:pt x="397" y="390"/>
                </a:lnTo>
                <a:lnTo>
                  <a:pt x="384" y="399"/>
                </a:lnTo>
                <a:lnTo>
                  <a:pt x="371" y="408"/>
                </a:lnTo>
                <a:lnTo>
                  <a:pt x="356" y="414"/>
                </a:lnTo>
                <a:lnTo>
                  <a:pt x="341" y="420"/>
                </a:lnTo>
                <a:lnTo>
                  <a:pt x="324" y="425"/>
                </a:lnTo>
                <a:lnTo>
                  <a:pt x="308" y="429"/>
                </a:lnTo>
                <a:lnTo>
                  <a:pt x="291" y="431"/>
                </a:lnTo>
                <a:lnTo>
                  <a:pt x="274" y="431"/>
                </a:lnTo>
                <a:lnTo>
                  <a:pt x="274" y="431"/>
                </a:lnTo>
                <a:close/>
                <a:moveTo>
                  <a:pt x="93" y="222"/>
                </a:moveTo>
                <a:lnTo>
                  <a:pt x="93" y="222"/>
                </a:lnTo>
                <a:lnTo>
                  <a:pt x="199" y="321"/>
                </a:lnTo>
                <a:lnTo>
                  <a:pt x="199" y="321"/>
                </a:lnTo>
                <a:lnTo>
                  <a:pt x="209" y="328"/>
                </a:lnTo>
                <a:lnTo>
                  <a:pt x="218" y="336"/>
                </a:lnTo>
                <a:lnTo>
                  <a:pt x="227" y="339"/>
                </a:lnTo>
                <a:lnTo>
                  <a:pt x="238" y="343"/>
                </a:lnTo>
                <a:lnTo>
                  <a:pt x="257" y="349"/>
                </a:lnTo>
                <a:lnTo>
                  <a:pt x="274" y="349"/>
                </a:lnTo>
                <a:lnTo>
                  <a:pt x="274" y="349"/>
                </a:lnTo>
                <a:lnTo>
                  <a:pt x="291" y="347"/>
                </a:lnTo>
                <a:lnTo>
                  <a:pt x="309" y="343"/>
                </a:lnTo>
                <a:lnTo>
                  <a:pt x="326" y="337"/>
                </a:lnTo>
                <a:lnTo>
                  <a:pt x="341" y="330"/>
                </a:lnTo>
                <a:lnTo>
                  <a:pt x="356" y="319"/>
                </a:lnTo>
                <a:lnTo>
                  <a:pt x="369" y="306"/>
                </a:lnTo>
                <a:lnTo>
                  <a:pt x="378" y="289"/>
                </a:lnTo>
                <a:lnTo>
                  <a:pt x="384" y="272"/>
                </a:lnTo>
                <a:lnTo>
                  <a:pt x="384" y="272"/>
                </a:lnTo>
                <a:lnTo>
                  <a:pt x="384" y="261"/>
                </a:lnTo>
                <a:lnTo>
                  <a:pt x="384" y="250"/>
                </a:lnTo>
                <a:lnTo>
                  <a:pt x="384" y="250"/>
                </a:lnTo>
                <a:lnTo>
                  <a:pt x="384" y="246"/>
                </a:lnTo>
                <a:lnTo>
                  <a:pt x="384" y="84"/>
                </a:lnTo>
                <a:lnTo>
                  <a:pt x="384" y="84"/>
                </a:lnTo>
                <a:lnTo>
                  <a:pt x="341" y="87"/>
                </a:lnTo>
                <a:lnTo>
                  <a:pt x="298" y="95"/>
                </a:lnTo>
                <a:lnTo>
                  <a:pt x="257" y="106"/>
                </a:lnTo>
                <a:lnTo>
                  <a:pt x="237" y="114"/>
                </a:lnTo>
                <a:lnTo>
                  <a:pt x="216" y="121"/>
                </a:lnTo>
                <a:lnTo>
                  <a:pt x="197" y="130"/>
                </a:lnTo>
                <a:lnTo>
                  <a:pt x="179" y="142"/>
                </a:lnTo>
                <a:lnTo>
                  <a:pt x="160" y="153"/>
                </a:lnTo>
                <a:lnTo>
                  <a:pt x="145" y="164"/>
                </a:lnTo>
                <a:lnTo>
                  <a:pt x="128" y="177"/>
                </a:lnTo>
                <a:lnTo>
                  <a:pt x="115" y="192"/>
                </a:lnTo>
                <a:lnTo>
                  <a:pt x="102" y="207"/>
                </a:lnTo>
                <a:lnTo>
                  <a:pt x="93" y="222"/>
                </a:lnTo>
                <a:lnTo>
                  <a:pt x="93" y="2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" name="ïşliďê"/>
          <p:cNvSpPr>
            <a:spLocks/>
          </p:cNvSpPr>
          <p:nvPr/>
        </p:nvSpPr>
        <p:spPr bwMode="auto">
          <a:xfrm>
            <a:off x="5447928" y="2259118"/>
            <a:ext cx="879391" cy="1777491"/>
          </a:xfrm>
          <a:custGeom>
            <a:avLst/>
            <a:gdLst>
              <a:gd name="T0" fmla="*/ 1018 w 1599"/>
              <a:gd name="T1" fmla="*/ 1488 h 3231"/>
              <a:gd name="T2" fmla="*/ 1295 w 1599"/>
              <a:gd name="T3" fmla="*/ 1303 h 3231"/>
              <a:gd name="T4" fmla="*/ 1449 w 1599"/>
              <a:gd name="T5" fmla="*/ 1187 h 3231"/>
              <a:gd name="T6" fmla="*/ 1597 w 1599"/>
              <a:gd name="T7" fmla="*/ 909 h 3231"/>
              <a:gd name="T8" fmla="*/ 1427 w 1599"/>
              <a:gd name="T9" fmla="*/ 782 h 3231"/>
              <a:gd name="T10" fmla="*/ 1242 w 1599"/>
              <a:gd name="T11" fmla="*/ 859 h 3231"/>
              <a:gd name="T12" fmla="*/ 1252 w 1599"/>
              <a:gd name="T13" fmla="*/ 405 h 3231"/>
              <a:gd name="T14" fmla="*/ 802 w 1599"/>
              <a:gd name="T15" fmla="*/ 19 h 3231"/>
              <a:gd name="T16" fmla="*/ 444 w 1599"/>
              <a:gd name="T17" fmla="*/ 36 h 3231"/>
              <a:gd name="T18" fmla="*/ 184 w 1599"/>
              <a:gd name="T19" fmla="*/ 247 h 3231"/>
              <a:gd name="T20" fmla="*/ 76 w 1599"/>
              <a:gd name="T21" fmla="*/ 596 h 3231"/>
              <a:gd name="T22" fmla="*/ 158 w 1599"/>
              <a:gd name="T23" fmla="*/ 924 h 3231"/>
              <a:gd name="T24" fmla="*/ 369 w 1599"/>
              <a:gd name="T25" fmla="*/ 1122 h 3231"/>
              <a:gd name="T26" fmla="*/ 93 w 1599"/>
              <a:gd name="T27" fmla="*/ 1437 h 3231"/>
              <a:gd name="T28" fmla="*/ 1 w 1599"/>
              <a:gd name="T29" fmla="*/ 1958 h 3231"/>
              <a:gd name="T30" fmla="*/ 125 w 1599"/>
              <a:gd name="T31" fmla="*/ 2563 h 3231"/>
              <a:gd name="T32" fmla="*/ 192 w 1599"/>
              <a:gd name="T33" fmla="*/ 2893 h 3231"/>
              <a:gd name="T34" fmla="*/ 380 w 1599"/>
              <a:gd name="T35" fmla="*/ 3210 h 3231"/>
              <a:gd name="T36" fmla="*/ 793 w 1599"/>
              <a:gd name="T37" fmla="*/ 3184 h 3231"/>
              <a:gd name="T38" fmla="*/ 996 w 1599"/>
              <a:gd name="T39" fmla="*/ 3068 h 3231"/>
              <a:gd name="T40" fmla="*/ 934 w 1599"/>
              <a:gd name="T41" fmla="*/ 2839 h 3231"/>
              <a:gd name="T42" fmla="*/ 804 w 1599"/>
              <a:gd name="T43" fmla="*/ 2673 h 3231"/>
              <a:gd name="T44" fmla="*/ 933 w 1599"/>
              <a:gd name="T45" fmla="*/ 2352 h 3231"/>
              <a:gd name="T46" fmla="*/ 712 w 1599"/>
              <a:gd name="T47" fmla="*/ 1846 h 3231"/>
              <a:gd name="T48" fmla="*/ 1071 w 1599"/>
              <a:gd name="T49" fmla="*/ 1577 h 3231"/>
              <a:gd name="T50" fmla="*/ 1449 w 1599"/>
              <a:gd name="T51" fmla="*/ 1447 h 3231"/>
              <a:gd name="T52" fmla="*/ 841 w 1599"/>
              <a:gd name="T53" fmla="*/ 2341 h 3231"/>
              <a:gd name="T54" fmla="*/ 750 w 1599"/>
              <a:gd name="T55" fmla="*/ 2606 h 3231"/>
              <a:gd name="T56" fmla="*/ 610 w 1599"/>
              <a:gd name="T57" fmla="*/ 2397 h 3231"/>
              <a:gd name="T58" fmla="*/ 492 w 1599"/>
              <a:gd name="T59" fmla="*/ 2219 h 3231"/>
              <a:gd name="T60" fmla="*/ 388 w 1599"/>
              <a:gd name="T61" fmla="*/ 1984 h 3231"/>
              <a:gd name="T62" fmla="*/ 539 w 1599"/>
              <a:gd name="T63" fmla="*/ 2790 h 3231"/>
              <a:gd name="T64" fmla="*/ 608 w 1599"/>
              <a:gd name="T65" fmla="*/ 2856 h 3231"/>
              <a:gd name="T66" fmla="*/ 830 w 1599"/>
              <a:gd name="T67" fmla="*/ 2858 h 3231"/>
              <a:gd name="T68" fmla="*/ 916 w 1599"/>
              <a:gd name="T69" fmla="*/ 3042 h 3231"/>
              <a:gd name="T70" fmla="*/ 608 w 1599"/>
              <a:gd name="T71" fmla="*/ 3137 h 3231"/>
              <a:gd name="T72" fmla="*/ 328 w 1599"/>
              <a:gd name="T73" fmla="*/ 2923 h 3231"/>
              <a:gd name="T74" fmla="*/ 99 w 1599"/>
              <a:gd name="T75" fmla="*/ 2098 h 3231"/>
              <a:gd name="T76" fmla="*/ 126 w 1599"/>
              <a:gd name="T77" fmla="*/ 1585 h 3231"/>
              <a:gd name="T78" fmla="*/ 347 w 1599"/>
              <a:gd name="T79" fmla="*/ 1241 h 3231"/>
              <a:gd name="T80" fmla="*/ 509 w 1599"/>
              <a:gd name="T81" fmla="*/ 1101 h 3231"/>
              <a:gd name="T82" fmla="*/ 294 w 1599"/>
              <a:gd name="T83" fmla="*/ 965 h 3231"/>
              <a:gd name="T84" fmla="*/ 166 w 1599"/>
              <a:gd name="T85" fmla="*/ 687 h 3231"/>
              <a:gd name="T86" fmla="*/ 227 w 1599"/>
              <a:gd name="T87" fmla="*/ 340 h 3231"/>
              <a:gd name="T88" fmla="*/ 410 w 1599"/>
              <a:gd name="T89" fmla="*/ 144 h 3231"/>
              <a:gd name="T90" fmla="*/ 645 w 1599"/>
              <a:gd name="T91" fmla="*/ 84 h 3231"/>
              <a:gd name="T92" fmla="*/ 1097 w 1599"/>
              <a:gd name="T93" fmla="*/ 303 h 3231"/>
              <a:gd name="T94" fmla="*/ 1209 w 1599"/>
              <a:gd name="T95" fmla="*/ 583 h 3231"/>
              <a:gd name="T96" fmla="*/ 1108 w 1599"/>
              <a:gd name="T97" fmla="*/ 907 h 3231"/>
              <a:gd name="T98" fmla="*/ 718 w 1599"/>
              <a:gd name="T99" fmla="*/ 1105 h 3231"/>
              <a:gd name="T100" fmla="*/ 554 w 1599"/>
              <a:gd name="T101" fmla="*/ 1161 h 3231"/>
              <a:gd name="T102" fmla="*/ 636 w 1599"/>
              <a:gd name="T103" fmla="*/ 1208 h 3231"/>
              <a:gd name="T104" fmla="*/ 1123 w 1599"/>
              <a:gd name="T105" fmla="*/ 1066 h 3231"/>
              <a:gd name="T106" fmla="*/ 1444 w 1599"/>
              <a:gd name="T107" fmla="*/ 866 h 3231"/>
              <a:gd name="T108" fmla="*/ 1509 w 1599"/>
              <a:gd name="T109" fmla="*/ 958 h 3231"/>
              <a:gd name="T110" fmla="*/ 1239 w 1599"/>
              <a:gd name="T111" fmla="*/ 1238 h 3231"/>
              <a:gd name="T112" fmla="*/ 683 w 1599"/>
              <a:gd name="T113" fmla="*/ 1426 h 3231"/>
              <a:gd name="T114" fmla="*/ 543 w 1599"/>
              <a:gd name="T115" fmla="*/ 1486 h 3231"/>
              <a:gd name="T116" fmla="*/ 668 w 1599"/>
              <a:gd name="T117" fmla="*/ 1514 h 3231"/>
              <a:gd name="T118" fmla="*/ 623 w 1599"/>
              <a:gd name="T119" fmla="*/ 1898 h 3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99" h="3231">
                <a:moveTo>
                  <a:pt x="1449" y="1447"/>
                </a:moveTo>
                <a:lnTo>
                  <a:pt x="1449" y="1447"/>
                </a:lnTo>
                <a:lnTo>
                  <a:pt x="1425" y="1456"/>
                </a:lnTo>
                <a:lnTo>
                  <a:pt x="1399" y="1463"/>
                </a:lnTo>
                <a:lnTo>
                  <a:pt x="1341" y="1477"/>
                </a:lnTo>
                <a:lnTo>
                  <a:pt x="1280" y="1486"/>
                </a:lnTo>
                <a:lnTo>
                  <a:pt x="1211" y="1491"/>
                </a:lnTo>
                <a:lnTo>
                  <a:pt x="1175" y="1493"/>
                </a:lnTo>
                <a:lnTo>
                  <a:pt x="1138" y="1493"/>
                </a:lnTo>
                <a:lnTo>
                  <a:pt x="1099" y="1493"/>
                </a:lnTo>
                <a:lnTo>
                  <a:pt x="1059" y="1491"/>
                </a:lnTo>
                <a:lnTo>
                  <a:pt x="1018" y="1488"/>
                </a:lnTo>
                <a:lnTo>
                  <a:pt x="975" y="1484"/>
                </a:lnTo>
                <a:lnTo>
                  <a:pt x="933" y="1477"/>
                </a:lnTo>
                <a:lnTo>
                  <a:pt x="890" y="1471"/>
                </a:lnTo>
                <a:lnTo>
                  <a:pt x="890" y="1471"/>
                </a:lnTo>
                <a:lnTo>
                  <a:pt x="955" y="1452"/>
                </a:lnTo>
                <a:lnTo>
                  <a:pt x="1017" y="1432"/>
                </a:lnTo>
                <a:lnTo>
                  <a:pt x="1074" y="1411"/>
                </a:lnTo>
                <a:lnTo>
                  <a:pt x="1127" y="1389"/>
                </a:lnTo>
                <a:lnTo>
                  <a:pt x="1175" y="1368"/>
                </a:lnTo>
                <a:lnTo>
                  <a:pt x="1218" y="1346"/>
                </a:lnTo>
                <a:lnTo>
                  <a:pt x="1259" y="1325"/>
                </a:lnTo>
                <a:lnTo>
                  <a:pt x="1295" y="1303"/>
                </a:lnTo>
                <a:lnTo>
                  <a:pt x="1295" y="1303"/>
                </a:lnTo>
                <a:lnTo>
                  <a:pt x="1347" y="1269"/>
                </a:lnTo>
                <a:lnTo>
                  <a:pt x="1347" y="1269"/>
                </a:lnTo>
                <a:lnTo>
                  <a:pt x="1373" y="1264"/>
                </a:lnTo>
                <a:lnTo>
                  <a:pt x="1373" y="1264"/>
                </a:lnTo>
                <a:lnTo>
                  <a:pt x="1373" y="1262"/>
                </a:lnTo>
                <a:lnTo>
                  <a:pt x="1369" y="1253"/>
                </a:lnTo>
                <a:lnTo>
                  <a:pt x="1369" y="1253"/>
                </a:lnTo>
                <a:lnTo>
                  <a:pt x="1371" y="1251"/>
                </a:lnTo>
                <a:lnTo>
                  <a:pt x="1371" y="1251"/>
                </a:lnTo>
                <a:lnTo>
                  <a:pt x="1412" y="1219"/>
                </a:lnTo>
                <a:lnTo>
                  <a:pt x="1449" y="1187"/>
                </a:lnTo>
                <a:lnTo>
                  <a:pt x="1483" y="1156"/>
                </a:lnTo>
                <a:lnTo>
                  <a:pt x="1511" y="1122"/>
                </a:lnTo>
                <a:lnTo>
                  <a:pt x="1537" y="1088"/>
                </a:lnTo>
                <a:lnTo>
                  <a:pt x="1560" y="1055"/>
                </a:lnTo>
                <a:lnTo>
                  <a:pt x="1576" y="1023"/>
                </a:lnTo>
                <a:lnTo>
                  <a:pt x="1588" y="991"/>
                </a:lnTo>
                <a:lnTo>
                  <a:pt x="1588" y="991"/>
                </a:lnTo>
                <a:lnTo>
                  <a:pt x="1591" y="980"/>
                </a:lnTo>
                <a:lnTo>
                  <a:pt x="1591" y="980"/>
                </a:lnTo>
                <a:lnTo>
                  <a:pt x="1597" y="956"/>
                </a:lnTo>
                <a:lnTo>
                  <a:pt x="1599" y="932"/>
                </a:lnTo>
                <a:lnTo>
                  <a:pt x="1597" y="909"/>
                </a:lnTo>
                <a:lnTo>
                  <a:pt x="1593" y="889"/>
                </a:lnTo>
                <a:lnTo>
                  <a:pt x="1586" y="868"/>
                </a:lnTo>
                <a:lnTo>
                  <a:pt x="1574" y="851"/>
                </a:lnTo>
                <a:lnTo>
                  <a:pt x="1561" y="835"/>
                </a:lnTo>
                <a:lnTo>
                  <a:pt x="1545" y="822"/>
                </a:lnTo>
                <a:lnTo>
                  <a:pt x="1545" y="822"/>
                </a:lnTo>
                <a:lnTo>
                  <a:pt x="1524" y="807"/>
                </a:lnTo>
                <a:lnTo>
                  <a:pt x="1504" y="795"/>
                </a:lnTo>
                <a:lnTo>
                  <a:pt x="1483" y="788"/>
                </a:lnTo>
                <a:lnTo>
                  <a:pt x="1464" y="784"/>
                </a:lnTo>
                <a:lnTo>
                  <a:pt x="1446" y="782"/>
                </a:lnTo>
                <a:lnTo>
                  <a:pt x="1427" y="782"/>
                </a:lnTo>
                <a:lnTo>
                  <a:pt x="1408" y="784"/>
                </a:lnTo>
                <a:lnTo>
                  <a:pt x="1392" y="788"/>
                </a:lnTo>
                <a:lnTo>
                  <a:pt x="1375" y="795"/>
                </a:lnTo>
                <a:lnTo>
                  <a:pt x="1358" y="803"/>
                </a:lnTo>
                <a:lnTo>
                  <a:pt x="1339" y="812"/>
                </a:lnTo>
                <a:lnTo>
                  <a:pt x="1323" y="823"/>
                </a:lnTo>
                <a:lnTo>
                  <a:pt x="1289" y="848"/>
                </a:lnTo>
                <a:lnTo>
                  <a:pt x="1255" y="874"/>
                </a:lnTo>
                <a:lnTo>
                  <a:pt x="1255" y="874"/>
                </a:lnTo>
                <a:lnTo>
                  <a:pt x="1220" y="900"/>
                </a:lnTo>
                <a:lnTo>
                  <a:pt x="1220" y="900"/>
                </a:lnTo>
                <a:lnTo>
                  <a:pt x="1242" y="859"/>
                </a:lnTo>
                <a:lnTo>
                  <a:pt x="1261" y="816"/>
                </a:lnTo>
                <a:lnTo>
                  <a:pt x="1276" y="771"/>
                </a:lnTo>
                <a:lnTo>
                  <a:pt x="1287" y="724"/>
                </a:lnTo>
                <a:lnTo>
                  <a:pt x="1293" y="678"/>
                </a:lnTo>
                <a:lnTo>
                  <a:pt x="1295" y="629"/>
                </a:lnTo>
                <a:lnTo>
                  <a:pt x="1293" y="579"/>
                </a:lnTo>
                <a:lnTo>
                  <a:pt x="1285" y="529"/>
                </a:lnTo>
                <a:lnTo>
                  <a:pt x="1285" y="529"/>
                </a:lnTo>
                <a:lnTo>
                  <a:pt x="1278" y="491"/>
                </a:lnTo>
                <a:lnTo>
                  <a:pt x="1268" y="454"/>
                </a:lnTo>
                <a:lnTo>
                  <a:pt x="1268" y="454"/>
                </a:lnTo>
                <a:lnTo>
                  <a:pt x="1252" y="405"/>
                </a:lnTo>
                <a:lnTo>
                  <a:pt x="1229" y="357"/>
                </a:lnTo>
                <a:lnTo>
                  <a:pt x="1205" y="312"/>
                </a:lnTo>
                <a:lnTo>
                  <a:pt x="1177" y="271"/>
                </a:lnTo>
                <a:lnTo>
                  <a:pt x="1145" y="230"/>
                </a:lnTo>
                <a:lnTo>
                  <a:pt x="1112" y="193"/>
                </a:lnTo>
                <a:lnTo>
                  <a:pt x="1073" y="159"/>
                </a:lnTo>
                <a:lnTo>
                  <a:pt x="1033" y="127"/>
                </a:lnTo>
                <a:lnTo>
                  <a:pt x="990" y="97"/>
                </a:lnTo>
                <a:lnTo>
                  <a:pt x="948" y="73"/>
                </a:lnTo>
                <a:lnTo>
                  <a:pt x="901" y="51"/>
                </a:lnTo>
                <a:lnTo>
                  <a:pt x="852" y="34"/>
                </a:lnTo>
                <a:lnTo>
                  <a:pt x="802" y="19"/>
                </a:lnTo>
                <a:lnTo>
                  <a:pt x="752" y="8"/>
                </a:lnTo>
                <a:lnTo>
                  <a:pt x="699" y="2"/>
                </a:lnTo>
                <a:lnTo>
                  <a:pt x="645" y="0"/>
                </a:lnTo>
                <a:lnTo>
                  <a:pt x="645" y="0"/>
                </a:lnTo>
                <a:lnTo>
                  <a:pt x="615" y="0"/>
                </a:lnTo>
                <a:lnTo>
                  <a:pt x="584" y="2"/>
                </a:lnTo>
                <a:lnTo>
                  <a:pt x="554" y="6"/>
                </a:lnTo>
                <a:lnTo>
                  <a:pt x="526" y="12"/>
                </a:lnTo>
                <a:lnTo>
                  <a:pt x="526" y="12"/>
                </a:lnTo>
                <a:lnTo>
                  <a:pt x="498" y="19"/>
                </a:lnTo>
                <a:lnTo>
                  <a:pt x="470" y="27"/>
                </a:lnTo>
                <a:lnTo>
                  <a:pt x="444" y="36"/>
                </a:lnTo>
                <a:lnTo>
                  <a:pt x="418" y="45"/>
                </a:lnTo>
                <a:lnTo>
                  <a:pt x="393" y="58"/>
                </a:lnTo>
                <a:lnTo>
                  <a:pt x="369" y="71"/>
                </a:lnTo>
                <a:lnTo>
                  <a:pt x="345" y="86"/>
                </a:lnTo>
                <a:lnTo>
                  <a:pt x="322" y="101"/>
                </a:lnTo>
                <a:lnTo>
                  <a:pt x="300" y="118"/>
                </a:lnTo>
                <a:lnTo>
                  <a:pt x="278" y="137"/>
                </a:lnTo>
                <a:lnTo>
                  <a:pt x="257" y="157"/>
                </a:lnTo>
                <a:lnTo>
                  <a:pt x="238" y="178"/>
                </a:lnTo>
                <a:lnTo>
                  <a:pt x="220" y="198"/>
                </a:lnTo>
                <a:lnTo>
                  <a:pt x="201" y="222"/>
                </a:lnTo>
                <a:lnTo>
                  <a:pt x="184" y="247"/>
                </a:lnTo>
                <a:lnTo>
                  <a:pt x="169" y="271"/>
                </a:lnTo>
                <a:lnTo>
                  <a:pt x="169" y="271"/>
                </a:lnTo>
                <a:lnTo>
                  <a:pt x="153" y="301"/>
                </a:lnTo>
                <a:lnTo>
                  <a:pt x="138" y="331"/>
                </a:lnTo>
                <a:lnTo>
                  <a:pt x="125" y="362"/>
                </a:lnTo>
                <a:lnTo>
                  <a:pt x="112" y="394"/>
                </a:lnTo>
                <a:lnTo>
                  <a:pt x="102" y="428"/>
                </a:lnTo>
                <a:lnTo>
                  <a:pt x="93" y="461"/>
                </a:lnTo>
                <a:lnTo>
                  <a:pt x="87" y="495"/>
                </a:lnTo>
                <a:lnTo>
                  <a:pt x="82" y="529"/>
                </a:lnTo>
                <a:lnTo>
                  <a:pt x="78" y="562"/>
                </a:lnTo>
                <a:lnTo>
                  <a:pt x="76" y="596"/>
                </a:lnTo>
                <a:lnTo>
                  <a:pt x="76" y="631"/>
                </a:lnTo>
                <a:lnTo>
                  <a:pt x="78" y="665"/>
                </a:lnTo>
                <a:lnTo>
                  <a:pt x="82" y="698"/>
                </a:lnTo>
                <a:lnTo>
                  <a:pt x="87" y="732"/>
                </a:lnTo>
                <a:lnTo>
                  <a:pt x="95" y="766"/>
                </a:lnTo>
                <a:lnTo>
                  <a:pt x="104" y="797"/>
                </a:lnTo>
                <a:lnTo>
                  <a:pt x="104" y="797"/>
                </a:lnTo>
                <a:lnTo>
                  <a:pt x="113" y="825"/>
                </a:lnTo>
                <a:lnTo>
                  <a:pt x="123" y="851"/>
                </a:lnTo>
                <a:lnTo>
                  <a:pt x="134" y="876"/>
                </a:lnTo>
                <a:lnTo>
                  <a:pt x="145" y="900"/>
                </a:lnTo>
                <a:lnTo>
                  <a:pt x="158" y="924"/>
                </a:lnTo>
                <a:lnTo>
                  <a:pt x="173" y="947"/>
                </a:lnTo>
                <a:lnTo>
                  <a:pt x="188" y="969"/>
                </a:lnTo>
                <a:lnTo>
                  <a:pt x="205" y="989"/>
                </a:lnTo>
                <a:lnTo>
                  <a:pt x="222" y="1010"/>
                </a:lnTo>
                <a:lnTo>
                  <a:pt x="240" y="1029"/>
                </a:lnTo>
                <a:lnTo>
                  <a:pt x="259" y="1047"/>
                </a:lnTo>
                <a:lnTo>
                  <a:pt x="279" y="1064"/>
                </a:lnTo>
                <a:lnTo>
                  <a:pt x="300" y="1079"/>
                </a:lnTo>
                <a:lnTo>
                  <a:pt x="322" y="1094"/>
                </a:lnTo>
                <a:lnTo>
                  <a:pt x="345" y="1109"/>
                </a:lnTo>
                <a:lnTo>
                  <a:pt x="369" y="1122"/>
                </a:lnTo>
                <a:lnTo>
                  <a:pt x="369" y="1122"/>
                </a:lnTo>
                <a:lnTo>
                  <a:pt x="332" y="1146"/>
                </a:lnTo>
                <a:lnTo>
                  <a:pt x="294" y="1174"/>
                </a:lnTo>
                <a:lnTo>
                  <a:pt x="255" y="1208"/>
                </a:lnTo>
                <a:lnTo>
                  <a:pt x="237" y="1228"/>
                </a:lnTo>
                <a:lnTo>
                  <a:pt x="216" y="1249"/>
                </a:lnTo>
                <a:lnTo>
                  <a:pt x="197" y="1271"/>
                </a:lnTo>
                <a:lnTo>
                  <a:pt x="179" y="1294"/>
                </a:lnTo>
                <a:lnTo>
                  <a:pt x="160" y="1320"/>
                </a:lnTo>
                <a:lnTo>
                  <a:pt x="141" y="1346"/>
                </a:lnTo>
                <a:lnTo>
                  <a:pt x="125" y="1374"/>
                </a:lnTo>
                <a:lnTo>
                  <a:pt x="108" y="1404"/>
                </a:lnTo>
                <a:lnTo>
                  <a:pt x="93" y="1437"/>
                </a:lnTo>
                <a:lnTo>
                  <a:pt x="78" y="1471"/>
                </a:lnTo>
                <a:lnTo>
                  <a:pt x="78" y="1471"/>
                </a:lnTo>
                <a:lnTo>
                  <a:pt x="65" y="1503"/>
                </a:lnTo>
                <a:lnTo>
                  <a:pt x="54" y="1534"/>
                </a:lnTo>
                <a:lnTo>
                  <a:pt x="44" y="1566"/>
                </a:lnTo>
                <a:lnTo>
                  <a:pt x="35" y="1598"/>
                </a:lnTo>
                <a:lnTo>
                  <a:pt x="22" y="1661"/>
                </a:lnTo>
                <a:lnTo>
                  <a:pt x="11" y="1725"/>
                </a:lnTo>
                <a:lnTo>
                  <a:pt x="5" y="1786"/>
                </a:lnTo>
                <a:lnTo>
                  <a:pt x="1" y="1846"/>
                </a:lnTo>
                <a:lnTo>
                  <a:pt x="0" y="1904"/>
                </a:lnTo>
                <a:lnTo>
                  <a:pt x="1" y="1958"/>
                </a:lnTo>
                <a:lnTo>
                  <a:pt x="3" y="2008"/>
                </a:lnTo>
                <a:lnTo>
                  <a:pt x="7" y="2055"/>
                </a:lnTo>
                <a:lnTo>
                  <a:pt x="13" y="2096"/>
                </a:lnTo>
                <a:lnTo>
                  <a:pt x="16" y="2132"/>
                </a:lnTo>
                <a:lnTo>
                  <a:pt x="26" y="2184"/>
                </a:lnTo>
                <a:lnTo>
                  <a:pt x="31" y="2206"/>
                </a:lnTo>
                <a:lnTo>
                  <a:pt x="31" y="2206"/>
                </a:lnTo>
                <a:lnTo>
                  <a:pt x="33" y="2212"/>
                </a:lnTo>
                <a:lnTo>
                  <a:pt x="33" y="2212"/>
                </a:lnTo>
                <a:lnTo>
                  <a:pt x="57" y="2314"/>
                </a:lnTo>
                <a:lnTo>
                  <a:pt x="89" y="2434"/>
                </a:lnTo>
                <a:lnTo>
                  <a:pt x="125" y="2563"/>
                </a:lnTo>
                <a:lnTo>
                  <a:pt x="162" y="2688"/>
                </a:lnTo>
                <a:lnTo>
                  <a:pt x="162" y="2688"/>
                </a:lnTo>
                <a:lnTo>
                  <a:pt x="197" y="2800"/>
                </a:lnTo>
                <a:lnTo>
                  <a:pt x="197" y="2800"/>
                </a:lnTo>
                <a:lnTo>
                  <a:pt x="184" y="2820"/>
                </a:lnTo>
                <a:lnTo>
                  <a:pt x="177" y="2837"/>
                </a:lnTo>
                <a:lnTo>
                  <a:pt x="175" y="2852"/>
                </a:lnTo>
                <a:lnTo>
                  <a:pt x="175" y="2865"/>
                </a:lnTo>
                <a:lnTo>
                  <a:pt x="175" y="2865"/>
                </a:lnTo>
                <a:lnTo>
                  <a:pt x="179" y="2874"/>
                </a:lnTo>
                <a:lnTo>
                  <a:pt x="184" y="2884"/>
                </a:lnTo>
                <a:lnTo>
                  <a:pt x="192" y="2893"/>
                </a:lnTo>
                <a:lnTo>
                  <a:pt x="199" y="2902"/>
                </a:lnTo>
                <a:lnTo>
                  <a:pt x="222" y="2923"/>
                </a:lnTo>
                <a:lnTo>
                  <a:pt x="246" y="2942"/>
                </a:lnTo>
                <a:lnTo>
                  <a:pt x="246" y="2942"/>
                </a:lnTo>
                <a:lnTo>
                  <a:pt x="276" y="3024"/>
                </a:lnTo>
                <a:lnTo>
                  <a:pt x="300" y="3085"/>
                </a:lnTo>
                <a:lnTo>
                  <a:pt x="322" y="3132"/>
                </a:lnTo>
                <a:lnTo>
                  <a:pt x="339" y="3165"/>
                </a:lnTo>
                <a:lnTo>
                  <a:pt x="354" y="3186"/>
                </a:lnTo>
                <a:lnTo>
                  <a:pt x="365" y="3199"/>
                </a:lnTo>
                <a:lnTo>
                  <a:pt x="375" y="3207"/>
                </a:lnTo>
                <a:lnTo>
                  <a:pt x="380" y="3210"/>
                </a:lnTo>
                <a:lnTo>
                  <a:pt x="380" y="3210"/>
                </a:lnTo>
                <a:lnTo>
                  <a:pt x="406" y="3220"/>
                </a:lnTo>
                <a:lnTo>
                  <a:pt x="436" y="3225"/>
                </a:lnTo>
                <a:lnTo>
                  <a:pt x="466" y="3229"/>
                </a:lnTo>
                <a:lnTo>
                  <a:pt x="500" y="3231"/>
                </a:lnTo>
                <a:lnTo>
                  <a:pt x="500" y="3231"/>
                </a:lnTo>
                <a:lnTo>
                  <a:pt x="544" y="3229"/>
                </a:lnTo>
                <a:lnTo>
                  <a:pt x="591" y="3225"/>
                </a:lnTo>
                <a:lnTo>
                  <a:pt x="636" y="3218"/>
                </a:lnTo>
                <a:lnTo>
                  <a:pt x="677" y="3210"/>
                </a:lnTo>
                <a:lnTo>
                  <a:pt x="750" y="3195"/>
                </a:lnTo>
                <a:lnTo>
                  <a:pt x="793" y="3184"/>
                </a:lnTo>
                <a:lnTo>
                  <a:pt x="808" y="3180"/>
                </a:lnTo>
                <a:lnTo>
                  <a:pt x="808" y="3180"/>
                </a:lnTo>
                <a:lnTo>
                  <a:pt x="865" y="3164"/>
                </a:lnTo>
                <a:lnTo>
                  <a:pt x="893" y="3154"/>
                </a:lnTo>
                <a:lnTo>
                  <a:pt x="918" y="3145"/>
                </a:lnTo>
                <a:lnTo>
                  <a:pt x="940" y="3132"/>
                </a:lnTo>
                <a:lnTo>
                  <a:pt x="959" y="3119"/>
                </a:lnTo>
                <a:lnTo>
                  <a:pt x="975" y="3102"/>
                </a:lnTo>
                <a:lnTo>
                  <a:pt x="983" y="3093"/>
                </a:lnTo>
                <a:lnTo>
                  <a:pt x="990" y="3081"/>
                </a:lnTo>
                <a:lnTo>
                  <a:pt x="990" y="3081"/>
                </a:lnTo>
                <a:lnTo>
                  <a:pt x="996" y="3068"/>
                </a:lnTo>
                <a:lnTo>
                  <a:pt x="1002" y="3053"/>
                </a:lnTo>
                <a:lnTo>
                  <a:pt x="1003" y="3037"/>
                </a:lnTo>
                <a:lnTo>
                  <a:pt x="1005" y="3020"/>
                </a:lnTo>
                <a:lnTo>
                  <a:pt x="1003" y="3003"/>
                </a:lnTo>
                <a:lnTo>
                  <a:pt x="1002" y="2984"/>
                </a:lnTo>
                <a:lnTo>
                  <a:pt x="998" y="2966"/>
                </a:lnTo>
                <a:lnTo>
                  <a:pt x="990" y="2945"/>
                </a:lnTo>
                <a:lnTo>
                  <a:pt x="990" y="2945"/>
                </a:lnTo>
                <a:lnTo>
                  <a:pt x="979" y="2914"/>
                </a:lnTo>
                <a:lnTo>
                  <a:pt x="966" y="2886"/>
                </a:lnTo>
                <a:lnTo>
                  <a:pt x="951" y="2861"/>
                </a:lnTo>
                <a:lnTo>
                  <a:pt x="934" y="2839"/>
                </a:lnTo>
                <a:lnTo>
                  <a:pt x="916" y="2818"/>
                </a:lnTo>
                <a:lnTo>
                  <a:pt x="895" y="2800"/>
                </a:lnTo>
                <a:lnTo>
                  <a:pt x="873" y="2785"/>
                </a:lnTo>
                <a:lnTo>
                  <a:pt x="847" y="2772"/>
                </a:lnTo>
                <a:lnTo>
                  <a:pt x="847" y="2772"/>
                </a:lnTo>
                <a:lnTo>
                  <a:pt x="821" y="2760"/>
                </a:lnTo>
                <a:lnTo>
                  <a:pt x="794" y="2755"/>
                </a:lnTo>
                <a:lnTo>
                  <a:pt x="767" y="2749"/>
                </a:lnTo>
                <a:lnTo>
                  <a:pt x="740" y="2747"/>
                </a:lnTo>
                <a:lnTo>
                  <a:pt x="740" y="2747"/>
                </a:lnTo>
                <a:lnTo>
                  <a:pt x="772" y="2710"/>
                </a:lnTo>
                <a:lnTo>
                  <a:pt x="804" y="2673"/>
                </a:lnTo>
                <a:lnTo>
                  <a:pt x="836" y="2634"/>
                </a:lnTo>
                <a:lnTo>
                  <a:pt x="864" y="2593"/>
                </a:lnTo>
                <a:lnTo>
                  <a:pt x="888" y="2551"/>
                </a:lnTo>
                <a:lnTo>
                  <a:pt x="910" y="2510"/>
                </a:lnTo>
                <a:lnTo>
                  <a:pt x="920" y="2490"/>
                </a:lnTo>
                <a:lnTo>
                  <a:pt x="927" y="2467"/>
                </a:lnTo>
                <a:lnTo>
                  <a:pt x="934" y="2447"/>
                </a:lnTo>
                <a:lnTo>
                  <a:pt x="938" y="2425"/>
                </a:lnTo>
                <a:lnTo>
                  <a:pt x="938" y="2425"/>
                </a:lnTo>
                <a:lnTo>
                  <a:pt x="940" y="2404"/>
                </a:lnTo>
                <a:lnTo>
                  <a:pt x="938" y="2380"/>
                </a:lnTo>
                <a:lnTo>
                  <a:pt x="933" y="2352"/>
                </a:lnTo>
                <a:lnTo>
                  <a:pt x="925" y="2322"/>
                </a:lnTo>
                <a:lnTo>
                  <a:pt x="914" y="2290"/>
                </a:lnTo>
                <a:lnTo>
                  <a:pt x="901" y="2257"/>
                </a:lnTo>
                <a:lnTo>
                  <a:pt x="884" y="2221"/>
                </a:lnTo>
                <a:lnTo>
                  <a:pt x="867" y="2186"/>
                </a:lnTo>
                <a:lnTo>
                  <a:pt x="828" y="2113"/>
                </a:lnTo>
                <a:lnTo>
                  <a:pt x="787" y="2044"/>
                </a:lnTo>
                <a:lnTo>
                  <a:pt x="746" y="1979"/>
                </a:lnTo>
                <a:lnTo>
                  <a:pt x="707" y="1923"/>
                </a:lnTo>
                <a:lnTo>
                  <a:pt x="707" y="1923"/>
                </a:lnTo>
                <a:lnTo>
                  <a:pt x="709" y="1887"/>
                </a:lnTo>
                <a:lnTo>
                  <a:pt x="712" y="1846"/>
                </a:lnTo>
                <a:lnTo>
                  <a:pt x="718" y="1803"/>
                </a:lnTo>
                <a:lnTo>
                  <a:pt x="729" y="1756"/>
                </a:lnTo>
                <a:lnTo>
                  <a:pt x="742" y="1706"/>
                </a:lnTo>
                <a:lnTo>
                  <a:pt x="763" y="1654"/>
                </a:lnTo>
                <a:lnTo>
                  <a:pt x="787" y="1600"/>
                </a:lnTo>
                <a:lnTo>
                  <a:pt x="817" y="1542"/>
                </a:lnTo>
                <a:lnTo>
                  <a:pt x="817" y="1542"/>
                </a:lnTo>
                <a:lnTo>
                  <a:pt x="864" y="1551"/>
                </a:lnTo>
                <a:lnTo>
                  <a:pt x="908" y="1559"/>
                </a:lnTo>
                <a:lnTo>
                  <a:pt x="951" y="1566"/>
                </a:lnTo>
                <a:lnTo>
                  <a:pt x="994" y="1570"/>
                </a:lnTo>
                <a:lnTo>
                  <a:pt x="1071" y="1577"/>
                </a:lnTo>
                <a:lnTo>
                  <a:pt x="1142" y="1579"/>
                </a:lnTo>
                <a:lnTo>
                  <a:pt x="1142" y="1579"/>
                </a:lnTo>
                <a:lnTo>
                  <a:pt x="1190" y="1577"/>
                </a:lnTo>
                <a:lnTo>
                  <a:pt x="1233" y="1575"/>
                </a:lnTo>
                <a:lnTo>
                  <a:pt x="1233" y="1575"/>
                </a:lnTo>
                <a:lnTo>
                  <a:pt x="1302" y="1568"/>
                </a:lnTo>
                <a:lnTo>
                  <a:pt x="1367" y="1557"/>
                </a:lnTo>
                <a:lnTo>
                  <a:pt x="1399" y="1549"/>
                </a:lnTo>
                <a:lnTo>
                  <a:pt x="1429" y="1542"/>
                </a:lnTo>
                <a:lnTo>
                  <a:pt x="1457" y="1533"/>
                </a:lnTo>
                <a:lnTo>
                  <a:pt x="1485" y="1523"/>
                </a:lnTo>
                <a:lnTo>
                  <a:pt x="1449" y="1447"/>
                </a:lnTo>
                <a:close/>
                <a:moveTo>
                  <a:pt x="623" y="1939"/>
                </a:moveTo>
                <a:lnTo>
                  <a:pt x="623" y="1939"/>
                </a:lnTo>
                <a:lnTo>
                  <a:pt x="625" y="1952"/>
                </a:lnTo>
                <a:lnTo>
                  <a:pt x="632" y="1964"/>
                </a:lnTo>
                <a:lnTo>
                  <a:pt x="632" y="1964"/>
                </a:lnTo>
                <a:lnTo>
                  <a:pt x="655" y="1995"/>
                </a:lnTo>
                <a:lnTo>
                  <a:pt x="677" y="2027"/>
                </a:lnTo>
                <a:lnTo>
                  <a:pt x="720" y="2094"/>
                </a:lnTo>
                <a:lnTo>
                  <a:pt x="759" y="2161"/>
                </a:lnTo>
                <a:lnTo>
                  <a:pt x="793" y="2229"/>
                </a:lnTo>
                <a:lnTo>
                  <a:pt x="821" y="2288"/>
                </a:lnTo>
                <a:lnTo>
                  <a:pt x="841" y="2341"/>
                </a:lnTo>
                <a:lnTo>
                  <a:pt x="849" y="2363"/>
                </a:lnTo>
                <a:lnTo>
                  <a:pt x="854" y="2382"/>
                </a:lnTo>
                <a:lnTo>
                  <a:pt x="856" y="2397"/>
                </a:lnTo>
                <a:lnTo>
                  <a:pt x="856" y="2410"/>
                </a:lnTo>
                <a:lnTo>
                  <a:pt x="856" y="2410"/>
                </a:lnTo>
                <a:lnTo>
                  <a:pt x="850" y="2428"/>
                </a:lnTo>
                <a:lnTo>
                  <a:pt x="845" y="2447"/>
                </a:lnTo>
                <a:lnTo>
                  <a:pt x="837" y="2467"/>
                </a:lnTo>
                <a:lnTo>
                  <a:pt x="828" y="2488"/>
                </a:lnTo>
                <a:lnTo>
                  <a:pt x="806" y="2527"/>
                </a:lnTo>
                <a:lnTo>
                  <a:pt x="780" y="2566"/>
                </a:lnTo>
                <a:lnTo>
                  <a:pt x="750" y="2606"/>
                </a:lnTo>
                <a:lnTo>
                  <a:pt x="718" y="2645"/>
                </a:lnTo>
                <a:lnTo>
                  <a:pt x="653" y="2719"/>
                </a:lnTo>
                <a:lnTo>
                  <a:pt x="653" y="2719"/>
                </a:lnTo>
                <a:lnTo>
                  <a:pt x="617" y="2760"/>
                </a:lnTo>
                <a:lnTo>
                  <a:pt x="617" y="2760"/>
                </a:lnTo>
                <a:lnTo>
                  <a:pt x="591" y="2650"/>
                </a:lnTo>
                <a:lnTo>
                  <a:pt x="554" y="2495"/>
                </a:lnTo>
                <a:lnTo>
                  <a:pt x="554" y="2495"/>
                </a:lnTo>
                <a:lnTo>
                  <a:pt x="582" y="2456"/>
                </a:lnTo>
                <a:lnTo>
                  <a:pt x="599" y="2425"/>
                </a:lnTo>
                <a:lnTo>
                  <a:pt x="606" y="2410"/>
                </a:lnTo>
                <a:lnTo>
                  <a:pt x="610" y="2397"/>
                </a:lnTo>
                <a:lnTo>
                  <a:pt x="612" y="2385"/>
                </a:lnTo>
                <a:lnTo>
                  <a:pt x="612" y="2374"/>
                </a:lnTo>
                <a:lnTo>
                  <a:pt x="612" y="2374"/>
                </a:lnTo>
                <a:lnTo>
                  <a:pt x="610" y="2363"/>
                </a:lnTo>
                <a:lnTo>
                  <a:pt x="604" y="2352"/>
                </a:lnTo>
                <a:lnTo>
                  <a:pt x="597" y="2339"/>
                </a:lnTo>
                <a:lnTo>
                  <a:pt x="586" y="2324"/>
                </a:lnTo>
                <a:lnTo>
                  <a:pt x="554" y="2286"/>
                </a:lnTo>
                <a:lnTo>
                  <a:pt x="507" y="2234"/>
                </a:lnTo>
                <a:lnTo>
                  <a:pt x="507" y="2234"/>
                </a:lnTo>
                <a:lnTo>
                  <a:pt x="492" y="2219"/>
                </a:lnTo>
                <a:lnTo>
                  <a:pt x="492" y="2219"/>
                </a:lnTo>
                <a:lnTo>
                  <a:pt x="446" y="2012"/>
                </a:lnTo>
                <a:lnTo>
                  <a:pt x="446" y="2012"/>
                </a:lnTo>
                <a:lnTo>
                  <a:pt x="444" y="2005"/>
                </a:lnTo>
                <a:lnTo>
                  <a:pt x="438" y="1997"/>
                </a:lnTo>
                <a:lnTo>
                  <a:pt x="434" y="1992"/>
                </a:lnTo>
                <a:lnTo>
                  <a:pt x="427" y="1986"/>
                </a:lnTo>
                <a:lnTo>
                  <a:pt x="419" y="1982"/>
                </a:lnTo>
                <a:lnTo>
                  <a:pt x="412" y="1980"/>
                </a:lnTo>
                <a:lnTo>
                  <a:pt x="405" y="1980"/>
                </a:lnTo>
                <a:lnTo>
                  <a:pt x="395" y="1980"/>
                </a:lnTo>
                <a:lnTo>
                  <a:pt x="395" y="1980"/>
                </a:lnTo>
                <a:lnTo>
                  <a:pt x="388" y="1984"/>
                </a:lnTo>
                <a:lnTo>
                  <a:pt x="380" y="1988"/>
                </a:lnTo>
                <a:lnTo>
                  <a:pt x="375" y="1993"/>
                </a:lnTo>
                <a:lnTo>
                  <a:pt x="369" y="1999"/>
                </a:lnTo>
                <a:lnTo>
                  <a:pt x="365" y="2007"/>
                </a:lnTo>
                <a:lnTo>
                  <a:pt x="363" y="2014"/>
                </a:lnTo>
                <a:lnTo>
                  <a:pt x="362" y="2023"/>
                </a:lnTo>
                <a:lnTo>
                  <a:pt x="363" y="2031"/>
                </a:lnTo>
                <a:lnTo>
                  <a:pt x="363" y="2031"/>
                </a:lnTo>
                <a:lnTo>
                  <a:pt x="401" y="2203"/>
                </a:lnTo>
                <a:lnTo>
                  <a:pt x="459" y="2460"/>
                </a:lnTo>
                <a:lnTo>
                  <a:pt x="516" y="2705"/>
                </a:lnTo>
                <a:lnTo>
                  <a:pt x="539" y="2790"/>
                </a:lnTo>
                <a:lnTo>
                  <a:pt x="546" y="2818"/>
                </a:lnTo>
                <a:lnTo>
                  <a:pt x="552" y="2833"/>
                </a:lnTo>
                <a:lnTo>
                  <a:pt x="552" y="2833"/>
                </a:lnTo>
                <a:lnTo>
                  <a:pt x="556" y="2841"/>
                </a:lnTo>
                <a:lnTo>
                  <a:pt x="561" y="2848"/>
                </a:lnTo>
                <a:lnTo>
                  <a:pt x="569" y="2852"/>
                </a:lnTo>
                <a:lnTo>
                  <a:pt x="574" y="2856"/>
                </a:lnTo>
                <a:lnTo>
                  <a:pt x="582" y="2858"/>
                </a:lnTo>
                <a:lnTo>
                  <a:pt x="591" y="2859"/>
                </a:lnTo>
                <a:lnTo>
                  <a:pt x="599" y="2858"/>
                </a:lnTo>
                <a:lnTo>
                  <a:pt x="608" y="2856"/>
                </a:lnTo>
                <a:lnTo>
                  <a:pt x="608" y="2856"/>
                </a:lnTo>
                <a:lnTo>
                  <a:pt x="627" y="2848"/>
                </a:lnTo>
                <a:lnTo>
                  <a:pt x="649" y="2843"/>
                </a:lnTo>
                <a:lnTo>
                  <a:pt x="677" y="2837"/>
                </a:lnTo>
                <a:lnTo>
                  <a:pt x="709" y="2833"/>
                </a:lnTo>
                <a:lnTo>
                  <a:pt x="725" y="2831"/>
                </a:lnTo>
                <a:lnTo>
                  <a:pt x="742" y="2833"/>
                </a:lnTo>
                <a:lnTo>
                  <a:pt x="761" y="2833"/>
                </a:lnTo>
                <a:lnTo>
                  <a:pt x="778" y="2837"/>
                </a:lnTo>
                <a:lnTo>
                  <a:pt x="796" y="2843"/>
                </a:lnTo>
                <a:lnTo>
                  <a:pt x="813" y="2848"/>
                </a:lnTo>
                <a:lnTo>
                  <a:pt x="813" y="2848"/>
                </a:lnTo>
                <a:lnTo>
                  <a:pt x="830" y="2858"/>
                </a:lnTo>
                <a:lnTo>
                  <a:pt x="845" y="2869"/>
                </a:lnTo>
                <a:lnTo>
                  <a:pt x="858" y="2880"/>
                </a:lnTo>
                <a:lnTo>
                  <a:pt x="871" y="2895"/>
                </a:lnTo>
                <a:lnTo>
                  <a:pt x="884" y="2912"/>
                </a:lnTo>
                <a:lnTo>
                  <a:pt x="893" y="2928"/>
                </a:lnTo>
                <a:lnTo>
                  <a:pt x="903" y="2949"/>
                </a:lnTo>
                <a:lnTo>
                  <a:pt x="910" y="2971"/>
                </a:lnTo>
                <a:lnTo>
                  <a:pt x="910" y="2971"/>
                </a:lnTo>
                <a:lnTo>
                  <a:pt x="918" y="2994"/>
                </a:lnTo>
                <a:lnTo>
                  <a:pt x="920" y="3012"/>
                </a:lnTo>
                <a:lnTo>
                  <a:pt x="920" y="3029"/>
                </a:lnTo>
                <a:lnTo>
                  <a:pt x="916" y="3042"/>
                </a:lnTo>
                <a:lnTo>
                  <a:pt x="916" y="3042"/>
                </a:lnTo>
                <a:lnTo>
                  <a:pt x="908" y="3052"/>
                </a:lnTo>
                <a:lnTo>
                  <a:pt x="897" y="3059"/>
                </a:lnTo>
                <a:lnTo>
                  <a:pt x="884" y="3067"/>
                </a:lnTo>
                <a:lnTo>
                  <a:pt x="869" y="3074"/>
                </a:lnTo>
                <a:lnTo>
                  <a:pt x="830" y="3087"/>
                </a:lnTo>
                <a:lnTo>
                  <a:pt x="785" y="3098"/>
                </a:lnTo>
                <a:lnTo>
                  <a:pt x="770" y="3102"/>
                </a:lnTo>
                <a:lnTo>
                  <a:pt x="770" y="3102"/>
                </a:lnTo>
                <a:lnTo>
                  <a:pt x="714" y="3117"/>
                </a:lnTo>
                <a:lnTo>
                  <a:pt x="660" y="3128"/>
                </a:lnTo>
                <a:lnTo>
                  <a:pt x="608" y="3137"/>
                </a:lnTo>
                <a:lnTo>
                  <a:pt x="559" y="3143"/>
                </a:lnTo>
                <a:lnTo>
                  <a:pt x="515" y="3145"/>
                </a:lnTo>
                <a:lnTo>
                  <a:pt x="477" y="3145"/>
                </a:lnTo>
                <a:lnTo>
                  <a:pt x="446" y="3141"/>
                </a:lnTo>
                <a:lnTo>
                  <a:pt x="431" y="3139"/>
                </a:lnTo>
                <a:lnTo>
                  <a:pt x="419" y="3136"/>
                </a:lnTo>
                <a:lnTo>
                  <a:pt x="419" y="3136"/>
                </a:lnTo>
                <a:lnTo>
                  <a:pt x="408" y="3119"/>
                </a:lnTo>
                <a:lnTo>
                  <a:pt x="393" y="3089"/>
                </a:lnTo>
                <a:lnTo>
                  <a:pt x="375" y="3046"/>
                </a:lnTo>
                <a:lnTo>
                  <a:pt x="354" y="2992"/>
                </a:lnTo>
                <a:lnTo>
                  <a:pt x="328" y="2923"/>
                </a:lnTo>
                <a:lnTo>
                  <a:pt x="300" y="2843"/>
                </a:lnTo>
                <a:lnTo>
                  <a:pt x="270" y="2749"/>
                </a:lnTo>
                <a:lnTo>
                  <a:pt x="237" y="2643"/>
                </a:lnTo>
                <a:lnTo>
                  <a:pt x="237" y="2643"/>
                </a:lnTo>
                <a:lnTo>
                  <a:pt x="184" y="2464"/>
                </a:lnTo>
                <a:lnTo>
                  <a:pt x="141" y="2303"/>
                </a:lnTo>
                <a:lnTo>
                  <a:pt x="125" y="2234"/>
                </a:lnTo>
                <a:lnTo>
                  <a:pt x="112" y="2178"/>
                </a:lnTo>
                <a:lnTo>
                  <a:pt x="104" y="2133"/>
                </a:lnTo>
                <a:lnTo>
                  <a:pt x="100" y="2105"/>
                </a:lnTo>
                <a:lnTo>
                  <a:pt x="100" y="2105"/>
                </a:lnTo>
                <a:lnTo>
                  <a:pt x="99" y="2098"/>
                </a:lnTo>
                <a:lnTo>
                  <a:pt x="97" y="2091"/>
                </a:lnTo>
                <a:lnTo>
                  <a:pt x="97" y="2091"/>
                </a:lnTo>
                <a:lnTo>
                  <a:pt x="91" y="2036"/>
                </a:lnTo>
                <a:lnTo>
                  <a:pt x="87" y="1975"/>
                </a:lnTo>
                <a:lnTo>
                  <a:pt x="85" y="1904"/>
                </a:lnTo>
                <a:lnTo>
                  <a:pt x="87" y="1829"/>
                </a:lnTo>
                <a:lnTo>
                  <a:pt x="89" y="1788"/>
                </a:lnTo>
                <a:lnTo>
                  <a:pt x="95" y="1749"/>
                </a:lnTo>
                <a:lnTo>
                  <a:pt x="100" y="1708"/>
                </a:lnTo>
                <a:lnTo>
                  <a:pt x="108" y="1667"/>
                </a:lnTo>
                <a:lnTo>
                  <a:pt x="115" y="1626"/>
                </a:lnTo>
                <a:lnTo>
                  <a:pt x="126" y="1585"/>
                </a:lnTo>
                <a:lnTo>
                  <a:pt x="141" y="1544"/>
                </a:lnTo>
                <a:lnTo>
                  <a:pt x="156" y="1503"/>
                </a:lnTo>
                <a:lnTo>
                  <a:pt x="156" y="1503"/>
                </a:lnTo>
                <a:lnTo>
                  <a:pt x="173" y="1463"/>
                </a:lnTo>
                <a:lnTo>
                  <a:pt x="194" y="1426"/>
                </a:lnTo>
                <a:lnTo>
                  <a:pt x="212" y="1393"/>
                </a:lnTo>
                <a:lnTo>
                  <a:pt x="235" y="1361"/>
                </a:lnTo>
                <a:lnTo>
                  <a:pt x="255" y="1333"/>
                </a:lnTo>
                <a:lnTo>
                  <a:pt x="278" y="1307"/>
                </a:lnTo>
                <a:lnTo>
                  <a:pt x="300" y="1282"/>
                </a:lnTo>
                <a:lnTo>
                  <a:pt x="322" y="1260"/>
                </a:lnTo>
                <a:lnTo>
                  <a:pt x="347" y="1241"/>
                </a:lnTo>
                <a:lnTo>
                  <a:pt x="369" y="1225"/>
                </a:lnTo>
                <a:lnTo>
                  <a:pt x="390" y="1208"/>
                </a:lnTo>
                <a:lnTo>
                  <a:pt x="412" y="1195"/>
                </a:lnTo>
                <a:lnTo>
                  <a:pt x="451" y="1172"/>
                </a:lnTo>
                <a:lnTo>
                  <a:pt x="487" y="1156"/>
                </a:lnTo>
                <a:lnTo>
                  <a:pt x="487" y="1156"/>
                </a:lnTo>
                <a:lnTo>
                  <a:pt x="496" y="1150"/>
                </a:lnTo>
                <a:lnTo>
                  <a:pt x="505" y="1139"/>
                </a:lnTo>
                <a:lnTo>
                  <a:pt x="511" y="1128"/>
                </a:lnTo>
                <a:lnTo>
                  <a:pt x="511" y="1115"/>
                </a:lnTo>
                <a:lnTo>
                  <a:pt x="511" y="1115"/>
                </a:lnTo>
                <a:lnTo>
                  <a:pt x="509" y="1101"/>
                </a:lnTo>
                <a:lnTo>
                  <a:pt x="503" y="1092"/>
                </a:lnTo>
                <a:lnTo>
                  <a:pt x="494" y="1083"/>
                </a:lnTo>
                <a:lnTo>
                  <a:pt x="481" y="1077"/>
                </a:lnTo>
                <a:lnTo>
                  <a:pt x="481" y="1077"/>
                </a:lnTo>
                <a:lnTo>
                  <a:pt x="455" y="1068"/>
                </a:lnTo>
                <a:lnTo>
                  <a:pt x="429" y="1057"/>
                </a:lnTo>
                <a:lnTo>
                  <a:pt x="403" y="1044"/>
                </a:lnTo>
                <a:lnTo>
                  <a:pt x="380" y="1031"/>
                </a:lnTo>
                <a:lnTo>
                  <a:pt x="356" y="1016"/>
                </a:lnTo>
                <a:lnTo>
                  <a:pt x="335" y="1001"/>
                </a:lnTo>
                <a:lnTo>
                  <a:pt x="315" y="984"/>
                </a:lnTo>
                <a:lnTo>
                  <a:pt x="294" y="965"/>
                </a:lnTo>
                <a:lnTo>
                  <a:pt x="278" y="945"/>
                </a:lnTo>
                <a:lnTo>
                  <a:pt x="259" y="924"/>
                </a:lnTo>
                <a:lnTo>
                  <a:pt x="244" y="902"/>
                </a:lnTo>
                <a:lnTo>
                  <a:pt x="229" y="878"/>
                </a:lnTo>
                <a:lnTo>
                  <a:pt x="216" y="853"/>
                </a:lnTo>
                <a:lnTo>
                  <a:pt x="205" y="829"/>
                </a:lnTo>
                <a:lnTo>
                  <a:pt x="194" y="801"/>
                </a:lnTo>
                <a:lnTo>
                  <a:pt x="184" y="773"/>
                </a:lnTo>
                <a:lnTo>
                  <a:pt x="184" y="773"/>
                </a:lnTo>
                <a:lnTo>
                  <a:pt x="177" y="745"/>
                </a:lnTo>
                <a:lnTo>
                  <a:pt x="171" y="715"/>
                </a:lnTo>
                <a:lnTo>
                  <a:pt x="166" y="687"/>
                </a:lnTo>
                <a:lnTo>
                  <a:pt x="162" y="657"/>
                </a:lnTo>
                <a:lnTo>
                  <a:pt x="162" y="627"/>
                </a:lnTo>
                <a:lnTo>
                  <a:pt x="162" y="598"/>
                </a:lnTo>
                <a:lnTo>
                  <a:pt x="162" y="568"/>
                </a:lnTo>
                <a:lnTo>
                  <a:pt x="166" y="538"/>
                </a:lnTo>
                <a:lnTo>
                  <a:pt x="169" y="510"/>
                </a:lnTo>
                <a:lnTo>
                  <a:pt x="175" y="480"/>
                </a:lnTo>
                <a:lnTo>
                  <a:pt x="182" y="450"/>
                </a:lnTo>
                <a:lnTo>
                  <a:pt x="192" y="422"/>
                </a:lnTo>
                <a:lnTo>
                  <a:pt x="203" y="394"/>
                </a:lnTo>
                <a:lnTo>
                  <a:pt x="214" y="366"/>
                </a:lnTo>
                <a:lnTo>
                  <a:pt x="227" y="340"/>
                </a:lnTo>
                <a:lnTo>
                  <a:pt x="242" y="314"/>
                </a:lnTo>
                <a:lnTo>
                  <a:pt x="242" y="314"/>
                </a:lnTo>
                <a:lnTo>
                  <a:pt x="255" y="293"/>
                </a:lnTo>
                <a:lnTo>
                  <a:pt x="270" y="273"/>
                </a:lnTo>
                <a:lnTo>
                  <a:pt x="285" y="252"/>
                </a:lnTo>
                <a:lnTo>
                  <a:pt x="300" y="234"/>
                </a:lnTo>
                <a:lnTo>
                  <a:pt x="317" y="217"/>
                </a:lnTo>
                <a:lnTo>
                  <a:pt x="334" y="200"/>
                </a:lnTo>
                <a:lnTo>
                  <a:pt x="352" y="185"/>
                </a:lnTo>
                <a:lnTo>
                  <a:pt x="371" y="170"/>
                </a:lnTo>
                <a:lnTo>
                  <a:pt x="390" y="157"/>
                </a:lnTo>
                <a:lnTo>
                  <a:pt x="410" y="144"/>
                </a:lnTo>
                <a:lnTo>
                  <a:pt x="431" y="133"/>
                </a:lnTo>
                <a:lnTo>
                  <a:pt x="453" y="124"/>
                </a:lnTo>
                <a:lnTo>
                  <a:pt x="474" y="114"/>
                </a:lnTo>
                <a:lnTo>
                  <a:pt x="496" y="107"/>
                </a:lnTo>
                <a:lnTo>
                  <a:pt x="518" y="101"/>
                </a:lnTo>
                <a:lnTo>
                  <a:pt x="543" y="96"/>
                </a:lnTo>
                <a:lnTo>
                  <a:pt x="543" y="96"/>
                </a:lnTo>
                <a:lnTo>
                  <a:pt x="567" y="90"/>
                </a:lnTo>
                <a:lnTo>
                  <a:pt x="593" y="88"/>
                </a:lnTo>
                <a:lnTo>
                  <a:pt x="619" y="84"/>
                </a:lnTo>
                <a:lnTo>
                  <a:pt x="645" y="84"/>
                </a:lnTo>
                <a:lnTo>
                  <a:pt x="645" y="84"/>
                </a:lnTo>
                <a:lnTo>
                  <a:pt x="684" y="86"/>
                </a:lnTo>
                <a:lnTo>
                  <a:pt x="724" y="90"/>
                </a:lnTo>
                <a:lnTo>
                  <a:pt x="765" y="97"/>
                </a:lnTo>
                <a:lnTo>
                  <a:pt x="804" y="109"/>
                </a:lnTo>
                <a:lnTo>
                  <a:pt x="845" y="122"/>
                </a:lnTo>
                <a:lnTo>
                  <a:pt x="884" y="139"/>
                </a:lnTo>
                <a:lnTo>
                  <a:pt x="923" y="157"/>
                </a:lnTo>
                <a:lnTo>
                  <a:pt x="962" y="180"/>
                </a:lnTo>
                <a:lnTo>
                  <a:pt x="998" y="206"/>
                </a:lnTo>
                <a:lnTo>
                  <a:pt x="1033" y="236"/>
                </a:lnTo>
                <a:lnTo>
                  <a:pt x="1067" y="267"/>
                </a:lnTo>
                <a:lnTo>
                  <a:pt x="1097" y="303"/>
                </a:lnTo>
                <a:lnTo>
                  <a:pt x="1125" y="342"/>
                </a:lnTo>
                <a:lnTo>
                  <a:pt x="1136" y="362"/>
                </a:lnTo>
                <a:lnTo>
                  <a:pt x="1149" y="383"/>
                </a:lnTo>
                <a:lnTo>
                  <a:pt x="1160" y="405"/>
                </a:lnTo>
                <a:lnTo>
                  <a:pt x="1170" y="430"/>
                </a:lnTo>
                <a:lnTo>
                  <a:pt x="1179" y="454"/>
                </a:lnTo>
                <a:lnTo>
                  <a:pt x="1186" y="478"/>
                </a:lnTo>
                <a:lnTo>
                  <a:pt x="1186" y="478"/>
                </a:lnTo>
                <a:lnTo>
                  <a:pt x="1194" y="506"/>
                </a:lnTo>
                <a:lnTo>
                  <a:pt x="1201" y="532"/>
                </a:lnTo>
                <a:lnTo>
                  <a:pt x="1205" y="558"/>
                </a:lnTo>
                <a:lnTo>
                  <a:pt x="1209" y="583"/>
                </a:lnTo>
                <a:lnTo>
                  <a:pt x="1211" y="607"/>
                </a:lnTo>
                <a:lnTo>
                  <a:pt x="1211" y="631"/>
                </a:lnTo>
                <a:lnTo>
                  <a:pt x="1211" y="655"/>
                </a:lnTo>
                <a:lnTo>
                  <a:pt x="1209" y="678"/>
                </a:lnTo>
                <a:lnTo>
                  <a:pt x="1205" y="700"/>
                </a:lnTo>
                <a:lnTo>
                  <a:pt x="1201" y="723"/>
                </a:lnTo>
                <a:lnTo>
                  <a:pt x="1196" y="743"/>
                </a:lnTo>
                <a:lnTo>
                  <a:pt x="1188" y="764"/>
                </a:lnTo>
                <a:lnTo>
                  <a:pt x="1173" y="803"/>
                </a:lnTo>
                <a:lnTo>
                  <a:pt x="1155" y="840"/>
                </a:lnTo>
                <a:lnTo>
                  <a:pt x="1132" y="876"/>
                </a:lnTo>
                <a:lnTo>
                  <a:pt x="1108" y="907"/>
                </a:lnTo>
                <a:lnTo>
                  <a:pt x="1080" y="935"/>
                </a:lnTo>
                <a:lnTo>
                  <a:pt x="1052" y="963"/>
                </a:lnTo>
                <a:lnTo>
                  <a:pt x="1020" y="988"/>
                </a:lnTo>
                <a:lnTo>
                  <a:pt x="989" y="1010"/>
                </a:lnTo>
                <a:lnTo>
                  <a:pt x="957" y="1029"/>
                </a:lnTo>
                <a:lnTo>
                  <a:pt x="923" y="1045"/>
                </a:lnTo>
                <a:lnTo>
                  <a:pt x="923" y="1045"/>
                </a:lnTo>
                <a:lnTo>
                  <a:pt x="901" y="1055"/>
                </a:lnTo>
                <a:lnTo>
                  <a:pt x="877" y="1064"/>
                </a:lnTo>
                <a:lnTo>
                  <a:pt x="822" y="1081"/>
                </a:lnTo>
                <a:lnTo>
                  <a:pt x="770" y="1094"/>
                </a:lnTo>
                <a:lnTo>
                  <a:pt x="718" y="1105"/>
                </a:lnTo>
                <a:lnTo>
                  <a:pt x="671" y="1113"/>
                </a:lnTo>
                <a:lnTo>
                  <a:pt x="634" y="1118"/>
                </a:lnTo>
                <a:lnTo>
                  <a:pt x="600" y="1124"/>
                </a:lnTo>
                <a:lnTo>
                  <a:pt x="600" y="1124"/>
                </a:lnTo>
                <a:lnTo>
                  <a:pt x="591" y="1124"/>
                </a:lnTo>
                <a:lnTo>
                  <a:pt x="584" y="1126"/>
                </a:lnTo>
                <a:lnTo>
                  <a:pt x="576" y="1128"/>
                </a:lnTo>
                <a:lnTo>
                  <a:pt x="569" y="1133"/>
                </a:lnTo>
                <a:lnTo>
                  <a:pt x="563" y="1139"/>
                </a:lnTo>
                <a:lnTo>
                  <a:pt x="559" y="1146"/>
                </a:lnTo>
                <a:lnTo>
                  <a:pt x="556" y="1154"/>
                </a:lnTo>
                <a:lnTo>
                  <a:pt x="554" y="1161"/>
                </a:lnTo>
                <a:lnTo>
                  <a:pt x="554" y="1161"/>
                </a:lnTo>
                <a:lnTo>
                  <a:pt x="554" y="1171"/>
                </a:lnTo>
                <a:lnTo>
                  <a:pt x="556" y="1178"/>
                </a:lnTo>
                <a:lnTo>
                  <a:pt x="559" y="1185"/>
                </a:lnTo>
                <a:lnTo>
                  <a:pt x="563" y="1193"/>
                </a:lnTo>
                <a:lnTo>
                  <a:pt x="569" y="1198"/>
                </a:lnTo>
                <a:lnTo>
                  <a:pt x="576" y="1202"/>
                </a:lnTo>
                <a:lnTo>
                  <a:pt x="584" y="1206"/>
                </a:lnTo>
                <a:lnTo>
                  <a:pt x="593" y="1208"/>
                </a:lnTo>
                <a:lnTo>
                  <a:pt x="593" y="1208"/>
                </a:lnTo>
                <a:lnTo>
                  <a:pt x="604" y="1208"/>
                </a:lnTo>
                <a:lnTo>
                  <a:pt x="636" y="1208"/>
                </a:lnTo>
                <a:lnTo>
                  <a:pt x="681" y="1206"/>
                </a:lnTo>
                <a:lnTo>
                  <a:pt x="740" y="1198"/>
                </a:lnTo>
                <a:lnTo>
                  <a:pt x="776" y="1193"/>
                </a:lnTo>
                <a:lnTo>
                  <a:pt x="813" y="1185"/>
                </a:lnTo>
                <a:lnTo>
                  <a:pt x="854" y="1176"/>
                </a:lnTo>
                <a:lnTo>
                  <a:pt x="897" y="1163"/>
                </a:lnTo>
                <a:lnTo>
                  <a:pt x="942" y="1148"/>
                </a:lnTo>
                <a:lnTo>
                  <a:pt x="989" y="1129"/>
                </a:lnTo>
                <a:lnTo>
                  <a:pt x="1037" y="1109"/>
                </a:lnTo>
                <a:lnTo>
                  <a:pt x="1089" y="1085"/>
                </a:lnTo>
                <a:lnTo>
                  <a:pt x="1089" y="1085"/>
                </a:lnTo>
                <a:lnTo>
                  <a:pt x="1123" y="1066"/>
                </a:lnTo>
                <a:lnTo>
                  <a:pt x="1155" y="1047"/>
                </a:lnTo>
                <a:lnTo>
                  <a:pt x="1212" y="1010"/>
                </a:lnTo>
                <a:lnTo>
                  <a:pt x="1263" y="975"/>
                </a:lnTo>
                <a:lnTo>
                  <a:pt x="1306" y="941"/>
                </a:lnTo>
                <a:lnTo>
                  <a:pt x="1306" y="941"/>
                </a:lnTo>
                <a:lnTo>
                  <a:pt x="1341" y="915"/>
                </a:lnTo>
                <a:lnTo>
                  <a:pt x="1369" y="894"/>
                </a:lnTo>
                <a:lnTo>
                  <a:pt x="1393" y="879"/>
                </a:lnTo>
                <a:lnTo>
                  <a:pt x="1416" y="870"/>
                </a:lnTo>
                <a:lnTo>
                  <a:pt x="1425" y="866"/>
                </a:lnTo>
                <a:lnTo>
                  <a:pt x="1435" y="866"/>
                </a:lnTo>
                <a:lnTo>
                  <a:pt x="1444" y="866"/>
                </a:lnTo>
                <a:lnTo>
                  <a:pt x="1453" y="868"/>
                </a:lnTo>
                <a:lnTo>
                  <a:pt x="1464" y="872"/>
                </a:lnTo>
                <a:lnTo>
                  <a:pt x="1474" y="876"/>
                </a:lnTo>
                <a:lnTo>
                  <a:pt x="1496" y="889"/>
                </a:lnTo>
                <a:lnTo>
                  <a:pt x="1496" y="889"/>
                </a:lnTo>
                <a:lnTo>
                  <a:pt x="1502" y="894"/>
                </a:lnTo>
                <a:lnTo>
                  <a:pt x="1507" y="902"/>
                </a:lnTo>
                <a:lnTo>
                  <a:pt x="1511" y="909"/>
                </a:lnTo>
                <a:lnTo>
                  <a:pt x="1513" y="917"/>
                </a:lnTo>
                <a:lnTo>
                  <a:pt x="1515" y="926"/>
                </a:lnTo>
                <a:lnTo>
                  <a:pt x="1513" y="935"/>
                </a:lnTo>
                <a:lnTo>
                  <a:pt x="1509" y="958"/>
                </a:lnTo>
                <a:lnTo>
                  <a:pt x="1509" y="958"/>
                </a:lnTo>
                <a:lnTo>
                  <a:pt x="1505" y="975"/>
                </a:lnTo>
                <a:lnTo>
                  <a:pt x="1498" y="989"/>
                </a:lnTo>
                <a:lnTo>
                  <a:pt x="1490" y="1006"/>
                </a:lnTo>
                <a:lnTo>
                  <a:pt x="1481" y="1023"/>
                </a:lnTo>
                <a:lnTo>
                  <a:pt x="1468" y="1040"/>
                </a:lnTo>
                <a:lnTo>
                  <a:pt x="1457" y="1059"/>
                </a:lnTo>
                <a:lnTo>
                  <a:pt x="1425" y="1094"/>
                </a:lnTo>
                <a:lnTo>
                  <a:pt x="1388" y="1129"/>
                </a:lnTo>
                <a:lnTo>
                  <a:pt x="1345" y="1167"/>
                </a:lnTo>
                <a:lnTo>
                  <a:pt x="1295" y="1202"/>
                </a:lnTo>
                <a:lnTo>
                  <a:pt x="1239" y="1238"/>
                </a:lnTo>
                <a:lnTo>
                  <a:pt x="1177" y="1271"/>
                </a:lnTo>
                <a:lnTo>
                  <a:pt x="1110" y="1305"/>
                </a:lnTo>
                <a:lnTo>
                  <a:pt x="1074" y="1320"/>
                </a:lnTo>
                <a:lnTo>
                  <a:pt x="1035" y="1335"/>
                </a:lnTo>
                <a:lnTo>
                  <a:pt x="996" y="1350"/>
                </a:lnTo>
                <a:lnTo>
                  <a:pt x="957" y="1363"/>
                </a:lnTo>
                <a:lnTo>
                  <a:pt x="914" y="1376"/>
                </a:lnTo>
                <a:lnTo>
                  <a:pt x="871" y="1387"/>
                </a:lnTo>
                <a:lnTo>
                  <a:pt x="826" y="1398"/>
                </a:lnTo>
                <a:lnTo>
                  <a:pt x="780" y="1409"/>
                </a:lnTo>
                <a:lnTo>
                  <a:pt x="733" y="1417"/>
                </a:lnTo>
                <a:lnTo>
                  <a:pt x="683" y="1426"/>
                </a:lnTo>
                <a:lnTo>
                  <a:pt x="632" y="1434"/>
                </a:lnTo>
                <a:lnTo>
                  <a:pt x="580" y="1439"/>
                </a:lnTo>
                <a:lnTo>
                  <a:pt x="580" y="1439"/>
                </a:lnTo>
                <a:lnTo>
                  <a:pt x="572" y="1441"/>
                </a:lnTo>
                <a:lnTo>
                  <a:pt x="565" y="1443"/>
                </a:lnTo>
                <a:lnTo>
                  <a:pt x="558" y="1449"/>
                </a:lnTo>
                <a:lnTo>
                  <a:pt x="552" y="1454"/>
                </a:lnTo>
                <a:lnTo>
                  <a:pt x="548" y="1462"/>
                </a:lnTo>
                <a:lnTo>
                  <a:pt x="544" y="1469"/>
                </a:lnTo>
                <a:lnTo>
                  <a:pt x="543" y="1477"/>
                </a:lnTo>
                <a:lnTo>
                  <a:pt x="543" y="1486"/>
                </a:lnTo>
                <a:lnTo>
                  <a:pt x="543" y="1486"/>
                </a:lnTo>
                <a:lnTo>
                  <a:pt x="544" y="1493"/>
                </a:lnTo>
                <a:lnTo>
                  <a:pt x="546" y="1501"/>
                </a:lnTo>
                <a:lnTo>
                  <a:pt x="552" y="1506"/>
                </a:lnTo>
                <a:lnTo>
                  <a:pt x="556" y="1512"/>
                </a:lnTo>
                <a:lnTo>
                  <a:pt x="563" y="1518"/>
                </a:lnTo>
                <a:lnTo>
                  <a:pt x="569" y="1519"/>
                </a:lnTo>
                <a:lnTo>
                  <a:pt x="576" y="1523"/>
                </a:lnTo>
                <a:lnTo>
                  <a:pt x="586" y="1523"/>
                </a:lnTo>
                <a:lnTo>
                  <a:pt x="586" y="1523"/>
                </a:lnTo>
                <a:lnTo>
                  <a:pt x="589" y="1523"/>
                </a:lnTo>
                <a:lnTo>
                  <a:pt x="589" y="1523"/>
                </a:lnTo>
                <a:lnTo>
                  <a:pt x="668" y="1514"/>
                </a:lnTo>
                <a:lnTo>
                  <a:pt x="742" y="1501"/>
                </a:lnTo>
                <a:lnTo>
                  <a:pt x="742" y="1501"/>
                </a:lnTo>
                <a:lnTo>
                  <a:pt x="725" y="1534"/>
                </a:lnTo>
                <a:lnTo>
                  <a:pt x="709" y="1568"/>
                </a:lnTo>
                <a:lnTo>
                  <a:pt x="694" y="1600"/>
                </a:lnTo>
                <a:lnTo>
                  <a:pt x="681" y="1631"/>
                </a:lnTo>
                <a:lnTo>
                  <a:pt x="669" y="1661"/>
                </a:lnTo>
                <a:lnTo>
                  <a:pt x="660" y="1691"/>
                </a:lnTo>
                <a:lnTo>
                  <a:pt x="643" y="1747"/>
                </a:lnTo>
                <a:lnTo>
                  <a:pt x="632" y="1801"/>
                </a:lnTo>
                <a:lnTo>
                  <a:pt x="627" y="1852"/>
                </a:lnTo>
                <a:lnTo>
                  <a:pt x="623" y="1898"/>
                </a:lnTo>
                <a:lnTo>
                  <a:pt x="623" y="1939"/>
                </a:lnTo>
                <a:lnTo>
                  <a:pt x="623" y="19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" name="îś1ídè"/>
          <p:cNvSpPr>
            <a:spLocks/>
          </p:cNvSpPr>
          <p:nvPr/>
        </p:nvSpPr>
        <p:spPr bwMode="auto">
          <a:xfrm>
            <a:off x="5983927" y="2549680"/>
            <a:ext cx="72641" cy="106760"/>
          </a:xfrm>
          <a:custGeom>
            <a:avLst/>
            <a:gdLst>
              <a:gd name="T0" fmla="*/ 15 w 132"/>
              <a:gd name="T1" fmla="*/ 145 h 194"/>
              <a:gd name="T2" fmla="*/ 15 w 132"/>
              <a:gd name="T3" fmla="*/ 145 h 194"/>
              <a:gd name="T4" fmla="*/ 18 w 132"/>
              <a:gd name="T5" fmla="*/ 156 h 194"/>
              <a:gd name="T6" fmla="*/ 24 w 132"/>
              <a:gd name="T7" fmla="*/ 167 h 194"/>
              <a:gd name="T8" fmla="*/ 31 w 132"/>
              <a:gd name="T9" fmla="*/ 177 h 194"/>
              <a:gd name="T10" fmla="*/ 39 w 132"/>
              <a:gd name="T11" fmla="*/ 184 h 194"/>
              <a:gd name="T12" fmla="*/ 48 w 132"/>
              <a:gd name="T13" fmla="*/ 190 h 194"/>
              <a:gd name="T14" fmla="*/ 59 w 132"/>
              <a:gd name="T15" fmla="*/ 194 h 194"/>
              <a:gd name="T16" fmla="*/ 72 w 132"/>
              <a:gd name="T17" fmla="*/ 194 h 194"/>
              <a:gd name="T18" fmla="*/ 84 w 132"/>
              <a:gd name="T19" fmla="*/ 194 h 194"/>
              <a:gd name="T20" fmla="*/ 84 w 132"/>
              <a:gd name="T21" fmla="*/ 194 h 194"/>
              <a:gd name="T22" fmla="*/ 95 w 132"/>
              <a:gd name="T23" fmla="*/ 190 h 194"/>
              <a:gd name="T24" fmla="*/ 106 w 132"/>
              <a:gd name="T25" fmla="*/ 184 h 194"/>
              <a:gd name="T26" fmla="*/ 115 w 132"/>
              <a:gd name="T27" fmla="*/ 177 h 194"/>
              <a:gd name="T28" fmla="*/ 121 w 132"/>
              <a:gd name="T29" fmla="*/ 167 h 194"/>
              <a:gd name="T30" fmla="*/ 127 w 132"/>
              <a:gd name="T31" fmla="*/ 158 h 194"/>
              <a:gd name="T32" fmla="*/ 130 w 132"/>
              <a:gd name="T33" fmla="*/ 147 h 194"/>
              <a:gd name="T34" fmla="*/ 132 w 132"/>
              <a:gd name="T35" fmla="*/ 136 h 194"/>
              <a:gd name="T36" fmla="*/ 130 w 132"/>
              <a:gd name="T37" fmla="*/ 123 h 194"/>
              <a:gd name="T38" fmla="*/ 117 w 132"/>
              <a:gd name="T39" fmla="*/ 48 h 194"/>
              <a:gd name="T40" fmla="*/ 117 w 132"/>
              <a:gd name="T41" fmla="*/ 48 h 194"/>
              <a:gd name="T42" fmla="*/ 113 w 132"/>
              <a:gd name="T43" fmla="*/ 37 h 194"/>
              <a:gd name="T44" fmla="*/ 108 w 132"/>
              <a:gd name="T45" fmla="*/ 26 h 194"/>
              <a:gd name="T46" fmla="*/ 100 w 132"/>
              <a:gd name="T47" fmla="*/ 16 h 194"/>
              <a:gd name="T48" fmla="*/ 93 w 132"/>
              <a:gd name="T49" fmla="*/ 9 h 194"/>
              <a:gd name="T50" fmla="*/ 82 w 132"/>
              <a:gd name="T51" fmla="*/ 3 h 194"/>
              <a:gd name="T52" fmla="*/ 71 w 132"/>
              <a:gd name="T53" fmla="*/ 0 h 194"/>
              <a:gd name="T54" fmla="*/ 59 w 132"/>
              <a:gd name="T55" fmla="*/ 0 h 194"/>
              <a:gd name="T56" fmla="*/ 48 w 132"/>
              <a:gd name="T57" fmla="*/ 0 h 194"/>
              <a:gd name="T58" fmla="*/ 48 w 132"/>
              <a:gd name="T59" fmla="*/ 0 h 194"/>
              <a:gd name="T60" fmla="*/ 35 w 132"/>
              <a:gd name="T61" fmla="*/ 3 h 194"/>
              <a:gd name="T62" fmla="*/ 26 w 132"/>
              <a:gd name="T63" fmla="*/ 9 h 194"/>
              <a:gd name="T64" fmla="*/ 16 w 132"/>
              <a:gd name="T65" fmla="*/ 16 h 194"/>
              <a:gd name="T66" fmla="*/ 9 w 132"/>
              <a:gd name="T67" fmla="*/ 26 h 194"/>
              <a:gd name="T68" fmla="*/ 5 w 132"/>
              <a:gd name="T69" fmla="*/ 35 h 194"/>
              <a:gd name="T70" fmla="*/ 1 w 132"/>
              <a:gd name="T71" fmla="*/ 46 h 194"/>
              <a:gd name="T72" fmla="*/ 0 w 132"/>
              <a:gd name="T73" fmla="*/ 57 h 194"/>
              <a:gd name="T74" fmla="*/ 1 w 132"/>
              <a:gd name="T75" fmla="*/ 70 h 194"/>
              <a:gd name="T76" fmla="*/ 15 w 132"/>
              <a:gd name="T77" fmla="*/ 145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2" h="194">
                <a:moveTo>
                  <a:pt x="15" y="145"/>
                </a:moveTo>
                <a:lnTo>
                  <a:pt x="15" y="145"/>
                </a:lnTo>
                <a:lnTo>
                  <a:pt x="18" y="156"/>
                </a:lnTo>
                <a:lnTo>
                  <a:pt x="24" y="167"/>
                </a:lnTo>
                <a:lnTo>
                  <a:pt x="31" y="177"/>
                </a:lnTo>
                <a:lnTo>
                  <a:pt x="39" y="184"/>
                </a:lnTo>
                <a:lnTo>
                  <a:pt x="48" y="190"/>
                </a:lnTo>
                <a:lnTo>
                  <a:pt x="59" y="194"/>
                </a:lnTo>
                <a:lnTo>
                  <a:pt x="72" y="194"/>
                </a:lnTo>
                <a:lnTo>
                  <a:pt x="84" y="194"/>
                </a:lnTo>
                <a:lnTo>
                  <a:pt x="84" y="194"/>
                </a:lnTo>
                <a:lnTo>
                  <a:pt x="95" y="190"/>
                </a:lnTo>
                <a:lnTo>
                  <a:pt x="106" y="184"/>
                </a:lnTo>
                <a:lnTo>
                  <a:pt x="115" y="177"/>
                </a:lnTo>
                <a:lnTo>
                  <a:pt x="121" y="167"/>
                </a:lnTo>
                <a:lnTo>
                  <a:pt x="127" y="158"/>
                </a:lnTo>
                <a:lnTo>
                  <a:pt x="130" y="147"/>
                </a:lnTo>
                <a:lnTo>
                  <a:pt x="132" y="136"/>
                </a:lnTo>
                <a:lnTo>
                  <a:pt x="130" y="123"/>
                </a:lnTo>
                <a:lnTo>
                  <a:pt x="117" y="48"/>
                </a:lnTo>
                <a:lnTo>
                  <a:pt x="117" y="48"/>
                </a:lnTo>
                <a:lnTo>
                  <a:pt x="113" y="37"/>
                </a:lnTo>
                <a:lnTo>
                  <a:pt x="108" y="26"/>
                </a:lnTo>
                <a:lnTo>
                  <a:pt x="100" y="16"/>
                </a:lnTo>
                <a:lnTo>
                  <a:pt x="93" y="9"/>
                </a:lnTo>
                <a:lnTo>
                  <a:pt x="82" y="3"/>
                </a:lnTo>
                <a:lnTo>
                  <a:pt x="71" y="0"/>
                </a:lnTo>
                <a:lnTo>
                  <a:pt x="59" y="0"/>
                </a:lnTo>
                <a:lnTo>
                  <a:pt x="48" y="0"/>
                </a:lnTo>
                <a:lnTo>
                  <a:pt x="48" y="0"/>
                </a:lnTo>
                <a:lnTo>
                  <a:pt x="35" y="3"/>
                </a:lnTo>
                <a:lnTo>
                  <a:pt x="26" y="9"/>
                </a:lnTo>
                <a:lnTo>
                  <a:pt x="16" y="16"/>
                </a:lnTo>
                <a:lnTo>
                  <a:pt x="9" y="26"/>
                </a:lnTo>
                <a:lnTo>
                  <a:pt x="5" y="35"/>
                </a:lnTo>
                <a:lnTo>
                  <a:pt x="1" y="46"/>
                </a:lnTo>
                <a:lnTo>
                  <a:pt x="0" y="57"/>
                </a:lnTo>
                <a:lnTo>
                  <a:pt x="1" y="70"/>
                </a:lnTo>
                <a:lnTo>
                  <a:pt x="15" y="14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2" name="ïŝḻíḓe"/>
          <p:cNvSpPr>
            <a:spLocks/>
          </p:cNvSpPr>
          <p:nvPr/>
        </p:nvSpPr>
        <p:spPr bwMode="auto">
          <a:xfrm>
            <a:off x="5746194" y="2615717"/>
            <a:ext cx="73741" cy="107860"/>
          </a:xfrm>
          <a:custGeom>
            <a:avLst/>
            <a:gdLst>
              <a:gd name="T0" fmla="*/ 15 w 132"/>
              <a:gd name="T1" fmla="*/ 146 h 196"/>
              <a:gd name="T2" fmla="*/ 15 w 132"/>
              <a:gd name="T3" fmla="*/ 146 h 196"/>
              <a:gd name="T4" fmla="*/ 18 w 132"/>
              <a:gd name="T5" fmla="*/ 157 h 196"/>
              <a:gd name="T6" fmla="*/ 24 w 132"/>
              <a:gd name="T7" fmla="*/ 168 h 196"/>
              <a:gd name="T8" fmla="*/ 31 w 132"/>
              <a:gd name="T9" fmla="*/ 177 h 196"/>
              <a:gd name="T10" fmla="*/ 39 w 132"/>
              <a:gd name="T11" fmla="*/ 185 h 196"/>
              <a:gd name="T12" fmla="*/ 50 w 132"/>
              <a:gd name="T13" fmla="*/ 190 h 196"/>
              <a:gd name="T14" fmla="*/ 59 w 132"/>
              <a:gd name="T15" fmla="*/ 194 h 196"/>
              <a:gd name="T16" fmla="*/ 72 w 132"/>
              <a:gd name="T17" fmla="*/ 196 h 196"/>
              <a:gd name="T18" fmla="*/ 84 w 132"/>
              <a:gd name="T19" fmla="*/ 194 h 196"/>
              <a:gd name="T20" fmla="*/ 84 w 132"/>
              <a:gd name="T21" fmla="*/ 194 h 196"/>
              <a:gd name="T22" fmla="*/ 97 w 132"/>
              <a:gd name="T23" fmla="*/ 190 h 196"/>
              <a:gd name="T24" fmla="*/ 106 w 132"/>
              <a:gd name="T25" fmla="*/ 185 h 196"/>
              <a:gd name="T26" fmla="*/ 115 w 132"/>
              <a:gd name="T27" fmla="*/ 177 h 196"/>
              <a:gd name="T28" fmla="*/ 123 w 132"/>
              <a:gd name="T29" fmla="*/ 168 h 196"/>
              <a:gd name="T30" fmla="*/ 126 w 132"/>
              <a:gd name="T31" fmla="*/ 159 h 196"/>
              <a:gd name="T32" fmla="*/ 130 w 132"/>
              <a:gd name="T33" fmla="*/ 147 h 196"/>
              <a:gd name="T34" fmla="*/ 132 w 132"/>
              <a:gd name="T35" fmla="*/ 136 h 196"/>
              <a:gd name="T36" fmla="*/ 130 w 132"/>
              <a:gd name="T37" fmla="*/ 123 h 196"/>
              <a:gd name="T38" fmla="*/ 117 w 132"/>
              <a:gd name="T39" fmla="*/ 50 h 196"/>
              <a:gd name="T40" fmla="*/ 117 w 132"/>
              <a:gd name="T41" fmla="*/ 50 h 196"/>
              <a:gd name="T42" fmla="*/ 113 w 132"/>
              <a:gd name="T43" fmla="*/ 37 h 196"/>
              <a:gd name="T44" fmla="*/ 108 w 132"/>
              <a:gd name="T45" fmla="*/ 28 h 196"/>
              <a:gd name="T46" fmla="*/ 100 w 132"/>
              <a:gd name="T47" fmla="*/ 19 h 196"/>
              <a:gd name="T48" fmla="*/ 93 w 132"/>
              <a:gd name="T49" fmla="*/ 11 h 196"/>
              <a:gd name="T50" fmla="*/ 82 w 132"/>
              <a:gd name="T51" fmla="*/ 6 h 196"/>
              <a:gd name="T52" fmla="*/ 72 w 132"/>
              <a:gd name="T53" fmla="*/ 2 h 196"/>
              <a:gd name="T54" fmla="*/ 59 w 132"/>
              <a:gd name="T55" fmla="*/ 0 h 196"/>
              <a:gd name="T56" fmla="*/ 48 w 132"/>
              <a:gd name="T57" fmla="*/ 0 h 196"/>
              <a:gd name="T58" fmla="*/ 48 w 132"/>
              <a:gd name="T59" fmla="*/ 0 h 196"/>
              <a:gd name="T60" fmla="*/ 37 w 132"/>
              <a:gd name="T61" fmla="*/ 4 h 196"/>
              <a:gd name="T62" fmla="*/ 26 w 132"/>
              <a:gd name="T63" fmla="*/ 9 h 196"/>
              <a:gd name="T64" fmla="*/ 16 w 132"/>
              <a:gd name="T65" fmla="*/ 17 h 196"/>
              <a:gd name="T66" fmla="*/ 11 w 132"/>
              <a:gd name="T67" fmla="*/ 26 h 196"/>
              <a:gd name="T68" fmla="*/ 5 w 132"/>
              <a:gd name="T69" fmla="*/ 35 h 196"/>
              <a:gd name="T70" fmla="*/ 1 w 132"/>
              <a:gd name="T71" fmla="*/ 47 h 196"/>
              <a:gd name="T72" fmla="*/ 0 w 132"/>
              <a:gd name="T73" fmla="*/ 60 h 196"/>
              <a:gd name="T74" fmla="*/ 1 w 132"/>
              <a:gd name="T75" fmla="*/ 71 h 196"/>
              <a:gd name="T76" fmla="*/ 15 w 132"/>
              <a:gd name="T77" fmla="*/ 14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2" h="196">
                <a:moveTo>
                  <a:pt x="15" y="146"/>
                </a:moveTo>
                <a:lnTo>
                  <a:pt x="15" y="146"/>
                </a:lnTo>
                <a:lnTo>
                  <a:pt x="18" y="157"/>
                </a:lnTo>
                <a:lnTo>
                  <a:pt x="24" y="168"/>
                </a:lnTo>
                <a:lnTo>
                  <a:pt x="31" y="177"/>
                </a:lnTo>
                <a:lnTo>
                  <a:pt x="39" y="185"/>
                </a:lnTo>
                <a:lnTo>
                  <a:pt x="50" y="190"/>
                </a:lnTo>
                <a:lnTo>
                  <a:pt x="59" y="194"/>
                </a:lnTo>
                <a:lnTo>
                  <a:pt x="72" y="196"/>
                </a:lnTo>
                <a:lnTo>
                  <a:pt x="84" y="194"/>
                </a:lnTo>
                <a:lnTo>
                  <a:pt x="84" y="194"/>
                </a:lnTo>
                <a:lnTo>
                  <a:pt x="97" y="190"/>
                </a:lnTo>
                <a:lnTo>
                  <a:pt x="106" y="185"/>
                </a:lnTo>
                <a:lnTo>
                  <a:pt x="115" y="177"/>
                </a:lnTo>
                <a:lnTo>
                  <a:pt x="123" y="168"/>
                </a:lnTo>
                <a:lnTo>
                  <a:pt x="126" y="159"/>
                </a:lnTo>
                <a:lnTo>
                  <a:pt x="130" y="147"/>
                </a:lnTo>
                <a:lnTo>
                  <a:pt x="132" y="136"/>
                </a:lnTo>
                <a:lnTo>
                  <a:pt x="130" y="123"/>
                </a:lnTo>
                <a:lnTo>
                  <a:pt x="117" y="50"/>
                </a:lnTo>
                <a:lnTo>
                  <a:pt x="117" y="50"/>
                </a:lnTo>
                <a:lnTo>
                  <a:pt x="113" y="37"/>
                </a:lnTo>
                <a:lnTo>
                  <a:pt x="108" y="28"/>
                </a:lnTo>
                <a:lnTo>
                  <a:pt x="100" y="19"/>
                </a:lnTo>
                <a:lnTo>
                  <a:pt x="93" y="11"/>
                </a:lnTo>
                <a:lnTo>
                  <a:pt x="82" y="6"/>
                </a:lnTo>
                <a:lnTo>
                  <a:pt x="72" y="2"/>
                </a:lnTo>
                <a:lnTo>
                  <a:pt x="59" y="0"/>
                </a:lnTo>
                <a:lnTo>
                  <a:pt x="48" y="0"/>
                </a:lnTo>
                <a:lnTo>
                  <a:pt x="48" y="0"/>
                </a:lnTo>
                <a:lnTo>
                  <a:pt x="37" y="4"/>
                </a:lnTo>
                <a:lnTo>
                  <a:pt x="26" y="9"/>
                </a:lnTo>
                <a:lnTo>
                  <a:pt x="16" y="17"/>
                </a:lnTo>
                <a:lnTo>
                  <a:pt x="11" y="26"/>
                </a:lnTo>
                <a:lnTo>
                  <a:pt x="5" y="35"/>
                </a:lnTo>
                <a:lnTo>
                  <a:pt x="1" y="47"/>
                </a:lnTo>
                <a:lnTo>
                  <a:pt x="0" y="60"/>
                </a:lnTo>
                <a:lnTo>
                  <a:pt x="1" y="71"/>
                </a:lnTo>
                <a:lnTo>
                  <a:pt x="15" y="1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0" name="íş1îḑé"/>
          <p:cNvSpPr>
            <a:spLocks/>
          </p:cNvSpPr>
          <p:nvPr/>
        </p:nvSpPr>
        <p:spPr bwMode="auto">
          <a:xfrm flipH="1">
            <a:off x="2541237" y="2360273"/>
            <a:ext cx="669624" cy="1653560"/>
          </a:xfrm>
          <a:custGeom>
            <a:avLst/>
            <a:gdLst>
              <a:gd name="T0" fmla="*/ 937 w 1176"/>
              <a:gd name="T1" fmla="*/ 1835 h 2904"/>
              <a:gd name="T2" fmla="*/ 1107 w 1176"/>
              <a:gd name="T3" fmla="*/ 1699 h 2904"/>
              <a:gd name="T4" fmla="*/ 1172 w 1176"/>
              <a:gd name="T5" fmla="*/ 1536 h 2904"/>
              <a:gd name="T6" fmla="*/ 1159 w 1176"/>
              <a:gd name="T7" fmla="*/ 1398 h 2904"/>
              <a:gd name="T8" fmla="*/ 1034 w 1176"/>
              <a:gd name="T9" fmla="*/ 1223 h 2904"/>
              <a:gd name="T10" fmla="*/ 860 w 1176"/>
              <a:gd name="T11" fmla="*/ 1120 h 2904"/>
              <a:gd name="T12" fmla="*/ 674 w 1176"/>
              <a:gd name="T13" fmla="*/ 1034 h 2904"/>
              <a:gd name="T14" fmla="*/ 965 w 1176"/>
              <a:gd name="T15" fmla="*/ 948 h 2904"/>
              <a:gd name="T16" fmla="*/ 1071 w 1176"/>
              <a:gd name="T17" fmla="*/ 844 h 2904"/>
              <a:gd name="T18" fmla="*/ 1135 w 1176"/>
              <a:gd name="T19" fmla="*/ 695 h 2904"/>
              <a:gd name="T20" fmla="*/ 1148 w 1176"/>
              <a:gd name="T21" fmla="*/ 530 h 2904"/>
              <a:gd name="T22" fmla="*/ 1107 w 1176"/>
              <a:gd name="T23" fmla="*/ 344 h 2904"/>
              <a:gd name="T24" fmla="*/ 1008 w 1176"/>
              <a:gd name="T25" fmla="*/ 185 h 2904"/>
              <a:gd name="T26" fmla="*/ 864 w 1176"/>
              <a:gd name="T27" fmla="*/ 68 h 2904"/>
              <a:gd name="T28" fmla="*/ 685 w 1176"/>
              <a:gd name="T29" fmla="*/ 6 h 2904"/>
              <a:gd name="T30" fmla="*/ 517 w 1176"/>
              <a:gd name="T31" fmla="*/ 6 h 2904"/>
              <a:gd name="T32" fmla="*/ 336 w 1176"/>
              <a:gd name="T33" fmla="*/ 66 h 2904"/>
              <a:gd name="T34" fmla="*/ 191 w 1176"/>
              <a:gd name="T35" fmla="*/ 181 h 2904"/>
              <a:gd name="T36" fmla="*/ 90 w 1176"/>
              <a:gd name="T37" fmla="*/ 338 h 2904"/>
              <a:gd name="T38" fmla="*/ 47 w 1176"/>
              <a:gd name="T39" fmla="*/ 525 h 2904"/>
              <a:gd name="T40" fmla="*/ 67 w 1176"/>
              <a:gd name="T41" fmla="*/ 695 h 2904"/>
              <a:gd name="T42" fmla="*/ 41 w 1176"/>
              <a:gd name="T43" fmla="*/ 823 h 2904"/>
              <a:gd name="T44" fmla="*/ 2 w 1176"/>
              <a:gd name="T45" fmla="*/ 975 h 2904"/>
              <a:gd name="T46" fmla="*/ 88 w 1176"/>
              <a:gd name="T47" fmla="*/ 1122 h 2904"/>
              <a:gd name="T48" fmla="*/ 11 w 1176"/>
              <a:gd name="T49" fmla="*/ 1374 h 2904"/>
              <a:gd name="T50" fmla="*/ 38 w 1176"/>
              <a:gd name="T51" fmla="*/ 1497 h 2904"/>
              <a:gd name="T52" fmla="*/ 138 w 1176"/>
              <a:gd name="T53" fmla="*/ 1549 h 2904"/>
              <a:gd name="T54" fmla="*/ 271 w 1176"/>
              <a:gd name="T55" fmla="*/ 1518 h 2904"/>
              <a:gd name="T56" fmla="*/ 293 w 1176"/>
              <a:gd name="T57" fmla="*/ 1753 h 2904"/>
              <a:gd name="T58" fmla="*/ 230 w 1176"/>
              <a:gd name="T59" fmla="*/ 2606 h 2904"/>
              <a:gd name="T60" fmla="*/ 82 w 1176"/>
              <a:gd name="T61" fmla="*/ 2671 h 2904"/>
              <a:gd name="T62" fmla="*/ 41 w 1176"/>
              <a:gd name="T63" fmla="*/ 2757 h 2904"/>
              <a:gd name="T64" fmla="*/ 56 w 1176"/>
              <a:gd name="T65" fmla="*/ 2839 h 2904"/>
              <a:gd name="T66" fmla="*/ 159 w 1176"/>
              <a:gd name="T67" fmla="*/ 2891 h 2904"/>
              <a:gd name="T68" fmla="*/ 375 w 1176"/>
              <a:gd name="T69" fmla="*/ 2900 h 2904"/>
              <a:gd name="T70" fmla="*/ 519 w 1176"/>
              <a:gd name="T71" fmla="*/ 2835 h 2904"/>
              <a:gd name="T72" fmla="*/ 588 w 1176"/>
              <a:gd name="T73" fmla="*/ 2712 h 2904"/>
              <a:gd name="T74" fmla="*/ 629 w 1176"/>
              <a:gd name="T75" fmla="*/ 2824 h 2904"/>
              <a:gd name="T76" fmla="*/ 732 w 1176"/>
              <a:gd name="T77" fmla="*/ 2876 h 2904"/>
              <a:gd name="T78" fmla="*/ 1032 w 1176"/>
              <a:gd name="T79" fmla="*/ 2871 h 2904"/>
              <a:gd name="T80" fmla="*/ 1099 w 1176"/>
              <a:gd name="T81" fmla="*/ 2816 h 2904"/>
              <a:gd name="T82" fmla="*/ 1084 w 1176"/>
              <a:gd name="T83" fmla="*/ 2718 h 2904"/>
              <a:gd name="T84" fmla="*/ 993 w 1176"/>
              <a:gd name="T85" fmla="*/ 2621 h 2904"/>
              <a:gd name="T86" fmla="*/ 330 w 1176"/>
              <a:gd name="T87" fmla="*/ 1346 h 2904"/>
              <a:gd name="T88" fmla="*/ 302 w 1176"/>
              <a:gd name="T89" fmla="*/ 1139 h 2904"/>
              <a:gd name="T90" fmla="*/ 474 w 1176"/>
              <a:gd name="T91" fmla="*/ 1029 h 2904"/>
              <a:gd name="T92" fmla="*/ 332 w 1176"/>
              <a:gd name="T93" fmla="*/ 1396 h 2904"/>
              <a:gd name="T94" fmla="*/ 502 w 1176"/>
              <a:gd name="T95" fmla="*/ 2283 h 2904"/>
              <a:gd name="T96" fmla="*/ 532 w 1176"/>
              <a:gd name="T97" fmla="*/ 2040 h 2904"/>
              <a:gd name="T98" fmla="*/ 573 w 1176"/>
              <a:gd name="T99" fmla="*/ 2008 h 2904"/>
              <a:gd name="T100" fmla="*/ 614 w 1176"/>
              <a:gd name="T101" fmla="*/ 2152 h 2904"/>
              <a:gd name="T102" fmla="*/ 601 w 1176"/>
              <a:gd name="T103" fmla="*/ 2667 h 2904"/>
              <a:gd name="T104" fmla="*/ 851 w 1176"/>
              <a:gd name="T105" fmla="*/ 1372 h 2904"/>
              <a:gd name="T106" fmla="*/ 926 w 1176"/>
              <a:gd name="T107" fmla="*/ 1447 h 2904"/>
              <a:gd name="T108" fmla="*/ 935 w 1176"/>
              <a:gd name="T109" fmla="*/ 1516 h 2904"/>
              <a:gd name="T110" fmla="*/ 844 w 1176"/>
              <a:gd name="T111" fmla="*/ 1607 h 2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76" h="2904">
                <a:moveTo>
                  <a:pt x="834" y="2581"/>
                </a:moveTo>
                <a:lnTo>
                  <a:pt x="814" y="1883"/>
                </a:lnTo>
                <a:lnTo>
                  <a:pt x="814" y="1883"/>
                </a:lnTo>
                <a:lnTo>
                  <a:pt x="831" y="1878"/>
                </a:lnTo>
                <a:lnTo>
                  <a:pt x="875" y="1863"/>
                </a:lnTo>
                <a:lnTo>
                  <a:pt x="905" y="1850"/>
                </a:lnTo>
                <a:lnTo>
                  <a:pt x="937" y="1835"/>
                </a:lnTo>
                <a:lnTo>
                  <a:pt x="972" y="1816"/>
                </a:lnTo>
                <a:lnTo>
                  <a:pt x="1008" y="1792"/>
                </a:lnTo>
                <a:lnTo>
                  <a:pt x="1043" y="1766"/>
                </a:lnTo>
                <a:lnTo>
                  <a:pt x="1060" y="1751"/>
                </a:lnTo>
                <a:lnTo>
                  <a:pt x="1077" y="1734"/>
                </a:lnTo>
                <a:lnTo>
                  <a:pt x="1092" y="1717"/>
                </a:lnTo>
                <a:lnTo>
                  <a:pt x="1107" y="1699"/>
                </a:lnTo>
                <a:lnTo>
                  <a:pt x="1120" y="1680"/>
                </a:lnTo>
                <a:lnTo>
                  <a:pt x="1133" y="1659"/>
                </a:lnTo>
                <a:lnTo>
                  <a:pt x="1144" y="1637"/>
                </a:lnTo>
                <a:lnTo>
                  <a:pt x="1153" y="1613"/>
                </a:lnTo>
                <a:lnTo>
                  <a:pt x="1163" y="1589"/>
                </a:lnTo>
                <a:lnTo>
                  <a:pt x="1168" y="1564"/>
                </a:lnTo>
                <a:lnTo>
                  <a:pt x="1172" y="1536"/>
                </a:lnTo>
                <a:lnTo>
                  <a:pt x="1176" y="1508"/>
                </a:lnTo>
                <a:lnTo>
                  <a:pt x="1176" y="1478"/>
                </a:lnTo>
                <a:lnTo>
                  <a:pt x="1174" y="1447"/>
                </a:lnTo>
                <a:lnTo>
                  <a:pt x="1174" y="1447"/>
                </a:lnTo>
                <a:lnTo>
                  <a:pt x="1170" y="1434"/>
                </a:lnTo>
                <a:lnTo>
                  <a:pt x="1166" y="1419"/>
                </a:lnTo>
                <a:lnTo>
                  <a:pt x="1159" y="1398"/>
                </a:lnTo>
                <a:lnTo>
                  <a:pt x="1150" y="1376"/>
                </a:lnTo>
                <a:lnTo>
                  <a:pt x="1137" y="1348"/>
                </a:lnTo>
                <a:lnTo>
                  <a:pt x="1120" y="1318"/>
                </a:lnTo>
                <a:lnTo>
                  <a:pt x="1097" y="1288"/>
                </a:lnTo>
                <a:lnTo>
                  <a:pt x="1069" y="1254"/>
                </a:lnTo>
                <a:lnTo>
                  <a:pt x="1053" y="1240"/>
                </a:lnTo>
                <a:lnTo>
                  <a:pt x="1034" y="1223"/>
                </a:lnTo>
                <a:lnTo>
                  <a:pt x="1015" y="1208"/>
                </a:lnTo>
                <a:lnTo>
                  <a:pt x="995" y="1191"/>
                </a:lnTo>
                <a:lnTo>
                  <a:pt x="970" y="1176"/>
                </a:lnTo>
                <a:lnTo>
                  <a:pt x="946" y="1161"/>
                </a:lnTo>
                <a:lnTo>
                  <a:pt x="920" y="1146"/>
                </a:lnTo>
                <a:lnTo>
                  <a:pt x="892" y="1133"/>
                </a:lnTo>
                <a:lnTo>
                  <a:pt x="860" y="1120"/>
                </a:lnTo>
                <a:lnTo>
                  <a:pt x="827" y="1109"/>
                </a:lnTo>
                <a:lnTo>
                  <a:pt x="793" y="1098"/>
                </a:lnTo>
                <a:lnTo>
                  <a:pt x="756" y="1087"/>
                </a:lnTo>
                <a:lnTo>
                  <a:pt x="715" y="1077"/>
                </a:lnTo>
                <a:lnTo>
                  <a:pt x="674" y="1070"/>
                </a:lnTo>
                <a:lnTo>
                  <a:pt x="674" y="1034"/>
                </a:lnTo>
                <a:lnTo>
                  <a:pt x="674" y="1034"/>
                </a:lnTo>
                <a:lnTo>
                  <a:pt x="724" y="1029"/>
                </a:lnTo>
                <a:lnTo>
                  <a:pt x="773" y="1021"/>
                </a:lnTo>
                <a:lnTo>
                  <a:pt x="821" y="1012"/>
                </a:lnTo>
                <a:lnTo>
                  <a:pt x="864" y="997"/>
                </a:lnTo>
                <a:lnTo>
                  <a:pt x="907" y="980"/>
                </a:lnTo>
                <a:lnTo>
                  <a:pt x="946" y="960"/>
                </a:lnTo>
                <a:lnTo>
                  <a:pt x="965" y="948"/>
                </a:lnTo>
                <a:lnTo>
                  <a:pt x="982" y="935"/>
                </a:lnTo>
                <a:lnTo>
                  <a:pt x="998" y="922"/>
                </a:lnTo>
                <a:lnTo>
                  <a:pt x="1015" y="909"/>
                </a:lnTo>
                <a:lnTo>
                  <a:pt x="1030" y="894"/>
                </a:lnTo>
                <a:lnTo>
                  <a:pt x="1045" y="878"/>
                </a:lnTo>
                <a:lnTo>
                  <a:pt x="1058" y="861"/>
                </a:lnTo>
                <a:lnTo>
                  <a:pt x="1071" y="844"/>
                </a:lnTo>
                <a:lnTo>
                  <a:pt x="1084" y="825"/>
                </a:lnTo>
                <a:lnTo>
                  <a:pt x="1096" y="807"/>
                </a:lnTo>
                <a:lnTo>
                  <a:pt x="1105" y="786"/>
                </a:lnTo>
                <a:lnTo>
                  <a:pt x="1114" y="764"/>
                </a:lnTo>
                <a:lnTo>
                  <a:pt x="1122" y="741"/>
                </a:lnTo>
                <a:lnTo>
                  <a:pt x="1129" y="719"/>
                </a:lnTo>
                <a:lnTo>
                  <a:pt x="1135" y="695"/>
                </a:lnTo>
                <a:lnTo>
                  <a:pt x="1140" y="670"/>
                </a:lnTo>
                <a:lnTo>
                  <a:pt x="1144" y="644"/>
                </a:lnTo>
                <a:lnTo>
                  <a:pt x="1148" y="616"/>
                </a:lnTo>
                <a:lnTo>
                  <a:pt x="1150" y="588"/>
                </a:lnTo>
                <a:lnTo>
                  <a:pt x="1150" y="560"/>
                </a:lnTo>
                <a:lnTo>
                  <a:pt x="1150" y="560"/>
                </a:lnTo>
                <a:lnTo>
                  <a:pt x="1148" y="530"/>
                </a:lnTo>
                <a:lnTo>
                  <a:pt x="1146" y="502"/>
                </a:lnTo>
                <a:lnTo>
                  <a:pt x="1144" y="474"/>
                </a:lnTo>
                <a:lnTo>
                  <a:pt x="1138" y="448"/>
                </a:lnTo>
                <a:lnTo>
                  <a:pt x="1133" y="420"/>
                </a:lnTo>
                <a:lnTo>
                  <a:pt x="1125" y="394"/>
                </a:lnTo>
                <a:lnTo>
                  <a:pt x="1116" y="368"/>
                </a:lnTo>
                <a:lnTo>
                  <a:pt x="1107" y="344"/>
                </a:lnTo>
                <a:lnTo>
                  <a:pt x="1096" y="318"/>
                </a:lnTo>
                <a:lnTo>
                  <a:pt x="1084" y="293"/>
                </a:lnTo>
                <a:lnTo>
                  <a:pt x="1071" y="271"/>
                </a:lnTo>
                <a:lnTo>
                  <a:pt x="1056" y="249"/>
                </a:lnTo>
                <a:lnTo>
                  <a:pt x="1041" y="226"/>
                </a:lnTo>
                <a:lnTo>
                  <a:pt x="1025" y="204"/>
                </a:lnTo>
                <a:lnTo>
                  <a:pt x="1008" y="185"/>
                </a:lnTo>
                <a:lnTo>
                  <a:pt x="989" y="165"/>
                </a:lnTo>
                <a:lnTo>
                  <a:pt x="970" y="146"/>
                </a:lnTo>
                <a:lnTo>
                  <a:pt x="952" y="129"/>
                </a:lnTo>
                <a:lnTo>
                  <a:pt x="931" y="112"/>
                </a:lnTo>
                <a:lnTo>
                  <a:pt x="909" y="96"/>
                </a:lnTo>
                <a:lnTo>
                  <a:pt x="887" y="81"/>
                </a:lnTo>
                <a:lnTo>
                  <a:pt x="864" y="68"/>
                </a:lnTo>
                <a:lnTo>
                  <a:pt x="840" y="55"/>
                </a:lnTo>
                <a:lnTo>
                  <a:pt x="816" y="43"/>
                </a:lnTo>
                <a:lnTo>
                  <a:pt x="791" y="34"/>
                </a:lnTo>
                <a:lnTo>
                  <a:pt x="765" y="25"/>
                </a:lnTo>
                <a:lnTo>
                  <a:pt x="739" y="17"/>
                </a:lnTo>
                <a:lnTo>
                  <a:pt x="713" y="12"/>
                </a:lnTo>
                <a:lnTo>
                  <a:pt x="685" y="6"/>
                </a:lnTo>
                <a:lnTo>
                  <a:pt x="657" y="2"/>
                </a:lnTo>
                <a:lnTo>
                  <a:pt x="629" y="0"/>
                </a:lnTo>
                <a:lnTo>
                  <a:pt x="601" y="0"/>
                </a:lnTo>
                <a:lnTo>
                  <a:pt x="601" y="0"/>
                </a:lnTo>
                <a:lnTo>
                  <a:pt x="573" y="0"/>
                </a:lnTo>
                <a:lnTo>
                  <a:pt x="545" y="2"/>
                </a:lnTo>
                <a:lnTo>
                  <a:pt x="517" y="6"/>
                </a:lnTo>
                <a:lnTo>
                  <a:pt x="489" y="12"/>
                </a:lnTo>
                <a:lnTo>
                  <a:pt x="463" y="17"/>
                </a:lnTo>
                <a:lnTo>
                  <a:pt x="437" y="25"/>
                </a:lnTo>
                <a:lnTo>
                  <a:pt x="411" y="34"/>
                </a:lnTo>
                <a:lnTo>
                  <a:pt x="385" y="43"/>
                </a:lnTo>
                <a:lnTo>
                  <a:pt x="360" y="55"/>
                </a:lnTo>
                <a:lnTo>
                  <a:pt x="336" y="66"/>
                </a:lnTo>
                <a:lnTo>
                  <a:pt x="314" y="81"/>
                </a:lnTo>
                <a:lnTo>
                  <a:pt x="291" y="94"/>
                </a:lnTo>
                <a:lnTo>
                  <a:pt x="269" y="111"/>
                </a:lnTo>
                <a:lnTo>
                  <a:pt x="248" y="125"/>
                </a:lnTo>
                <a:lnTo>
                  <a:pt x="228" y="144"/>
                </a:lnTo>
                <a:lnTo>
                  <a:pt x="209" y="163"/>
                </a:lnTo>
                <a:lnTo>
                  <a:pt x="191" y="181"/>
                </a:lnTo>
                <a:lnTo>
                  <a:pt x="174" y="202"/>
                </a:lnTo>
                <a:lnTo>
                  <a:pt x="157" y="222"/>
                </a:lnTo>
                <a:lnTo>
                  <a:pt x="142" y="243"/>
                </a:lnTo>
                <a:lnTo>
                  <a:pt x="127" y="267"/>
                </a:lnTo>
                <a:lnTo>
                  <a:pt x="114" y="290"/>
                </a:lnTo>
                <a:lnTo>
                  <a:pt x="101" y="314"/>
                </a:lnTo>
                <a:lnTo>
                  <a:pt x="90" y="338"/>
                </a:lnTo>
                <a:lnTo>
                  <a:pt x="80" y="362"/>
                </a:lnTo>
                <a:lnTo>
                  <a:pt x="71" y="389"/>
                </a:lnTo>
                <a:lnTo>
                  <a:pt x="64" y="415"/>
                </a:lnTo>
                <a:lnTo>
                  <a:pt x="58" y="443"/>
                </a:lnTo>
                <a:lnTo>
                  <a:pt x="52" y="469"/>
                </a:lnTo>
                <a:lnTo>
                  <a:pt x="51" y="497"/>
                </a:lnTo>
                <a:lnTo>
                  <a:pt x="47" y="525"/>
                </a:lnTo>
                <a:lnTo>
                  <a:pt x="47" y="555"/>
                </a:lnTo>
                <a:lnTo>
                  <a:pt x="47" y="555"/>
                </a:lnTo>
                <a:lnTo>
                  <a:pt x="49" y="585"/>
                </a:lnTo>
                <a:lnTo>
                  <a:pt x="51" y="613"/>
                </a:lnTo>
                <a:lnTo>
                  <a:pt x="54" y="641"/>
                </a:lnTo>
                <a:lnTo>
                  <a:pt x="60" y="669"/>
                </a:lnTo>
                <a:lnTo>
                  <a:pt x="67" y="695"/>
                </a:lnTo>
                <a:lnTo>
                  <a:pt x="77" y="721"/>
                </a:lnTo>
                <a:lnTo>
                  <a:pt x="88" y="745"/>
                </a:lnTo>
                <a:lnTo>
                  <a:pt x="99" y="769"/>
                </a:lnTo>
                <a:lnTo>
                  <a:pt x="99" y="769"/>
                </a:lnTo>
                <a:lnTo>
                  <a:pt x="77" y="784"/>
                </a:lnTo>
                <a:lnTo>
                  <a:pt x="58" y="803"/>
                </a:lnTo>
                <a:lnTo>
                  <a:pt x="41" y="823"/>
                </a:lnTo>
                <a:lnTo>
                  <a:pt x="26" y="844"/>
                </a:lnTo>
                <a:lnTo>
                  <a:pt x="15" y="868"/>
                </a:lnTo>
                <a:lnTo>
                  <a:pt x="8" y="894"/>
                </a:lnTo>
                <a:lnTo>
                  <a:pt x="2" y="920"/>
                </a:lnTo>
                <a:lnTo>
                  <a:pt x="0" y="948"/>
                </a:lnTo>
                <a:lnTo>
                  <a:pt x="0" y="948"/>
                </a:lnTo>
                <a:lnTo>
                  <a:pt x="2" y="975"/>
                </a:lnTo>
                <a:lnTo>
                  <a:pt x="6" y="1001"/>
                </a:lnTo>
                <a:lnTo>
                  <a:pt x="13" y="1025"/>
                </a:lnTo>
                <a:lnTo>
                  <a:pt x="24" y="1047"/>
                </a:lnTo>
                <a:lnTo>
                  <a:pt x="38" y="1068"/>
                </a:lnTo>
                <a:lnTo>
                  <a:pt x="52" y="1088"/>
                </a:lnTo>
                <a:lnTo>
                  <a:pt x="69" y="1105"/>
                </a:lnTo>
                <a:lnTo>
                  <a:pt x="88" y="1122"/>
                </a:lnTo>
                <a:lnTo>
                  <a:pt x="88" y="1122"/>
                </a:lnTo>
                <a:lnTo>
                  <a:pt x="69" y="1176"/>
                </a:lnTo>
                <a:lnTo>
                  <a:pt x="49" y="1234"/>
                </a:lnTo>
                <a:lnTo>
                  <a:pt x="30" y="1292"/>
                </a:lnTo>
                <a:lnTo>
                  <a:pt x="23" y="1320"/>
                </a:lnTo>
                <a:lnTo>
                  <a:pt x="15" y="1348"/>
                </a:lnTo>
                <a:lnTo>
                  <a:pt x="11" y="1374"/>
                </a:lnTo>
                <a:lnTo>
                  <a:pt x="8" y="1400"/>
                </a:lnTo>
                <a:lnTo>
                  <a:pt x="8" y="1424"/>
                </a:lnTo>
                <a:lnTo>
                  <a:pt x="11" y="1449"/>
                </a:lnTo>
                <a:lnTo>
                  <a:pt x="19" y="1469"/>
                </a:lnTo>
                <a:lnTo>
                  <a:pt x="24" y="1478"/>
                </a:lnTo>
                <a:lnTo>
                  <a:pt x="30" y="1488"/>
                </a:lnTo>
                <a:lnTo>
                  <a:pt x="38" y="1497"/>
                </a:lnTo>
                <a:lnTo>
                  <a:pt x="45" y="1506"/>
                </a:lnTo>
                <a:lnTo>
                  <a:pt x="54" y="1514"/>
                </a:lnTo>
                <a:lnTo>
                  <a:pt x="66" y="1521"/>
                </a:lnTo>
                <a:lnTo>
                  <a:pt x="66" y="1521"/>
                </a:lnTo>
                <a:lnTo>
                  <a:pt x="90" y="1534"/>
                </a:lnTo>
                <a:lnTo>
                  <a:pt x="116" y="1544"/>
                </a:lnTo>
                <a:lnTo>
                  <a:pt x="138" y="1549"/>
                </a:lnTo>
                <a:lnTo>
                  <a:pt x="163" y="1551"/>
                </a:lnTo>
                <a:lnTo>
                  <a:pt x="183" y="1549"/>
                </a:lnTo>
                <a:lnTo>
                  <a:pt x="204" y="1546"/>
                </a:lnTo>
                <a:lnTo>
                  <a:pt x="224" y="1542"/>
                </a:lnTo>
                <a:lnTo>
                  <a:pt x="241" y="1534"/>
                </a:lnTo>
                <a:lnTo>
                  <a:pt x="258" y="1527"/>
                </a:lnTo>
                <a:lnTo>
                  <a:pt x="271" y="1518"/>
                </a:lnTo>
                <a:lnTo>
                  <a:pt x="295" y="1501"/>
                </a:lnTo>
                <a:lnTo>
                  <a:pt x="308" y="1488"/>
                </a:lnTo>
                <a:lnTo>
                  <a:pt x="314" y="1484"/>
                </a:lnTo>
                <a:lnTo>
                  <a:pt x="314" y="1484"/>
                </a:lnTo>
                <a:lnTo>
                  <a:pt x="308" y="1549"/>
                </a:lnTo>
                <a:lnTo>
                  <a:pt x="301" y="1633"/>
                </a:lnTo>
                <a:lnTo>
                  <a:pt x="293" y="1753"/>
                </a:lnTo>
                <a:lnTo>
                  <a:pt x="286" y="1908"/>
                </a:lnTo>
                <a:lnTo>
                  <a:pt x="280" y="2100"/>
                </a:lnTo>
                <a:lnTo>
                  <a:pt x="276" y="2329"/>
                </a:lnTo>
                <a:lnTo>
                  <a:pt x="274" y="2600"/>
                </a:lnTo>
                <a:lnTo>
                  <a:pt x="274" y="2600"/>
                </a:lnTo>
                <a:lnTo>
                  <a:pt x="261" y="2600"/>
                </a:lnTo>
                <a:lnTo>
                  <a:pt x="230" y="2606"/>
                </a:lnTo>
                <a:lnTo>
                  <a:pt x="209" y="2609"/>
                </a:lnTo>
                <a:lnTo>
                  <a:pt x="187" y="2615"/>
                </a:lnTo>
                <a:lnTo>
                  <a:pt x="163" y="2624"/>
                </a:lnTo>
                <a:lnTo>
                  <a:pt x="138" y="2634"/>
                </a:lnTo>
                <a:lnTo>
                  <a:pt x="114" y="2647"/>
                </a:lnTo>
                <a:lnTo>
                  <a:pt x="92" y="2662"/>
                </a:lnTo>
                <a:lnTo>
                  <a:pt x="82" y="2671"/>
                </a:lnTo>
                <a:lnTo>
                  <a:pt x="73" y="2680"/>
                </a:lnTo>
                <a:lnTo>
                  <a:pt x="66" y="2690"/>
                </a:lnTo>
                <a:lnTo>
                  <a:pt x="58" y="2701"/>
                </a:lnTo>
                <a:lnTo>
                  <a:pt x="51" y="2714"/>
                </a:lnTo>
                <a:lnTo>
                  <a:pt x="47" y="2727"/>
                </a:lnTo>
                <a:lnTo>
                  <a:pt x="43" y="2742"/>
                </a:lnTo>
                <a:lnTo>
                  <a:pt x="41" y="2757"/>
                </a:lnTo>
                <a:lnTo>
                  <a:pt x="41" y="2772"/>
                </a:lnTo>
                <a:lnTo>
                  <a:pt x="41" y="2788"/>
                </a:lnTo>
                <a:lnTo>
                  <a:pt x="45" y="2807"/>
                </a:lnTo>
                <a:lnTo>
                  <a:pt x="51" y="2826"/>
                </a:lnTo>
                <a:lnTo>
                  <a:pt x="51" y="2826"/>
                </a:lnTo>
                <a:lnTo>
                  <a:pt x="51" y="2830"/>
                </a:lnTo>
                <a:lnTo>
                  <a:pt x="56" y="2839"/>
                </a:lnTo>
                <a:lnTo>
                  <a:pt x="66" y="2850"/>
                </a:lnTo>
                <a:lnTo>
                  <a:pt x="75" y="2858"/>
                </a:lnTo>
                <a:lnTo>
                  <a:pt x="84" y="2865"/>
                </a:lnTo>
                <a:lnTo>
                  <a:pt x="99" y="2872"/>
                </a:lnTo>
                <a:lnTo>
                  <a:pt x="116" y="2880"/>
                </a:lnTo>
                <a:lnTo>
                  <a:pt x="135" y="2886"/>
                </a:lnTo>
                <a:lnTo>
                  <a:pt x="159" y="2891"/>
                </a:lnTo>
                <a:lnTo>
                  <a:pt x="187" y="2897"/>
                </a:lnTo>
                <a:lnTo>
                  <a:pt x="219" y="2900"/>
                </a:lnTo>
                <a:lnTo>
                  <a:pt x="256" y="2902"/>
                </a:lnTo>
                <a:lnTo>
                  <a:pt x="297" y="2904"/>
                </a:lnTo>
                <a:lnTo>
                  <a:pt x="297" y="2904"/>
                </a:lnTo>
                <a:lnTo>
                  <a:pt x="340" y="2902"/>
                </a:lnTo>
                <a:lnTo>
                  <a:pt x="375" y="2900"/>
                </a:lnTo>
                <a:lnTo>
                  <a:pt x="407" y="2895"/>
                </a:lnTo>
                <a:lnTo>
                  <a:pt x="435" y="2889"/>
                </a:lnTo>
                <a:lnTo>
                  <a:pt x="459" y="2880"/>
                </a:lnTo>
                <a:lnTo>
                  <a:pt x="478" y="2871"/>
                </a:lnTo>
                <a:lnTo>
                  <a:pt x="495" y="2861"/>
                </a:lnTo>
                <a:lnTo>
                  <a:pt x="508" y="2848"/>
                </a:lnTo>
                <a:lnTo>
                  <a:pt x="519" y="2835"/>
                </a:lnTo>
                <a:lnTo>
                  <a:pt x="528" y="2820"/>
                </a:lnTo>
                <a:lnTo>
                  <a:pt x="536" y="2805"/>
                </a:lnTo>
                <a:lnTo>
                  <a:pt x="541" y="2788"/>
                </a:lnTo>
                <a:lnTo>
                  <a:pt x="549" y="2751"/>
                </a:lnTo>
                <a:lnTo>
                  <a:pt x="556" y="2712"/>
                </a:lnTo>
                <a:lnTo>
                  <a:pt x="588" y="2712"/>
                </a:lnTo>
                <a:lnTo>
                  <a:pt x="588" y="2712"/>
                </a:lnTo>
                <a:lnTo>
                  <a:pt x="590" y="2719"/>
                </a:lnTo>
                <a:lnTo>
                  <a:pt x="592" y="2738"/>
                </a:lnTo>
                <a:lnTo>
                  <a:pt x="599" y="2764"/>
                </a:lnTo>
                <a:lnTo>
                  <a:pt x="605" y="2779"/>
                </a:lnTo>
                <a:lnTo>
                  <a:pt x="610" y="2794"/>
                </a:lnTo>
                <a:lnTo>
                  <a:pt x="620" y="2809"/>
                </a:lnTo>
                <a:lnTo>
                  <a:pt x="629" y="2824"/>
                </a:lnTo>
                <a:lnTo>
                  <a:pt x="640" y="2839"/>
                </a:lnTo>
                <a:lnTo>
                  <a:pt x="653" y="2850"/>
                </a:lnTo>
                <a:lnTo>
                  <a:pt x="670" y="2861"/>
                </a:lnTo>
                <a:lnTo>
                  <a:pt x="687" y="2871"/>
                </a:lnTo>
                <a:lnTo>
                  <a:pt x="707" y="2874"/>
                </a:lnTo>
                <a:lnTo>
                  <a:pt x="732" y="2876"/>
                </a:lnTo>
                <a:lnTo>
                  <a:pt x="732" y="2876"/>
                </a:lnTo>
                <a:lnTo>
                  <a:pt x="786" y="2878"/>
                </a:lnTo>
                <a:lnTo>
                  <a:pt x="847" y="2882"/>
                </a:lnTo>
                <a:lnTo>
                  <a:pt x="913" y="2884"/>
                </a:lnTo>
                <a:lnTo>
                  <a:pt x="944" y="2882"/>
                </a:lnTo>
                <a:lnTo>
                  <a:pt x="976" y="2880"/>
                </a:lnTo>
                <a:lnTo>
                  <a:pt x="1006" y="2876"/>
                </a:lnTo>
                <a:lnTo>
                  <a:pt x="1032" y="2871"/>
                </a:lnTo>
                <a:lnTo>
                  <a:pt x="1054" y="2861"/>
                </a:lnTo>
                <a:lnTo>
                  <a:pt x="1066" y="2856"/>
                </a:lnTo>
                <a:lnTo>
                  <a:pt x="1073" y="2850"/>
                </a:lnTo>
                <a:lnTo>
                  <a:pt x="1082" y="2843"/>
                </a:lnTo>
                <a:lnTo>
                  <a:pt x="1088" y="2835"/>
                </a:lnTo>
                <a:lnTo>
                  <a:pt x="1094" y="2826"/>
                </a:lnTo>
                <a:lnTo>
                  <a:pt x="1099" y="2816"/>
                </a:lnTo>
                <a:lnTo>
                  <a:pt x="1101" y="2805"/>
                </a:lnTo>
                <a:lnTo>
                  <a:pt x="1101" y="2794"/>
                </a:lnTo>
                <a:lnTo>
                  <a:pt x="1101" y="2781"/>
                </a:lnTo>
                <a:lnTo>
                  <a:pt x="1099" y="2768"/>
                </a:lnTo>
                <a:lnTo>
                  <a:pt x="1099" y="2768"/>
                </a:lnTo>
                <a:lnTo>
                  <a:pt x="1092" y="2740"/>
                </a:lnTo>
                <a:lnTo>
                  <a:pt x="1084" y="2718"/>
                </a:lnTo>
                <a:lnTo>
                  <a:pt x="1075" y="2697"/>
                </a:lnTo>
                <a:lnTo>
                  <a:pt x="1064" y="2678"/>
                </a:lnTo>
                <a:lnTo>
                  <a:pt x="1053" y="2663"/>
                </a:lnTo>
                <a:lnTo>
                  <a:pt x="1040" y="2650"/>
                </a:lnTo>
                <a:lnTo>
                  <a:pt x="1025" y="2639"/>
                </a:lnTo>
                <a:lnTo>
                  <a:pt x="1010" y="2630"/>
                </a:lnTo>
                <a:lnTo>
                  <a:pt x="993" y="2621"/>
                </a:lnTo>
                <a:lnTo>
                  <a:pt x="974" y="2615"/>
                </a:lnTo>
                <a:lnTo>
                  <a:pt x="933" y="2604"/>
                </a:lnTo>
                <a:lnTo>
                  <a:pt x="834" y="2581"/>
                </a:lnTo>
                <a:lnTo>
                  <a:pt x="834" y="2581"/>
                </a:lnTo>
                <a:close/>
                <a:moveTo>
                  <a:pt x="332" y="1396"/>
                </a:moveTo>
                <a:lnTo>
                  <a:pt x="332" y="1396"/>
                </a:lnTo>
                <a:lnTo>
                  <a:pt x="330" y="1346"/>
                </a:lnTo>
                <a:lnTo>
                  <a:pt x="327" y="1299"/>
                </a:lnTo>
                <a:lnTo>
                  <a:pt x="321" y="1254"/>
                </a:lnTo>
                <a:lnTo>
                  <a:pt x="314" y="1217"/>
                </a:lnTo>
                <a:lnTo>
                  <a:pt x="301" y="1161"/>
                </a:lnTo>
                <a:lnTo>
                  <a:pt x="295" y="1141"/>
                </a:lnTo>
                <a:lnTo>
                  <a:pt x="295" y="1141"/>
                </a:lnTo>
                <a:lnTo>
                  <a:pt x="302" y="1139"/>
                </a:lnTo>
                <a:lnTo>
                  <a:pt x="314" y="1133"/>
                </a:lnTo>
                <a:lnTo>
                  <a:pt x="338" y="1120"/>
                </a:lnTo>
                <a:lnTo>
                  <a:pt x="368" y="1101"/>
                </a:lnTo>
                <a:lnTo>
                  <a:pt x="398" y="1081"/>
                </a:lnTo>
                <a:lnTo>
                  <a:pt x="452" y="1045"/>
                </a:lnTo>
                <a:lnTo>
                  <a:pt x="474" y="1029"/>
                </a:lnTo>
                <a:lnTo>
                  <a:pt x="474" y="1029"/>
                </a:lnTo>
                <a:lnTo>
                  <a:pt x="442" y="1096"/>
                </a:lnTo>
                <a:lnTo>
                  <a:pt x="414" y="1161"/>
                </a:lnTo>
                <a:lnTo>
                  <a:pt x="390" y="1223"/>
                </a:lnTo>
                <a:lnTo>
                  <a:pt x="370" y="1279"/>
                </a:lnTo>
                <a:lnTo>
                  <a:pt x="342" y="1365"/>
                </a:lnTo>
                <a:lnTo>
                  <a:pt x="332" y="1396"/>
                </a:lnTo>
                <a:lnTo>
                  <a:pt x="332" y="1396"/>
                </a:lnTo>
                <a:close/>
                <a:moveTo>
                  <a:pt x="601" y="2667"/>
                </a:moveTo>
                <a:lnTo>
                  <a:pt x="521" y="2667"/>
                </a:lnTo>
                <a:lnTo>
                  <a:pt x="521" y="2667"/>
                </a:lnTo>
                <a:lnTo>
                  <a:pt x="513" y="2566"/>
                </a:lnTo>
                <a:lnTo>
                  <a:pt x="506" y="2462"/>
                </a:lnTo>
                <a:lnTo>
                  <a:pt x="502" y="2342"/>
                </a:lnTo>
                <a:lnTo>
                  <a:pt x="502" y="2283"/>
                </a:lnTo>
                <a:lnTo>
                  <a:pt x="504" y="2223"/>
                </a:lnTo>
                <a:lnTo>
                  <a:pt x="508" y="2167"/>
                </a:lnTo>
                <a:lnTo>
                  <a:pt x="513" y="2117"/>
                </a:lnTo>
                <a:lnTo>
                  <a:pt x="517" y="2094"/>
                </a:lnTo>
                <a:lnTo>
                  <a:pt x="521" y="2074"/>
                </a:lnTo>
                <a:lnTo>
                  <a:pt x="526" y="2055"/>
                </a:lnTo>
                <a:lnTo>
                  <a:pt x="532" y="2040"/>
                </a:lnTo>
                <a:lnTo>
                  <a:pt x="539" y="2027"/>
                </a:lnTo>
                <a:lnTo>
                  <a:pt x="547" y="2018"/>
                </a:lnTo>
                <a:lnTo>
                  <a:pt x="556" y="2010"/>
                </a:lnTo>
                <a:lnTo>
                  <a:pt x="566" y="2007"/>
                </a:lnTo>
                <a:lnTo>
                  <a:pt x="566" y="2007"/>
                </a:lnTo>
                <a:lnTo>
                  <a:pt x="569" y="2007"/>
                </a:lnTo>
                <a:lnTo>
                  <a:pt x="573" y="2008"/>
                </a:lnTo>
                <a:lnTo>
                  <a:pt x="579" y="2012"/>
                </a:lnTo>
                <a:lnTo>
                  <a:pt x="584" y="2020"/>
                </a:lnTo>
                <a:lnTo>
                  <a:pt x="592" y="2033"/>
                </a:lnTo>
                <a:lnTo>
                  <a:pt x="597" y="2049"/>
                </a:lnTo>
                <a:lnTo>
                  <a:pt x="603" y="2076"/>
                </a:lnTo>
                <a:lnTo>
                  <a:pt x="609" y="2109"/>
                </a:lnTo>
                <a:lnTo>
                  <a:pt x="614" y="2152"/>
                </a:lnTo>
                <a:lnTo>
                  <a:pt x="616" y="2204"/>
                </a:lnTo>
                <a:lnTo>
                  <a:pt x="618" y="2270"/>
                </a:lnTo>
                <a:lnTo>
                  <a:pt x="618" y="2346"/>
                </a:lnTo>
                <a:lnTo>
                  <a:pt x="614" y="2438"/>
                </a:lnTo>
                <a:lnTo>
                  <a:pt x="610" y="2544"/>
                </a:lnTo>
                <a:lnTo>
                  <a:pt x="601" y="2667"/>
                </a:lnTo>
                <a:lnTo>
                  <a:pt x="601" y="2667"/>
                </a:lnTo>
                <a:close/>
                <a:moveTo>
                  <a:pt x="737" y="1335"/>
                </a:moveTo>
                <a:lnTo>
                  <a:pt x="737" y="1335"/>
                </a:lnTo>
                <a:lnTo>
                  <a:pt x="765" y="1340"/>
                </a:lnTo>
                <a:lnTo>
                  <a:pt x="791" y="1348"/>
                </a:lnTo>
                <a:lnTo>
                  <a:pt x="814" y="1355"/>
                </a:lnTo>
                <a:lnTo>
                  <a:pt x="834" y="1365"/>
                </a:lnTo>
                <a:lnTo>
                  <a:pt x="851" y="1372"/>
                </a:lnTo>
                <a:lnTo>
                  <a:pt x="868" y="1381"/>
                </a:lnTo>
                <a:lnTo>
                  <a:pt x="881" y="1393"/>
                </a:lnTo>
                <a:lnTo>
                  <a:pt x="892" y="1402"/>
                </a:lnTo>
                <a:lnTo>
                  <a:pt x="907" y="1419"/>
                </a:lnTo>
                <a:lnTo>
                  <a:pt x="918" y="1434"/>
                </a:lnTo>
                <a:lnTo>
                  <a:pt x="924" y="1443"/>
                </a:lnTo>
                <a:lnTo>
                  <a:pt x="926" y="1447"/>
                </a:lnTo>
                <a:lnTo>
                  <a:pt x="926" y="1447"/>
                </a:lnTo>
                <a:lnTo>
                  <a:pt x="929" y="1460"/>
                </a:lnTo>
                <a:lnTo>
                  <a:pt x="933" y="1473"/>
                </a:lnTo>
                <a:lnTo>
                  <a:pt x="935" y="1484"/>
                </a:lnTo>
                <a:lnTo>
                  <a:pt x="937" y="1495"/>
                </a:lnTo>
                <a:lnTo>
                  <a:pt x="935" y="1505"/>
                </a:lnTo>
                <a:lnTo>
                  <a:pt x="935" y="1516"/>
                </a:lnTo>
                <a:lnTo>
                  <a:pt x="928" y="1534"/>
                </a:lnTo>
                <a:lnTo>
                  <a:pt x="918" y="1551"/>
                </a:lnTo>
                <a:lnTo>
                  <a:pt x="907" y="1564"/>
                </a:lnTo>
                <a:lnTo>
                  <a:pt x="892" y="1577"/>
                </a:lnTo>
                <a:lnTo>
                  <a:pt x="877" y="1589"/>
                </a:lnTo>
                <a:lnTo>
                  <a:pt x="860" y="1598"/>
                </a:lnTo>
                <a:lnTo>
                  <a:pt x="844" y="1607"/>
                </a:lnTo>
                <a:lnTo>
                  <a:pt x="814" y="1618"/>
                </a:lnTo>
                <a:lnTo>
                  <a:pt x="793" y="1624"/>
                </a:lnTo>
                <a:lnTo>
                  <a:pt x="784" y="1628"/>
                </a:lnTo>
                <a:lnTo>
                  <a:pt x="737" y="13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1" name="íṥ1îḓé"/>
          <p:cNvSpPr>
            <a:spLocks/>
          </p:cNvSpPr>
          <p:nvPr/>
        </p:nvSpPr>
        <p:spPr bwMode="auto">
          <a:xfrm flipH="1">
            <a:off x="2518460" y="2332941"/>
            <a:ext cx="714038" cy="1703668"/>
          </a:xfrm>
          <a:custGeom>
            <a:avLst/>
            <a:gdLst>
              <a:gd name="T0" fmla="*/ 1168 w 1256"/>
              <a:gd name="T1" fmla="*/ 347 h 2991"/>
              <a:gd name="T2" fmla="*/ 907 w 1256"/>
              <a:gd name="T3" fmla="*/ 61 h 2991"/>
              <a:gd name="T4" fmla="*/ 562 w 1256"/>
              <a:gd name="T5" fmla="*/ 5 h 2991"/>
              <a:gd name="T6" fmla="*/ 222 w 1256"/>
              <a:gd name="T7" fmla="*/ 179 h 2991"/>
              <a:gd name="T8" fmla="*/ 47 w 1256"/>
              <a:gd name="T9" fmla="*/ 524 h 2991"/>
              <a:gd name="T10" fmla="*/ 39 w 1256"/>
              <a:gd name="T11" fmla="*/ 860 h 2991"/>
              <a:gd name="T12" fmla="*/ 54 w 1256"/>
              <a:gd name="T13" fmla="*/ 1151 h 2991"/>
              <a:gd name="T14" fmla="*/ 15 w 1256"/>
              <a:gd name="T15" fmla="*/ 1508 h 2991"/>
              <a:gd name="T16" fmla="*/ 183 w 1256"/>
              <a:gd name="T17" fmla="*/ 1638 h 2991"/>
              <a:gd name="T18" fmla="*/ 295 w 1256"/>
              <a:gd name="T19" fmla="*/ 1717 h 2991"/>
              <a:gd name="T20" fmla="*/ 125 w 1256"/>
              <a:gd name="T21" fmla="*/ 2661 h 2991"/>
              <a:gd name="T22" fmla="*/ 47 w 1256"/>
              <a:gd name="T23" fmla="*/ 2881 h 2991"/>
              <a:gd name="T24" fmla="*/ 338 w 1256"/>
              <a:gd name="T25" fmla="*/ 2991 h 2991"/>
              <a:gd name="T26" fmla="*/ 605 w 1256"/>
              <a:gd name="T27" fmla="*/ 2870 h 2991"/>
              <a:gd name="T28" fmla="*/ 717 w 1256"/>
              <a:gd name="T29" fmla="*/ 2960 h 2991"/>
              <a:gd name="T30" fmla="*/ 1135 w 1256"/>
              <a:gd name="T31" fmla="*/ 2948 h 2991"/>
              <a:gd name="T32" fmla="*/ 1149 w 1256"/>
              <a:gd name="T33" fmla="*/ 2715 h 2991"/>
              <a:gd name="T34" fmla="*/ 896 w 1256"/>
              <a:gd name="T35" fmla="*/ 1987 h 2991"/>
              <a:gd name="T36" fmla="*/ 1148 w 1256"/>
              <a:gd name="T37" fmla="*/ 1814 h 2991"/>
              <a:gd name="T38" fmla="*/ 1256 w 1256"/>
              <a:gd name="T39" fmla="*/ 1545 h 2991"/>
              <a:gd name="T40" fmla="*/ 1034 w 1256"/>
              <a:gd name="T41" fmla="*/ 1183 h 2991"/>
              <a:gd name="T42" fmla="*/ 1082 w 1256"/>
              <a:gd name="T43" fmla="*/ 995 h 2991"/>
              <a:gd name="T44" fmla="*/ 1228 w 1256"/>
              <a:gd name="T45" fmla="*/ 694 h 2991"/>
              <a:gd name="T46" fmla="*/ 659 w 1256"/>
              <a:gd name="T47" fmla="*/ 1077 h 2991"/>
              <a:gd name="T48" fmla="*/ 692 w 1256"/>
              <a:gd name="T49" fmla="*/ 1168 h 2991"/>
              <a:gd name="T50" fmla="*/ 1036 w 1256"/>
              <a:gd name="T51" fmla="*/ 1291 h 2991"/>
              <a:gd name="T52" fmla="*/ 1170 w 1256"/>
              <a:gd name="T53" fmla="*/ 1582 h 2991"/>
              <a:gd name="T54" fmla="*/ 896 w 1256"/>
              <a:gd name="T55" fmla="*/ 1868 h 2991"/>
              <a:gd name="T56" fmla="*/ 812 w 1256"/>
              <a:gd name="T57" fmla="*/ 1991 h 2991"/>
              <a:gd name="T58" fmla="*/ 950 w 1256"/>
              <a:gd name="T59" fmla="*/ 2683 h 2991"/>
              <a:gd name="T60" fmla="*/ 1095 w 1256"/>
              <a:gd name="T61" fmla="*/ 2838 h 2991"/>
              <a:gd name="T62" fmla="*/ 789 w 1256"/>
              <a:gd name="T63" fmla="*/ 2889 h 2991"/>
              <a:gd name="T64" fmla="*/ 681 w 1256"/>
              <a:gd name="T65" fmla="*/ 2726 h 2991"/>
              <a:gd name="T66" fmla="*/ 677 w 1256"/>
              <a:gd name="T67" fmla="*/ 2073 h 2991"/>
              <a:gd name="T68" fmla="*/ 575 w 1256"/>
              <a:gd name="T69" fmla="*/ 2000 h 2991"/>
              <a:gd name="T70" fmla="*/ 498 w 1256"/>
              <a:gd name="T71" fmla="*/ 2542 h 2991"/>
              <a:gd name="T72" fmla="*/ 500 w 1256"/>
              <a:gd name="T73" fmla="*/ 2892 h 2991"/>
              <a:gd name="T74" fmla="*/ 131 w 1256"/>
              <a:gd name="T75" fmla="*/ 2864 h 2991"/>
              <a:gd name="T76" fmla="*/ 237 w 1256"/>
              <a:gd name="T77" fmla="*/ 2708 h 2991"/>
              <a:gd name="T78" fmla="*/ 360 w 1256"/>
              <a:gd name="T79" fmla="*/ 2667 h 2991"/>
              <a:gd name="T80" fmla="*/ 429 w 1256"/>
              <a:gd name="T81" fmla="*/ 1403 h 2991"/>
              <a:gd name="T82" fmla="*/ 567 w 1256"/>
              <a:gd name="T83" fmla="*/ 1116 h 2991"/>
              <a:gd name="T84" fmla="*/ 504 w 1256"/>
              <a:gd name="T85" fmla="*/ 983 h 2991"/>
              <a:gd name="T86" fmla="*/ 308 w 1256"/>
              <a:gd name="T87" fmla="*/ 750 h 2991"/>
              <a:gd name="T88" fmla="*/ 123 w 1256"/>
              <a:gd name="T89" fmla="*/ 616 h 2991"/>
              <a:gd name="T90" fmla="*/ 297 w 1256"/>
              <a:gd name="T91" fmla="*/ 222 h 2991"/>
              <a:gd name="T92" fmla="*/ 674 w 1256"/>
              <a:gd name="T93" fmla="*/ 84 h 2991"/>
              <a:gd name="T94" fmla="*/ 972 w 1256"/>
              <a:gd name="T95" fmla="*/ 213 h 2991"/>
              <a:gd name="T96" fmla="*/ 1133 w 1256"/>
              <a:gd name="T97" fmla="*/ 506 h 2991"/>
              <a:gd name="T98" fmla="*/ 1110 w 1256"/>
              <a:gd name="T99" fmla="*/ 815 h 2991"/>
              <a:gd name="T100" fmla="*/ 899 w 1256"/>
              <a:gd name="T101" fmla="*/ 1004 h 2991"/>
              <a:gd name="T102" fmla="*/ 282 w 1256"/>
              <a:gd name="T103" fmla="*/ 1498 h 2991"/>
              <a:gd name="T104" fmla="*/ 136 w 1256"/>
              <a:gd name="T105" fmla="*/ 1538 h 2991"/>
              <a:gd name="T106" fmla="*/ 105 w 1256"/>
              <a:gd name="T107" fmla="*/ 1364 h 2991"/>
              <a:gd name="T108" fmla="*/ 101 w 1256"/>
              <a:gd name="T109" fmla="*/ 1073 h 2991"/>
              <a:gd name="T110" fmla="*/ 134 w 1256"/>
              <a:gd name="T111" fmla="*/ 875 h 2991"/>
              <a:gd name="T112" fmla="*/ 308 w 1256"/>
              <a:gd name="T113" fmla="*/ 838 h 2991"/>
              <a:gd name="T114" fmla="*/ 418 w 1256"/>
              <a:gd name="T115" fmla="*/ 1015 h 2991"/>
              <a:gd name="T116" fmla="*/ 313 w 1256"/>
              <a:gd name="T117" fmla="*/ 1153 h 2991"/>
              <a:gd name="T118" fmla="*/ 427 w 1256"/>
              <a:gd name="T119" fmla="*/ 1176 h 2991"/>
              <a:gd name="T120" fmla="*/ 593 w 1256"/>
              <a:gd name="T121" fmla="*/ 2670 h 2991"/>
              <a:gd name="T122" fmla="*/ 610 w 1256"/>
              <a:gd name="T123" fmla="*/ 2381 h 29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56" h="2991">
                <a:moveTo>
                  <a:pt x="1228" y="694"/>
                </a:moveTo>
                <a:lnTo>
                  <a:pt x="1228" y="694"/>
                </a:lnTo>
                <a:lnTo>
                  <a:pt x="1230" y="664"/>
                </a:lnTo>
                <a:lnTo>
                  <a:pt x="1230" y="634"/>
                </a:lnTo>
                <a:lnTo>
                  <a:pt x="1230" y="605"/>
                </a:lnTo>
                <a:lnTo>
                  <a:pt x="1228" y="575"/>
                </a:lnTo>
                <a:lnTo>
                  <a:pt x="1226" y="547"/>
                </a:lnTo>
                <a:lnTo>
                  <a:pt x="1220" y="517"/>
                </a:lnTo>
                <a:lnTo>
                  <a:pt x="1215" y="487"/>
                </a:lnTo>
                <a:lnTo>
                  <a:pt x="1209" y="459"/>
                </a:lnTo>
                <a:lnTo>
                  <a:pt x="1200" y="431"/>
                </a:lnTo>
                <a:lnTo>
                  <a:pt x="1190" y="401"/>
                </a:lnTo>
                <a:lnTo>
                  <a:pt x="1181" y="375"/>
                </a:lnTo>
                <a:lnTo>
                  <a:pt x="1168" y="347"/>
                </a:lnTo>
                <a:lnTo>
                  <a:pt x="1155" y="321"/>
                </a:lnTo>
                <a:lnTo>
                  <a:pt x="1142" y="295"/>
                </a:lnTo>
                <a:lnTo>
                  <a:pt x="1127" y="269"/>
                </a:lnTo>
                <a:lnTo>
                  <a:pt x="1110" y="244"/>
                </a:lnTo>
                <a:lnTo>
                  <a:pt x="1110" y="244"/>
                </a:lnTo>
                <a:lnTo>
                  <a:pt x="1092" y="218"/>
                </a:lnTo>
                <a:lnTo>
                  <a:pt x="1071" y="194"/>
                </a:lnTo>
                <a:lnTo>
                  <a:pt x="1051" y="172"/>
                </a:lnTo>
                <a:lnTo>
                  <a:pt x="1030" y="149"/>
                </a:lnTo>
                <a:lnTo>
                  <a:pt x="1006" y="131"/>
                </a:lnTo>
                <a:lnTo>
                  <a:pt x="983" y="110"/>
                </a:lnTo>
                <a:lnTo>
                  <a:pt x="959" y="93"/>
                </a:lnTo>
                <a:lnTo>
                  <a:pt x="933" y="76"/>
                </a:lnTo>
                <a:lnTo>
                  <a:pt x="907" y="61"/>
                </a:lnTo>
                <a:lnTo>
                  <a:pt x="881" y="48"/>
                </a:lnTo>
                <a:lnTo>
                  <a:pt x="853" y="37"/>
                </a:lnTo>
                <a:lnTo>
                  <a:pt x="825" y="28"/>
                </a:lnTo>
                <a:lnTo>
                  <a:pt x="797" y="19"/>
                </a:lnTo>
                <a:lnTo>
                  <a:pt x="767" y="11"/>
                </a:lnTo>
                <a:lnTo>
                  <a:pt x="737" y="5"/>
                </a:lnTo>
                <a:lnTo>
                  <a:pt x="707" y="2"/>
                </a:lnTo>
                <a:lnTo>
                  <a:pt x="707" y="2"/>
                </a:lnTo>
                <a:lnTo>
                  <a:pt x="677" y="0"/>
                </a:lnTo>
                <a:lnTo>
                  <a:pt x="648" y="0"/>
                </a:lnTo>
                <a:lnTo>
                  <a:pt x="648" y="0"/>
                </a:lnTo>
                <a:lnTo>
                  <a:pt x="620" y="0"/>
                </a:lnTo>
                <a:lnTo>
                  <a:pt x="590" y="2"/>
                </a:lnTo>
                <a:lnTo>
                  <a:pt x="562" y="5"/>
                </a:lnTo>
                <a:lnTo>
                  <a:pt x="534" y="11"/>
                </a:lnTo>
                <a:lnTo>
                  <a:pt x="508" y="17"/>
                </a:lnTo>
                <a:lnTo>
                  <a:pt x="480" y="24"/>
                </a:lnTo>
                <a:lnTo>
                  <a:pt x="453" y="32"/>
                </a:lnTo>
                <a:lnTo>
                  <a:pt x="427" y="43"/>
                </a:lnTo>
                <a:lnTo>
                  <a:pt x="401" y="54"/>
                </a:lnTo>
                <a:lnTo>
                  <a:pt x="377" y="65"/>
                </a:lnTo>
                <a:lnTo>
                  <a:pt x="353" y="78"/>
                </a:lnTo>
                <a:lnTo>
                  <a:pt x="328" y="93"/>
                </a:lnTo>
                <a:lnTo>
                  <a:pt x="306" y="108"/>
                </a:lnTo>
                <a:lnTo>
                  <a:pt x="284" y="125"/>
                </a:lnTo>
                <a:lnTo>
                  <a:pt x="261" y="142"/>
                </a:lnTo>
                <a:lnTo>
                  <a:pt x="241" y="160"/>
                </a:lnTo>
                <a:lnTo>
                  <a:pt x="222" y="179"/>
                </a:lnTo>
                <a:lnTo>
                  <a:pt x="202" y="200"/>
                </a:lnTo>
                <a:lnTo>
                  <a:pt x="185" y="220"/>
                </a:lnTo>
                <a:lnTo>
                  <a:pt x="166" y="242"/>
                </a:lnTo>
                <a:lnTo>
                  <a:pt x="149" y="265"/>
                </a:lnTo>
                <a:lnTo>
                  <a:pt x="134" y="287"/>
                </a:lnTo>
                <a:lnTo>
                  <a:pt x="119" y="312"/>
                </a:lnTo>
                <a:lnTo>
                  <a:pt x="106" y="336"/>
                </a:lnTo>
                <a:lnTo>
                  <a:pt x="95" y="362"/>
                </a:lnTo>
                <a:lnTo>
                  <a:pt x="84" y="388"/>
                </a:lnTo>
                <a:lnTo>
                  <a:pt x="73" y="414"/>
                </a:lnTo>
                <a:lnTo>
                  <a:pt x="65" y="440"/>
                </a:lnTo>
                <a:lnTo>
                  <a:pt x="58" y="468"/>
                </a:lnTo>
                <a:lnTo>
                  <a:pt x="50" y="496"/>
                </a:lnTo>
                <a:lnTo>
                  <a:pt x="47" y="524"/>
                </a:lnTo>
                <a:lnTo>
                  <a:pt x="43" y="554"/>
                </a:lnTo>
                <a:lnTo>
                  <a:pt x="43" y="554"/>
                </a:lnTo>
                <a:lnTo>
                  <a:pt x="39" y="588"/>
                </a:lnTo>
                <a:lnTo>
                  <a:pt x="39" y="623"/>
                </a:lnTo>
                <a:lnTo>
                  <a:pt x="41" y="655"/>
                </a:lnTo>
                <a:lnTo>
                  <a:pt x="47" y="687"/>
                </a:lnTo>
                <a:lnTo>
                  <a:pt x="52" y="718"/>
                </a:lnTo>
                <a:lnTo>
                  <a:pt x="62" y="750"/>
                </a:lnTo>
                <a:lnTo>
                  <a:pt x="71" y="780"/>
                </a:lnTo>
                <a:lnTo>
                  <a:pt x="84" y="808"/>
                </a:lnTo>
                <a:lnTo>
                  <a:pt x="84" y="808"/>
                </a:lnTo>
                <a:lnTo>
                  <a:pt x="67" y="825"/>
                </a:lnTo>
                <a:lnTo>
                  <a:pt x="52" y="842"/>
                </a:lnTo>
                <a:lnTo>
                  <a:pt x="39" y="860"/>
                </a:lnTo>
                <a:lnTo>
                  <a:pt x="28" y="879"/>
                </a:lnTo>
                <a:lnTo>
                  <a:pt x="19" y="899"/>
                </a:lnTo>
                <a:lnTo>
                  <a:pt x="11" y="922"/>
                </a:lnTo>
                <a:lnTo>
                  <a:pt x="6" y="944"/>
                </a:lnTo>
                <a:lnTo>
                  <a:pt x="2" y="967"/>
                </a:lnTo>
                <a:lnTo>
                  <a:pt x="2" y="967"/>
                </a:lnTo>
                <a:lnTo>
                  <a:pt x="0" y="991"/>
                </a:lnTo>
                <a:lnTo>
                  <a:pt x="0" y="1017"/>
                </a:lnTo>
                <a:lnTo>
                  <a:pt x="4" y="1041"/>
                </a:lnTo>
                <a:lnTo>
                  <a:pt x="9" y="1064"/>
                </a:lnTo>
                <a:lnTo>
                  <a:pt x="17" y="1088"/>
                </a:lnTo>
                <a:lnTo>
                  <a:pt x="26" y="1110"/>
                </a:lnTo>
                <a:lnTo>
                  <a:pt x="39" y="1131"/>
                </a:lnTo>
                <a:lnTo>
                  <a:pt x="54" y="1151"/>
                </a:lnTo>
                <a:lnTo>
                  <a:pt x="54" y="1151"/>
                </a:lnTo>
                <a:lnTo>
                  <a:pt x="73" y="1174"/>
                </a:lnTo>
                <a:lnTo>
                  <a:pt x="73" y="1174"/>
                </a:lnTo>
                <a:lnTo>
                  <a:pt x="50" y="1248"/>
                </a:lnTo>
                <a:lnTo>
                  <a:pt x="50" y="1248"/>
                </a:lnTo>
                <a:lnTo>
                  <a:pt x="24" y="1340"/>
                </a:lnTo>
                <a:lnTo>
                  <a:pt x="24" y="1340"/>
                </a:lnTo>
                <a:lnTo>
                  <a:pt x="19" y="1357"/>
                </a:lnTo>
                <a:lnTo>
                  <a:pt x="13" y="1377"/>
                </a:lnTo>
                <a:lnTo>
                  <a:pt x="9" y="1403"/>
                </a:lnTo>
                <a:lnTo>
                  <a:pt x="7" y="1431"/>
                </a:lnTo>
                <a:lnTo>
                  <a:pt x="7" y="1461"/>
                </a:lnTo>
                <a:lnTo>
                  <a:pt x="11" y="1493"/>
                </a:lnTo>
                <a:lnTo>
                  <a:pt x="15" y="1508"/>
                </a:lnTo>
                <a:lnTo>
                  <a:pt x="21" y="1523"/>
                </a:lnTo>
                <a:lnTo>
                  <a:pt x="28" y="1539"/>
                </a:lnTo>
                <a:lnTo>
                  <a:pt x="35" y="1554"/>
                </a:lnTo>
                <a:lnTo>
                  <a:pt x="35" y="1554"/>
                </a:lnTo>
                <a:lnTo>
                  <a:pt x="47" y="1569"/>
                </a:lnTo>
                <a:lnTo>
                  <a:pt x="58" y="1584"/>
                </a:lnTo>
                <a:lnTo>
                  <a:pt x="73" y="1595"/>
                </a:lnTo>
                <a:lnTo>
                  <a:pt x="88" y="1607"/>
                </a:lnTo>
                <a:lnTo>
                  <a:pt x="105" y="1618"/>
                </a:lnTo>
                <a:lnTo>
                  <a:pt x="123" y="1625"/>
                </a:lnTo>
                <a:lnTo>
                  <a:pt x="142" y="1631"/>
                </a:lnTo>
                <a:lnTo>
                  <a:pt x="164" y="1637"/>
                </a:lnTo>
                <a:lnTo>
                  <a:pt x="164" y="1637"/>
                </a:lnTo>
                <a:lnTo>
                  <a:pt x="183" y="1638"/>
                </a:lnTo>
                <a:lnTo>
                  <a:pt x="202" y="1640"/>
                </a:lnTo>
                <a:lnTo>
                  <a:pt x="202" y="1640"/>
                </a:lnTo>
                <a:lnTo>
                  <a:pt x="202" y="1640"/>
                </a:lnTo>
                <a:lnTo>
                  <a:pt x="216" y="1640"/>
                </a:lnTo>
                <a:lnTo>
                  <a:pt x="231" y="1638"/>
                </a:lnTo>
                <a:lnTo>
                  <a:pt x="246" y="1635"/>
                </a:lnTo>
                <a:lnTo>
                  <a:pt x="259" y="1631"/>
                </a:lnTo>
                <a:lnTo>
                  <a:pt x="272" y="1625"/>
                </a:lnTo>
                <a:lnTo>
                  <a:pt x="286" y="1618"/>
                </a:lnTo>
                <a:lnTo>
                  <a:pt x="297" y="1610"/>
                </a:lnTo>
                <a:lnTo>
                  <a:pt x="308" y="1601"/>
                </a:lnTo>
                <a:lnTo>
                  <a:pt x="308" y="1601"/>
                </a:lnTo>
                <a:lnTo>
                  <a:pt x="300" y="1661"/>
                </a:lnTo>
                <a:lnTo>
                  <a:pt x="295" y="1717"/>
                </a:lnTo>
                <a:lnTo>
                  <a:pt x="289" y="1814"/>
                </a:lnTo>
                <a:lnTo>
                  <a:pt x="287" y="1883"/>
                </a:lnTo>
                <a:lnTo>
                  <a:pt x="286" y="1913"/>
                </a:lnTo>
                <a:lnTo>
                  <a:pt x="286" y="1913"/>
                </a:lnTo>
                <a:lnTo>
                  <a:pt x="282" y="2105"/>
                </a:lnTo>
                <a:lnTo>
                  <a:pt x="280" y="2308"/>
                </a:lnTo>
                <a:lnTo>
                  <a:pt x="276" y="2618"/>
                </a:lnTo>
                <a:lnTo>
                  <a:pt x="276" y="2618"/>
                </a:lnTo>
                <a:lnTo>
                  <a:pt x="250" y="2622"/>
                </a:lnTo>
                <a:lnTo>
                  <a:pt x="220" y="2626"/>
                </a:lnTo>
                <a:lnTo>
                  <a:pt x="187" y="2635"/>
                </a:lnTo>
                <a:lnTo>
                  <a:pt x="155" y="2646"/>
                </a:lnTo>
                <a:lnTo>
                  <a:pt x="140" y="2652"/>
                </a:lnTo>
                <a:lnTo>
                  <a:pt x="125" y="2661"/>
                </a:lnTo>
                <a:lnTo>
                  <a:pt x="110" y="2670"/>
                </a:lnTo>
                <a:lnTo>
                  <a:pt x="97" y="2680"/>
                </a:lnTo>
                <a:lnTo>
                  <a:pt x="84" y="2691"/>
                </a:lnTo>
                <a:lnTo>
                  <a:pt x="75" y="2704"/>
                </a:lnTo>
                <a:lnTo>
                  <a:pt x="65" y="2719"/>
                </a:lnTo>
                <a:lnTo>
                  <a:pt x="58" y="2734"/>
                </a:lnTo>
                <a:lnTo>
                  <a:pt x="58" y="2734"/>
                </a:lnTo>
                <a:lnTo>
                  <a:pt x="50" y="2754"/>
                </a:lnTo>
                <a:lnTo>
                  <a:pt x="45" y="2773"/>
                </a:lnTo>
                <a:lnTo>
                  <a:pt x="41" y="2790"/>
                </a:lnTo>
                <a:lnTo>
                  <a:pt x="39" y="2805"/>
                </a:lnTo>
                <a:lnTo>
                  <a:pt x="37" y="2835"/>
                </a:lnTo>
                <a:lnTo>
                  <a:pt x="41" y="2859"/>
                </a:lnTo>
                <a:lnTo>
                  <a:pt x="47" y="2881"/>
                </a:lnTo>
                <a:lnTo>
                  <a:pt x="54" y="2900"/>
                </a:lnTo>
                <a:lnTo>
                  <a:pt x="62" y="2917"/>
                </a:lnTo>
                <a:lnTo>
                  <a:pt x="71" y="2932"/>
                </a:lnTo>
                <a:lnTo>
                  <a:pt x="75" y="2937"/>
                </a:lnTo>
                <a:lnTo>
                  <a:pt x="75" y="2937"/>
                </a:lnTo>
                <a:lnTo>
                  <a:pt x="80" y="2945"/>
                </a:lnTo>
                <a:lnTo>
                  <a:pt x="88" y="2952"/>
                </a:lnTo>
                <a:lnTo>
                  <a:pt x="101" y="2962"/>
                </a:lnTo>
                <a:lnTo>
                  <a:pt x="123" y="2969"/>
                </a:lnTo>
                <a:lnTo>
                  <a:pt x="155" y="2978"/>
                </a:lnTo>
                <a:lnTo>
                  <a:pt x="202" y="2984"/>
                </a:lnTo>
                <a:lnTo>
                  <a:pt x="261" y="2990"/>
                </a:lnTo>
                <a:lnTo>
                  <a:pt x="338" y="2991"/>
                </a:lnTo>
                <a:lnTo>
                  <a:pt x="338" y="2991"/>
                </a:lnTo>
                <a:lnTo>
                  <a:pt x="379" y="2991"/>
                </a:lnTo>
                <a:lnTo>
                  <a:pt x="429" y="2988"/>
                </a:lnTo>
                <a:lnTo>
                  <a:pt x="457" y="2986"/>
                </a:lnTo>
                <a:lnTo>
                  <a:pt x="483" y="2982"/>
                </a:lnTo>
                <a:lnTo>
                  <a:pt x="508" y="2976"/>
                </a:lnTo>
                <a:lnTo>
                  <a:pt x="528" y="2971"/>
                </a:lnTo>
                <a:lnTo>
                  <a:pt x="528" y="2971"/>
                </a:lnTo>
                <a:lnTo>
                  <a:pt x="547" y="2963"/>
                </a:lnTo>
                <a:lnTo>
                  <a:pt x="562" y="2952"/>
                </a:lnTo>
                <a:lnTo>
                  <a:pt x="573" y="2939"/>
                </a:lnTo>
                <a:lnTo>
                  <a:pt x="584" y="2926"/>
                </a:lnTo>
                <a:lnTo>
                  <a:pt x="593" y="2909"/>
                </a:lnTo>
                <a:lnTo>
                  <a:pt x="599" y="2891"/>
                </a:lnTo>
                <a:lnTo>
                  <a:pt x="605" y="2870"/>
                </a:lnTo>
                <a:lnTo>
                  <a:pt x="608" y="2850"/>
                </a:lnTo>
                <a:lnTo>
                  <a:pt x="608" y="2850"/>
                </a:lnTo>
                <a:lnTo>
                  <a:pt x="612" y="2864"/>
                </a:lnTo>
                <a:lnTo>
                  <a:pt x="618" y="2879"/>
                </a:lnTo>
                <a:lnTo>
                  <a:pt x="625" y="2892"/>
                </a:lnTo>
                <a:lnTo>
                  <a:pt x="633" y="2906"/>
                </a:lnTo>
                <a:lnTo>
                  <a:pt x="633" y="2906"/>
                </a:lnTo>
                <a:lnTo>
                  <a:pt x="642" y="2917"/>
                </a:lnTo>
                <a:lnTo>
                  <a:pt x="653" y="2928"/>
                </a:lnTo>
                <a:lnTo>
                  <a:pt x="664" y="2937"/>
                </a:lnTo>
                <a:lnTo>
                  <a:pt x="675" y="2945"/>
                </a:lnTo>
                <a:lnTo>
                  <a:pt x="689" y="2950"/>
                </a:lnTo>
                <a:lnTo>
                  <a:pt x="702" y="2956"/>
                </a:lnTo>
                <a:lnTo>
                  <a:pt x="717" y="2960"/>
                </a:lnTo>
                <a:lnTo>
                  <a:pt x="731" y="2963"/>
                </a:lnTo>
                <a:lnTo>
                  <a:pt x="731" y="2963"/>
                </a:lnTo>
                <a:lnTo>
                  <a:pt x="780" y="2969"/>
                </a:lnTo>
                <a:lnTo>
                  <a:pt x="830" y="2973"/>
                </a:lnTo>
                <a:lnTo>
                  <a:pt x="883" y="2975"/>
                </a:lnTo>
                <a:lnTo>
                  <a:pt x="937" y="2976"/>
                </a:lnTo>
                <a:lnTo>
                  <a:pt x="937" y="2976"/>
                </a:lnTo>
                <a:lnTo>
                  <a:pt x="937" y="2976"/>
                </a:lnTo>
                <a:lnTo>
                  <a:pt x="991" y="2975"/>
                </a:lnTo>
                <a:lnTo>
                  <a:pt x="1047" y="2971"/>
                </a:lnTo>
                <a:lnTo>
                  <a:pt x="1073" y="2969"/>
                </a:lnTo>
                <a:lnTo>
                  <a:pt x="1097" y="2963"/>
                </a:lnTo>
                <a:lnTo>
                  <a:pt x="1118" y="2958"/>
                </a:lnTo>
                <a:lnTo>
                  <a:pt x="1135" y="2948"/>
                </a:lnTo>
                <a:lnTo>
                  <a:pt x="1135" y="2948"/>
                </a:lnTo>
                <a:lnTo>
                  <a:pt x="1142" y="2943"/>
                </a:lnTo>
                <a:lnTo>
                  <a:pt x="1148" y="2937"/>
                </a:lnTo>
                <a:lnTo>
                  <a:pt x="1155" y="2928"/>
                </a:lnTo>
                <a:lnTo>
                  <a:pt x="1161" y="2919"/>
                </a:lnTo>
                <a:lnTo>
                  <a:pt x="1170" y="2898"/>
                </a:lnTo>
                <a:lnTo>
                  <a:pt x="1176" y="2874"/>
                </a:lnTo>
                <a:lnTo>
                  <a:pt x="1179" y="2850"/>
                </a:lnTo>
                <a:lnTo>
                  <a:pt x="1179" y="2822"/>
                </a:lnTo>
                <a:lnTo>
                  <a:pt x="1177" y="2794"/>
                </a:lnTo>
                <a:lnTo>
                  <a:pt x="1170" y="2766"/>
                </a:lnTo>
                <a:lnTo>
                  <a:pt x="1170" y="2766"/>
                </a:lnTo>
                <a:lnTo>
                  <a:pt x="1162" y="2741"/>
                </a:lnTo>
                <a:lnTo>
                  <a:pt x="1149" y="2715"/>
                </a:lnTo>
                <a:lnTo>
                  <a:pt x="1140" y="2700"/>
                </a:lnTo>
                <a:lnTo>
                  <a:pt x="1131" y="2687"/>
                </a:lnTo>
                <a:lnTo>
                  <a:pt x="1118" y="2674"/>
                </a:lnTo>
                <a:lnTo>
                  <a:pt x="1105" y="2661"/>
                </a:lnTo>
                <a:lnTo>
                  <a:pt x="1090" y="2650"/>
                </a:lnTo>
                <a:lnTo>
                  <a:pt x="1071" y="2637"/>
                </a:lnTo>
                <a:lnTo>
                  <a:pt x="1052" y="2627"/>
                </a:lnTo>
                <a:lnTo>
                  <a:pt x="1030" y="2618"/>
                </a:lnTo>
                <a:lnTo>
                  <a:pt x="1006" y="2609"/>
                </a:lnTo>
                <a:lnTo>
                  <a:pt x="980" y="2601"/>
                </a:lnTo>
                <a:lnTo>
                  <a:pt x="950" y="2598"/>
                </a:lnTo>
                <a:lnTo>
                  <a:pt x="916" y="2594"/>
                </a:lnTo>
                <a:lnTo>
                  <a:pt x="916" y="2594"/>
                </a:lnTo>
                <a:lnTo>
                  <a:pt x="896" y="1987"/>
                </a:lnTo>
                <a:lnTo>
                  <a:pt x="896" y="1987"/>
                </a:lnTo>
                <a:lnTo>
                  <a:pt x="896" y="1954"/>
                </a:lnTo>
                <a:lnTo>
                  <a:pt x="896" y="1954"/>
                </a:lnTo>
                <a:lnTo>
                  <a:pt x="924" y="1946"/>
                </a:lnTo>
                <a:lnTo>
                  <a:pt x="954" y="1937"/>
                </a:lnTo>
                <a:lnTo>
                  <a:pt x="983" y="1926"/>
                </a:lnTo>
                <a:lnTo>
                  <a:pt x="1011" y="1913"/>
                </a:lnTo>
                <a:lnTo>
                  <a:pt x="1039" y="1898"/>
                </a:lnTo>
                <a:lnTo>
                  <a:pt x="1065" y="1881"/>
                </a:lnTo>
                <a:lnTo>
                  <a:pt x="1092" y="1862"/>
                </a:lnTo>
                <a:lnTo>
                  <a:pt x="1114" y="1844"/>
                </a:lnTo>
                <a:lnTo>
                  <a:pt x="1114" y="1844"/>
                </a:lnTo>
                <a:lnTo>
                  <a:pt x="1131" y="1829"/>
                </a:lnTo>
                <a:lnTo>
                  <a:pt x="1148" y="1814"/>
                </a:lnTo>
                <a:lnTo>
                  <a:pt x="1162" y="1797"/>
                </a:lnTo>
                <a:lnTo>
                  <a:pt x="1176" y="1780"/>
                </a:lnTo>
                <a:lnTo>
                  <a:pt x="1189" y="1763"/>
                </a:lnTo>
                <a:lnTo>
                  <a:pt x="1200" y="1745"/>
                </a:lnTo>
                <a:lnTo>
                  <a:pt x="1211" y="1728"/>
                </a:lnTo>
                <a:lnTo>
                  <a:pt x="1220" y="1709"/>
                </a:lnTo>
                <a:lnTo>
                  <a:pt x="1228" y="1689"/>
                </a:lnTo>
                <a:lnTo>
                  <a:pt x="1235" y="1670"/>
                </a:lnTo>
                <a:lnTo>
                  <a:pt x="1241" y="1650"/>
                </a:lnTo>
                <a:lnTo>
                  <a:pt x="1246" y="1629"/>
                </a:lnTo>
                <a:lnTo>
                  <a:pt x="1250" y="1609"/>
                </a:lnTo>
                <a:lnTo>
                  <a:pt x="1254" y="1588"/>
                </a:lnTo>
                <a:lnTo>
                  <a:pt x="1254" y="1566"/>
                </a:lnTo>
                <a:lnTo>
                  <a:pt x="1256" y="1545"/>
                </a:lnTo>
                <a:lnTo>
                  <a:pt x="1256" y="1545"/>
                </a:lnTo>
                <a:lnTo>
                  <a:pt x="1254" y="1523"/>
                </a:lnTo>
                <a:lnTo>
                  <a:pt x="1252" y="1502"/>
                </a:lnTo>
                <a:lnTo>
                  <a:pt x="1250" y="1484"/>
                </a:lnTo>
                <a:lnTo>
                  <a:pt x="1245" y="1463"/>
                </a:lnTo>
                <a:lnTo>
                  <a:pt x="1233" y="1426"/>
                </a:lnTo>
                <a:lnTo>
                  <a:pt x="1218" y="1388"/>
                </a:lnTo>
                <a:lnTo>
                  <a:pt x="1200" y="1353"/>
                </a:lnTo>
                <a:lnTo>
                  <a:pt x="1179" y="1319"/>
                </a:lnTo>
                <a:lnTo>
                  <a:pt x="1153" y="1288"/>
                </a:lnTo>
                <a:lnTo>
                  <a:pt x="1127" y="1260"/>
                </a:lnTo>
                <a:lnTo>
                  <a:pt x="1097" y="1232"/>
                </a:lnTo>
                <a:lnTo>
                  <a:pt x="1065" y="1205"/>
                </a:lnTo>
                <a:lnTo>
                  <a:pt x="1034" y="1183"/>
                </a:lnTo>
                <a:lnTo>
                  <a:pt x="1000" y="1163"/>
                </a:lnTo>
                <a:lnTo>
                  <a:pt x="965" y="1144"/>
                </a:lnTo>
                <a:lnTo>
                  <a:pt x="929" y="1127"/>
                </a:lnTo>
                <a:lnTo>
                  <a:pt x="894" y="1112"/>
                </a:lnTo>
                <a:lnTo>
                  <a:pt x="858" y="1101"/>
                </a:lnTo>
                <a:lnTo>
                  <a:pt x="858" y="1101"/>
                </a:lnTo>
                <a:lnTo>
                  <a:pt x="903" y="1090"/>
                </a:lnTo>
                <a:lnTo>
                  <a:pt x="944" y="1077"/>
                </a:lnTo>
                <a:lnTo>
                  <a:pt x="983" y="1060"/>
                </a:lnTo>
                <a:lnTo>
                  <a:pt x="1021" y="1039"/>
                </a:lnTo>
                <a:lnTo>
                  <a:pt x="1021" y="1039"/>
                </a:lnTo>
                <a:lnTo>
                  <a:pt x="1041" y="1026"/>
                </a:lnTo>
                <a:lnTo>
                  <a:pt x="1062" y="1011"/>
                </a:lnTo>
                <a:lnTo>
                  <a:pt x="1082" y="995"/>
                </a:lnTo>
                <a:lnTo>
                  <a:pt x="1101" y="978"/>
                </a:lnTo>
                <a:lnTo>
                  <a:pt x="1118" y="959"/>
                </a:lnTo>
                <a:lnTo>
                  <a:pt x="1133" y="940"/>
                </a:lnTo>
                <a:lnTo>
                  <a:pt x="1148" y="920"/>
                </a:lnTo>
                <a:lnTo>
                  <a:pt x="1162" y="898"/>
                </a:lnTo>
                <a:lnTo>
                  <a:pt x="1176" y="875"/>
                </a:lnTo>
                <a:lnTo>
                  <a:pt x="1187" y="851"/>
                </a:lnTo>
                <a:lnTo>
                  <a:pt x="1196" y="827"/>
                </a:lnTo>
                <a:lnTo>
                  <a:pt x="1205" y="802"/>
                </a:lnTo>
                <a:lnTo>
                  <a:pt x="1213" y="776"/>
                </a:lnTo>
                <a:lnTo>
                  <a:pt x="1218" y="750"/>
                </a:lnTo>
                <a:lnTo>
                  <a:pt x="1224" y="722"/>
                </a:lnTo>
                <a:lnTo>
                  <a:pt x="1228" y="694"/>
                </a:lnTo>
                <a:lnTo>
                  <a:pt x="1228" y="694"/>
                </a:lnTo>
                <a:close/>
                <a:moveTo>
                  <a:pt x="810" y="1024"/>
                </a:moveTo>
                <a:lnTo>
                  <a:pt x="810" y="1024"/>
                </a:lnTo>
                <a:lnTo>
                  <a:pt x="797" y="1026"/>
                </a:lnTo>
                <a:lnTo>
                  <a:pt x="780" y="1026"/>
                </a:lnTo>
                <a:lnTo>
                  <a:pt x="780" y="1026"/>
                </a:lnTo>
                <a:lnTo>
                  <a:pt x="758" y="1026"/>
                </a:lnTo>
                <a:lnTo>
                  <a:pt x="733" y="1028"/>
                </a:lnTo>
                <a:lnTo>
                  <a:pt x="711" y="1034"/>
                </a:lnTo>
                <a:lnTo>
                  <a:pt x="702" y="1037"/>
                </a:lnTo>
                <a:lnTo>
                  <a:pt x="692" y="1043"/>
                </a:lnTo>
                <a:lnTo>
                  <a:pt x="692" y="1043"/>
                </a:lnTo>
                <a:lnTo>
                  <a:pt x="677" y="1054"/>
                </a:lnTo>
                <a:lnTo>
                  <a:pt x="666" y="1065"/>
                </a:lnTo>
                <a:lnTo>
                  <a:pt x="659" y="1077"/>
                </a:lnTo>
                <a:lnTo>
                  <a:pt x="655" y="1090"/>
                </a:lnTo>
                <a:lnTo>
                  <a:pt x="651" y="1101"/>
                </a:lnTo>
                <a:lnTo>
                  <a:pt x="651" y="1112"/>
                </a:lnTo>
                <a:lnTo>
                  <a:pt x="653" y="1129"/>
                </a:lnTo>
                <a:lnTo>
                  <a:pt x="653" y="1131"/>
                </a:lnTo>
                <a:lnTo>
                  <a:pt x="653" y="1131"/>
                </a:lnTo>
                <a:lnTo>
                  <a:pt x="655" y="1140"/>
                </a:lnTo>
                <a:lnTo>
                  <a:pt x="659" y="1148"/>
                </a:lnTo>
                <a:lnTo>
                  <a:pt x="664" y="1153"/>
                </a:lnTo>
                <a:lnTo>
                  <a:pt x="670" y="1161"/>
                </a:lnTo>
                <a:lnTo>
                  <a:pt x="670" y="1161"/>
                </a:lnTo>
                <a:lnTo>
                  <a:pt x="677" y="1164"/>
                </a:lnTo>
                <a:lnTo>
                  <a:pt x="685" y="1166"/>
                </a:lnTo>
                <a:lnTo>
                  <a:pt x="692" y="1168"/>
                </a:lnTo>
                <a:lnTo>
                  <a:pt x="702" y="1168"/>
                </a:lnTo>
                <a:lnTo>
                  <a:pt x="702" y="1168"/>
                </a:lnTo>
                <a:lnTo>
                  <a:pt x="730" y="1166"/>
                </a:lnTo>
                <a:lnTo>
                  <a:pt x="730" y="1166"/>
                </a:lnTo>
                <a:lnTo>
                  <a:pt x="763" y="1168"/>
                </a:lnTo>
                <a:lnTo>
                  <a:pt x="799" y="1174"/>
                </a:lnTo>
                <a:lnTo>
                  <a:pt x="834" y="1183"/>
                </a:lnTo>
                <a:lnTo>
                  <a:pt x="871" y="1194"/>
                </a:lnTo>
                <a:lnTo>
                  <a:pt x="909" y="1211"/>
                </a:lnTo>
                <a:lnTo>
                  <a:pt x="944" y="1228"/>
                </a:lnTo>
                <a:lnTo>
                  <a:pt x="980" y="1248"/>
                </a:lnTo>
                <a:lnTo>
                  <a:pt x="1013" y="1273"/>
                </a:lnTo>
                <a:lnTo>
                  <a:pt x="1013" y="1273"/>
                </a:lnTo>
                <a:lnTo>
                  <a:pt x="1036" y="1291"/>
                </a:lnTo>
                <a:lnTo>
                  <a:pt x="1062" y="1314"/>
                </a:lnTo>
                <a:lnTo>
                  <a:pt x="1088" y="1342"/>
                </a:lnTo>
                <a:lnTo>
                  <a:pt x="1114" y="1373"/>
                </a:lnTo>
                <a:lnTo>
                  <a:pt x="1125" y="1392"/>
                </a:lnTo>
                <a:lnTo>
                  <a:pt x="1136" y="1411"/>
                </a:lnTo>
                <a:lnTo>
                  <a:pt x="1146" y="1431"/>
                </a:lnTo>
                <a:lnTo>
                  <a:pt x="1155" y="1452"/>
                </a:lnTo>
                <a:lnTo>
                  <a:pt x="1161" y="1474"/>
                </a:lnTo>
                <a:lnTo>
                  <a:pt x="1166" y="1497"/>
                </a:lnTo>
                <a:lnTo>
                  <a:pt x="1170" y="1521"/>
                </a:lnTo>
                <a:lnTo>
                  <a:pt x="1172" y="1545"/>
                </a:lnTo>
                <a:lnTo>
                  <a:pt x="1172" y="1545"/>
                </a:lnTo>
                <a:lnTo>
                  <a:pt x="1170" y="1564"/>
                </a:lnTo>
                <a:lnTo>
                  <a:pt x="1170" y="1582"/>
                </a:lnTo>
                <a:lnTo>
                  <a:pt x="1166" y="1601"/>
                </a:lnTo>
                <a:lnTo>
                  <a:pt x="1162" y="1618"/>
                </a:lnTo>
                <a:lnTo>
                  <a:pt x="1153" y="1651"/>
                </a:lnTo>
                <a:lnTo>
                  <a:pt x="1138" y="1683"/>
                </a:lnTo>
                <a:lnTo>
                  <a:pt x="1121" y="1711"/>
                </a:lnTo>
                <a:lnTo>
                  <a:pt x="1103" y="1737"/>
                </a:lnTo>
                <a:lnTo>
                  <a:pt x="1080" y="1762"/>
                </a:lnTo>
                <a:lnTo>
                  <a:pt x="1056" y="1782"/>
                </a:lnTo>
                <a:lnTo>
                  <a:pt x="1030" y="1803"/>
                </a:lnTo>
                <a:lnTo>
                  <a:pt x="1004" y="1819"/>
                </a:lnTo>
                <a:lnTo>
                  <a:pt x="978" y="1834"/>
                </a:lnTo>
                <a:lnTo>
                  <a:pt x="950" y="1847"/>
                </a:lnTo>
                <a:lnTo>
                  <a:pt x="922" y="1859"/>
                </a:lnTo>
                <a:lnTo>
                  <a:pt x="896" y="1868"/>
                </a:lnTo>
                <a:lnTo>
                  <a:pt x="870" y="1874"/>
                </a:lnTo>
                <a:lnTo>
                  <a:pt x="845" y="1879"/>
                </a:lnTo>
                <a:lnTo>
                  <a:pt x="845" y="1879"/>
                </a:lnTo>
                <a:lnTo>
                  <a:pt x="836" y="1881"/>
                </a:lnTo>
                <a:lnTo>
                  <a:pt x="828" y="1885"/>
                </a:lnTo>
                <a:lnTo>
                  <a:pt x="823" y="1888"/>
                </a:lnTo>
                <a:lnTo>
                  <a:pt x="817" y="1894"/>
                </a:lnTo>
                <a:lnTo>
                  <a:pt x="814" y="1900"/>
                </a:lnTo>
                <a:lnTo>
                  <a:pt x="810" y="1907"/>
                </a:lnTo>
                <a:lnTo>
                  <a:pt x="808" y="1915"/>
                </a:lnTo>
                <a:lnTo>
                  <a:pt x="808" y="1924"/>
                </a:lnTo>
                <a:lnTo>
                  <a:pt x="808" y="1924"/>
                </a:lnTo>
                <a:lnTo>
                  <a:pt x="812" y="1991"/>
                </a:lnTo>
                <a:lnTo>
                  <a:pt x="812" y="1991"/>
                </a:lnTo>
                <a:lnTo>
                  <a:pt x="827" y="2381"/>
                </a:lnTo>
                <a:lnTo>
                  <a:pt x="834" y="2637"/>
                </a:lnTo>
                <a:lnTo>
                  <a:pt x="834" y="2637"/>
                </a:lnTo>
                <a:lnTo>
                  <a:pt x="836" y="2644"/>
                </a:lnTo>
                <a:lnTo>
                  <a:pt x="838" y="2652"/>
                </a:lnTo>
                <a:lnTo>
                  <a:pt x="842" y="2659"/>
                </a:lnTo>
                <a:lnTo>
                  <a:pt x="847" y="2665"/>
                </a:lnTo>
                <a:lnTo>
                  <a:pt x="853" y="2670"/>
                </a:lnTo>
                <a:lnTo>
                  <a:pt x="860" y="2674"/>
                </a:lnTo>
                <a:lnTo>
                  <a:pt x="868" y="2676"/>
                </a:lnTo>
                <a:lnTo>
                  <a:pt x="877" y="2676"/>
                </a:lnTo>
                <a:lnTo>
                  <a:pt x="877" y="2676"/>
                </a:lnTo>
                <a:lnTo>
                  <a:pt x="914" y="2678"/>
                </a:lnTo>
                <a:lnTo>
                  <a:pt x="950" y="2683"/>
                </a:lnTo>
                <a:lnTo>
                  <a:pt x="980" y="2691"/>
                </a:lnTo>
                <a:lnTo>
                  <a:pt x="1008" y="2700"/>
                </a:lnTo>
                <a:lnTo>
                  <a:pt x="1032" y="2713"/>
                </a:lnTo>
                <a:lnTo>
                  <a:pt x="1043" y="2721"/>
                </a:lnTo>
                <a:lnTo>
                  <a:pt x="1052" y="2730"/>
                </a:lnTo>
                <a:lnTo>
                  <a:pt x="1062" y="2738"/>
                </a:lnTo>
                <a:lnTo>
                  <a:pt x="1069" y="2749"/>
                </a:lnTo>
                <a:lnTo>
                  <a:pt x="1077" y="2758"/>
                </a:lnTo>
                <a:lnTo>
                  <a:pt x="1082" y="2769"/>
                </a:lnTo>
                <a:lnTo>
                  <a:pt x="1082" y="2769"/>
                </a:lnTo>
                <a:lnTo>
                  <a:pt x="1090" y="2788"/>
                </a:lnTo>
                <a:lnTo>
                  <a:pt x="1093" y="2807"/>
                </a:lnTo>
                <a:lnTo>
                  <a:pt x="1095" y="2823"/>
                </a:lnTo>
                <a:lnTo>
                  <a:pt x="1095" y="2838"/>
                </a:lnTo>
                <a:lnTo>
                  <a:pt x="1095" y="2853"/>
                </a:lnTo>
                <a:lnTo>
                  <a:pt x="1092" y="2866"/>
                </a:lnTo>
                <a:lnTo>
                  <a:pt x="1090" y="2876"/>
                </a:lnTo>
                <a:lnTo>
                  <a:pt x="1086" y="2881"/>
                </a:lnTo>
                <a:lnTo>
                  <a:pt x="1086" y="2881"/>
                </a:lnTo>
                <a:lnTo>
                  <a:pt x="1069" y="2887"/>
                </a:lnTo>
                <a:lnTo>
                  <a:pt x="1037" y="2891"/>
                </a:lnTo>
                <a:lnTo>
                  <a:pt x="995" y="2894"/>
                </a:lnTo>
                <a:lnTo>
                  <a:pt x="937" y="2896"/>
                </a:lnTo>
                <a:lnTo>
                  <a:pt x="937" y="2896"/>
                </a:lnTo>
                <a:lnTo>
                  <a:pt x="937" y="2896"/>
                </a:lnTo>
                <a:lnTo>
                  <a:pt x="886" y="2894"/>
                </a:lnTo>
                <a:lnTo>
                  <a:pt x="838" y="2892"/>
                </a:lnTo>
                <a:lnTo>
                  <a:pt x="789" y="2889"/>
                </a:lnTo>
                <a:lnTo>
                  <a:pt x="745" y="2883"/>
                </a:lnTo>
                <a:lnTo>
                  <a:pt x="745" y="2883"/>
                </a:lnTo>
                <a:lnTo>
                  <a:pt x="731" y="2879"/>
                </a:lnTo>
                <a:lnTo>
                  <a:pt x="720" y="2874"/>
                </a:lnTo>
                <a:lnTo>
                  <a:pt x="711" y="2866"/>
                </a:lnTo>
                <a:lnTo>
                  <a:pt x="702" y="2857"/>
                </a:lnTo>
                <a:lnTo>
                  <a:pt x="702" y="2857"/>
                </a:lnTo>
                <a:lnTo>
                  <a:pt x="698" y="2848"/>
                </a:lnTo>
                <a:lnTo>
                  <a:pt x="692" y="2838"/>
                </a:lnTo>
                <a:lnTo>
                  <a:pt x="687" y="2816"/>
                </a:lnTo>
                <a:lnTo>
                  <a:pt x="681" y="2794"/>
                </a:lnTo>
                <a:lnTo>
                  <a:pt x="679" y="2769"/>
                </a:lnTo>
                <a:lnTo>
                  <a:pt x="679" y="2747"/>
                </a:lnTo>
                <a:lnTo>
                  <a:pt x="681" y="2726"/>
                </a:lnTo>
                <a:lnTo>
                  <a:pt x="685" y="2693"/>
                </a:lnTo>
                <a:lnTo>
                  <a:pt x="685" y="2693"/>
                </a:lnTo>
                <a:lnTo>
                  <a:pt x="687" y="2685"/>
                </a:lnTo>
                <a:lnTo>
                  <a:pt x="687" y="2685"/>
                </a:lnTo>
                <a:lnTo>
                  <a:pt x="689" y="2579"/>
                </a:lnTo>
                <a:lnTo>
                  <a:pt x="690" y="2471"/>
                </a:lnTo>
                <a:lnTo>
                  <a:pt x="690" y="2471"/>
                </a:lnTo>
                <a:lnTo>
                  <a:pt x="694" y="2370"/>
                </a:lnTo>
                <a:lnTo>
                  <a:pt x="696" y="2278"/>
                </a:lnTo>
                <a:lnTo>
                  <a:pt x="694" y="2196"/>
                </a:lnTo>
                <a:lnTo>
                  <a:pt x="692" y="2161"/>
                </a:lnTo>
                <a:lnTo>
                  <a:pt x="689" y="2129"/>
                </a:lnTo>
                <a:lnTo>
                  <a:pt x="683" y="2099"/>
                </a:lnTo>
                <a:lnTo>
                  <a:pt x="677" y="2073"/>
                </a:lnTo>
                <a:lnTo>
                  <a:pt x="668" y="2051"/>
                </a:lnTo>
                <a:lnTo>
                  <a:pt x="659" y="2032"/>
                </a:lnTo>
                <a:lnTo>
                  <a:pt x="648" y="2017"/>
                </a:lnTo>
                <a:lnTo>
                  <a:pt x="640" y="2010"/>
                </a:lnTo>
                <a:lnTo>
                  <a:pt x="633" y="2006"/>
                </a:lnTo>
                <a:lnTo>
                  <a:pt x="625" y="2000"/>
                </a:lnTo>
                <a:lnTo>
                  <a:pt x="616" y="1999"/>
                </a:lnTo>
                <a:lnTo>
                  <a:pt x="606" y="1997"/>
                </a:lnTo>
                <a:lnTo>
                  <a:pt x="597" y="1995"/>
                </a:lnTo>
                <a:lnTo>
                  <a:pt x="597" y="1995"/>
                </a:lnTo>
                <a:lnTo>
                  <a:pt x="593" y="1995"/>
                </a:lnTo>
                <a:lnTo>
                  <a:pt x="593" y="1995"/>
                </a:lnTo>
                <a:lnTo>
                  <a:pt x="584" y="1997"/>
                </a:lnTo>
                <a:lnTo>
                  <a:pt x="575" y="2000"/>
                </a:lnTo>
                <a:lnTo>
                  <a:pt x="564" y="2006"/>
                </a:lnTo>
                <a:lnTo>
                  <a:pt x="552" y="2017"/>
                </a:lnTo>
                <a:lnTo>
                  <a:pt x="552" y="2017"/>
                </a:lnTo>
                <a:lnTo>
                  <a:pt x="547" y="2027"/>
                </a:lnTo>
                <a:lnTo>
                  <a:pt x="543" y="2038"/>
                </a:lnTo>
                <a:lnTo>
                  <a:pt x="534" y="2064"/>
                </a:lnTo>
                <a:lnTo>
                  <a:pt x="524" y="2097"/>
                </a:lnTo>
                <a:lnTo>
                  <a:pt x="519" y="2139"/>
                </a:lnTo>
                <a:lnTo>
                  <a:pt x="513" y="2183"/>
                </a:lnTo>
                <a:lnTo>
                  <a:pt x="508" y="2232"/>
                </a:lnTo>
                <a:lnTo>
                  <a:pt x="504" y="2282"/>
                </a:lnTo>
                <a:lnTo>
                  <a:pt x="500" y="2336"/>
                </a:lnTo>
                <a:lnTo>
                  <a:pt x="498" y="2443"/>
                </a:lnTo>
                <a:lnTo>
                  <a:pt x="498" y="2542"/>
                </a:lnTo>
                <a:lnTo>
                  <a:pt x="500" y="2586"/>
                </a:lnTo>
                <a:lnTo>
                  <a:pt x="504" y="2626"/>
                </a:lnTo>
                <a:lnTo>
                  <a:pt x="508" y="2661"/>
                </a:lnTo>
                <a:lnTo>
                  <a:pt x="511" y="2687"/>
                </a:lnTo>
                <a:lnTo>
                  <a:pt x="511" y="2687"/>
                </a:lnTo>
                <a:lnTo>
                  <a:pt x="519" y="2730"/>
                </a:lnTo>
                <a:lnTo>
                  <a:pt x="524" y="2769"/>
                </a:lnTo>
                <a:lnTo>
                  <a:pt x="526" y="2803"/>
                </a:lnTo>
                <a:lnTo>
                  <a:pt x="524" y="2833"/>
                </a:lnTo>
                <a:lnTo>
                  <a:pt x="521" y="2855"/>
                </a:lnTo>
                <a:lnTo>
                  <a:pt x="517" y="2874"/>
                </a:lnTo>
                <a:lnTo>
                  <a:pt x="509" y="2885"/>
                </a:lnTo>
                <a:lnTo>
                  <a:pt x="504" y="2891"/>
                </a:lnTo>
                <a:lnTo>
                  <a:pt x="500" y="2892"/>
                </a:lnTo>
                <a:lnTo>
                  <a:pt x="500" y="2892"/>
                </a:lnTo>
                <a:lnTo>
                  <a:pt x="474" y="2898"/>
                </a:lnTo>
                <a:lnTo>
                  <a:pt x="437" y="2904"/>
                </a:lnTo>
                <a:lnTo>
                  <a:pt x="392" y="2906"/>
                </a:lnTo>
                <a:lnTo>
                  <a:pt x="338" y="2907"/>
                </a:lnTo>
                <a:lnTo>
                  <a:pt x="338" y="2907"/>
                </a:lnTo>
                <a:lnTo>
                  <a:pt x="269" y="2906"/>
                </a:lnTo>
                <a:lnTo>
                  <a:pt x="211" y="2902"/>
                </a:lnTo>
                <a:lnTo>
                  <a:pt x="168" y="2894"/>
                </a:lnTo>
                <a:lnTo>
                  <a:pt x="153" y="2892"/>
                </a:lnTo>
                <a:lnTo>
                  <a:pt x="144" y="2889"/>
                </a:lnTo>
                <a:lnTo>
                  <a:pt x="144" y="2887"/>
                </a:lnTo>
                <a:lnTo>
                  <a:pt x="144" y="2887"/>
                </a:lnTo>
                <a:lnTo>
                  <a:pt x="131" y="2864"/>
                </a:lnTo>
                <a:lnTo>
                  <a:pt x="125" y="2853"/>
                </a:lnTo>
                <a:lnTo>
                  <a:pt x="123" y="2840"/>
                </a:lnTo>
                <a:lnTo>
                  <a:pt x="121" y="2825"/>
                </a:lnTo>
                <a:lnTo>
                  <a:pt x="123" y="2808"/>
                </a:lnTo>
                <a:lnTo>
                  <a:pt x="129" y="2788"/>
                </a:lnTo>
                <a:lnTo>
                  <a:pt x="136" y="2766"/>
                </a:lnTo>
                <a:lnTo>
                  <a:pt x="136" y="2766"/>
                </a:lnTo>
                <a:lnTo>
                  <a:pt x="140" y="2756"/>
                </a:lnTo>
                <a:lnTo>
                  <a:pt x="147" y="2749"/>
                </a:lnTo>
                <a:lnTo>
                  <a:pt x="155" y="2741"/>
                </a:lnTo>
                <a:lnTo>
                  <a:pt x="162" y="2734"/>
                </a:lnTo>
                <a:lnTo>
                  <a:pt x="185" y="2723"/>
                </a:lnTo>
                <a:lnTo>
                  <a:pt x="211" y="2715"/>
                </a:lnTo>
                <a:lnTo>
                  <a:pt x="237" y="2708"/>
                </a:lnTo>
                <a:lnTo>
                  <a:pt x="265" y="2704"/>
                </a:lnTo>
                <a:lnTo>
                  <a:pt x="293" y="2700"/>
                </a:lnTo>
                <a:lnTo>
                  <a:pt x="317" y="2700"/>
                </a:lnTo>
                <a:lnTo>
                  <a:pt x="317" y="2700"/>
                </a:lnTo>
                <a:lnTo>
                  <a:pt x="317" y="2700"/>
                </a:lnTo>
                <a:lnTo>
                  <a:pt x="317" y="2700"/>
                </a:lnTo>
                <a:lnTo>
                  <a:pt x="327" y="2700"/>
                </a:lnTo>
                <a:lnTo>
                  <a:pt x="334" y="2697"/>
                </a:lnTo>
                <a:lnTo>
                  <a:pt x="341" y="2693"/>
                </a:lnTo>
                <a:lnTo>
                  <a:pt x="347" y="2689"/>
                </a:lnTo>
                <a:lnTo>
                  <a:pt x="347" y="2689"/>
                </a:lnTo>
                <a:lnTo>
                  <a:pt x="353" y="2682"/>
                </a:lnTo>
                <a:lnTo>
                  <a:pt x="356" y="2674"/>
                </a:lnTo>
                <a:lnTo>
                  <a:pt x="360" y="2667"/>
                </a:lnTo>
                <a:lnTo>
                  <a:pt x="360" y="2659"/>
                </a:lnTo>
                <a:lnTo>
                  <a:pt x="360" y="2659"/>
                </a:lnTo>
                <a:lnTo>
                  <a:pt x="362" y="2390"/>
                </a:lnTo>
                <a:lnTo>
                  <a:pt x="366" y="2148"/>
                </a:lnTo>
                <a:lnTo>
                  <a:pt x="371" y="1915"/>
                </a:lnTo>
                <a:lnTo>
                  <a:pt x="371" y="1915"/>
                </a:lnTo>
                <a:lnTo>
                  <a:pt x="371" y="1887"/>
                </a:lnTo>
                <a:lnTo>
                  <a:pt x="373" y="1818"/>
                </a:lnTo>
                <a:lnTo>
                  <a:pt x="381" y="1717"/>
                </a:lnTo>
                <a:lnTo>
                  <a:pt x="386" y="1657"/>
                </a:lnTo>
                <a:lnTo>
                  <a:pt x="394" y="1595"/>
                </a:lnTo>
                <a:lnTo>
                  <a:pt x="403" y="1532"/>
                </a:lnTo>
                <a:lnTo>
                  <a:pt x="414" y="1467"/>
                </a:lnTo>
                <a:lnTo>
                  <a:pt x="429" y="1403"/>
                </a:lnTo>
                <a:lnTo>
                  <a:pt x="446" y="1344"/>
                </a:lnTo>
                <a:lnTo>
                  <a:pt x="457" y="1314"/>
                </a:lnTo>
                <a:lnTo>
                  <a:pt x="467" y="1286"/>
                </a:lnTo>
                <a:lnTo>
                  <a:pt x="478" y="1260"/>
                </a:lnTo>
                <a:lnTo>
                  <a:pt x="491" y="1233"/>
                </a:lnTo>
                <a:lnTo>
                  <a:pt x="504" y="1211"/>
                </a:lnTo>
                <a:lnTo>
                  <a:pt x="519" y="1189"/>
                </a:lnTo>
                <a:lnTo>
                  <a:pt x="534" y="1170"/>
                </a:lnTo>
                <a:lnTo>
                  <a:pt x="549" y="1153"/>
                </a:lnTo>
                <a:lnTo>
                  <a:pt x="549" y="1153"/>
                </a:lnTo>
                <a:lnTo>
                  <a:pt x="556" y="1146"/>
                </a:lnTo>
                <a:lnTo>
                  <a:pt x="560" y="1136"/>
                </a:lnTo>
                <a:lnTo>
                  <a:pt x="564" y="1127"/>
                </a:lnTo>
                <a:lnTo>
                  <a:pt x="567" y="1116"/>
                </a:lnTo>
                <a:lnTo>
                  <a:pt x="569" y="1097"/>
                </a:lnTo>
                <a:lnTo>
                  <a:pt x="571" y="1082"/>
                </a:lnTo>
                <a:lnTo>
                  <a:pt x="571" y="1082"/>
                </a:lnTo>
                <a:lnTo>
                  <a:pt x="569" y="1071"/>
                </a:lnTo>
                <a:lnTo>
                  <a:pt x="567" y="1062"/>
                </a:lnTo>
                <a:lnTo>
                  <a:pt x="562" y="1045"/>
                </a:lnTo>
                <a:lnTo>
                  <a:pt x="552" y="1034"/>
                </a:lnTo>
                <a:lnTo>
                  <a:pt x="545" y="1026"/>
                </a:lnTo>
                <a:lnTo>
                  <a:pt x="545" y="1026"/>
                </a:lnTo>
                <a:lnTo>
                  <a:pt x="536" y="1019"/>
                </a:lnTo>
                <a:lnTo>
                  <a:pt x="526" y="1015"/>
                </a:lnTo>
                <a:lnTo>
                  <a:pt x="504" y="1006"/>
                </a:lnTo>
                <a:lnTo>
                  <a:pt x="504" y="1006"/>
                </a:lnTo>
                <a:lnTo>
                  <a:pt x="504" y="983"/>
                </a:lnTo>
                <a:lnTo>
                  <a:pt x="502" y="961"/>
                </a:lnTo>
                <a:lnTo>
                  <a:pt x="496" y="940"/>
                </a:lnTo>
                <a:lnTo>
                  <a:pt x="491" y="918"/>
                </a:lnTo>
                <a:lnTo>
                  <a:pt x="483" y="898"/>
                </a:lnTo>
                <a:lnTo>
                  <a:pt x="474" y="877"/>
                </a:lnTo>
                <a:lnTo>
                  <a:pt x="463" y="858"/>
                </a:lnTo>
                <a:lnTo>
                  <a:pt x="450" y="840"/>
                </a:lnTo>
                <a:lnTo>
                  <a:pt x="450" y="840"/>
                </a:lnTo>
                <a:lnTo>
                  <a:pt x="431" y="817"/>
                </a:lnTo>
                <a:lnTo>
                  <a:pt x="409" y="799"/>
                </a:lnTo>
                <a:lnTo>
                  <a:pt x="386" y="782"/>
                </a:lnTo>
                <a:lnTo>
                  <a:pt x="362" y="769"/>
                </a:lnTo>
                <a:lnTo>
                  <a:pt x="336" y="758"/>
                </a:lnTo>
                <a:lnTo>
                  <a:pt x="308" y="750"/>
                </a:lnTo>
                <a:lnTo>
                  <a:pt x="280" y="746"/>
                </a:lnTo>
                <a:lnTo>
                  <a:pt x="252" y="744"/>
                </a:lnTo>
                <a:lnTo>
                  <a:pt x="252" y="744"/>
                </a:lnTo>
                <a:lnTo>
                  <a:pt x="226" y="744"/>
                </a:lnTo>
                <a:lnTo>
                  <a:pt x="202" y="748"/>
                </a:lnTo>
                <a:lnTo>
                  <a:pt x="179" y="754"/>
                </a:lnTo>
                <a:lnTo>
                  <a:pt x="155" y="763"/>
                </a:lnTo>
                <a:lnTo>
                  <a:pt x="155" y="763"/>
                </a:lnTo>
                <a:lnTo>
                  <a:pt x="146" y="741"/>
                </a:lnTo>
                <a:lnTo>
                  <a:pt x="138" y="717"/>
                </a:lnTo>
                <a:lnTo>
                  <a:pt x="133" y="692"/>
                </a:lnTo>
                <a:lnTo>
                  <a:pt x="129" y="668"/>
                </a:lnTo>
                <a:lnTo>
                  <a:pt x="125" y="642"/>
                </a:lnTo>
                <a:lnTo>
                  <a:pt x="123" y="616"/>
                </a:lnTo>
                <a:lnTo>
                  <a:pt x="123" y="590"/>
                </a:lnTo>
                <a:lnTo>
                  <a:pt x="125" y="563"/>
                </a:lnTo>
                <a:lnTo>
                  <a:pt x="125" y="563"/>
                </a:lnTo>
                <a:lnTo>
                  <a:pt x="129" y="537"/>
                </a:lnTo>
                <a:lnTo>
                  <a:pt x="133" y="513"/>
                </a:lnTo>
                <a:lnTo>
                  <a:pt x="138" y="489"/>
                </a:lnTo>
                <a:lnTo>
                  <a:pt x="146" y="465"/>
                </a:lnTo>
                <a:lnTo>
                  <a:pt x="153" y="442"/>
                </a:lnTo>
                <a:lnTo>
                  <a:pt x="162" y="418"/>
                </a:lnTo>
                <a:lnTo>
                  <a:pt x="181" y="375"/>
                </a:lnTo>
                <a:lnTo>
                  <a:pt x="205" y="332"/>
                </a:lnTo>
                <a:lnTo>
                  <a:pt x="233" y="293"/>
                </a:lnTo>
                <a:lnTo>
                  <a:pt x="263" y="256"/>
                </a:lnTo>
                <a:lnTo>
                  <a:pt x="297" y="222"/>
                </a:lnTo>
                <a:lnTo>
                  <a:pt x="334" y="192"/>
                </a:lnTo>
                <a:lnTo>
                  <a:pt x="373" y="164"/>
                </a:lnTo>
                <a:lnTo>
                  <a:pt x="414" y="140"/>
                </a:lnTo>
                <a:lnTo>
                  <a:pt x="457" y="121"/>
                </a:lnTo>
                <a:lnTo>
                  <a:pt x="480" y="112"/>
                </a:lnTo>
                <a:lnTo>
                  <a:pt x="504" y="104"/>
                </a:lnTo>
                <a:lnTo>
                  <a:pt x="526" y="99"/>
                </a:lnTo>
                <a:lnTo>
                  <a:pt x="550" y="93"/>
                </a:lnTo>
                <a:lnTo>
                  <a:pt x="575" y="89"/>
                </a:lnTo>
                <a:lnTo>
                  <a:pt x="599" y="86"/>
                </a:lnTo>
                <a:lnTo>
                  <a:pt x="623" y="84"/>
                </a:lnTo>
                <a:lnTo>
                  <a:pt x="648" y="84"/>
                </a:lnTo>
                <a:lnTo>
                  <a:pt x="648" y="84"/>
                </a:lnTo>
                <a:lnTo>
                  <a:pt x="674" y="84"/>
                </a:lnTo>
                <a:lnTo>
                  <a:pt x="700" y="86"/>
                </a:lnTo>
                <a:lnTo>
                  <a:pt x="700" y="86"/>
                </a:lnTo>
                <a:lnTo>
                  <a:pt x="724" y="89"/>
                </a:lnTo>
                <a:lnTo>
                  <a:pt x="750" y="93"/>
                </a:lnTo>
                <a:lnTo>
                  <a:pt x="774" y="101"/>
                </a:lnTo>
                <a:lnTo>
                  <a:pt x="799" y="108"/>
                </a:lnTo>
                <a:lnTo>
                  <a:pt x="823" y="116"/>
                </a:lnTo>
                <a:lnTo>
                  <a:pt x="845" y="127"/>
                </a:lnTo>
                <a:lnTo>
                  <a:pt x="868" y="138"/>
                </a:lnTo>
                <a:lnTo>
                  <a:pt x="890" y="149"/>
                </a:lnTo>
                <a:lnTo>
                  <a:pt x="912" y="164"/>
                </a:lnTo>
                <a:lnTo>
                  <a:pt x="933" y="179"/>
                </a:lnTo>
                <a:lnTo>
                  <a:pt x="954" y="194"/>
                </a:lnTo>
                <a:lnTo>
                  <a:pt x="972" y="213"/>
                </a:lnTo>
                <a:lnTo>
                  <a:pt x="991" y="229"/>
                </a:lnTo>
                <a:lnTo>
                  <a:pt x="1008" y="250"/>
                </a:lnTo>
                <a:lnTo>
                  <a:pt x="1026" y="270"/>
                </a:lnTo>
                <a:lnTo>
                  <a:pt x="1041" y="293"/>
                </a:lnTo>
                <a:lnTo>
                  <a:pt x="1041" y="293"/>
                </a:lnTo>
                <a:lnTo>
                  <a:pt x="1056" y="313"/>
                </a:lnTo>
                <a:lnTo>
                  <a:pt x="1069" y="336"/>
                </a:lnTo>
                <a:lnTo>
                  <a:pt x="1080" y="358"/>
                </a:lnTo>
                <a:lnTo>
                  <a:pt x="1093" y="382"/>
                </a:lnTo>
                <a:lnTo>
                  <a:pt x="1103" y="407"/>
                </a:lnTo>
                <a:lnTo>
                  <a:pt x="1112" y="431"/>
                </a:lnTo>
                <a:lnTo>
                  <a:pt x="1120" y="455"/>
                </a:lnTo>
                <a:lnTo>
                  <a:pt x="1127" y="479"/>
                </a:lnTo>
                <a:lnTo>
                  <a:pt x="1133" y="506"/>
                </a:lnTo>
                <a:lnTo>
                  <a:pt x="1138" y="530"/>
                </a:lnTo>
                <a:lnTo>
                  <a:pt x="1142" y="556"/>
                </a:lnTo>
                <a:lnTo>
                  <a:pt x="1144" y="582"/>
                </a:lnTo>
                <a:lnTo>
                  <a:pt x="1146" y="608"/>
                </a:lnTo>
                <a:lnTo>
                  <a:pt x="1146" y="634"/>
                </a:lnTo>
                <a:lnTo>
                  <a:pt x="1146" y="659"/>
                </a:lnTo>
                <a:lnTo>
                  <a:pt x="1144" y="685"/>
                </a:lnTo>
                <a:lnTo>
                  <a:pt x="1144" y="685"/>
                </a:lnTo>
                <a:lnTo>
                  <a:pt x="1140" y="709"/>
                </a:lnTo>
                <a:lnTo>
                  <a:pt x="1136" y="731"/>
                </a:lnTo>
                <a:lnTo>
                  <a:pt x="1131" y="754"/>
                </a:lnTo>
                <a:lnTo>
                  <a:pt x="1125" y="774"/>
                </a:lnTo>
                <a:lnTo>
                  <a:pt x="1118" y="795"/>
                </a:lnTo>
                <a:lnTo>
                  <a:pt x="1110" y="815"/>
                </a:lnTo>
                <a:lnTo>
                  <a:pt x="1101" y="834"/>
                </a:lnTo>
                <a:lnTo>
                  <a:pt x="1092" y="853"/>
                </a:lnTo>
                <a:lnTo>
                  <a:pt x="1080" y="870"/>
                </a:lnTo>
                <a:lnTo>
                  <a:pt x="1067" y="886"/>
                </a:lnTo>
                <a:lnTo>
                  <a:pt x="1054" y="903"/>
                </a:lnTo>
                <a:lnTo>
                  <a:pt x="1041" y="918"/>
                </a:lnTo>
                <a:lnTo>
                  <a:pt x="1026" y="931"/>
                </a:lnTo>
                <a:lnTo>
                  <a:pt x="1011" y="944"/>
                </a:lnTo>
                <a:lnTo>
                  <a:pt x="995" y="957"/>
                </a:lnTo>
                <a:lnTo>
                  <a:pt x="978" y="968"/>
                </a:lnTo>
                <a:lnTo>
                  <a:pt x="978" y="968"/>
                </a:lnTo>
                <a:lnTo>
                  <a:pt x="959" y="978"/>
                </a:lnTo>
                <a:lnTo>
                  <a:pt x="940" y="987"/>
                </a:lnTo>
                <a:lnTo>
                  <a:pt x="899" y="1004"/>
                </a:lnTo>
                <a:lnTo>
                  <a:pt x="856" y="1015"/>
                </a:lnTo>
                <a:lnTo>
                  <a:pt x="810" y="1024"/>
                </a:lnTo>
                <a:lnTo>
                  <a:pt x="810" y="1024"/>
                </a:lnTo>
                <a:close/>
                <a:moveTo>
                  <a:pt x="297" y="1196"/>
                </a:moveTo>
                <a:lnTo>
                  <a:pt x="297" y="1196"/>
                </a:lnTo>
                <a:lnTo>
                  <a:pt x="304" y="1241"/>
                </a:lnTo>
                <a:lnTo>
                  <a:pt x="308" y="1288"/>
                </a:lnTo>
                <a:lnTo>
                  <a:pt x="310" y="1334"/>
                </a:lnTo>
                <a:lnTo>
                  <a:pt x="308" y="1381"/>
                </a:lnTo>
                <a:lnTo>
                  <a:pt x="304" y="1426"/>
                </a:lnTo>
                <a:lnTo>
                  <a:pt x="299" y="1444"/>
                </a:lnTo>
                <a:lnTo>
                  <a:pt x="295" y="1465"/>
                </a:lnTo>
                <a:lnTo>
                  <a:pt x="289" y="1482"/>
                </a:lnTo>
                <a:lnTo>
                  <a:pt x="282" y="1498"/>
                </a:lnTo>
                <a:lnTo>
                  <a:pt x="274" y="1513"/>
                </a:lnTo>
                <a:lnTo>
                  <a:pt x="265" y="1526"/>
                </a:lnTo>
                <a:lnTo>
                  <a:pt x="265" y="1526"/>
                </a:lnTo>
                <a:lnTo>
                  <a:pt x="252" y="1539"/>
                </a:lnTo>
                <a:lnTo>
                  <a:pt x="237" y="1549"/>
                </a:lnTo>
                <a:lnTo>
                  <a:pt x="220" y="1554"/>
                </a:lnTo>
                <a:lnTo>
                  <a:pt x="202" y="1556"/>
                </a:lnTo>
                <a:lnTo>
                  <a:pt x="202" y="1556"/>
                </a:lnTo>
                <a:lnTo>
                  <a:pt x="202" y="1556"/>
                </a:lnTo>
                <a:lnTo>
                  <a:pt x="179" y="1554"/>
                </a:lnTo>
                <a:lnTo>
                  <a:pt x="179" y="1554"/>
                </a:lnTo>
                <a:lnTo>
                  <a:pt x="155" y="1547"/>
                </a:lnTo>
                <a:lnTo>
                  <a:pt x="146" y="1543"/>
                </a:lnTo>
                <a:lnTo>
                  <a:pt x="136" y="1538"/>
                </a:lnTo>
                <a:lnTo>
                  <a:pt x="127" y="1532"/>
                </a:lnTo>
                <a:lnTo>
                  <a:pt x="119" y="1526"/>
                </a:lnTo>
                <a:lnTo>
                  <a:pt x="112" y="1519"/>
                </a:lnTo>
                <a:lnTo>
                  <a:pt x="106" y="1510"/>
                </a:lnTo>
                <a:lnTo>
                  <a:pt x="106" y="1510"/>
                </a:lnTo>
                <a:lnTo>
                  <a:pt x="99" y="1495"/>
                </a:lnTo>
                <a:lnTo>
                  <a:pt x="95" y="1476"/>
                </a:lnTo>
                <a:lnTo>
                  <a:pt x="91" y="1459"/>
                </a:lnTo>
                <a:lnTo>
                  <a:pt x="91" y="1439"/>
                </a:lnTo>
                <a:lnTo>
                  <a:pt x="93" y="1420"/>
                </a:lnTo>
                <a:lnTo>
                  <a:pt x="95" y="1400"/>
                </a:lnTo>
                <a:lnTo>
                  <a:pt x="99" y="1381"/>
                </a:lnTo>
                <a:lnTo>
                  <a:pt x="105" y="1364"/>
                </a:lnTo>
                <a:lnTo>
                  <a:pt x="105" y="1364"/>
                </a:lnTo>
                <a:lnTo>
                  <a:pt x="131" y="1273"/>
                </a:lnTo>
                <a:lnTo>
                  <a:pt x="131" y="1273"/>
                </a:lnTo>
                <a:lnTo>
                  <a:pt x="162" y="1174"/>
                </a:lnTo>
                <a:lnTo>
                  <a:pt x="162" y="1174"/>
                </a:lnTo>
                <a:lnTo>
                  <a:pt x="164" y="1161"/>
                </a:lnTo>
                <a:lnTo>
                  <a:pt x="162" y="1148"/>
                </a:lnTo>
                <a:lnTo>
                  <a:pt x="157" y="1136"/>
                </a:lnTo>
                <a:lnTo>
                  <a:pt x="147" y="1127"/>
                </a:lnTo>
                <a:lnTo>
                  <a:pt x="147" y="1127"/>
                </a:lnTo>
                <a:lnTo>
                  <a:pt x="133" y="1114"/>
                </a:lnTo>
                <a:lnTo>
                  <a:pt x="119" y="1099"/>
                </a:lnTo>
                <a:lnTo>
                  <a:pt x="119" y="1099"/>
                </a:lnTo>
                <a:lnTo>
                  <a:pt x="110" y="1086"/>
                </a:lnTo>
                <a:lnTo>
                  <a:pt x="101" y="1073"/>
                </a:lnTo>
                <a:lnTo>
                  <a:pt x="95" y="1058"/>
                </a:lnTo>
                <a:lnTo>
                  <a:pt x="90" y="1041"/>
                </a:lnTo>
                <a:lnTo>
                  <a:pt x="86" y="1026"/>
                </a:lnTo>
                <a:lnTo>
                  <a:pt x="84" y="1009"/>
                </a:lnTo>
                <a:lnTo>
                  <a:pt x="84" y="993"/>
                </a:lnTo>
                <a:lnTo>
                  <a:pt x="84" y="976"/>
                </a:lnTo>
                <a:lnTo>
                  <a:pt x="84" y="976"/>
                </a:lnTo>
                <a:lnTo>
                  <a:pt x="88" y="959"/>
                </a:lnTo>
                <a:lnTo>
                  <a:pt x="91" y="944"/>
                </a:lnTo>
                <a:lnTo>
                  <a:pt x="97" y="929"/>
                </a:lnTo>
                <a:lnTo>
                  <a:pt x="105" y="914"/>
                </a:lnTo>
                <a:lnTo>
                  <a:pt x="114" y="899"/>
                </a:lnTo>
                <a:lnTo>
                  <a:pt x="123" y="886"/>
                </a:lnTo>
                <a:lnTo>
                  <a:pt x="134" y="875"/>
                </a:lnTo>
                <a:lnTo>
                  <a:pt x="147" y="864"/>
                </a:lnTo>
                <a:lnTo>
                  <a:pt x="147" y="864"/>
                </a:lnTo>
                <a:lnTo>
                  <a:pt x="159" y="856"/>
                </a:lnTo>
                <a:lnTo>
                  <a:pt x="172" y="849"/>
                </a:lnTo>
                <a:lnTo>
                  <a:pt x="183" y="842"/>
                </a:lnTo>
                <a:lnTo>
                  <a:pt x="196" y="838"/>
                </a:lnTo>
                <a:lnTo>
                  <a:pt x="209" y="832"/>
                </a:lnTo>
                <a:lnTo>
                  <a:pt x="224" y="830"/>
                </a:lnTo>
                <a:lnTo>
                  <a:pt x="237" y="828"/>
                </a:lnTo>
                <a:lnTo>
                  <a:pt x="252" y="828"/>
                </a:lnTo>
                <a:lnTo>
                  <a:pt x="252" y="828"/>
                </a:lnTo>
                <a:lnTo>
                  <a:pt x="271" y="828"/>
                </a:lnTo>
                <a:lnTo>
                  <a:pt x="289" y="832"/>
                </a:lnTo>
                <a:lnTo>
                  <a:pt x="308" y="838"/>
                </a:lnTo>
                <a:lnTo>
                  <a:pt x="325" y="845"/>
                </a:lnTo>
                <a:lnTo>
                  <a:pt x="341" y="855"/>
                </a:lnTo>
                <a:lnTo>
                  <a:pt x="356" y="864"/>
                </a:lnTo>
                <a:lnTo>
                  <a:pt x="371" y="877"/>
                </a:lnTo>
                <a:lnTo>
                  <a:pt x="384" y="892"/>
                </a:lnTo>
                <a:lnTo>
                  <a:pt x="384" y="892"/>
                </a:lnTo>
                <a:lnTo>
                  <a:pt x="394" y="905"/>
                </a:lnTo>
                <a:lnTo>
                  <a:pt x="401" y="920"/>
                </a:lnTo>
                <a:lnTo>
                  <a:pt x="409" y="935"/>
                </a:lnTo>
                <a:lnTo>
                  <a:pt x="414" y="950"/>
                </a:lnTo>
                <a:lnTo>
                  <a:pt x="416" y="967"/>
                </a:lnTo>
                <a:lnTo>
                  <a:pt x="420" y="983"/>
                </a:lnTo>
                <a:lnTo>
                  <a:pt x="420" y="998"/>
                </a:lnTo>
                <a:lnTo>
                  <a:pt x="418" y="1015"/>
                </a:lnTo>
                <a:lnTo>
                  <a:pt x="418" y="1015"/>
                </a:lnTo>
                <a:lnTo>
                  <a:pt x="416" y="1032"/>
                </a:lnTo>
                <a:lnTo>
                  <a:pt x="411" y="1049"/>
                </a:lnTo>
                <a:lnTo>
                  <a:pt x="405" y="1064"/>
                </a:lnTo>
                <a:lnTo>
                  <a:pt x="397" y="1079"/>
                </a:lnTo>
                <a:lnTo>
                  <a:pt x="390" y="1092"/>
                </a:lnTo>
                <a:lnTo>
                  <a:pt x="379" y="1105"/>
                </a:lnTo>
                <a:lnTo>
                  <a:pt x="368" y="1118"/>
                </a:lnTo>
                <a:lnTo>
                  <a:pt x="356" y="1127"/>
                </a:lnTo>
                <a:lnTo>
                  <a:pt x="356" y="1127"/>
                </a:lnTo>
                <a:lnTo>
                  <a:pt x="340" y="1140"/>
                </a:lnTo>
                <a:lnTo>
                  <a:pt x="321" y="1149"/>
                </a:lnTo>
                <a:lnTo>
                  <a:pt x="321" y="1149"/>
                </a:lnTo>
                <a:lnTo>
                  <a:pt x="313" y="1153"/>
                </a:lnTo>
                <a:lnTo>
                  <a:pt x="308" y="1157"/>
                </a:lnTo>
                <a:lnTo>
                  <a:pt x="304" y="1163"/>
                </a:lnTo>
                <a:lnTo>
                  <a:pt x="300" y="1168"/>
                </a:lnTo>
                <a:lnTo>
                  <a:pt x="297" y="1176"/>
                </a:lnTo>
                <a:lnTo>
                  <a:pt x="297" y="1181"/>
                </a:lnTo>
                <a:lnTo>
                  <a:pt x="295" y="1189"/>
                </a:lnTo>
                <a:lnTo>
                  <a:pt x="297" y="1196"/>
                </a:lnTo>
                <a:lnTo>
                  <a:pt x="297" y="1196"/>
                </a:lnTo>
                <a:close/>
                <a:moveTo>
                  <a:pt x="384" y="1211"/>
                </a:moveTo>
                <a:lnTo>
                  <a:pt x="384" y="1211"/>
                </a:lnTo>
                <a:lnTo>
                  <a:pt x="407" y="1194"/>
                </a:lnTo>
                <a:lnTo>
                  <a:pt x="407" y="1194"/>
                </a:lnTo>
                <a:lnTo>
                  <a:pt x="427" y="1176"/>
                </a:lnTo>
                <a:lnTo>
                  <a:pt x="427" y="1176"/>
                </a:lnTo>
                <a:lnTo>
                  <a:pt x="409" y="1215"/>
                </a:lnTo>
                <a:lnTo>
                  <a:pt x="390" y="1256"/>
                </a:lnTo>
                <a:lnTo>
                  <a:pt x="390" y="1256"/>
                </a:lnTo>
                <a:lnTo>
                  <a:pt x="384" y="1211"/>
                </a:lnTo>
                <a:lnTo>
                  <a:pt x="384" y="1211"/>
                </a:lnTo>
                <a:close/>
                <a:moveTo>
                  <a:pt x="606" y="2469"/>
                </a:moveTo>
                <a:lnTo>
                  <a:pt x="606" y="2469"/>
                </a:lnTo>
                <a:lnTo>
                  <a:pt x="605" y="2575"/>
                </a:lnTo>
                <a:lnTo>
                  <a:pt x="603" y="2682"/>
                </a:lnTo>
                <a:lnTo>
                  <a:pt x="603" y="2682"/>
                </a:lnTo>
                <a:lnTo>
                  <a:pt x="599" y="2700"/>
                </a:lnTo>
                <a:lnTo>
                  <a:pt x="599" y="2700"/>
                </a:lnTo>
                <a:lnTo>
                  <a:pt x="593" y="2670"/>
                </a:lnTo>
                <a:lnTo>
                  <a:pt x="593" y="2670"/>
                </a:lnTo>
                <a:lnTo>
                  <a:pt x="590" y="2648"/>
                </a:lnTo>
                <a:lnTo>
                  <a:pt x="586" y="2620"/>
                </a:lnTo>
                <a:lnTo>
                  <a:pt x="582" y="2558"/>
                </a:lnTo>
                <a:lnTo>
                  <a:pt x="582" y="2488"/>
                </a:lnTo>
                <a:lnTo>
                  <a:pt x="582" y="2409"/>
                </a:lnTo>
                <a:lnTo>
                  <a:pt x="586" y="2331"/>
                </a:lnTo>
                <a:lnTo>
                  <a:pt x="590" y="2256"/>
                </a:lnTo>
                <a:lnTo>
                  <a:pt x="597" y="2187"/>
                </a:lnTo>
                <a:lnTo>
                  <a:pt x="605" y="2131"/>
                </a:lnTo>
                <a:lnTo>
                  <a:pt x="605" y="2131"/>
                </a:lnTo>
                <a:lnTo>
                  <a:pt x="608" y="2163"/>
                </a:lnTo>
                <a:lnTo>
                  <a:pt x="610" y="2202"/>
                </a:lnTo>
                <a:lnTo>
                  <a:pt x="610" y="2290"/>
                </a:lnTo>
                <a:lnTo>
                  <a:pt x="610" y="2381"/>
                </a:lnTo>
                <a:lnTo>
                  <a:pt x="606" y="2469"/>
                </a:lnTo>
                <a:lnTo>
                  <a:pt x="606" y="24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2" name="îş1ïḍe"/>
          <p:cNvSpPr>
            <a:spLocks/>
          </p:cNvSpPr>
          <p:nvPr/>
        </p:nvSpPr>
        <p:spPr bwMode="auto">
          <a:xfrm flipH="1">
            <a:off x="2656257" y="3093670"/>
            <a:ext cx="159434" cy="222069"/>
          </a:xfrm>
          <a:custGeom>
            <a:avLst/>
            <a:gdLst>
              <a:gd name="T0" fmla="*/ 6 w 280"/>
              <a:gd name="T1" fmla="*/ 71 h 390"/>
              <a:gd name="T2" fmla="*/ 6 w 280"/>
              <a:gd name="T3" fmla="*/ 75 h 390"/>
              <a:gd name="T4" fmla="*/ 30 w 280"/>
              <a:gd name="T5" fmla="*/ 205 h 390"/>
              <a:gd name="T6" fmla="*/ 53 w 280"/>
              <a:gd name="T7" fmla="*/ 355 h 390"/>
              <a:gd name="T8" fmla="*/ 54 w 280"/>
              <a:gd name="T9" fmla="*/ 362 h 390"/>
              <a:gd name="T10" fmla="*/ 64 w 280"/>
              <a:gd name="T11" fmla="*/ 379 h 390"/>
              <a:gd name="T12" fmla="*/ 71 w 280"/>
              <a:gd name="T13" fmla="*/ 385 h 390"/>
              <a:gd name="T14" fmla="*/ 94 w 280"/>
              <a:gd name="T15" fmla="*/ 390 h 390"/>
              <a:gd name="T16" fmla="*/ 107 w 280"/>
              <a:gd name="T17" fmla="*/ 388 h 390"/>
              <a:gd name="T18" fmla="*/ 133 w 280"/>
              <a:gd name="T19" fmla="*/ 379 h 390"/>
              <a:gd name="T20" fmla="*/ 176 w 280"/>
              <a:gd name="T21" fmla="*/ 360 h 390"/>
              <a:gd name="T22" fmla="*/ 211 w 280"/>
              <a:gd name="T23" fmla="*/ 338 h 390"/>
              <a:gd name="T24" fmla="*/ 237 w 280"/>
              <a:gd name="T25" fmla="*/ 315 h 390"/>
              <a:gd name="T26" fmla="*/ 256 w 280"/>
              <a:gd name="T27" fmla="*/ 293 h 390"/>
              <a:gd name="T28" fmla="*/ 269 w 280"/>
              <a:gd name="T29" fmla="*/ 271 h 390"/>
              <a:gd name="T30" fmla="*/ 278 w 280"/>
              <a:gd name="T31" fmla="*/ 239 h 390"/>
              <a:gd name="T32" fmla="*/ 280 w 280"/>
              <a:gd name="T33" fmla="*/ 218 h 390"/>
              <a:gd name="T34" fmla="*/ 275 w 280"/>
              <a:gd name="T35" fmla="*/ 179 h 390"/>
              <a:gd name="T36" fmla="*/ 263 w 280"/>
              <a:gd name="T37" fmla="*/ 144 h 390"/>
              <a:gd name="T38" fmla="*/ 245 w 280"/>
              <a:gd name="T39" fmla="*/ 110 h 390"/>
              <a:gd name="T40" fmla="*/ 219 w 280"/>
              <a:gd name="T41" fmla="*/ 80 h 390"/>
              <a:gd name="T42" fmla="*/ 187 w 280"/>
              <a:gd name="T43" fmla="*/ 54 h 390"/>
              <a:gd name="T44" fmla="*/ 148 w 280"/>
              <a:gd name="T45" fmla="*/ 32 h 390"/>
              <a:gd name="T46" fmla="*/ 103 w 280"/>
              <a:gd name="T47" fmla="*/ 15 h 390"/>
              <a:gd name="T48" fmla="*/ 51 w 280"/>
              <a:gd name="T49" fmla="*/ 2 h 390"/>
              <a:gd name="T50" fmla="*/ 41 w 280"/>
              <a:gd name="T51" fmla="*/ 0 h 390"/>
              <a:gd name="T52" fmla="*/ 21 w 280"/>
              <a:gd name="T53" fmla="*/ 6 h 390"/>
              <a:gd name="T54" fmla="*/ 13 w 280"/>
              <a:gd name="T55" fmla="*/ 13 h 390"/>
              <a:gd name="T56" fmla="*/ 2 w 280"/>
              <a:gd name="T57" fmla="*/ 30 h 390"/>
              <a:gd name="T58" fmla="*/ 2 w 280"/>
              <a:gd name="T59" fmla="*/ 50 h 390"/>
              <a:gd name="T60" fmla="*/ 6 w 280"/>
              <a:gd name="T61" fmla="*/ 71 h 390"/>
              <a:gd name="T62" fmla="*/ 129 w 280"/>
              <a:gd name="T63" fmla="*/ 289 h 390"/>
              <a:gd name="T64" fmla="*/ 114 w 280"/>
              <a:gd name="T65" fmla="*/ 192 h 390"/>
              <a:gd name="T66" fmla="*/ 97 w 280"/>
              <a:gd name="T67" fmla="*/ 103 h 390"/>
              <a:gd name="T68" fmla="*/ 140 w 280"/>
              <a:gd name="T69" fmla="*/ 123 h 390"/>
              <a:gd name="T70" fmla="*/ 170 w 280"/>
              <a:gd name="T71" fmla="*/ 151 h 390"/>
              <a:gd name="T72" fmla="*/ 189 w 280"/>
              <a:gd name="T73" fmla="*/ 183 h 390"/>
              <a:gd name="T74" fmla="*/ 196 w 280"/>
              <a:gd name="T75" fmla="*/ 220 h 390"/>
              <a:gd name="T76" fmla="*/ 194 w 280"/>
              <a:gd name="T77" fmla="*/ 231 h 390"/>
              <a:gd name="T78" fmla="*/ 183 w 280"/>
              <a:gd name="T79" fmla="*/ 252 h 390"/>
              <a:gd name="T80" fmla="*/ 165 w 280"/>
              <a:gd name="T81" fmla="*/ 269 h 390"/>
              <a:gd name="T82" fmla="*/ 129 w 280"/>
              <a:gd name="T83" fmla="*/ 289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0" h="390">
                <a:moveTo>
                  <a:pt x="6" y="71"/>
                </a:moveTo>
                <a:lnTo>
                  <a:pt x="6" y="71"/>
                </a:lnTo>
                <a:lnTo>
                  <a:pt x="6" y="75"/>
                </a:lnTo>
                <a:lnTo>
                  <a:pt x="6" y="75"/>
                </a:lnTo>
                <a:lnTo>
                  <a:pt x="19" y="136"/>
                </a:lnTo>
                <a:lnTo>
                  <a:pt x="30" y="205"/>
                </a:lnTo>
                <a:lnTo>
                  <a:pt x="41" y="276"/>
                </a:lnTo>
                <a:lnTo>
                  <a:pt x="53" y="355"/>
                </a:lnTo>
                <a:lnTo>
                  <a:pt x="53" y="355"/>
                </a:lnTo>
                <a:lnTo>
                  <a:pt x="54" y="362"/>
                </a:lnTo>
                <a:lnTo>
                  <a:pt x="58" y="371"/>
                </a:lnTo>
                <a:lnTo>
                  <a:pt x="64" y="379"/>
                </a:lnTo>
                <a:lnTo>
                  <a:pt x="71" y="385"/>
                </a:lnTo>
                <a:lnTo>
                  <a:pt x="71" y="385"/>
                </a:lnTo>
                <a:lnTo>
                  <a:pt x="82" y="388"/>
                </a:lnTo>
                <a:lnTo>
                  <a:pt x="94" y="390"/>
                </a:lnTo>
                <a:lnTo>
                  <a:pt x="94" y="390"/>
                </a:lnTo>
                <a:lnTo>
                  <a:pt x="107" y="388"/>
                </a:lnTo>
                <a:lnTo>
                  <a:pt x="107" y="388"/>
                </a:lnTo>
                <a:lnTo>
                  <a:pt x="133" y="379"/>
                </a:lnTo>
                <a:lnTo>
                  <a:pt x="155" y="370"/>
                </a:lnTo>
                <a:lnTo>
                  <a:pt x="176" y="360"/>
                </a:lnTo>
                <a:lnTo>
                  <a:pt x="194" y="349"/>
                </a:lnTo>
                <a:lnTo>
                  <a:pt x="211" y="338"/>
                </a:lnTo>
                <a:lnTo>
                  <a:pt x="226" y="327"/>
                </a:lnTo>
                <a:lnTo>
                  <a:pt x="237" y="315"/>
                </a:lnTo>
                <a:lnTo>
                  <a:pt x="249" y="304"/>
                </a:lnTo>
                <a:lnTo>
                  <a:pt x="256" y="293"/>
                </a:lnTo>
                <a:lnTo>
                  <a:pt x="263" y="282"/>
                </a:lnTo>
                <a:lnTo>
                  <a:pt x="269" y="271"/>
                </a:lnTo>
                <a:lnTo>
                  <a:pt x="273" y="259"/>
                </a:lnTo>
                <a:lnTo>
                  <a:pt x="278" y="239"/>
                </a:lnTo>
                <a:lnTo>
                  <a:pt x="280" y="218"/>
                </a:lnTo>
                <a:lnTo>
                  <a:pt x="280" y="218"/>
                </a:lnTo>
                <a:lnTo>
                  <a:pt x="278" y="200"/>
                </a:lnTo>
                <a:lnTo>
                  <a:pt x="275" y="179"/>
                </a:lnTo>
                <a:lnTo>
                  <a:pt x="271" y="161"/>
                </a:lnTo>
                <a:lnTo>
                  <a:pt x="263" y="144"/>
                </a:lnTo>
                <a:lnTo>
                  <a:pt x="254" y="125"/>
                </a:lnTo>
                <a:lnTo>
                  <a:pt x="245" y="110"/>
                </a:lnTo>
                <a:lnTo>
                  <a:pt x="234" y="95"/>
                </a:lnTo>
                <a:lnTo>
                  <a:pt x="219" y="80"/>
                </a:lnTo>
                <a:lnTo>
                  <a:pt x="204" y="67"/>
                </a:lnTo>
                <a:lnTo>
                  <a:pt x="187" y="54"/>
                </a:lnTo>
                <a:lnTo>
                  <a:pt x="168" y="43"/>
                </a:lnTo>
                <a:lnTo>
                  <a:pt x="148" y="32"/>
                </a:lnTo>
                <a:lnTo>
                  <a:pt x="125" y="22"/>
                </a:lnTo>
                <a:lnTo>
                  <a:pt x="103" y="15"/>
                </a:lnTo>
                <a:lnTo>
                  <a:pt x="79" y="8"/>
                </a:lnTo>
                <a:lnTo>
                  <a:pt x="51" y="2"/>
                </a:lnTo>
                <a:lnTo>
                  <a:pt x="51" y="2"/>
                </a:lnTo>
                <a:lnTo>
                  <a:pt x="41" y="0"/>
                </a:lnTo>
                <a:lnTo>
                  <a:pt x="30" y="2"/>
                </a:lnTo>
                <a:lnTo>
                  <a:pt x="21" y="6"/>
                </a:lnTo>
                <a:lnTo>
                  <a:pt x="13" y="13"/>
                </a:lnTo>
                <a:lnTo>
                  <a:pt x="13" y="13"/>
                </a:lnTo>
                <a:lnTo>
                  <a:pt x="8" y="21"/>
                </a:lnTo>
                <a:lnTo>
                  <a:pt x="2" y="30"/>
                </a:lnTo>
                <a:lnTo>
                  <a:pt x="0" y="39"/>
                </a:lnTo>
                <a:lnTo>
                  <a:pt x="2" y="50"/>
                </a:lnTo>
                <a:lnTo>
                  <a:pt x="2" y="50"/>
                </a:lnTo>
                <a:lnTo>
                  <a:pt x="6" y="71"/>
                </a:lnTo>
                <a:lnTo>
                  <a:pt x="6" y="71"/>
                </a:lnTo>
                <a:close/>
                <a:moveTo>
                  <a:pt x="129" y="289"/>
                </a:moveTo>
                <a:lnTo>
                  <a:pt x="129" y="289"/>
                </a:lnTo>
                <a:lnTo>
                  <a:pt x="114" y="192"/>
                </a:lnTo>
                <a:lnTo>
                  <a:pt x="97" y="103"/>
                </a:lnTo>
                <a:lnTo>
                  <a:pt x="97" y="103"/>
                </a:lnTo>
                <a:lnTo>
                  <a:pt x="120" y="112"/>
                </a:lnTo>
                <a:lnTo>
                  <a:pt x="140" y="123"/>
                </a:lnTo>
                <a:lnTo>
                  <a:pt x="157" y="136"/>
                </a:lnTo>
                <a:lnTo>
                  <a:pt x="170" y="151"/>
                </a:lnTo>
                <a:lnTo>
                  <a:pt x="181" y="166"/>
                </a:lnTo>
                <a:lnTo>
                  <a:pt x="189" y="183"/>
                </a:lnTo>
                <a:lnTo>
                  <a:pt x="194" y="202"/>
                </a:lnTo>
                <a:lnTo>
                  <a:pt x="196" y="220"/>
                </a:lnTo>
                <a:lnTo>
                  <a:pt x="196" y="220"/>
                </a:lnTo>
                <a:lnTo>
                  <a:pt x="194" y="231"/>
                </a:lnTo>
                <a:lnTo>
                  <a:pt x="191" y="241"/>
                </a:lnTo>
                <a:lnTo>
                  <a:pt x="183" y="252"/>
                </a:lnTo>
                <a:lnTo>
                  <a:pt x="174" y="259"/>
                </a:lnTo>
                <a:lnTo>
                  <a:pt x="165" y="269"/>
                </a:lnTo>
                <a:lnTo>
                  <a:pt x="153" y="276"/>
                </a:lnTo>
                <a:lnTo>
                  <a:pt x="129" y="289"/>
                </a:lnTo>
                <a:lnTo>
                  <a:pt x="129" y="2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3" name="ïṣ1îḓè"/>
          <p:cNvSpPr>
            <a:spLocks/>
          </p:cNvSpPr>
          <p:nvPr/>
        </p:nvSpPr>
        <p:spPr bwMode="auto">
          <a:xfrm flipH="1">
            <a:off x="3032066" y="2551594"/>
            <a:ext cx="72884" cy="116159"/>
          </a:xfrm>
          <a:custGeom>
            <a:avLst/>
            <a:gdLst>
              <a:gd name="T0" fmla="*/ 71 w 127"/>
              <a:gd name="T1" fmla="*/ 0 h 204"/>
              <a:gd name="T2" fmla="*/ 71 w 127"/>
              <a:gd name="T3" fmla="*/ 0 h 204"/>
              <a:gd name="T4" fmla="*/ 58 w 127"/>
              <a:gd name="T5" fmla="*/ 0 h 204"/>
              <a:gd name="T6" fmla="*/ 46 w 127"/>
              <a:gd name="T7" fmla="*/ 4 h 204"/>
              <a:gd name="T8" fmla="*/ 35 w 127"/>
              <a:gd name="T9" fmla="*/ 10 h 204"/>
              <a:gd name="T10" fmla="*/ 26 w 127"/>
              <a:gd name="T11" fmla="*/ 15 h 204"/>
              <a:gd name="T12" fmla="*/ 18 w 127"/>
              <a:gd name="T13" fmla="*/ 25 h 204"/>
              <a:gd name="T14" fmla="*/ 11 w 127"/>
              <a:gd name="T15" fmla="*/ 34 h 204"/>
              <a:gd name="T16" fmla="*/ 7 w 127"/>
              <a:gd name="T17" fmla="*/ 47 h 204"/>
              <a:gd name="T18" fmla="*/ 5 w 127"/>
              <a:gd name="T19" fmla="*/ 58 h 204"/>
              <a:gd name="T20" fmla="*/ 0 w 127"/>
              <a:gd name="T21" fmla="*/ 137 h 204"/>
              <a:gd name="T22" fmla="*/ 0 w 127"/>
              <a:gd name="T23" fmla="*/ 137 h 204"/>
              <a:gd name="T24" fmla="*/ 0 w 127"/>
              <a:gd name="T25" fmla="*/ 150 h 204"/>
              <a:gd name="T26" fmla="*/ 2 w 127"/>
              <a:gd name="T27" fmla="*/ 161 h 204"/>
              <a:gd name="T28" fmla="*/ 7 w 127"/>
              <a:gd name="T29" fmla="*/ 172 h 204"/>
              <a:gd name="T30" fmla="*/ 13 w 127"/>
              <a:gd name="T31" fmla="*/ 181 h 204"/>
              <a:gd name="T32" fmla="*/ 22 w 127"/>
              <a:gd name="T33" fmla="*/ 191 h 204"/>
              <a:gd name="T34" fmla="*/ 32 w 127"/>
              <a:gd name="T35" fmla="*/ 196 h 204"/>
              <a:gd name="T36" fmla="*/ 43 w 127"/>
              <a:gd name="T37" fmla="*/ 202 h 204"/>
              <a:gd name="T38" fmla="*/ 56 w 127"/>
              <a:gd name="T39" fmla="*/ 204 h 204"/>
              <a:gd name="T40" fmla="*/ 56 w 127"/>
              <a:gd name="T41" fmla="*/ 204 h 204"/>
              <a:gd name="T42" fmla="*/ 69 w 127"/>
              <a:gd name="T43" fmla="*/ 204 h 204"/>
              <a:gd name="T44" fmla="*/ 80 w 127"/>
              <a:gd name="T45" fmla="*/ 200 h 204"/>
              <a:gd name="T46" fmla="*/ 91 w 127"/>
              <a:gd name="T47" fmla="*/ 194 h 204"/>
              <a:gd name="T48" fmla="*/ 101 w 127"/>
              <a:gd name="T49" fmla="*/ 189 h 204"/>
              <a:gd name="T50" fmla="*/ 108 w 127"/>
              <a:gd name="T51" fmla="*/ 179 h 204"/>
              <a:gd name="T52" fmla="*/ 114 w 127"/>
              <a:gd name="T53" fmla="*/ 170 h 204"/>
              <a:gd name="T54" fmla="*/ 119 w 127"/>
              <a:gd name="T55" fmla="*/ 157 h 204"/>
              <a:gd name="T56" fmla="*/ 121 w 127"/>
              <a:gd name="T57" fmla="*/ 146 h 204"/>
              <a:gd name="T58" fmla="*/ 127 w 127"/>
              <a:gd name="T59" fmla="*/ 68 h 204"/>
              <a:gd name="T60" fmla="*/ 127 w 127"/>
              <a:gd name="T61" fmla="*/ 68 h 204"/>
              <a:gd name="T62" fmla="*/ 127 w 127"/>
              <a:gd name="T63" fmla="*/ 54 h 204"/>
              <a:gd name="T64" fmla="*/ 123 w 127"/>
              <a:gd name="T65" fmla="*/ 43 h 204"/>
              <a:gd name="T66" fmla="*/ 119 w 127"/>
              <a:gd name="T67" fmla="*/ 32 h 204"/>
              <a:gd name="T68" fmla="*/ 112 w 127"/>
              <a:gd name="T69" fmla="*/ 23 h 204"/>
              <a:gd name="T70" fmla="*/ 104 w 127"/>
              <a:gd name="T71" fmla="*/ 13 h 204"/>
              <a:gd name="T72" fmla="*/ 95 w 127"/>
              <a:gd name="T73" fmla="*/ 8 h 204"/>
              <a:gd name="T74" fmla="*/ 84 w 127"/>
              <a:gd name="T75" fmla="*/ 2 h 204"/>
              <a:gd name="T76" fmla="*/ 71 w 127"/>
              <a:gd name="T77" fmla="*/ 0 h 204"/>
              <a:gd name="T78" fmla="*/ 71 w 127"/>
              <a:gd name="T79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7" h="204">
                <a:moveTo>
                  <a:pt x="71" y="0"/>
                </a:moveTo>
                <a:lnTo>
                  <a:pt x="71" y="0"/>
                </a:lnTo>
                <a:lnTo>
                  <a:pt x="58" y="0"/>
                </a:lnTo>
                <a:lnTo>
                  <a:pt x="46" y="4"/>
                </a:lnTo>
                <a:lnTo>
                  <a:pt x="35" y="10"/>
                </a:lnTo>
                <a:lnTo>
                  <a:pt x="26" y="15"/>
                </a:lnTo>
                <a:lnTo>
                  <a:pt x="18" y="25"/>
                </a:lnTo>
                <a:lnTo>
                  <a:pt x="11" y="34"/>
                </a:lnTo>
                <a:lnTo>
                  <a:pt x="7" y="47"/>
                </a:lnTo>
                <a:lnTo>
                  <a:pt x="5" y="58"/>
                </a:lnTo>
                <a:lnTo>
                  <a:pt x="0" y="137"/>
                </a:lnTo>
                <a:lnTo>
                  <a:pt x="0" y="137"/>
                </a:lnTo>
                <a:lnTo>
                  <a:pt x="0" y="150"/>
                </a:lnTo>
                <a:lnTo>
                  <a:pt x="2" y="161"/>
                </a:lnTo>
                <a:lnTo>
                  <a:pt x="7" y="172"/>
                </a:lnTo>
                <a:lnTo>
                  <a:pt x="13" y="181"/>
                </a:lnTo>
                <a:lnTo>
                  <a:pt x="22" y="191"/>
                </a:lnTo>
                <a:lnTo>
                  <a:pt x="32" y="196"/>
                </a:lnTo>
                <a:lnTo>
                  <a:pt x="43" y="202"/>
                </a:lnTo>
                <a:lnTo>
                  <a:pt x="56" y="204"/>
                </a:lnTo>
                <a:lnTo>
                  <a:pt x="56" y="204"/>
                </a:lnTo>
                <a:lnTo>
                  <a:pt x="69" y="204"/>
                </a:lnTo>
                <a:lnTo>
                  <a:pt x="80" y="200"/>
                </a:lnTo>
                <a:lnTo>
                  <a:pt x="91" y="194"/>
                </a:lnTo>
                <a:lnTo>
                  <a:pt x="101" y="189"/>
                </a:lnTo>
                <a:lnTo>
                  <a:pt x="108" y="179"/>
                </a:lnTo>
                <a:lnTo>
                  <a:pt x="114" y="170"/>
                </a:lnTo>
                <a:lnTo>
                  <a:pt x="119" y="157"/>
                </a:lnTo>
                <a:lnTo>
                  <a:pt x="121" y="146"/>
                </a:lnTo>
                <a:lnTo>
                  <a:pt x="127" y="68"/>
                </a:lnTo>
                <a:lnTo>
                  <a:pt x="127" y="68"/>
                </a:lnTo>
                <a:lnTo>
                  <a:pt x="127" y="54"/>
                </a:lnTo>
                <a:lnTo>
                  <a:pt x="123" y="43"/>
                </a:lnTo>
                <a:lnTo>
                  <a:pt x="119" y="32"/>
                </a:lnTo>
                <a:lnTo>
                  <a:pt x="112" y="23"/>
                </a:lnTo>
                <a:lnTo>
                  <a:pt x="104" y="13"/>
                </a:lnTo>
                <a:lnTo>
                  <a:pt x="95" y="8"/>
                </a:lnTo>
                <a:lnTo>
                  <a:pt x="84" y="2"/>
                </a:lnTo>
                <a:lnTo>
                  <a:pt x="71" y="0"/>
                </a:lnTo>
                <a:lnTo>
                  <a:pt x="7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işḻïḍé"/>
          <p:cNvSpPr>
            <a:spLocks/>
          </p:cNvSpPr>
          <p:nvPr/>
        </p:nvSpPr>
        <p:spPr bwMode="auto">
          <a:xfrm flipH="1">
            <a:off x="2755334" y="2551594"/>
            <a:ext cx="71746" cy="116159"/>
          </a:xfrm>
          <a:custGeom>
            <a:avLst/>
            <a:gdLst>
              <a:gd name="T0" fmla="*/ 56 w 127"/>
              <a:gd name="T1" fmla="*/ 0 h 204"/>
              <a:gd name="T2" fmla="*/ 56 w 127"/>
              <a:gd name="T3" fmla="*/ 0 h 204"/>
              <a:gd name="T4" fmla="*/ 43 w 127"/>
              <a:gd name="T5" fmla="*/ 2 h 204"/>
              <a:gd name="T6" fmla="*/ 32 w 127"/>
              <a:gd name="T7" fmla="*/ 8 h 204"/>
              <a:gd name="T8" fmla="*/ 22 w 127"/>
              <a:gd name="T9" fmla="*/ 13 h 204"/>
              <a:gd name="T10" fmla="*/ 13 w 127"/>
              <a:gd name="T11" fmla="*/ 23 h 204"/>
              <a:gd name="T12" fmla="*/ 7 w 127"/>
              <a:gd name="T13" fmla="*/ 32 h 204"/>
              <a:gd name="T14" fmla="*/ 4 w 127"/>
              <a:gd name="T15" fmla="*/ 43 h 204"/>
              <a:gd name="T16" fmla="*/ 0 w 127"/>
              <a:gd name="T17" fmla="*/ 54 h 204"/>
              <a:gd name="T18" fmla="*/ 0 w 127"/>
              <a:gd name="T19" fmla="*/ 68 h 204"/>
              <a:gd name="T20" fmla="*/ 5 w 127"/>
              <a:gd name="T21" fmla="*/ 146 h 204"/>
              <a:gd name="T22" fmla="*/ 5 w 127"/>
              <a:gd name="T23" fmla="*/ 146 h 204"/>
              <a:gd name="T24" fmla="*/ 7 w 127"/>
              <a:gd name="T25" fmla="*/ 157 h 204"/>
              <a:gd name="T26" fmla="*/ 13 w 127"/>
              <a:gd name="T27" fmla="*/ 170 h 204"/>
              <a:gd name="T28" fmla="*/ 18 w 127"/>
              <a:gd name="T29" fmla="*/ 179 h 204"/>
              <a:gd name="T30" fmla="*/ 26 w 127"/>
              <a:gd name="T31" fmla="*/ 189 h 204"/>
              <a:gd name="T32" fmla="*/ 35 w 127"/>
              <a:gd name="T33" fmla="*/ 194 h 204"/>
              <a:gd name="T34" fmla="*/ 46 w 127"/>
              <a:gd name="T35" fmla="*/ 200 h 204"/>
              <a:gd name="T36" fmla="*/ 58 w 127"/>
              <a:gd name="T37" fmla="*/ 204 h 204"/>
              <a:gd name="T38" fmla="*/ 71 w 127"/>
              <a:gd name="T39" fmla="*/ 204 h 204"/>
              <a:gd name="T40" fmla="*/ 71 w 127"/>
              <a:gd name="T41" fmla="*/ 204 h 204"/>
              <a:gd name="T42" fmla="*/ 84 w 127"/>
              <a:gd name="T43" fmla="*/ 202 h 204"/>
              <a:gd name="T44" fmla="*/ 95 w 127"/>
              <a:gd name="T45" fmla="*/ 196 h 204"/>
              <a:gd name="T46" fmla="*/ 104 w 127"/>
              <a:gd name="T47" fmla="*/ 191 h 204"/>
              <a:gd name="T48" fmla="*/ 114 w 127"/>
              <a:gd name="T49" fmla="*/ 181 h 204"/>
              <a:gd name="T50" fmla="*/ 119 w 127"/>
              <a:gd name="T51" fmla="*/ 172 h 204"/>
              <a:gd name="T52" fmla="*/ 125 w 127"/>
              <a:gd name="T53" fmla="*/ 161 h 204"/>
              <a:gd name="T54" fmla="*/ 127 w 127"/>
              <a:gd name="T55" fmla="*/ 150 h 204"/>
              <a:gd name="T56" fmla="*/ 127 w 127"/>
              <a:gd name="T57" fmla="*/ 137 h 204"/>
              <a:gd name="T58" fmla="*/ 121 w 127"/>
              <a:gd name="T59" fmla="*/ 58 h 204"/>
              <a:gd name="T60" fmla="*/ 121 w 127"/>
              <a:gd name="T61" fmla="*/ 58 h 204"/>
              <a:gd name="T62" fmla="*/ 119 w 127"/>
              <a:gd name="T63" fmla="*/ 47 h 204"/>
              <a:gd name="T64" fmla="*/ 114 w 127"/>
              <a:gd name="T65" fmla="*/ 34 h 204"/>
              <a:gd name="T66" fmla="*/ 108 w 127"/>
              <a:gd name="T67" fmla="*/ 25 h 204"/>
              <a:gd name="T68" fmla="*/ 101 w 127"/>
              <a:gd name="T69" fmla="*/ 15 h 204"/>
              <a:gd name="T70" fmla="*/ 91 w 127"/>
              <a:gd name="T71" fmla="*/ 10 h 204"/>
              <a:gd name="T72" fmla="*/ 80 w 127"/>
              <a:gd name="T73" fmla="*/ 4 h 204"/>
              <a:gd name="T74" fmla="*/ 69 w 127"/>
              <a:gd name="T75" fmla="*/ 0 h 204"/>
              <a:gd name="T76" fmla="*/ 56 w 127"/>
              <a:gd name="T77" fmla="*/ 0 h 204"/>
              <a:gd name="T78" fmla="*/ 56 w 127"/>
              <a:gd name="T79" fmla="*/ 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7" h="204">
                <a:moveTo>
                  <a:pt x="56" y="0"/>
                </a:moveTo>
                <a:lnTo>
                  <a:pt x="56" y="0"/>
                </a:lnTo>
                <a:lnTo>
                  <a:pt x="43" y="2"/>
                </a:lnTo>
                <a:lnTo>
                  <a:pt x="32" y="8"/>
                </a:lnTo>
                <a:lnTo>
                  <a:pt x="22" y="13"/>
                </a:lnTo>
                <a:lnTo>
                  <a:pt x="13" y="23"/>
                </a:lnTo>
                <a:lnTo>
                  <a:pt x="7" y="32"/>
                </a:lnTo>
                <a:lnTo>
                  <a:pt x="4" y="43"/>
                </a:lnTo>
                <a:lnTo>
                  <a:pt x="0" y="54"/>
                </a:lnTo>
                <a:lnTo>
                  <a:pt x="0" y="68"/>
                </a:lnTo>
                <a:lnTo>
                  <a:pt x="5" y="146"/>
                </a:lnTo>
                <a:lnTo>
                  <a:pt x="5" y="146"/>
                </a:lnTo>
                <a:lnTo>
                  <a:pt x="7" y="157"/>
                </a:lnTo>
                <a:lnTo>
                  <a:pt x="13" y="170"/>
                </a:lnTo>
                <a:lnTo>
                  <a:pt x="18" y="179"/>
                </a:lnTo>
                <a:lnTo>
                  <a:pt x="26" y="189"/>
                </a:lnTo>
                <a:lnTo>
                  <a:pt x="35" y="194"/>
                </a:lnTo>
                <a:lnTo>
                  <a:pt x="46" y="200"/>
                </a:lnTo>
                <a:lnTo>
                  <a:pt x="58" y="204"/>
                </a:lnTo>
                <a:lnTo>
                  <a:pt x="71" y="204"/>
                </a:lnTo>
                <a:lnTo>
                  <a:pt x="71" y="204"/>
                </a:lnTo>
                <a:lnTo>
                  <a:pt x="84" y="202"/>
                </a:lnTo>
                <a:lnTo>
                  <a:pt x="95" y="196"/>
                </a:lnTo>
                <a:lnTo>
                  <a:pt x="104" y="191"/>
                </a:lnTo>
                <a:lnTo>
                  <a:pt x="114" y="181"/>
                </a:lnTo>
                <a:lnTo>
                  <a:pt x="119" y="172"/>
                </a:lnTo>
                <a:lnTo>
                  <a:pt x="125" y="161"/>
                </a:lnTo>
                <a:lnTo>
                  <a:pt x="127" y="150"/>
                </a:lnTo>
                <a:lnTo>
                  <a:pt x="127" y="137"/>
                </a:lnTo>
                <a:lnTo>
                  <a:pt x="121" y="58"/>
                </a:lnTo>
                <a:lnTo>
                  <a:pt x="121" y="58"/>
                </a:lnTo>
                <a:lnTo>
                  <a:pt x="119" y="47"/>
                </a:lnTo>
                <a:lnTo>
                  <a:pt x="114" y="34"/>
                </a:lnTo>
                <a:lnTo>
                  <a:pt x="108" y="25"/>
                </a:lnTo>
                <a:lnTo>
                  <a:pt x="101" y="15"/>
                </a:lnTo>
                <a:lnTo>
                  <a:pt x="91" y="10"/>
                </a:lnTo>
                <a:lnTo>
                  <a:pt x="80" y="4"/>
                </a:lnTo>
                <a:lnTo>
                  <a:pt x="69" y="0"/>
                </a:lnTo>
                <a:lnTo>
                  <a:pt x="56" y="0"/>
                </a:lnTo>
                <a:lnTo>
                  <a:pt x="5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îṩḷiḍe"/>
          <p:cNvSpPr>
            <a:spLocks/>
          </p:cNvSpPr>
          <p:nvPr/>
        </p:nvSpPr>
        <p:spPr bwMode="auto">
          <a:xfrm>
            <a:off x="8974983" y="2369172"/>
            <a:ext cx="647790" cy="1646120"/>
          </a:xfrm>
          <a:custGeom>
            <a:avLst/>
            <a:gdLst>
              <a:gd name="T0" fmla="*/ 862 w 1093"/>
              <a:gd name="T1" fmla="*/ 1765 h 2779"/>
              <a:gd name="T2" fmla="*/ 1007 w 1093"/>
              <a:gd name="T3" fmla="*/ 1661 h 2779"/>
              <a:gd name="T4" fmla="*/ 1075 w 1093"/>
              <a:gd name="T5" fmla="*/ 1549 h 2779"/>
              <a:gd name="T6" fmla="*/ 1089 w 1093"/>
              <a:gd name="T7" fmla="*/ 1388 h 2779"/>
              <a:gd name="T8" fmla="*/ 1061 w 1093"/>
              <a:gd name="T9" fmla="*/ 1295 h 2779"/>
              <a:gd name="T10" fmla="*/ 936 w 1093"/>
              <a:gd name="T11" fmla="*/ 1148 h 2779"/>
              <a:gd name="T12" fmla="*/ 789 w 1093"/>
              <a:gd name="T13" fmla="*/ 1071 h 2779"/>
              <a:gd name="T14" fmla="*/ 651 w 1093"/>
              <a:gd name="T15" fmla="*/ 976 h 2779"/>
              <a:gd name="T16" fmla="*/ 879 w 1093"/>
              <a:gd name="T17" fmla="*/ 897 h 2779"/>
              <a:gd name="T18" fmla="*/ 1020 w 1093"/>
              <a:gd name="T19" fmla="*/ 726 h 2779"/>
              <a:gd name="T20" fmla="*/ 1050 w 1093"/>
              <a:gd name="T21" fmla="*/ 526 h 2779"/>
              <a:gd name="T22" fmla="*/ 1019 w 1093"/>
              <a:gd name="T23" fmla="*/ 373 h 2779"/>
              <a:gd name="T24" fmla="*/ 948 w 1093"/>
              <a:gd name="T25" fmla="*/ 233 h 2779"/>
              <a:gd name="T26" fmla="*/ 841 w 1093"/>
              <a:gd name="T27" fmla="*/ 117 h 2779"/>
              <a:gd name="T28" fmla="*/ 709 w 1093"/>
              <a:gd name="T29" fmla="*/ 37 h 2779"/>
              <a:gd name="T30" fmla="*/ 556 w 1093"/>
              <a:gd name="T31" fmla="*/ 2 h 2779"/>
              <a:gd name="T32" fmla="*/ 423 w 1093"/>
              <a:gd name="T33" fmla="*/ 11 h 2779"/>
              <a:gd name="T34" fmla="*/ 278 w 1093"/>
              <a:gd name="T35" fmla="*/ 65 h 2779"/>
              <a:gd name="T36" fmla="*/ 156 w 1093"/>
              <a:gd name="T37" fmla="*/ 155 h 2779"/>
              <a:gd name="T38" fmla="*/ 65 w 1093"/>
              <a:gd name="T39" fmla="*/ 274 h 2779"/>
              <a:gd name="T40" fmla="*/ 11 w 1093"/>
              <a:gd name="T41" fmla="*/ 416 h 2779"/>
              <a:gd name="T42" fmla="*/ 2 w 1093"/>
              <a:gd name="T43" fmla="*/ 571 h 2779"/>
              <a:gd name="T44" fmla="*/ 95 w 1093"/>
              <a:gd name="T45" fmla="*/ 814 h 2779"/>
              <a:gd name="T46" fmla="*/ 295 w 1093"/>
              <a:gd name="T47" fmla="*/ 948 h 2779"/>
              <a:gd name="T48" fmla="*/ 407 w 1093"/>
              <a:gd name="T49" fmla="*/ 1039 h 2779"/>
              <a:gd name="T50" fmla="*/ 214 w 1093"/>
              <a:gd name="T51" fmla="*/ 1118 h 2779"/>
              <a:gd name="T52" fmla="*/ 101 w 1093"/>
              <a:gd name="T53" fmla="*/ 1232 h 2779"/>
              <a:gd name="T54" fmla="*/ 31 w 1093"/>
              <a:gd name="T55" fmla="*/ 1392 h 2779"/>
              <a:gd name="T56" fmla="*/ 37 w 1093"/>
              <a:gd name="T57" fmla="*/ 1511 h 2779"/>
              <a:gd name="T58" fmla="*/ 134 w 1093"/>
              <a:gd name="T59" fmla="*/ 1683 h 2779"/>
              <a:gd name="T60" fmla="*/ 237 w 1093"/>
              <a:gd name="T61" fmla="*/ 1756 h 2779"/>
              <a:gd name="T62" fmla="*/ 231 w 1093"/>
              <a:gd name="T63" fmla="*/ 2480 h 2779"/>
              <a:gd name="T64" fmla="*/ 93 w 1093"/>
              <a:gd name="T65" fmla="*/ 2540 h 2779"/>
              <a:gd name="T66" fmla="*/ 48 w 1093"/>
              <a:gd name="T67" fmla="*/ 2607 h 2779"/>
              <a:gd name="T68" fmla="*/ 52 w 1093"/>
              <a:gd name="T69" fmla="*/ 2708 h 2779"/>
              <a:gd name="T70" fmla="*/ 73 w 1093"/>
              <a:gd name="T71" fmla="*/ 2739 h 2779"/>
              <a:gd name="T72" fmla="*/ 177 w 1093"/>
              <a:gd name="T73" fmla="*/ 2775 h 2779"/>
              <a:gd name="T74" fmla="*/ 390 w 1093"/>
              <a:gd name="T75" fmla="*/ 2769 h 2779"/>
              <a:gd name="T76" fmla="*/ 490 w 1093"/>
              <a:gd name="T77" fmla="*/ 2728 h 2779"/>
              <a:gd name="T78" fmla="*/ 507 w 1093"/>
              <a:gd name="T79" fmla="*/ 2607 h 2779"/>
              <a:gd name="T80" fmla="*/ 586 w 1093"/>
              <a:gd name="T81" fmla="*/ 2655 h 2779"/>
              <a:gd name="T82" fmla="*/ 662 w 1093"/>
              <a:gd name="T83" fmla="*/ 2736 h 2779"/>
              <a:gd name="T84" fmla="*/ 852 w 1093"/>
              <a:gd name="T85" fmla="*/ 2760 h 2779"/>
              <a:gd name="T86" fmla="*/ 1020 w 1093"/>
              <a:gd name="T87" fmla="*/ 2728 h 2779"/>
              <a:gd name="T88" fmla="*/ 1054 w 1093"/>
              <a:gd name="T89" fmla="*/ 2659 h 2779"/>
              <a:gd name="T90" fmla="*/ 1024 w 1093"/>
              <a:gd name="T91" fmla="*/ 2571 h 2779"/>
              <a:gd name="T92" fmla="*/ 955 w 1093"/>
              <a:gd name="T93" fmla="*/ 2504 h 2779"/>
              <a:gd name="T94" fmla="*/ 834 w 1093"/>
              <a:gd name="T95" fmla="*/ 2465 h 2779"/>
              <a:gd name="T96" fmla="*/ 270 w 1093"/>
              <a:gd name="T97" fmla="*/ 1528 h 2779"/>
              <a:gd name="T98" fmla="*/ 216 w 1093"/>
              <a:gd name="T99" fmla="*/ 1441 h 2779"/>
              <a:gd name="T100" fmla="*/ 239 w 1093"/>
              <a:gd name="T101" fmla="*/ 1383 h 2779"/>
              <a:gd name="T102" fmla="*/ 330 w 1093"/>
              <a:gd name="T103" fmla="*/ 1321 h 2779"/>
              <a:gd name="T104" fmla="*/ 502 w 1093"/>
              <a:gd name="T105" fmla="*/ 2428 h 2779"/>
              <a:gd name="T106" fmla="*/ 507 w 1093"/>
              <a:gd name="T107" fmla="*/ 2088 h 2779"/>
              <a:gd name="T108" fmla="*/ 546 w 1093"/>
              <a:gd name="T109" fmla="*/ 1920 h 2779"/>
              <a:gd name="T110" fmla="*/ 584 w 1093"/>
              <a:gd name="T111" fmla="*/ 2213 h 2779"/>
              <a:gd name="T112" fmla="*/ 565 w 1093"/>
              <a:gd name="T113" fmla="*/ 2581 h 2779"/>
              <a:gd name="T114" fmla="*/ 819 w 1093"/>
              <a:gd name="T115" fmla="*/ 1323 h 2779"/>
              <a:gd name="T116" fmla="*/ 890 w 1093"/>
              <a:gd name="T117" fmla="*/ 1403 h 2779"/>
              <a:gd name="T118" fmla="*/ 884 w 1093"/>
              <a:gd name="T119" fmla="*/ 1497 h 2779"/>
              <a:gd name="T120" fmla="*/ 791 w 1093"/>
              <a:gd name="T121" fmla="*/ 1566 h 27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93" h="2779">
                <a:moveTo>
                  <a:pt x="808" y="2461"/>
                </a:moveTo>
                <a:lnTo>
                  <a:pt x="783" y="1793"/>
                </a:lnTo>
                <a:lnTo>
                  <a:pt x="783" y="1793"/>
                </a:lnTo>
                <a:lnTo>
                  <a:pt x="798" y="1790"/>
                </a:lnTo>
                <a:lnTo>
                  <a:pt x="836" y="1776"/>
                </a:lnTo>
                <a:lnTo>
                  <a:pt x="862" y="1765"/>
                </a:lnTo>
                <a:lnTo>
                  <a:pt x="890" y="1752"/>
                </a:lnTo>
                <a:lnTo>
                  <a:pt x="920" y="1735"/>
                </a:lnTo>
                <a:lnTo>
                  <a:pt x="950" y="1715"/>
                </a:lnTo>
                <a:lnTo>
                  <a:pt x="979" y="1691"/>
                </a:lnTo>
                <a:lnTo>
                  <a:pt x="994" y="1676"/>
                </a:lnTo>
                <a:lnTo>
                  <a:pt x="1007" y="1661"/>
                </a:lnTo>
                <a:lnTo>
                  <a:pt x="1020" y="1646"/>
                </a:lnTo>
                <a:lnTo>
                  <a:pt x="1033" y="1629"/>
                </a:lnTo>
                <a:lnTo>
                  <a:pt x="1045" y="1610"/>
                </a:lnTo>
                <a:lnTo>
                  <a:pt x="1056" y="1590"/>
                </a:lnTo>
                <a:lnTo>
                  <a:pt x="1065" y="1569"/>
                </a:lnTo>
                <a:lnTo>
                  <a:pt x="1075" y="1549"/>
                </a:lnTo>
                <a:lnTo>
                  <a:pt x="1082" y="1525"/>
                </a:lnTo>
                <a:lnTo>
                  <a:pt x="1086" y="1500"/>
                </a:lnTo>
                <a:lnTo>
                  <a:pt x="1089" y="1474"/>
                </a:lnTo>
                <a:lnTo>
                  <a:pt x="1093" y="1446"/>
                </a:lnTo>
                <a:lnTo>
                  <a:pt x="1093" y="1418"/>
                </a:lnTo>
                <a:lnTo>
                  <a:pt x="1089" y="1388"/>
                </a:lnTo>
                <a:lnTo>
                  <a:pt x="1089" y="1388"/>
                </a:lnTo>
                <a:lnTo>
                  <a:pt x="1088" y="1375"/>
                </a:lnTo>
                <a:lnTo>
                  <a:pt x="1086" y="1360"/>
                </a:lnTo>
                <a:lnTo>
                  <a:pt x="1080" y="1342"/>
                </a:lnTo>
                <a:lnTo>
                  <a:pt x="1073" y="1319"/>
                </a:lnTo>
                <a:lnTo>
                  <a:pt x="1061" y="1295"/>
                </a:lnTo>
                <a:lnTo>
                  <a:pt x="1045" y="1267"/>
                </a:lnTo>
                <a:lnTo>
                  <a:pt x="1026" y="1237"/>
                </a:lnTo>
                <a:lnTo>
                  <a:pt x="1002" y="1207"/>
                </a:lnTo>
                <a:lnTo>
                  <a:pt x="972" y="1177"/>
                </a:lnTo>
                <a:lnTo>
                  <a:pt x="955" y="1162"/>
                </a:lnTo>
                <a:lnTo>
                  <a:pt x="936" y="1148"/>
                </a:lnTo>
                <a:lnTo>
                  <a:pt x="916" y="1134"/>
                </a:lnTo>
                <a:lnTo>
                  <a:pt x="895" y="1120"/>
                </a:lnTo>
                <a:lnTo>
                  <a:pt x="871" y="1107"/>
                </a:lnTo>
                <a:lnTo>
                  <a:pt x="845" y="1093"/>
                </a:lnTo>
                <a:lnTo>
                  <a:pt x="819" y="1082"/>
                </a:lnTo>
                <a:lnTo>
                  <a:pt x="789" y="1071"/>
                </a:lnTo>
                <a:lnTo>
                  <a:pt x="757" y="1060"/>
                </a:lnTo>
                <a:lnTo>
                  <a:pt x="724" y="1051"/>
                </a:lnTo>
                <a:lnTo>
                  <a:pt x="688" y="1043"/>
                </a:lnTo>
                <a:lnTo>
                  <a:pt x="651" y="1036"/>
                </a:lnTo>
                <a:lnTo>
                  <a:pt x="651" y="976"/>
                </a:lnTo>
                <a:lnTo>
                  <a:pt x="651" y="976"/>
                </a:lnTo>
                <a:lnTo>
                  <a:pt x="694" y="970"/>
                </a:lnTo>
                <a:lnTo>
                  <a:pt x="735" y="961"/>
                </a:lnTo>
                <a:lnTo>
                  <a:pt x="774" y="948"/>
                </a:lnTo>
                <a:lnTo>
                  <a:pt x="811" y="935"/>
                </a:lnTo>
                <a:lnTo>
                  <a:pt x="845" y="918"/>
                </a:lnTo>
                <a:lnTo>
                  <a:pt x="879" y="897"/>
                </a:lnTo>
                <a:lnTo>
                  <a:pt x="908" y="877"/>
                </a:lnTo>
                <a:lnTo>
                  <a:pt x="936" y="853"/>
                </a:lnTo>
                <a:lnTo>
                  <a:pt x="963" y="825"/>
                </a:lnTo>
                <a:lnTo>
                  <a:pt x="985" y="795"/>
                </a:lnTo>
                <a:lnTo>
                  <a:pt x="1005" y="761"/>
                </a:lnTo>
                <a:lnTo>
                  <a:pt x="1020" y="726"/>
                </a:lnTo>
                <a:lnTo>
                  <a:pt x="1033" y="687"/>
                </a:lnTo>
                <a:lnTo>
                  <a:pt x="1043" y="646"/>
                </a:lnTo>
                <a:lnTo>
                  <a:pt x="1048" y="601"/>
                </a:lnTo>
                <a:lnTo>
                  <a:pt x="1050" y="552"/>
                </a:lnTo>
                <a:lnTo>
                  <a:pt x="1050" y="552"/>
                </a:lnTo>
                <a:lnTo>
                  <a:pt x="1050" y="526"/>
                </a:lnTo>
                <a:lnTo>
                  <a:pt x="1048" y="500"/>
                </a:lnTo>
                <a:lnTo>
                  <a:pt x="1045" y="474"/>
                </a:lnTo>
                <a:lnTo>
                  <a:pt x="1041" y="448"/>
                </a:lnTo>
                <a:lnTo>
                  <a:pt x="1035" y="423"/>
                </a:lnTo>
                <a:lnTo>
                  <a:pt x="1028" y="397"/>
                </a:lnTo>
                <a:lnTo>
                  <a:pt x="1019" y="373"/>
                </a:lnTo>
                <a:lnTo>
                  <a:pt x="1009" y="349"/>
                </a:lnTo>
                <a:lnTo>
                  <a:pt x="1000" y="325"/>
                </a:lnTo>
                <a:lnTo>
                  <a:pt x="989" y="300"/>
                </a:lnTo>
                <a:lnTo>
                  <a:pt x="976" y="278"/>
                </a:lnTo>
                <a:lnTo>
                  <a:pt x="963" y="256"/>
                </a:lnTo>
                <a:lnTo>
                  <a:pt x="948" y="233"/>
                </a:lnTo>
                <a:lnTo>
                  <a:pt x="933" y="213"/>
                </a:lnTo>
                <a:lnTo>
                  <a:pt x="916" y="192"/>
                </a:lnTo>
                <a:lnTo>
                  <a:pt x="899" y="172"/>
                </a:lnTo>
                <a:lnTo>
                  <a:pt x="880" y="153"/>
                </a:lnTo>
                <a:lnTo>
                  <a:pt x="862" y="134"/>
                </a:lnTo>
                <a:lnTo>
                  <a:pt x="841" y="117"/>
                </a:lnTo>
                <a:lnTo>
                  <a:pt x="821" y="101"/>
                </a:lnTo>
                <a:lnTo>
                  <a:pt x="800" y="86"/>
                </a:lnTo>
                <a:lnTo>
                  <a:pt x="778" y="73"/>
                </a:lnTo>
                <a:lnTo>
                  <a:pt x="755" y="60"/>
                </a:lnTo>
                <a:lnTo>
                  <a:pt x="733" y="48"/>
                </a:lnTo>
                <a:lnTo>
                  <a:pt x="709" y="37"/>
                </a:lnTo>
                <a:lnTo>
                  <a:pt x="685" y="28"/>
                </a:lnTo>
                <a:lnTo>
                  <a:pt x="660" y="20"/>
                </a:lnTo>
                <a:lnTo>
                  <a:pt x="634" y="13"/>
                </a:lnTo>
                <a:lnTo>
                  <a:pt x="608" y="7"/>
                </a:lnTo>
                <a:lnTo>
                  <a:pt x="582" y="4"/>
                </a:lnTo>
                <a:lnTo>
                  <a:pt x="556" y="2"/>
                </a:lnTo>
                <a:lnTo>
                  <a:pt x="530" y="0"/>
                </a:lnTo>
                <a:lnTo>
                  <a:pt x="530" y="0"/>
                </a:lnTo>
                <a:lnTo>
                  <a:pt x="502" y="2"/>
                </a:lnTo>
                <a:lnTo>
                  <a:pt x="476" y="4"/>
                </a:lnTo>
                <a:lnTo>
                  <a:pt x="449" y="7"/>
                </a:lnTo>
                <a:lnTo>
                  <a:pt x="423" y="11"/>
                </a:lnTo>
                <a:lnTo>
                  <a:pt x="397" y="17"/>
                </a:lnTo>
                <a:lnTo>
                  <a:pt x="373" y="24"/>
                </a:lnTo>
                <a:lnTo>
                  <a:pt x="349" y="33"/>
                </a:lnTo>
                <a:lnTo>
                  <a:pt x="324" y="43"/>
                </a:lnTo>
                <a:lnTo>
                  <a:pt x="300" y="52"/>
                </a:lnTo>
                <a:lnTo>
                  <a:pt x="278" y="65"/>
                </a:lnTo>
                <a:lnTo>
                  <a:pt x="255" y="76"/>
                </a:lnTo>
                <a:lnTo>
                  <a:pt x="235" y="91"/>
                </a:lnTo>
                <a:lnTo>
                  <a:pt x="214" y="106"/>
                </a:lnTo>
                <a:lnTo>
                  <a:pt x="194" y="121"/>
                </a:lnTo>
                <a:lnTo>
                  <a:pt x="175" y="138"/>
                </a:lnTo>
                <a:lnTo>
                  <a:pt x="156" y="155"/>
                </a:lnTo>
                <a:lnTo>
                  <a:pt x="138" y="173"/>
                </a:lnTo>
                <a:lnTo>
                  <a:pt x="121" y="192"/>
                </a:lnTo>
                <a:lnTo>
                  <a:pt x="106" y="213"/>
                </a:lnTo>
                <a:lnTo>
                  <a:pt x="91" y="233"/>
                </a:lnTo>
                <a:lnTo>
                  <a:pt x="76" y="254"/>
                </a:lnTo>
                <a:lnTo>
                  <a:pt x="65" y="274"/>
                </a:lnTo>
                <a:lnTo>
                  <a:pt x="52" y="297"/>
                </a:lnTo>
                <a:lnTo>
                  <a:pt x="43" y="321"/>
                </a:lnTo>
                <a:lnTo>
                  <a:pt x="31" y="343"/>
                </a:lnTo>
                <a:lnTo>
                  <a:pt x="24" y="367"/>
                </a:lnTo>
                <a:lnTo>
                  <a:pt x="17" y="392"/>
                </a:lnTo>
                <a:lnTo>
                  <a:pt x="11" y="416"/>
                </a:lnTo>
                <a:lnTo>
                  <a:pt x="5" y="442"/>
                </a:lnTo>
                <a:lnTo>
                  <a:pt x="2" y="468"/>
                </a:lnTo>
                <a:lnTo>
                  <a:pt x="0" y="493"/>
                </a:lnTo>
                <a:lnTo>
                  <a:pt x="0" y="519"/>
                </a:lnTo>
                <a:lnTo>
                  <a:pt x="0" y="519"/>
                </a:lnTo>
                <a:lnTo>
                  <a:pt x="2" y="571"/>
                </a:lnTo>
                <a:lnTo>
                  <a:pt x="7" y="619"/>
                </a:lnTo>
                <a:lnTo>
                  <a:pt x="18" y="664"/>
                </a:lnTo>
                <a:lnTo>
                  <a:pt x="31" y="705"/>
                </a:lnTo>
                <a:lnTo>
                  <a:pt x="50" y="744"/>
                </a:lnTo>
                <a:lnTo>
                  <a:pt x="71" y="780"/>
                </a:lnTo>
                <a:lnTo>
                  <a:pt x="95" y="814"/>
                </a:lnTo>
                <a:lnTo>
                  <a:pt x="121" y="843"/>
                </a:lnTo>
                <a:lnTo>
                  <a:pt x="151" y="870"/>
                </a:lnTo>
                <a:lnTo>
                  <a:pt x="183" y="894"/>
                </a:lnTo>
                <a:lnTo>
                  <a:pt x="218" y="914"/>
                </a:lnTo>
                <a:lnTo>
                  <a:pt x="255" y="933"/>
                </a:lnTo>
                <a:lnTo>
                  <a:pt x="295" y="948"/>
                </a:lnTo>
                <a:lnTo>
                  <a:pt x="334" y="961"/>
                </a:lnTo>
                <a:lnTo>
                  <a:pt x="377" y="970"/>
                </a:lnTo>
                <a:lnTo>
                  <a:pt x="421" y="978"/>
                </a:lnTo>
                <a:lnTo>
                  <a:pt x="421" y="1039"/>
                </a:lnTo>
                <a:lnTo>
                  <a:pt x="421" y="1039"/>
                </a:lnTo>
                <a:lnTo>
                  <a:pt x="407" y="1039"/>
                </a:lnTo>
                <a:lnTo>
                  <a:pt x="369" y="1049"/>
                </a:lnTo>
                <a:lnTo>
                  <a:pt x="343" y="1054"/>
                </a:lnTo>
                <a:lnTo>
                  <a:pt x="313" y="1065"/>
                </a:lnTo>
                <a:lnTo>
                  <a:pt x="281" y="1079"/>
                </a:lnTo>
                <a:lnTo>
                  <a:pt x="248" y="1095"/>
                </a:lnTo>
                <a:lnTo>
                  <a:pt x="214" y="1118"/>
                </a:lnTo>
                <a:lnTo>
                  <a:pt x="181" y="1144"/>
                </a:lnTo>
                <a:lnTo>
                  <a:pt x="164" y="1159"/>
                </a:lnTo>
                <a:lnTo>
                  <a:pt x="147" y="1174"/>
                </a:lnTo>
                <a:lnTo>
                  <a:pt x="130" y="1192"/>
                </a:lnTo>
                <a:lnTo>
                  <a:pt x="115" y="1211"/>
                </a:lnTo>
                <a:lnTo>
                  <a:pt x="101" y="1232"/>
                </a:lnTo>
                <a:lnTo>
                  <a:pt x="86" y="1254"/>
                </a:lnTo>
                <a:lnTo>
                  <a:pt x="73" y="1278"/>
                </a:lnTo>
                <a:lnTo>
                  <a:pt x="61" y="1304"/>
                </a:lnTo>
                <a:lnTo>
                  <a:pt x="50" y="1330"/>
                </a:lnTo>
                <a:lnTo>
                  <a:pt x="39" y="1360"/>
                </a:lnTo>
                <a:lnTo>
                  <a:pt x="31" y="1392"/>
                </a:lnTo>
                <a:lnTo>
                  <a:pt x="24" y="1424"/>
                </a:lnTo>
                <a:lnTo>
                  <a:pt x="24" y="1424"/>
                </a:lnTo>
                <a:lnTo>
                  <a:pt x="24" y="1437"/>
                </a:lnTo>
                <a:lnTo>
                  <a:pt x="28" y="1467"/>
                </a:lnTo>
                <a:lnTo>
                  <a:pt x="31" y="1487"/>
                </a:lnTo>
                <a:lnTo>
                  <a:pt x="37" y="1511"/>
                </a:lnTo>
                <a:lnTo>
                  <a:pt x="45" y="1538"/>
                </a:lnTo>
                <a:lnTo>
                  <a:pt x="56" y="1566"/>
                </a:lnTo>
                <a:lnTo>
                  <a:pt x="71" y="1595"/>
                </a:lnTo>
                <a:lnTo>
                  <a:pt x="87" y="1625"/>
                </a:lnTo>
                <a:lnTo>
                  <a:pt x="108" y="1655"/>
                </a:lnTo>
                <a:lnTo>
                  <a:pt x="134" y="1683"/>
                </a:lnTo>
                <a:lnTo>
                  <a:pt x="147" y="1696"/>
                </a:lnTo>
                <a:lnTo>
                  <a:pt x="162" y="1709"/>
                </a:lnTo>
                <a:lnTo>
                  <a:pt x="179" y="1722"/>
                </a:lnTo>
                <a:lnTo>
                  <a:pt x="198" y="1735"/>
                </a:lnTo>
                <a:lnTo>
                  <a:pt x="216" y="1747"/>
                </a:lnTo>
                <a:lnTo>
                  <a:pt x="237" y="1756"/>
                </a:lnTo>
                <a:lnTo>
                  <a:pt x="259" y="1767"/>
                </a:lnTo>
                <a:lnTo>
                  <a:pt x="283" y="1775"/>
                </a:lnTo>
                <a:lnTo>
                  <a:pt x="276" y="2474"/>
                </a:lnTo>
                <a:lnTo>
                  <a:pt x="276" y="2474"/>
                </a:lnTo>
                <a:lnTo>
                  <a:pt x="263" y="2476"/>
                </a:lnTo>
                <a:lnTo>
                  <a:pt x="231" y="2480"/>
                </a:lnTo>
                <a:lnTo>
                  <a:pt x="211" y="2486"/>
                </a:lnTo>
                <a:lnTo>
                  <a:pt x="186" y="2491"/>
                </a:lnTo>
                <a:lnTo>
                  <a:pt x="162" y="2501"/>
                </a:lnTo>
                <a:lnTo>
                  <a:pt x="138" y="2512"/>
                </a:lnTo>
                <a:lnTo>
                  <a:pt x="115" y="2525"/>
                </a:lnTo>
                <a:lnTo>
                  <a:pt x="93" y="2540"/>
                </a:lnTo>
                <a:lnTo>
                  <a:pt x="84" y="2549"/>
                </a:lnTo>
                <a:lnTo>
                  <a:pt x="74" y="2558"/>
                </a:lnTo>
                <a:lnTo>
                  <a:pt x="67" y="2570"/>
                </a:lnTo>
                <a:lnTo>
                  <a:pt x="59" y="2581"/>
                </a:lnTo>
                <a:lnTo>
                  <a:pt x="52" y="2594"/>
                </a:lnTo>
                <a:lnTo>
                  <a:pt x="48" y="2607"/>
                </a:lnTo>
                <a:lnTo>
                  <a:pt x="45" y="2620"/>
                </a:lnTo>
                <a:lnTo>
                  <a:pt x="43" y="2637"/>
                </a:lnTo>
                <a:lnTo>
                  <a:pt x="43" y="2652"/>
                </a:lnTo>
                <a:lnTo>
                  <a:pt x="45" y="2668"/>
                </a:lnTo>
                <a:lnTo>
                  <a:pt x="48" y="2687"/>
                </a:lnTo>
                <a:lnTo>
                  <a:pt x="52" y="2708"/>
                </a:lnTo>
                <a:lnTo>
                  <a:pt x="52" y="2708"/>
                </a:lnTo>
                <a:lnTo>
                  <a:pt x="54" y="2710"/>
                </a:lnTo>
                <a:lnTo>
                  <a:pt x="56" y="2719"/>
                </a:lnTo>
                <a:lnTo>
                  <a:pt x="59" y="2724"/>
                </a:lnTo>
                <a:lnTo>
                  <a:pt x="65" y="2732"/>
                </a:lnTo>
                <a:lnTo>
                  <a:pt x="73" y="2739"/>
                </a:lnTo>
                <a:lnTo>
                  <a:pt x="82" y="2745"/>
                </a:lnTo>
                <a:lnTo>
                  <a:pt x="95" y="2752"/>
                </a:lnTo>
                <a:lnTo>
                  <a:pt x="110" y="2760"/>
                </a:lnTo>
                <a:lnTo>
                  <a:pt x="128" y="2766"/>
                </a:lnTo>
                <a:lnTo>
                  <a:pt x="151" y="2771"/>
                </a:lnTo>
                <a:lnTo>
                  <a:pt x="177" y="2775"/>
                </a:lnTo>
                <a:lnTo>
                  <a:pt x="207" y="2777"/>
                </a:lnTo>
                <a:lnTo>
                  <a:pt x="242" y="2779"/>
                </a:lnTo>
                <a:lnTo>
                  <a:pt x="283" y="2779"/>
                </a:lnTo>
                <a:lnTo>
                  <a:pt x="283" y="2779"/>
                </a:lnTo>
                <a:lnTo>
                  <a:pt x="358" y="2773"/>
                </a:lnTo>
                <a:lnTo>
                  <a:pt x="390" y="2769"/>
                </a:lnTo>
                <a:lnTo>
                  <a:pt x="416" y="2766"/>
                </a:lnTo>
                <a:lnTo>
                  <a:pt x="436" y="2760"/>
                </a:lnTo>
                <a:lnTo>
                  <a:pt x="455" y="2754"/>
                </a:lnTo>
                <a:lnTo>
                  <a:pt x="470" y="2747"/>
                </a:lnTo>
                <a:lnTo>
                  <a:pt x="481" y="2738"/>
                </a:lnTo>
                <a:lnTo>
                  <a:pt x="490" y="2728"/>
                </a:lnTo>
                <a:lnTo>
                  <a:pt x="496" y="2715"/>
                </a:lnTo>
                <a:lnTo>
                  <a:pt x="502" y="2702"/>
                </a:lnTo>
                <a:lnTo>
                  <a:pt x="504" y="2687"/>
                </a:lnTo>
                <a:lnTo>
                  <a:pt x="505" y="2670"/>
                </a:lnTo>
                <a:lnTo>
                  <a:pt x="507" y="2652"/>
                </a:lnTo>
                <a:lnTo>
                  <a:pt x="507" y="2607"/>
                </a:lnTo>
                <a:lnTo>
                  <a:pt x="584" y="2607"/>
                </a:lnTo>
                <a:lnTo>
                  <a:pt x="584" y="2607"/>
                </a:lnTo>
                <a:lnTo>
                  <a:pt x="582" y="2613"/>
                </a:lnTo>
                <a:lnTo>
                  <a:pt x="582" y="2631"/>
                </a:lnTo>
                <a:lnTo>
                  <a:pt x="582" y="2642"/>
                </a:lnTo>
                <a:lnTo>
                  <a:pt x="586" y="2655"/>
                </a:lnTo>
                <a:lnTo>
                  <a:pt x="589" y="2668"/>
                </a:lnTo>
                <a:lnTo>
                  <a:pt x="597" y="2683"/>
                </a:lnTo>
                <a:lnTo>
                  <a:pt x="608" y="2698"/>
                </a:lnTo>
                <a:lnTo>
                  <a:pt x="621" y="2711"/>
                </a:lnTo>
                <a:lnTo>
                  <a:pt x="640" y="2724"/>
                </a:lnTo>
                <a:lnTo>
                  <a:pt x="662" y="2736"/>
                </a:lnTo>
                <a:lnTo>
                  <a:pt x="690" y="2745"/>
                </a:lnTo>
                <a:lnTo>
                  <a:pt x="722" y="2754"/>
                </a:lnTo>
                <a:lnTo>
                  <a:pt x="761" y="2758"/>
                </a:lnTo>
                <a:lnTo>
                  <a:pt x="808" y="2760"/>
                </a:lnTo>
                <a:lnTo>
                  <a:pt x="808" y="2760"/>
                </a:lnTo>
                <a:lnTo>
                  <a:pt x="852" y="2760"/>
                </a:lnTo>
                <a:lnTo>
                  <a:pt x="894" y="2758"/>
                </a:lnTo>
                <a:lnTo>
                  <a:pt x="927" y="2754"/>
                </a:lnTo>
                <a:lnTo>
                  <a:pt x="957" y="2749"/>
                </a:lnTo>
                <a:lnTo>
                  <a:pt x="983" y="2743"/>
                </a:lnTo>
                <a:lnTo>
                  <a:pt x="1004" y="2736"/>
                </a:lnTo>
                <a:lnTo>
                  <a:pt x="1020" y="2728"/>
                </a:lnTo>
                <a:lnTo>
                  <a:pt x="1033" y="2719"/>
                </a:lnTo>
                <a:lnTo>
                  <a:pt x="1043" y="2708"/>
                </a:lnTo>
                <a:lnTo>
                  <a:pt x="1048" y="2698"/>
                </a:lnTo>
                <a:lnTo>
                  <a:pt x="1052" y="2685"/>
                </a:lnTo>
                <a:lnTo>
                  <a:pt x="1054" y="2672"/>
                </a:lnTo>
                <a:lnTo>
                  <a:pt x="1054" y="2659"/>
                </a:lnTo>
                <a:lnTo>
                  <a:pt x="1052" y="2646"/>
                </a:lnTo>
                <a:lnTo>
                  <a:pt x="1043" y="2616"/>
                </a:lnTo>
                <a:lnTo>
                  <a:pt x="1043" y="2616"/>
                </a:lnTo>
                <a:lnTo>
                  <a:pt x="1037" y="2601"/>
                </a:lnTo>
                <a:lnTo>
                  <a:pt x="1032" y="2586"/>
                </a:lnTo>
                <a:lnTo>
                  <a:pt x="1024" y="2571"/>
                </a:lnTo>
                <a:lnTo>
                  <a:pt x="1015" y="2558"/>
                </a:lnTo>
                <a:lnTo>
                  <a:pt x="1005" y="2547"/>
                </a:lnTo>
                <a:lnTo>
                  <a:pt x="996" y="2534"/>
                </a:lnTo>
                <a:lnTo>
                  <a:pt x="983" y="2523"/>
                </a:lnTo>
                <a:lnTo>
                  <a:pt x="970" y="2514"/>
                </a:lnTo>
                <a:lnTo>
                  <a:pt x="955" y="2504"/>
                </a:lnTo>
                <a:lnTo>
                  <a:pt x="938" y="2495"/>
                </a:lnTo>
                <a:lnTo>
                  <a:pt x="922" y="2487"/>
                </a:lnTo>
                <a:lnTo>
                  <a:pt x="903" y="2480"/>
                </a:lnTo>
                <a:lnTo>
                  <a:pt x="880" y="2474"/>
                </a:lnTo>
                <a:lnTo>
                  <a:pt x="858" y="2469"/>
                </a:lnTo>
                <a:lnTo>
                  <a:pt x="834" y="2465"/>
                </a:lnTo>
                <a:lnTo>
                  <a:pt x="808" y="2461"/>
                </a:lnTo>
                <a:lnTo>
                  <a:pt x="808" y="2461"/>
                </a:lnTo>
                <a:close/>
                <a:moveTo>
                  <a:pt x="298" y="1549"/>
                </a:moveTo>
                <a:lnTo>
                  <a:pt x="298" y="1549"/>
                </a:lnTo>
                <a:lnTo>
                  <a:pt x="289" y="1543"/>
                </a:lnTo>
                <a:lnTo>
                  <a:pt x="270" y="1528"/>
                </a:lnTo>
                <a:lnTo>
                  <a:pt x="257" y="1517"/>
                </a:lnTo>
                <a:lnTo>
                  <a:pt x="246" y="1506"/>
                </a:lnTo>
                <a:lnTo>
                  <a:pt x="235" y="1491"/>
                </a:lnTo>
                <a:lnTo>
                  <a:pt x="226" y="1476"/>
                </a:lnTo>
                <a:lnTo>
                  <a:pt x="218" y="1459"/>
                </a:lnTo>
                <a:lnTo>
                  <a:pt x="216" y="1441"/>
                </a:lnTo>
                <a:lnTo>
                  <a:pt x="216" y="1431"/>
                </a:lnTo>
                <a:lnTo>
                  <a:pt x="218" y="1422"/>
                </a:lnTo>
                <a:lnTo>
                  <a:pt x="222" y="1413"/>
                </a:lnTo>
                <a:lnTo>
                  <a:pt x="226" y="1403"/>
                </a:lnTo>
                <a:lnTo>
                  <a:pt x="231" y="1392"/>
                </a:lnTo>
                <a:lnTo>
                  <a:pt x="239" y="1383"/>
                </a:lnTo>
                <a:lnTo>
                  <a:pt x="250" y="1373"/>
                </a:lnTo>
                <a:lnTo>
                  <a:pt x="261" y="1362"/>
                </a:lnTo>
                <a:lnTo>
                  <a:pt x="274" y="1353"/>
                </a:lnTo>
                <a:lnTo>
                  <a:pt x="291" y="1342"/>
                </a:lnTo>
                <a:lnTo>
                  <a:pt x="309" y="1332"/>
                </a:lnTo>
                <a:lnTo>
                  <a:pt x="330" y="1321"/>
                </a:lnTo>
                <a:lnTo>
                  <a:pt x="298" y="1549"/>
                </a:lnTo>
                <a:close/>
                <a:moveTo>
                  <a:pt x="565" y="2581"/>
                </a:moveTo>
                <a:lnTo>
                  <a:pt x="522" y="2581"/>
                </a:lnTo>
                <a:lnTo>
                  <a:pt x="522" y="2581"/>
                </a:lnTo>
                <a:lnTo>
                  <a:pt x="511" y="2502"/>
                </a:lnTo>
                <a:lnTo>
                  <a:pt x="502" y="2428"/>
                </a:lnTo>
                <a:lnTo>
                  <a:pt x="498" y="2359"/>
                </a:lnTo>
                <a:lnTo>
                  <a:pt x="496" y="2295"/>
                </a:lnTo>
                <a:lnTo>
                  <a:pt x="496" y="2236"/>
                </a:lnTo>
                <a:lnTo>
                  <a:pt x="498" y="2181"/>
                </a:lnTo>
                <a:lnTo>
                  <a:pt x="502" y="2133"/>
                </a:lnTo>
                <a:lnTo>
                  <a:pt x="507" y="2088"/>
                </a:lnTo>
                <a:lnTo>
                  <a:pt x="513" y="2049"/>
                </a:lnTo>
                <a:lnTo>
                  <a:pt x="518" y="2015"/>
                </a:lnTo>
                <a:lnTo>
                  <a:pt x="532" y="1963"/>
                </a:lnTo>
                <a:lnTo>
                  <a:pt x="541" y="1931"/>
                </a:lnTo>
                <a:lnTo>
                  <a:pt x="546" y="1920"/>
                </a:lnTo>
                <a:lnTo>
                  <a:pt x="546" y="1920"/>
                </a:lnTo>
                <a:lnTo>
                  <a:pt x="558" y="1959"/>
                </a:lnTo>
                <a:lnTo>
                  <a:pt x="567" y="2004"/>
                </a:lnTo>
                <a:lnTo>
                  <a:pt x="574" y="2053"/>
                </a:lnTo>
                <a:lnTo>
                  <a:pt x="578" y="2103"/>
                </a:lnTo>
                <a:lnTo>
                  <a:pt x="582" y="2157"/>
                </a:lnTo>
                <a:lnTo>
                  <a:pt x="584" y="2213"/>
                </a:lnTo>
                <a:lnTo>
                  <a:pt x="584" y="2267"/>
                </a:lnTo>
                <a:lnTo>
                  <a:pt x="582" y="2321"/>
                </a:lnTo>
                <a:lnTo>
                  <a:pt x="578" y="2422"/>
                </a:lnTo>
                <a:lnTo>
                  <a:pt x="573" y="2504"/>
                </a:lnTo>
                <a:lnTo>
                  <a:pt x="565" y="2581"/>
                </a:lnTo>
                <a:lnTo>
                  <a:pt x="565" y="2581"/>
                </a:lnTo>
                <a:close/>
                <a:moveTo>
                  <a:pt x="726" y="1295"/>
                </a:moveTo>
                <a:lnTo>
                  <a:pt x="726" y="1295"/>
                </a:lnTo>
                <a:lnTo>
                  <a:pt x="748" y="1299"/>
                </a:lnTo>
                <a:lnTo>
                  <a:pt x="774" y="1304"/>
                </a:lnTo>
                <a:lnTo>
                  <a:pt x="804" y="1316"/>
                </a:lnTo>
                <a:lnTo>
                  <a:pt x="819" y="1323"/>
                </a:lnTo>
                <a:lnTo>
                  <a:pt x="834" y="1332"/>
                </a:lnTo>
                <a:lnTo>
                  <a:pt x="847" y="1342"/>
                </a:lnTo>
                <a:lnTo>
                  <a:pt x="862" y="1355"/>
                </a:lnTo>
                <a:lnTo>
                  <a:pt x="873" y="1370"/>
                </a:lnTo>
                <a:lnTo>
                  <a:pt x="882" y="1385"/>
                </a:lnTo>
                <a:lnTo>
                  <a:pt x="890" y="1403"/>
                </a:lnTo>
                <a:lnTo>
                  <a:pt x="895" y="1424"/>
                </a:lnTo>
                <a:lnTo>
                  <a:pt x="895" y="1424"/>
                </a:lnTo>
                <a:lnTo>
                  <a:pt x="897" y="1444"/>
                </a:lnTo>
                <a:lnTo>
                  <a:pt x="895" y="1463"/>
                </a:lnTo>
                <a:lnTo>
                  <a:pt x="892" y="1480"/>
                </a:lnTo>
                <a:lnTo>
                  <a:pt x="884" y="1497"/>
                </a:lnTo>
                <a:lnTo>
                  <a:pt x="875" y="1510"/>
                </a:lnTo>
                <a:lnTo>
                  <a:pt x="864" y="1521"/>
                </a:lnTo>
                <a:lnTo>
                  <a:pt x="852" y="1532"/>
                </a:lnTo>
                <a:lnTo>
                  <a:pt x="839" y="1541"/>
                </a:lnTo>
                <a:lnTo>
                  <a:pt x="815" y="1556"/>
                </a:lnTo>
                <a:lnTo>
                  <a:pt x="791" y="1566"/>
                </a:lnTo>
                <a:lnTo>
                  <a:pt x="769" y="1571"/>
                </a:lnTo>
                <a:lnTo>
                  <a:pt x="726" y="12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5" name="isľîḑè"/>
          <p:cNvSpPr>
            <a:spLocks/>
          </p:cNvSpPr>
          <p:nvPr/>
        </p:nvSpPr>
        <p:spPr bwMode="auto">
          <a:xfrm>
            <a:off x="8947745" y="2346671"/>
            <a:ext cx="701081" cy="1689938"/>
          </a:xfrm>
          <a:custGeom>
            <a:avLst/>
            <a:gdLst>
              <a:gd name="T0" fmla="*/ 194 w 1185"/>
              <a:gd name="T1" fmla="*/ 1162 h 2853"/>
              <a:gd name="T2" fmla="*/ 34 w 1185"/>
              <a:gd name="T3" fmla="*/ 1476 h 2853"/>
              <a:gd name="T4" fmla="*/ 153 w 1185"/>
              <a:gd name="T5" fmla="*/ 1756 h 2853"/>
              <a:gd name="T6" fmla="*/ 286 w 1185"/>
              <a:gd name="T7" fmla="*/ 2484 h 2853"/>
              <a:gd name="T8" fmla="*/ 105 w 1185"/>
              <a:gd name="T9" fmla="*/ 2560 h 2853"/>
              <a:gd name="T10" fmla="*/ 58 w 1185"/>
              <a:gd name="T11" fmla="*/ 2758 h 2853"/>
              <a:gd name="T12" fmla="*/ 157 w 1185"/>
              <a:gd name="T13" fmla="*/ 2847 h 2853"/>
              <a:gd name="T14" fmla="*/ 504 w 1185"/>
              <a:gd name="T15" fmla="*/ 2836 h 2853"/>
              <a:gd name="T16" fmla="*/ 599 w 1185"/>
              <a:gd name="T17" fmla="*/ 2715 h 2853"/>
              <a:gd name="T18" fmla="*/ 704 w 1185"/>
              <a:gd name="T19" fmla="*/ 2823 h 2853"/>
              <a:gd name="T20" fmla="*/ 1064 w 1185"/>
              <a:gd name="T21" fmla="*/ 2827 h 2853"/>
              <a:gd name="T22" fmla="*/ 1140 w 1185"/>
              <a:gd name="T23" fmla="*/ 2663 h 2853"/>
              <a:gd name="T24" fmla="*/ 1021 w 1185"/>
              <a:gd name="T25" fmla="*/ 2504 h 2853"/>
              <a:gd name="T26" fmla="*/ 898 w 1185"/>
              <a:gd name="T27" fmla="*/ 1858 h 2853"/>
              <a:gd name="T28" fmla="*/ 1142 w 1185"/>
              <a:gd name="T29" fmla="*/ 1649 h 2853"/>
              <a:gd name="T30" fmla="*/ 1181 w 1185"/>
              <a:gd name="T31" fmla="*/ 1431 h 2853"/>
              <a:gd name="T32" fmla="*/ 1015 w 1185"/>
              <a:gd name="T33" fmla="*/ 1149 h 2853"/>
              <a:gd name="T34" fmla="*/ 885 w 1185"/>
              <a:gd name="T35" fmla="*/ 1000 h 2853"/>
              <a:gd name="T36" fmla="*/ 1127 w 1185"/>
              <a:gd name="T37" fmla="*/ 686 h 2853"/>
              <a:gd name="T38" fmla="*/ 1094 w 1185"/>
              <a:gd name="T39" fmla="*/ 384 h 2853"/>
              <a:gd name="T40" fmla="*/ 939 w 1185"/>
              <a:gd name="T41" fmla="*/ 147 h 2853"/>
              <a:gd name="T42" fmla="*/ 662 w 1185"/>
              <a:gd name="T43" fmla="*/ 7 h 2853"/>
              <a:gd name="T44" fmla="*/ 381 w 1185"/>
              <a:gd name="T45" fmla="*/ 37 h 2853"/>
              <a:gd name="T46" fmla="*/ 134 w 1185"/>
              <a:gd name="T47" fmla="*/ 216 h 2853"/>
              <a:gd name="T48" fmla="*/ 8 w 1185"/>
              <a:gd name="T49" fmla="*/ 498 h 2853"/>
              <a:gd name="T50" fmla="*/ 78 w 1185"/>
              <a:gd name="T51" fmla="*/ 845 h 2853"/>
              <a:gd name="T52" fmla="*/ 670 w 1185"/>
              <a:gd name="T53" fmla="*/ 1108 h 2853"/>
              <a:gd name="T54" fmla="*/ 864 w 1185"/>
              <a:gd name="T55" fmla="*/ 1159 h 2853"/>
              <a:gd name="T56" fmla="*/ 1080 w 1185"/>
              <a:gd name="T57" fmla="*/ 1368 h 2853"/>
              <a:gd name="T58" fmla="*/ 1064 w 1185"/>
              <a:gd name="T59" fmla="*/ 1634 h 2853"/>
              <a:gd name="T60" fmla="*/ 823 w 1185"/>
              <a:gd name="T61" fmla="*/ 1793 h 2853"/>
              <a:gd name="T62" fmla="*/ 793 w 1185"/>
              <a:gd name="T63" fmla="*/ 1901 h 2853"/>
              <a:gd name="T64" fmla="*/ 845 w 1185"/>
              <a:gd name="T65" fmla="*/ 2551 h 2853"/>
              <a:gd name="T66" fmla="*/ 1049 w 1185"/>
              <a:gd name="T67" fmla="*/ 2638 h 2853"/>
              <a:gd name="T68" fmla="*/ 1038 w 1185"/>
              <a:gd name="T69" fmla="*/ 2750 h 2853"/>
              <a:gd name="T70" fmla="*/ 705 w 1185"/>
              <a:gd name="T71" fmla="*/ 2739 h 2853"/>
              <a:gd name="T72" fmla="*/ 674 w 1185"/>
              <a:gd name="T73" fmla="*/ 2560 h 2853"/>
              <a:gd name="T74" fmla="*/ 664 w 1185"/>
              <a:gd name="T75" fmla="*/ 1978 h 2853"/>
              <a:gd name="T76" fmla="*/ 577 w 1185"/>
              <a:gd name="T77" fmla="*/ 1905 h 2853"/>
              <a:gd name="T78" fmla="*/ 508 w 1185"/>
              <a:gd name="T79" fmla="*/ 2122 h 2853"/>
              <a:gd name="T80" fmla="*/ 509 w 1185"/>
              <a:gd name="T81" fmla="*/ 2737 h 2853"/>
              <a:gd name="T82" fmla="*/ 248 w 1185"/>
              <a:gd name="T83" fmla="*/ 2773 h 2853"/>
              <a:gd name="T84" fmla="*/ 140 w 1185"/>
              <a:gd name="T85" fmla="*/ 2672 h 2853"/>
              <a:gd name="T86" fmla="*/ 274 w 1185"/>
              <a:gd name="T87" fmla="*/ 2566 h 2853"/>
              <a:gd name="T88" fmla="*/ 364 w 1185"/>
              <a:gd name="T89" fmla="*/ 2530 h 2853"/>
              <a:gd name="T90" fmla="*/ 347 w 1185"/>
              <a:gd name="T91" fmla="*/ 1784 h 2853"/>
              <a:gd name="T92" fmla="*/ 157 w 1185"/>
              <a:gd name="T93" fmla="*/ 1633 h 2853"/>
              <a:gd name="T94" fmla="*/ 123 w 1185"/>
              <a:gd name="T95" fmla="*/ 1403 h 2853"/>
              <a:gd name="T96" fmla="*/ 366 w 1185"/>
              <a:gd name="T97" fmla="*/ 1147 h 2853"/>
              <a:gd name="T98" fmla="*/ 508 w 1185"/>
              <a:gd name="T99" fmla="*/ 1090 h 2853"/>
              <a:gd name="T100" fmla="*/ 403 w 1185"/>
              <a:gd name="T101" fmla="*/ 959 h 2853"/>
              <a:gd name="T102" fmla="*/ 129 w 1185"/>
              <a:gd name="T103" fmla="*/ 774 h 2853"/>
              <a:gd name="T104" fmla="*/ 101 w 1185"/>
              <a:gd name="T105" fmla="*/ 448 h 2853"/>
              <a:gd name="T106" fmla="*/ 330 w 1185"/>
              <a:gd name="T107" fmla="*/ 147 h 2853"/>
              <a:gd name="T108" fmla="*/ 577 w 1185"/>
              <a:gd name="T109" fmla="*/ 80 h 2853"/>
              <a:gd name="T110" fmla="*/ 834 w 1185"/>
              <a:gd name="T111" fmla="*/ 164 h 2853"/>
              <a:gd name="T112" fmla="*/ 1045 w 1185"/>
              <a:gd name="T113" fmla="*/ 509 h 2853"/>
              <a:gd name="T114" fmla="*/ 1011 w 1185"/>
              <a:gd name="T115" fmla="*/ 783 h 2853"/>
              <a:gd name="T116" fmla="*/ 748 w 1185"/>
              <a:gd name="T117" fmla="*/ 961 h 2853"/>
              <a:gd name="T118" fmla="*/ 670 w 1185"/>
              <a:gd name="T119" fmla="*/ 1108 h 2853"/>
              <a:gd name="T120" fmla="*/ 579 w 1185"/>
              <a:gd name="T121" fmla="*/ 2498 h 2853"/>
              <a:gd name="T122" fmla="*/ 603 w 1185"/>
              <a:gd name="T123" fmla="*/ 2183 h 2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85" h="2853">
                <a:moveTo>
                  <a:pt x="384" y="1037"/>
                </a:moveTo>
                <a:lnTo>
                  <a:pt x="384" y="1037"/>
                </a:lnTo>
                <a:lnTo>
                  <a:pt x="422" y="1045"/>
                </a:lnTo>
                <a:lnTo>
                  <a:pt x="422" y="1045"/>
                </a:lnTo>
                <a:lnTo>
                  <a:pt x="390" y="1052"/>
                </a:lnTo>
                <a:lnTo>
                  <a:pt x="356" y="1063"/>
                </a:lnTo>
                <a:lnTo>
                  <a:pt x="323" y="1078"/>
                </a:lnTo>
                <a:lnTo>
                  <a:pt x="289" y="1095"/>
                </a:lnTo>
                <a:lnTo>
                  <a:pt x="258" y="1116"/>
                </a:lnTo>
                <a:lnTo>
                  <a:pt x="224" y="1138"/>
                </a:lnTo>
                <a:lnTo>
                  <a:pt x="194" y="1162"/>
                </a:lnTo>
                <a:lnTo>
                  <a:pt x="164" y="1190"/>
                </a:lnTo>
                <a:lnTo>
                  <a:pt x="136" y="1220"/>
                </a:lnTo>
                <a:lnTo>
                  <a:pt x="112" y="1252"/>
                </a:lnTo>
                <a:lnTo>
                  <a:pt x="90" y="1285"/>
                </a:lnTo>
                <a:lnTo>
                  <a:pt x="71" y="1321"/>
                </a:lnTo>
                <a:lnTo>
                  <a:pt x="54" y="1358"/>
                </a:lnTo>
                <a:lnTo>
                  <a:pt x="43" y="1396"/>
                </a:lnTo>
                <a:lnTo>
                  <a:pt x="39" y="1416"/>
                </a:lnTo>
                <a:lnTo>
                  <a:pt x="36" y="1437"/>
                </a:lnTo>
                <a:lnTo>
                  <a:pt x="34" y="1455"/>
                </a:lnTo>
                <a:lnTo>
                  <a:pt x="34" y="1476"/>
                </a:lnTo>
                <a:lnTo>
                  <a:pt x="34" y="1476"/>
                </a:lnTo>
                <a:lnTo>
                  <a:pt x="36" y="1509"/>
                </a:lnTo>
                <a:lnTo>
                  <a:pt x="39" y="1543"/>
                </a:lnTo>
                <a:lnTo>
                  <a:pt x="45" y="1575"/>
                </a:lnTo>
                <a:lnTo>
                  <a:pt x="54" y="1605"/>
                </a:lnTo>
                <a:lnTo>
                  <a:pt x="67" y="1633"/>
                </a:lnTo>
                <a:lnTo>
                  <a:pt x="80" y="1661"/>
                </a:lnTo>
                <a:lnTo>
                  <a:pt x="95" y="1687"/>
                </a:lnTo>
                <a:lnTo>
                  <a:pt x="114" y="1711"/>
                </a:lnTo>
                <a:lnTo>
                  <a:pt x="133" y="1733"/>
                </a:lnTo>
                <a:lnTo>
                  <a:pt x="153" y="1756"/>
                </a:lnTo>
                <a:lnTo>
                  <a:pt x="174" y="1774"/>
                </a:lnTo>
                <a:lnTo>
                  <a:pt x="196" y="1793"/>
                </a:lnTo>
                <a:lnTo>
                  <a:pt x="220" y="1810"/>
                </a:lnTo>
                <a:lnTo>
                  <a:pt x="245" y="1825"/>
                </a:lnTo>
                <a:lnTo>
                  <a:pt x="269" y="1838"/>
                </a:lnTo>
                <a:lnTo>
                  <a:pt x="293" y="1849"/>
                </a:lnTo>
                <a:lnTo>
                  <a:pt x="293" y="1849"/>
                </a:lnTo>
                <a:lnTo>
                  <a:pt x="289" y="2024"/>
                </a:lnTo>
                <a:lnTo>
                  <a:pt x="287" y="2207"/>
                </a:lnTo>
                <a:lnTo>
                  <a:pt x="286" y="2484"/>
                </a:lnTo>
                <a:lnTo>
                  <a:pt x="286" y="2484"/>
                </a:lnTo>
                <a:lnTo>
                  <a:pt x="263" y="2485"/>
                </a:lnTo>
                <a:lnTo>
                  <a:pt x="243" y="2489"/>
                </a:lnTo>
                <a:lnTo>
                  <a:pt x="222" y="2495"/>
                </a:lnTo>
                <a:lnTo>
                  <a:pt x="203" y="2502"/>
                </a:lnTo>
                <a:lnTo>
                  <a:pt x="172" y="2515"/>
                </a:lnTo>
                <a:lnTo>
                  <a:pt x="157" y="2523"/>
                </a:lnTo>
                <a:lnTo>
                  <a:pt x="157" y="2523"/>
                </a:lnTo>
                <a:lnTo>
                  <a:pt x="144" y="2530"/>
                </a:lnTo>
                <a:lnTo>
                  <a:pt x="129" y="2540"/>
                </a:lnTo>
                <a:lnTo>
                  <a:pt x="116" y="2549"/>
                </a:lnTo>
                <a:lnTo>
                  <a:pt x="105" y="2560"/>
                </a:lnTo>
                <a:lnTo>
                  <a:pt x="93" y="2571"/>
                </a:lnTo>
                <a:lnTo>
                  <a:pt x="82" y="2584"/>
                </a:lnTo>
                <a:lnTo>
                  <a:pt x="73" y="2597"/>
                </a:lnTo>
                <a:lnTo>
                  <a:pt x="67" y="2612"/>
                </a:lnTo>
                <a:lnTo>
                  <a:pt x="67" y="2612"/>
                </a:lnTo>
                <a:lnTo>
                  <a:pt x="58" y="2637"/>
                </a:lnTo>
                <a:lnTo>
                  <a:pt x="52" y="2666"/>
                </a:lnTo>
                <a:lnTo>
                  <a:pt x="50" y="2696"/>
                </a:lnTo>
                <a:lnTo>
                  <a:pt x="52" y="2728"/>
                </a:lnTo>
                <a:lnTo>
                  <a:pt x="54" y="2743"/>
                </a:lnTo>
                <a:lnTo>
                  <a:pt x="58" y="2758"/>
                </a:lnTo>
                <a:lnTo>
                  <a:pt x="62" y="2773"/>
                </a:lnTo>
                <a:lnTo>
                  <a:pt x="67" y="2786"/>
                </a:lnTo>
                <a:lnTo>
                  <a:pt x="75" y="2799"/>
                </a:lnTo>
                <a:lnTo>
                  <a:pt x="82" y="2810"/>
                </a:lnTo>
                <a:lnTo>
                  <a:pt x="92" y="2819"/>
                </a:lnTo>
                <a:lnTo>
                  <a:pt x="103" y="2827"/>
                </a:lnTo>
                <a:lnTo>
                  <a:pt x="103" y="2827"/>
                </a:lnTo>
                <a:lnTo>
                  <a:pt x="116" y="2834"/>
                </a:lnTo>
                <a:lnTo>
                  <a:pt x="129" y="2840"/>
                </a:lnTo>
                <a:lnTo>
                  <a:pt x="142" y="2844"/>
                </a:lnTo>
                <a:lnTo>
                  <a:pt x="157" y="2847"/>
                </a:lnTo>
                <a:lnTo>
                  <a:pt x="189" y="2851"/>
                </a:lnTo>
                <a:lnTo>
                  <a:pt x="220" y="2853"/>
                </a:lnTo>
                <a:lnTo>
                  <a:pt x="254" y="2853"/>
                </a:lnTo>
                <a:lnTo>
                  <a:pt x="286" y="2851"/>
                </a:lnTo>
                <a:lnTo>
                  <a:pt x="343" y="2849"/>
                </a:lnTo>
                <a:lnTo>
                  <a:pt x="343" y="2849"/>
                </a:lnTo>
                <a:lnTo>
                  <a:pt x="381" y="2849"/>
                </a:lnTo>
                <a:lnTo>
                  <a:pt x="431" y="2847"/>
                </a:lnTo>
                <a:lnTo>
                  <a:pt x="455" y="2844"/>
                </a:lnTo>
                <a:lnTo>
                  <a:pt x="482" y="2840"/>
                </a:lnTo>
                <a:lnTo>
                  <a:pt x="504" y="2836"/>
                </a:lnTo>
                <a:lnTo>
                  <a:pt x="524" y="2831"/>
                </a:lnTo>
                <a:lnTo>
                  <a:pt x="524" y="2831"/>
                </a:lnTo>
                <a:lnTo>
                  <a:pt x="541" y="2823"/>
                </a:lnTo>
                <a:lnTo>
                  <a:pt x="554" y="2814"/>
                </a:lnTo>
                <a:lnTo>
                  <a:pt x="567" y="2801"/>
                </a:lnTo>
                <a:lnTo>
                  <a:pt x="577" y="2788"/>
                </a:lnTo>
                <a:lnTo>
                  <a:pt x="584" y="2771"/>
                </a:lnTo>
                <a:lnTo>
                  <a:pt x="592" y="2754"/>
                </a:lnTo>
                <a:lnTo>
                  <a:pt x="595" y="2735"/>
                </a:lnTo>
                <a:lnTo>
                  <a:pt x="599" y="2715"/>
                </a:lnTo>
                <a:lnTo>
                  <a:pt x="599" y="2715"/>
                </a:lnTo>
                <a:lnTo>
                  <a:pt x="608" y="2743"/>
                </a:lnTo>
                <a:lnTo>
                  <a:pt x="616" y="2756"/>
                </a:lnTo>
                <a:lnTo>
                  <a:pt x="623" y="2767"/>
                </a:lnTo>
                <a:lnTo>
                  <a:pt x="623" y="2767"/>
                </a:lnTo>
                <a:lnTo>
                  <a:pt x="633" y="2778"/>
                </a:lnTo>
                <a:lnTo>
                  <a:pt x="642" y="2790"/>
                </a:lnTo>
                <a:lnTo>
                  <a:pt x="653" y="2799"/>
                </a:lnTo>
                <a:lnTo>
                  <a:pt x="664" y="2806"/>
                </a:lnTo>
                <a:lnTo>
                  <a:pt x="676" y="2814"/>
                </a:lnTo>
                <a:lnTo>
                  <a:pt x="689" y="2819"/>
                </a:lnTo>
                <a:lnTo>
                  <a:pt x="704" y="2823"/>
                </a:lnTo>
                <a:lnTo>
                  <a:pt x="717" y="2827"/>
                </a:lnTo>
                <a:lnTo>
                  <a:pt x="717" y="2827"/>
                </a:lnTo>
                <a:lnTo>
                  <a:pt x="761" y="2833"/>
                </a:lnTo>
                <a:lnTo>
                  <a:pt x="810" y="2836"/>
                </a:lnTo>
                <a:lnTo>
                  <a:pt x="860" y="2840"/>
                </a:lnTo>
                <a:lnTo>
                  <a:pt x="911" y="2840"/>
                </a:lnTo>
                <a:lnTo>
                  <a:pt x="911" y="2840"/>
                </a:lnTo>
                <a:lnTo>
                  <a:pt x="963" y="2840"/>
                </a:lnTo>
                <a:lnTo>
                  <a:pt x="1015" y="2834"/>
                </a:lnTo>
                <a:lnTo>
                  <a:pt x="1041" y="2831"/>
                </a:lnTo>
                <a:lnTo>
                  <a:pt x="1064" y="2827"/>
                </a:lnTo>
                <a:lnTo>
                  <a:pt x="1082" y="2819"/>
                </a:lnTo>
                <a:lnTo>
                  <a:pt x="1099" y="2812"/>
                </a:lnTo>
                <a:lnTo>
                  <a:pt x="1099" y="2812"/>
                </a:lnTo>
                <a:lnTo>
                  <a:pt x="1107" y="2806"/>
                </a:lnTo>
                <a:lnTo>
                  <a:pt x="1112" y="2801"/>
                </a:lnTo>
                <a:lnTo>
                  <a:pt x="1123" y="2784"/>
                </a:lnTo>
                <a:lnTo>
                  <a:pt x="1133" y="2763"/>
                </a:lnTo>
                <a:lnTo>
                  <a:pt x="1138" y="2741"/>
                </a:lnTo>
                <a:lnTo>
                  <a:pt x="1142" y="2717"/>
                </a:lnTo>
                <a:lnTo>
                  <a:pt x="1142" y="2689"/>
                </a:lnTo>
                <a:lnTo>
                  <a:pt x="1140" y="2663"/>
                </a:lnTo>
                <a:lnTo>
                  <a:pt x="1135" y="2637"/>
                </a:lnTo>
                <a:lnTo>
                  <a:pt x="1135" y="2637"/>
                </a:lnTo>
                <a:lnTo>
                  <a:pt x="1125" y="2612"/>
                </a:lnTo>
                <a:lnTo>
                  <a:pt x="1112" y="2588"/>
                </a:lnTo>
                <a:lnTo>
                  <a:pt x="1105" y="2575"/>
                </a:lnTo>
                <a:lnTo>
                  <a:pt x="1095" y="2562"/>
                </a:lnTo>
                <a:lnTo>
                  <a:pt x="1084" y="2551"/>
                </a:lnTo>
                <a:lnTo>
                  <a:pt x="1071" y="2538"/>
                </a:lnTo>
                <a:lnTo>
                  <a:pt x="1056" y="2526"/>
                </a:lnTo>
                <a:lnTo>
                  <a:pt x="1039" y="2515"/>
                </a:lnTo>
                <a:lnTo>
                  <a:pt x="1021" y="2504"/>
                </a:lnTo>
                <a:lnTo>
                  <a:pt x="1000" y="2495"/>
                </a:lnTo>
                <a:lnTo>
                  <a:pt x="976" y="2487"/>
                </a:lnTo>
                <a:lnTo>
                  <a:pt x="952" y="2482"/>
                </a:lnTo>
                <a:lnTo>
                  <a:pt x="924" y="2476"/>
                </a:lnTo>
                <a:lnTo>
                  <a:pt x="892" y="2472"/>
                </a:lnTo>
                <a:lnTo>
                  <a:pt x="892" y="2472"/>
                </a:lnTo>
                <a:lnTo>
                  <a:pt x="873" y="1898"/>
                </a:lnTo>
                <a:lnTo>
                  <a:pt x="873" y="1898"/>
                </a:lnTo>
                <a:lnTo>
                  <a:pt x="871" y="1866"/>
                </a:lnTo>
                <a:lnTo>
                  <a:pt x="871" y="1866"/>
                </a:lnTo>
                <a:lnTo>
                  <a:pt x="898" y="1858"/>
                </a:lnTo>
                <a:lnTo>
                  <a:pt x="924" y="1849"/>
                </a:lnTo>
                <a:lnTo>
                  <a:pt x="946" y="1838"/>
                </a:lnTo>
                <a:lnTo>
                  <a:pt x="967" y="1825"/>
                </a:lnTo>
                <a:lnTo>
                  <a:pt x="989" y="1812"/>
                </a:lnTo>
                <a:lnTo>
                  <a:pt x="1010" y="1795"/>
                </a:lnTo>
                <a:lnTo>
                  <a:pt x="1051" y="1761"/>
                </a:lnTo>
                <a:lnTo>
                  <a:pt x="1051" y="1761"/>
                </a:lnTo>
                <a:lnTo>
                  <a:pt x="1082" y="1731"/>
                </a:lnTo>
                <a:lnTo>
                  <a:pt x="1108" y="1700"/>
                </a:lnTo>
                <a:lnTo>
                  <a:pt x="1133" y="1666"/>
                </a:lnTo>
                <a:lnTo>
                  <a:pt x="1142" y="1649"/>
                </a:lnTo>
                <a:lnTo>
                  <a:pt x="1151" y="1633"/>
                </a:lnTo>
                <a:lnTo>
                  <a:pt x="1159" y="1614"/>
                </a:lnTo>
                <a:lnTo>
                  <a:pt x="1166" y="1595"/>
                </a:lnTo>
                <a:lnTo>
                  <a:pt x="1172" y="1577"/>
                </a:lnTo>
                <a:lnTo>
                  <a:pt x="1176" y="1556"/>
                </a:lnTo>
                <a:lnTo>
                  <a:pt x="1179" y="1537"/>
                </a:lnTo>
                <a:lnTo>
                  <a:pt x="1183" y="1517"/>
                </a:lnTo>
                <a:lnTo>
                  <a:pt x="1185" y="1476"/>
                </a:lnTo>
                <a:lnTo>
                  <a:pt x="1185" y="1476"/>
                </a:lnTo>
                <a:lnTo>
                  <a:pt x="1183" y="1453"/>
                </a:lnTo>
                <a:lnTo>
                  <a:pt x="1181" y="1431"/>
                </a:lnTo>
                <a:lnTo>
                  <a:pt x="1177" y="1411"/>
                </a:lnTo>
                <a:lnTo>
                  <a:pt x="1174" y="1388"/>
                </a:lnTo>
                <a:lnTo>
                  <a:pt x="1168" y="1368"/>
                </a:lnTo>
                <a:lnTo>
                  <a:pt x="1161" y="1347"/>
                </a:lnTo>
                <a:lnTo>
                  <a:pt x="1153" y="1328"/>
                </a:lnTo>
                <a:lnTo>
                  <a:pt x="1146" y="1310"/>
                </a:lnTo>
                <a:lnTo>
                  <a:pt x="1125" y="1272"/>
                </a:lnTo>
                <a:lnTo>
                  <a:pt x="1101" y="1237"/>
                </a:lnTo>
                <a:lnTo>
                  <a:pt x="1075" y="1205"/>
                </a:lnTo>
                <a:lnTo>
                  <a:pt x="1045" y="1175"/>
                </a:lnTo>
                <a:lnTo>
                  <a:pt x="1015" y="1149"/>
                </a:lnTo>
                <a:lnTo>
                  <a:pt x="982" y="1125"/>
                </a:lnTo>
                <a:lnTo>
                  <a:pt x="946" y="1103"/>
                </a:lnTo>
                <a:lnTo>
                  <a:pt x="911" y="1084"/>
                </a:lnTo>
                <a:lnTo>
                  <a:pt x="873" y="1069"/>
                </a:lnTo>
                <a:lnTo>
                  <a:pt x="838" y="1056"/>
                </a:lnTo>
                <a:lnTo>
                  <a:pt x="801" y="1047"/>
                </a:lnTo>
                <a:lnTo>
                  <a:pt x="763" y="1041"/>
                </a:lnTo>
                <a:lnTo>
                  <a:pt x="763" y="1041"/>
                </a:lnTo>
                <a:lnTo>
                  <a:pt x="806" y="1030"/>
                </a:lnTo>
                <a:lnTo>
                  <a:pt x="847" y="1017"/>
                </a:lnTo>
                <a:lnTo>
                  <a:pt x="885" y="1000"/>
                </a:lnTo>
                <a:lnTo>
                  <a:pt x="922" y="983"/>
                </a:lnTo>
                <a:lnTo>
                  <a:pt x="954" y="963"/>
                </a:lnTo>
                <a:lnTo>
                  <a:pt x="985" y="940"/>
                </a:lnTo>
                <a:lnTo>
                  <a:pt x="1011" y="916"/>
                </a:lnTo>
                <a:lnTo>
                  <a:pt x="1038" y="888"/>
                </a:lnTo>
                <a:lnTo>
                  <a:pt x="1060" y="860"/>
                </a:lnTo>
                <a:lnTo>
                  <a:pt x="1079" y="830"/>
                </a:lnTo>
                <a:lnTo>
                  <a:pt x="1095" y="797"/>
                </a:lnTo>
                <a:lnTo>
                  <a:pt x="1108" y="761"/>
                </a:lnTo>
                <a:lnTo>
                  <a:pt x="1120" y="726"/>
                </a:lnTo>
                <a:lnTo>
                  <a:pt x="1127" y="686"/>
                </a:lnTo>
                <a:lnTo>
                  <a:pt x="1131" y="645"/>
                </a:lnTo>
                <a:lnTo>
                  <a:pt x="1133" y="604"/>
                </a:lnTo>
                <a:lnTo>
                  <a:pt x="1133" y="604"/>
                </a:lnTo>
                <a:lnTo>
                  <a:pt x="1133" y="576"/>
                </a:lnTo>
                <a:lnTo>
                  <a:pt x="1131" y="548"/>
                </a:lnTo>
                <a:lnTo>
                  <a:pt x="1127" y="520"/>
                </a:lnTo>
                <a:lnTo>
                  <a:pt x="1123" y="492"/>
                </a:lnTo>
                <a:lnTo>
                  <a:pt x="1118" y="464"/>
                </a:lnTo>
                <a:lnTo>
                  <a:pt x="1110" y="436"/>
                </a:lnTo>
                <a:lnTo>
                  <a:pt x="1103" y="410"/>
                </a:lnTo>
                <a:lnTo>
                  <a:pt x="1094" y="384"/>
                </a:lnTo>
                <a:lnTo>
                  <a:pt x="1082" y="358"/>
                </a:lnTo>
                <a:lnTo>
                  <a:pt x="1071" y="332"/>
                </a:lnTo>
                <a:lnTo>
                  <a:pt x="1058" y="306"/>
                </a:lnTo>
                <a:lnTo>
                  <a:pt x="1045" y="281"/>
                </a:lnTo>
                <a:lnTo>
                  <a:pt x="1030" y="257"/>
                </a:lnTo>
                <a:lnTo>
                  <a:pt x="1015" y="235"/>
                </a:lnTo>
                <a:lnTo>
                  <a:pt x="998" y="212"/>
                </a:lnTo>
                <a:lnTo>
                  <a:pt x="980" y="190"/>
                </a:lnTo>
                <a:lnTo>
                  <a:pt x="980" y="190"/>
                </a:lnTo>
                <a:lnTo>
                  <a:pt x="959" y="168"/>
                </a:lnTo>
                <a:lnTo>
                  <a:pt x="939" y="147"/>
                </a:lnTo>
                <a:lnTo>
                  <a:pt x="916" y="127"/>
                </a:lnTo>
                <a:lnTo>
                  <a:pt x="894" y="110"/>
                </a:lnTo>
                <a:lnTo>
                  <a:pt x="871" y="91"/>
                </a:lnTo>
                <a:lnTo>
                  <a:pt x="847" y="76"/>
                </a:lnTo>
                <a:lnTo>
                  <a:pt x="823" y="61"/>
                </a:lnTo>
                <a:lnTo>
                  <a:pt x="797" y="50"/>
                </a:lnTo>
                <a:lnTo>
                  <a:pt x="771" y="37"/>
                </a:lnTo>
                <a:lnTo>
                  <a:pt x="745" y="28"/>
                </a:lnTo>
                <a:lnTo>
                  <a:pt x="718" y="20"/>
                </a:lnTo>
                <a:lnTo>
                  <a:pt x="690" y="13"/>
                </a:lnTo>
                <a:lnTo>
                  <a:pt x="662" y="7"/>
                </a:lnTo>
                <a:lnTo>
                  <a:pt x="635" y="3"/>
                </a:lnTo>
                <a:lnTo>
                  <a:pt x="605" y="2"/>
                </a:lnTo>
                <a:lnTo>
                  <a:pt x="577" y="0"/>
                </a:lnTo>
                <a:lnTo>
                  <a:pt x="577" y="0"/>
                </a:lnTo>
                <a:lnTo>
                  <a:pt x="547" y="2"/>
                </a:lnTo>
                <a:lnTo>
                  <a:pt x="519" y="3"/>
                </a:lnTo>
                <a:lnTo>
                  <a:pt x="491" y="7"/>
                </a:lnTo>
                <a:lnTo>
                  <a:pt x="463" y="13"/>
                </a:lnTo>
                <a:lnTo>
                  <a:pt x="435" y="18"/>
                </a:lnTo>
                <a:lnTo>
                  <a:pt x="407" y="28"/>
                </a:lnTo>
                <a:lnTo>
                  <a:pt x="381" y="37"/>
                </a:lnTo>
                <a:lnTo>
                  <a:pt x="355" y="46"/>
                </a:lnTo>
                <a:lnTo>
                  <a:pt x="330" y="59"/>
                </a:lnTo>
                <a:lnTo>
                  <a:pt x="304" y="72"/>
                </a:lnTo>
                <a:lnTo>
                  <a:pt x="280" y="86"/>
                </a:lnTo>
                <a:lnTo>
                  <a:pt x="258" y="102"/>
                </a:lnTo>
                <a:lnTo>
                  <a:pt x="235" y="117"/>
                </a:lnTo>
                <a:lnTo>
                  <a:pt x="213" y="136"/>
                </a:lnTo>
                <a:lnTo>
                  <a:pt x="192" y="155"/>
                </a:lnTo>
                <a:lnTo>
                  <a:pt x="172" y="173"/>
                </a:lnTo>
                <a:lnTo>
                  <a:pt x="153" y="194"/>
                </a:lnTo>
                <a:lnTo>
                  <a:pt x="134" y="216"/>
                </a:lnTo>
                <a:lnTo>
                  <a:pt x="118" y="237"/>
                </a:lnTo>
                <a:lnTo>
                  <a:pt x="101" y="261"/>
                </a:lnTo>
                <a:lnTo>
                  <a:pt x="86" y="285"/>
                </a:lnTo>
                <a:lnTo>
                  <a:pt x="71" y="309"/>
                </a:lnTo>
                <a:lnTo>
                  <a:pt x="58" y="334"/>
                </a:lnTo>
                <a:lnTo>
                  <a:pt x="47" y="360"/>
                </a:lnTo>
                <a:lnTo>
                  <a:pt x="36" y="386"/>
                </a:lnTo>
                <a:lnTo>
                  <a:pt x="28" y="414"/>
                </a:lnTo>
                <a:lnTo>
                  <a:pt x="19" y="440"/>
                </a:lnTo>
                <a:lnTo>
                  <a:pt x="13" y="468"/>
                </a:lnTo>
                <a:lnTo>
                  <a:pt x="8" y="498"/>
                </a:lnTo>
                <a:lnTo>
                  <a:pt x="4" y="526"/>
                </a:lnTo>
                <a:lnTo>
                  <a:pt x="2" y="556"/>
                </a:lnTo>
                <a:lnTo>
                  <a:pt x="0" y="586"/>
                </a:lnTo>
                <a:lnTo>
                  <a:pt x="0" y="586"/>
                </a:lnTo>
                <a:lnTo>
                  <a:pt x="2" y="627"/>
                </a:lnTo>
                <a:lnTo>
                  <a:pt x="8" y="668"/>
                </a:lnTo>
                <a:lnTo>
                  <a:pt x="15" y="705"/>
                </a:lnTo>
                <a:lnTo>
                  <a:pt x="26" y="742"/>
                </a:lnTo>
                <a:lnTo>
                  <a:pt x="41" y="778"/>
                </a:lnTo>
                <a:lnTo>
                  <a:pt x="60" y="811"/>
                </a:lnTo>
                <a:lnTo>
                  <a:pt x="78" y="845"/>
                </a:lnTo>
                <a:lnTo>
                  <a:pt x="103" y="875"/>
                </a:lnTo>
                <a:lnTo>
                  <a:pt x="129" y="903"/>
                </a:lnTo>
                <a:lnTo>
                  <a:pt x="157" y="929"/>
                </a:lnTo>
                <a:lnTo>
                  <a:pt x="189" y="953"/>
                </a:lnTo>
                <a:lnTo>
                  <a:pt x="224" y="974"/>
                </a:lnTo>
                <a:lnTo>
                  <a:pt x="259" y="994"/>
                </a:lnTo>
                <a:lnTo>
                  <a:pt x="299" y="1011"/>
                </a:lnTo>
                <a:lnTo>
                  <a:pt x="340" y="1026"/>
                </a:lnTo>
                <a:lnTo>
                  <a:pt x="384" y="1037"/>
                </a:lnTo>
                <a:lnTo>
                  <a:pt x="384" y="1037"/>
                </a:lnTo>
                <a:close/>
                <a:moveTo>
                  <a:pt x="670" y="1108"/>
                </a:moveTo>
                <a:lnTo>
                  <a:pt x="670" y="1108"/>
                </a:lnTo>
                <a:lnTo>
                  <a:pt x="672" y="1112"/>
                </a:lnTo>
                <a:lnTo>
                  <a:pt x="677" y="1114"/>
                </a:lnTo>
                <a:lnTo>
                  <a:pt x="689" y="1116"/>
                </a:lnTo>
                <a:lnTo>
                  <a:pt x="715" y="1118"/>
                </a:lnTo>
                <a:lnTo>
                  <a:pt x="715" y="1118"/>
                </a:lnTo>
                <a:lnTo>
                  <a:pt x="746" y="1119"/>
                </a:lnTo>
                <a:lnTo>
                  <a:pt x="776" y="1123"/>
                </a:lnTo>
                <a:lnTo>
                  <a:pt x="804" y="1132"/>
                </a:lnTo>
                <a:lnTo>
                  <a:pt x="834" y="1144"/>
                </a:lnTo>
                <a:lnTo>
                  <a:pt x="864" y="1159"/>
                </a:lnTo>
                <a:lnTo>
                  <a:pt x="894" y="1175"/>
                </a:lnTo>
                <a:lnTo>
                  <a:pt x="924" y="1196"/>
                </a:lnTo>
                <a:lnTo>
                  <a:pt x="954" y="1218"/>
                </a:lnTo>
                <a:lnTo>
                  <a:pt x="954" y="1218"/>
                </a:lnTo>
                <a:lnTo>
                  <a:pt x="976" y="1235"/>
                </a:lnTo>
                <a:lnTo>
                  <a:pt x="1002" y="1257"/>
                </a:lnTo>
                <a:lnTo>
                  <a:pt x="1026" y="1284"/>
                </a:lnTo>
                <a:lnTo>
                  <a:pt x="1051" y="1313"/>
                </a:lnTo>
                <a:lnTo>
                  <a:pt x="1062" y="1330"/>
                </a:lnTo>
                <a:lnTo>
                  <a:pt x="1071" y="1349"/>
                </a:lnTo>
                <a:lnTo>
                  <a:pt x="1080" y="1368"/>
                </a:lnTo>
                <a:lnTo>
                  <a:pt x="1088" y="1388"/>
                </a:lnTo>
                <a:lnTo>
                  <a:pt x="1095" y="1409"/>
                </a:lnTo>
                <a:lnTo>
                  <a:pt x="1101" y="1431"/>
                </a:lnTo>
                <a:lnTo>
                  <a:pt x="1103" y="1453"/>
                </a:lnTo>
                <a:lnTo>
                  <a:pt x="1105" y="1476"/>
                </a:lnTo>
                <a:lnTo>
                  <a:pt x="1105" y="1476"/>
                </a:lnTo>
                <a:lnTo>
                  <a:pt x="1103" y="1513"/>
                </a:lnTo>
                <a:lnTo>
                  <a:pt x="1097" y="1547"/>
                </a:lnTo>
                <a:lnTo>
                  <a:pt x="1090" y="1578"/>
                </a:lnTo>
                <a:lnTo>
                  <a:pt x="1079" y="1606"/>
                </a:lnTo>
                <a:lnTo>
                  <a:pt x="1064" y="1634"/>
                </a:lnTo>
                <a:lnTo>
                  <a:pt x="1049" y="1659"/>
                </a:lnTo>
                <a:lnTo>
                  <a:pt x="1030" y="1681"/>
                </a:lnTo>
                <a:lnTo>
                  <a:pt x="1010" y="1702"/>
                </a:lnTo>
                <a:lnTo>
                  <a:pt x="989" y="1720"/>
                </a:lnTo>
                <a:lnTo>
                  <a:pt x="967" y="1737"/>
                </a:lnTo>
                <a:lnTo>
                  <a:pt x="942" y="1752"/>
                </a:lnTo>
                <a:lnTo>
                  <a:pt x="918" y="1765"/>
                </a:lnTo>
                <a:lnTo>
                  <a:pt x="894" y="1774"/>
                </a:lnTo>
                <a:lnTo>
                  <a:pt x="871" y="1784"/>
                </a:lnTo>
                <a:lnTo>
                  <a:pt x="847" y="1789"/>
                </a:lnTo>
                <a:lnTo>
                  <a:pt x="823" y="1793"/>
                </a:lnTo>
                <a:lnTo>
                  <a:pt x="823" y="1793"/>
                </a:lnTo>
                <a:lnTo>
                  <a:pt x="816" y="1795"/>
                </a:lnTo>
                <a:lnTo>
                  <a:pt x="810" y="1799"/>
                </a:lnTo>
                <a:lnTo>
                  <a:pt x="804" y="1802"/>
                </a:lnTo>
                <a:lnTo>
                  <a:pt x="799" y="1808"/>
                </a:lnTo>
                <a:lnTo>
                  <a:pt x="795" y="1814"/>
                </a:lnTo>
                <a:lnTo>
                  <a:pt x="791" y="1821"/>
                </a:lnTo>
                <a:lnTo>
                  <a:pt x="789" y="1829"/>
                </a:lnTo>
                <a:lnTo>
                  <a:pt x="789" y="1836"/>
                </a:lnTo>
                <a:lnTo>
                  <a:pt x="789" y="1836"/>
                </a:lnTo>
                <a:lnTo>
                  <a:pt x="793" y="1901"/>
                </a:lnTo>
                <a:lnTo>
                  <a:pt x="793" y="1901"/>
                </a:lnTo>
                <a:lnTo>
                  <a:pt x="806" y="2271"/>
                </a:lnTo>
                <a:lnTo>
                  <a:pt x="814" y="2512"/>
                </a:lnTo>
                <a:lnTo>
                  <a:pt x="814" y="2512"/>
                </a:lnTo>
                <a:lnTo>
                  <a:pt x="816" y="2521"/>
                </a:lnTo>
                <a:lnTo>
                  <a:pt x="817" y="2528"/>
                </a:lnTo>
                <a:lnTo>
                  <a:pt x="821" y="2534"/>
                </a:lnTo>
                <a:lnTo>
                  <a:pt x="827" y="2540"/>
                </a:lnTo>
                <a:lnTo>
                  <a:pt x="832" y="2545"/>
                </a:lnTo>
                <a:lnTo>
                  <a:pt x="838" y="2549"/>
                </a:lnTo>
                <a:lnTo>
                  <a:pt x="845" y="2551"/>
                </a:lnTo>
                <a:lnTo>
                  <a:pt x="855" y="2551"/>
                </a:lnTo>
                <a:lnTo>
                  <a:pt x="855" y="2551"/>
                </a:lnTo>
                <a:lnTo>
                  <a:pt x="890" y="2553"/>
                </a:lnTo>
                <a:lnTo>
                  <a:pt x="924" y="2556"/>
                </a:lnTo>
                <a:lnTo>
                  <a:pt x="954" y="2564"/>
                </a:lnTo>
                <a:lnTo>
                  <a:pt x="980" y="2573"/>
                </a:lnTo>
                <a:lnTo>
                  <a:pt x="1002" y="2586"/>
                </a:lnTo>
                <a:lnTo>
                  <a:pt x="1021" y="2601"/>
                </a:lnTo>
                <a:lnTo>
                  <a:pt x="1038" y="2618"/>
                </a:lnTo>
                <a:lnTo>
                  <a:pt x="1043" y="2629"/>
                </a:lnTo>
                <a:lnTo>
                  <a:pt x="1049" y="2638"/>
                </a:lnTo>
                <a:lnTo>
                  <a:pt x="1049" y="2638"/>
                </a:lnTo>
                <a:lnTo>
                  <a:pt x="1056" y="2657"/>
                </a:lnTo>
                <a:lnTo>
                  <a:pt x="1060" y="2674"/>
                </a:lnTo>
                <a:lnTo>
                  <a:pt x="1062" y="2691"/>
                </a:lnTo>
                <a:lnTo>
                  <a:pt x="1064" y="2706"/>
                </a:lnTo>
                <a:lnTo>
                  <a:pt x="1062" y="2719"/>
                </a:lnTo>
                <a:lnTo>
                  <a:pt x="1060" y="2732"/>
                </a:lnTo>
                <a:lnTo>
                  <a:pt x="1056" y="2739"/>
                </a:lnTo>
                <a:lnTo>
                  <a:pt x="1054" y="2747"/>
                </a:lnTo>
                <a:lnTo>
                  <a:pt x="1054" y="2747"/>
                </a:lnTo>
                <a:lnTo>
                  <a:pt x="1038" y="2750"/>
                </a:lnTo>
                <a:lnTo>
                  <a:pt x="1008" y="2756"/>
                </a:lnTo>
                <a:lnTo>
                  <a:pt x="965" y="2760"/>
                </a:lnTo>
                <a:lnTo>
                  <a:pt x="911" y="2762"/>
                </a:lnTo>
                <a:lnTo>
                  <a:pt x="911" y="2762"/>
                </a:lnTo>
                <a:lnTo>
                  <a:pt x="864" y="2760"/>
                </a:lnTo>
                <a:lnTo>
                  <a:pt x="817" y="2758"/>
                </a:lnTo>
                <a:lnTo>
                  <a:pt x="771" y="2752"/>
                </a:lnTo>
                <a:lnTo>
                  <a:pt x="730" y="2747"/>
                </a:lnTo>
                <a:lnTo>
                  <a:pt x="730" y="2747"/>
                </a:lnTo>
                <a:lnTo>
                  <a:pt x="717" y="2745"/>
                </a:lnTo>
                <a:lnTo>
                  <a:pt x="705" y="2739"/>
                </a:lnTo>
                <a:lnTo>
                  <a:pt x="696" y="2732"/>
                </a:lnTo>
                <a:lnTo>
                  <a:pt x="689" y="2722"/>
                </a:lnTo>
                <a:lnTo>
                  <a:pt x="689" y="2722"/>
                </a:lnTo>
                <a:lnTo>
                  <a:pt x="683" y="2707"/>
                </a:lnTo>
                <a:lnTo>
                  <a:pt x="679" y="2689"/>
                </a:lnTo>
                <a:lnTo>
                  <a:pt x="674" y="2644"/>
                </a:lnTo>
                <a:lnTo>
                  <a:pt x="672" y="2599"/>
                </a:lnTo>
                <a:lnTo>
                  <a:pt x="672" y="2581"/>
                </a:lnTo>
                <a:lnTo>
                  <a:pt x="674" y="2568"/>
                </a:lnTo>
                <a:lnTo>
                  <a:pt x="674" y="2568"/>
                </a:lnTo>
                <a:lnTo>
                  <a:pt x="674" y="2560"/>
                </a:lnTo>
                <a:lnTo>
                  <a:pt x="674" y="2560"/>
                </a:lnTo>
                <a:lnTo>
                  <a:pt x="676" y="2459"/>
                </a:lnTo>
                <a:lnTo>
                  <a:pt x="677" y="2357"/>
                </a:lnTo>
                <a:lnTo>
                  <a:pt x="677" y="2357"/>
                </a:lnTo>
                <a:lnTo>
                  <a:pt x="681" y="2260"/>
                </a:lnTo>
                <a:lnTo>
                  <a:pt x="683" y="2172"/>
                </a:lnTo>
                <a:lnTo>
                  <a:pt x="681" y="2095"/>
                </a:lnTo>
                <a:lnTo>
                  <a:pt x="679" y="2062"/>
                </a:lnTo>
                <a:lnTo>
                  <a:pt x="676" y="2030"/>
                </a:lnTo>
                <a:lnTo>
                  <a:pt x="670" y="2002"/>
                </a:lnTo>
                <a:lnTo>
                  <a:pt x="664" y="1978"/>
                </a:lnTo>
                <a:lnTo>
                  <a:pt x="657" y="1955"/>
                </a:lnTo>
                <a:lnTo>
                  <a:pt x="648" y="1939"/>
                </a:lnTo>
                <a:lnTo>
                  <a:pt x="636" y="1924"/>
                </a:lnTo>
                <a:lnTo>
                  <a:pt x="623" y="1913"/>
                </a:lnTo>
                <a:lnTo>
                  <a:pt x="616" y="1909"/>
                </a:lnTo>
                <a:lnTo>
                  <a:pt x="607" y="1907"/>
                </a:lnTo>
                <a:lnTo>
                  <a:pt x="590" y="1903"/>
                </a:lnTo>
                <a:lnTo>
                  <a:pt x="590" y="1903"/>
                </a:lnTo>
                <a:lnTo>
                  <a:pt x="584" y="1903"/>
                </a:lnTo>
                <a:lnTo>
                  <a:pt x="584" y="1903"/>
                </a:lnTo>
                <a:lnTo>
                  <a:pt x="577" y="1905"/>
                </a:lnTo>
                <a:lnTo>
                  <a:pt x="567" y="1909"/>
                </a:lnTo>
                <a:lnTo>
                  <a:pt x="558" y="1914"/>
                </a:lnTo>
                <a:lnTo>
                  <a:pt x="547" y="1926"/>
                </a:lnTo>
                <a:lnTo>
                  <a:pt x="547" y="1926"/>
                </a:lnTo>
                <a:lnTo>
                  <a:pt x="541" y="1933"/>
                </a:lnTo>
                <a:lnTo>
                  <a:pt x="537" y="1944"/>
                </a:lnTo>
                <a:lnTo>
                  <a:pt x="528" y="1968"/>
                </a:lnTo>
                <a:lnTo>
                  <a:pt x="523" y="2000"/>
                </a:lnTo>
                <a:lnTo>
                  <a:pt x="515" y="2036"/>
                </a:lnTo>
                <a:lnTo>
                  <a:pt x="511" y="2077"/>
                </a:lnTo>
                <a:lnTo>
                  <a:pt x="508" y="2122"/>
                </a:lnTo>
                <a:lnTo>
                  <a:pt x="502" y="2217"/>
                </a:lnTo>
                <a:lnTo>
                  <a:pt x="500" y="2317"/>
                </a:lnTo>
                <a:lnTo>
                  <a:pt x="500" y="2413"/>
                </a:lnTo>
                <a:lnTo>
                  <a:pt x="504" y="2497"/>
                </a:lnTo>
                <a:lnTo>
                  <a:pt x="508" y="2560"/>
                </a:lnTo>
                <a:lnTo>
                  <a:pt x="508" y="2560"/>
                </a:lnTo>
                <a:lnTo>
                  <a:pt x="513" y="2640"/>
                </a:lnTo>
                <a:lnTo>
                  <a:pt x="515" y="2672"/>
                </a:lnTo>
                <a:lnTo>
                  <a:pt x="515" y="2700"/>
                </a:lnTo>
                <a:lnTo>
                  <a:pt x="513" y="2721"/>
                </a:lnTo>
                <a:lnTo>
                  <a:pt x="509" y="2737"/>
                </a:lnTo>
                <a:lnTo>
                  <a:pt x="504" y="2750"/>
                </a:lnTo>
                <a:lnTo>
                  <a:pt x="500" y="2754"/>
                </a:lnTo>
                <a:lnTo>
                  <a:pt x="496" y="2756"/>
                </a:lnTo>
                <a:lnTo>
                  <a:pt x="496" y="2756"/>
                </a:lnTo>
                <a:lnTo>
                  <a:pt x="472" y="2762"/>
                </a:lnTo>
                <a:lnTo>
                  <a:pt x="437" y="2765"/>
                </a:lnTo>
                <a:lnTo>
                  <a:pt x="394" y="2769"/>
                </a:lnTo>
                <a:lnTo>
                  <a:pt x="343" y="2769"/>
                </a:lnTo>
                <a:lnTo>
                  <a:pt x="343" y="2769"/>
                </a:lnTo>
                <a:lnTo>
                  <a:pt x="297" y="2771"/>
                </a:lnTo>
                <a:lnTo>
                  <a:pt x="248" y="2773"/>
                </a:lnTo>
                <a:lnTo>
                  <a:pt x="224" y="2773"/>
                </a:lnTo>
                <a:lnTo>
                  <a:pt x="200" y="2771"/>
                </a:lnTo>
                <a:lnTo>
                  <a:pt x="175" y="2769"/>
                </a:lnTo>
                <a:lnTo>
                  <a:pt x="153" y="2763"/>
                </a:lnTo>
                <a:lnTo>
                  <a:pt x="153" y="2763"/>
                </a:lnTo>
                <a:lnTo>
                  <a:pt x="146" y="2752"/>
                </a:lnTo>
                <a:lnTo>
                  <a:pt x="140" y="2739"/>
                </a:lnTo>
                <a:lnTo>
                  <a:pt x="138" y="2724"/>
                </a:lnTo>
                <a:lnTo>
                  <a:pt x="136" y="2707"/>
                </a:lnTo>
                <a:lnTo>
                  <a:pt x="138" y="2691"/>
                </a:lnTo>
                <a:lnTo>
                  <a:pt x="140" y="2672"/>
                </a:lnTo>
                <a:lnTo>
                  <a:pt x="146" y="2653"/>
                </a:lnTo>
                <a:lnTo>
                  <a:pt x="151" y="2635"/>
                </a:lnTo>
                <a:lnTo>
                  <a:pt x="151" y="2635"/>
                </a:lnTo>
                <a:lnTo>
                  <a:pt x="155" y="2627"/>
                </a:lnTo>
                <a:lnTo>
                  <a:pt x="161" y="2618"/>
                </a:lnTo>
                <a:lnTo>
                  <a:pt x="168" y="2610"/>
                </a:lnTo>
                <a:lnTo>
                  <a:pt x="177" y="2605"/>
                </a:lnTo>
                <a:lnTo>
                  <a:pt x="198" y="2592"/>
                </a:lnTo>
                <a:lnTo>
                  <a:pt x="222" y="2581"/>
                </a:lnTo>
                <a:lnTo>
                  <a:pt x="248" y="2573"/>
                </a:lnTo>
                <a:lnTo>
                  <a:pt x="274" y="2566"/>
                </a:lnTo>
                <a:lnTo>
                  <a:pt x="301" y="2562"/>
                </a:lnTo>
                <a:lnTo>
                  <a:pt x="325" y="2562"/>
                </a:lnTo>
                <a:lnTo>
                  <a:pt x="325" y="2562"/>
                </a:lnTo>
                <a:lnTo>
                  <a:pt x="332" y="2560"/>
                </a:lnTo>
                <a:lnTo>
                  <a:pt x="340" y="2558"/>
                </a:lnTo>
                <a:lnTo>
                  <a:pt x="347" y="2554"/>
                </a:lnTo>
                <a:lnTo>
                  <a:pt x="353" y="2551"/>
                </a:lnTo>
                <a:lnTo>
                  <a:pt x="353" y="2551"/>
                </a:lnTo>
                <a:lnTo>
                  <a:pt x="358" y="2543"/>
                </a:lnTo>
                <a:lnTo>
                  <a:pt x="362" y="2538"/>
                </a:lnTo>
                <a:lnTo>
                  <a:pt x="364" y="2530"/>
                </a:lnTo>
                <a:lnTo>
                  <a:pt x="364" y="2523"/>
                </a:lnTo>
                <a:lnTo>
                  <a:pt x="364" y="2523"/>
                </a:lnTo>
                <a:lnTo>
                  <a:pt x="366" y="2273"/>
                </a:lnTo>
                <a:lnTo>
                  <a:pt x="370" y="2047"/>
                </a:lnTo>
                <a:lnTo>
                  <a:pt x="373" y="1827"/>
                </a:lnTo>
                <a:lnTo>
                  <a:pt x="373" y="1821"/>
                </a:lnTo>
                <a:lnTo>
                  <a:pt x="373" y="1821"/>
                </a:lnTo>
                <a:lnTo>
                  <a:pt x="371" y="1810"/>
                </a:lnTo>
                <a:lnTo>
                  <a:pt x="366" y="1799"/>
                </a:lnTo>
                <a:lnTo>
                  <a:pt x="358" y="1789"/>
                </a:lnTo>
                <a:lnTo>
                  <a:pt x="347" y="1784"/>
                </a:lnTo>
                <a:lnTo>
                  <a:pt x="347" y="1784"/>
                </a:lnTo>
                <a:lnTo>
                  <a:pt x="325" y="1776"/>
                </a:lnTo>
                <a:lnTo>
                  <a:pt x="304" y="1765"/>
                </a:lnTo>
                <a:lnTo>
                  <a:pt x="284" y="1754"/>
                </a:lnTo>
                <a:lnTo>
                  <a:pt x="263" y="1741"/>
                </a:lnTo>
                <a:lnTo>
                  <a:pt x="243" y="1728"/>
                </a:lnTo>
                <a:lnTo>
                  <a:pt x="224" y="1711"/>
                </a:lnTo>
                <a:lnTo>
                  <a:pt x="205" y="1694"/>
                </a:lnTo>
                <a:lnTo>
                  <a:pt x="189" y="1675"/>
                </a:lnTo>
                <a:lnTo>
                  <a:pt x="172" y="1655"/>
                </a:lnTo>
                <a:lnTo>
                  <a:pt x="157" y="1633"/>
                </a:lnTo>
                <a:lnTo>
                  <a:pt x="144" y="1610"/>
                </a:lnTo>
                <a:lnTo>
                  <a:pt x="134" y="1586"/>
                </a:lnTo>
                <a:lnTo>
                  <a:pt x="125" y="1560"/>
                </a:lnTo>
                <a:lnTo>
                  <a:pt x="118" y="1534"/>
                </a:lnTo>
                <a:lnTo>
                  <a:pt x="114" y="1506"/>
                </a:lnTo>
                <a:lnTo>
                  <a:pt x="114" y="1476"/>
                </a:lnTo>
                <a:lnTo>
                  <a:pt x="114" y="1476"/>
                </a:lnTo>
                <a:lnTo>
                  <a:pt x="114" y="1457"/>
                </a:lnTo>
                <a:lnTo>
                  <a:pt x="116" y="1438"/>
                </a:lnTo>
                <a:lnTo>
                  <a:pt x="120" y="1422"/>
                </a:lnTo>
                <a:lnTo>
                  <a:pt x="123" y="1403"/>
                </a:lnTo>
                <a:lnTo>
                  <a:pt x="129" y="1386"/>
                </a:lnTo>
                <a:lnTo>
                  <a:pt x="136" y="1368"/>
                </a:lnTo>
                <a:lnTo>
                  <a:pt x="153" y="1336"/>
                </a:lnTo>
                <a:lnTo>
                  <a:pt x="172" y="1304"/>
                </a:lnTo>
                <a:lnTo>
                  <a:pt x="194" y="1274"/>
                </a:lnTo>
                <a:lnTo>
                  <a:pt x="220" y="1248"/>
                </a:lnTo>
                <a:lnTo>
                  <a:pt x="248" y="1222"/>
                </a:lnTo>
                <a:lnTo>
                  <a:pt x="276" y="1200"/>
                </a:lnTo>
                <a:lnTo>
                  <a:pt x="306" y="1179"/>
                </a:lnTo>
                <a:lnTo>
                  <a:pt x="336" y="1162"/>
                </a:lnTo>
                <a:lnTo>
                  <a:pt x="366" y="1147"/>
                </a:lnTo>
                <a:lnTo>
                  <a:pt x="394" y="1136"/>
                </a:lnTo>
                <a:lnTo>
                  <a:pt x="422" y="1127"/>
                </a:lnTo>
                <a:lnTo>
                  <a:pt x="448" y="1123"/>
                </a:lnTo>
                <a:lnTo>
                  <a:pt x="472" y="1121"/>
                </a:lnTo>
                <a:lnTo>
                  <a:pt x="472" y="1121"/>
                </a:lnTo>
                <a:lnTo>
                  <a:pt x="487" y="1121"/>
                </a:lnTo>
                <a:lnTo>
                  <a:pt x="493" y="1121"/>
                </a:lnTo>
                <a:lnTo>
                  <a:pt x="495" y="1119"/>
                </a:lnTo>
                <a:lnTo>
                  <a:pt x="496" y="1118"/>
                </a:lnTo>
                <a:lnTo>
                  <a:pt x="496" y="1118"/>
                </a:lnTo>
                <a:lnTo>
                  <a:pt x="508" y="1090"/>
                </a:lnTo>
                <a:lnTo>
                  <a:pt x="513" y="1062"/>
                </a:lnTo>
                <a:lnTo>
                  <a:pt x="517" y="1039"/>
                </a:lnTo>
                <a:lnTo>
                  <a:pt x="517" y="1019"/>
                </a:lnTo>
                <a:lnTo>
                  <a:pt x="515" y="1002"/>
                </a:lnTo>
                <a:lnTo>
                  <a:pt x="511" y="989"/>
                </a:lnTo>
                <a:lnTo>
                  <a:pt x="509" y="978"/>
                </a:lnTo>
                <a:lnTo>
                  <a:pt x="506" y="978"/>
                </a:lnTo>
                <a:lnTo>
                  <a:pt x="506" y="978"/>
                </a:lnTo>
                <a:lnTo>
                  <a:pt x="476" y="976"/>
                </a:lnTo>
                <a:lnTo>
                  <a:pt x="452" y="972"/>
                </a:lnTo>
                <a:lnTo>
                  <a:pt x="403" y="959"/>
                </a:lnTo>
                <a:lnTo>
                  <a:pt x="403" y="959"/>
                </a:lnTo>
                <a:lnTo>
                  <a:pt x="366" y="950"/>
                </a:lnTo>
                <a:lnTo>
                  <a:pt x="330" y="936"/>
                </a:lnTo>
                <a:lnTo>
                  <a:pt x="297" y="923"/>
                </a:lnTo>
                <a:lnTo>
                  <a:pt x="267" y="907"/>
                </a:lnTo>
                <a:lnTo>
                  <a:pt x="237" y="890"/>
                </a:lnTo>
                <a:lnTo>
                  <a:pt x="211" y="869"/>
                </a:lnTo>
                <a:lnTo>
                  <a:pt x="187" y="849"/>
                </a:lnTo>
                <a:lnTo>
                  <a:pt x="164" y="825"/>
                </a:lnTo>
                <a:lnTo>
                  <a:pt x="146" y="800"/>
                </a:lnTo>
                <a:lnTo>
                  <a:pt x="129" y="774"/>
                </a:lnTo>
                <a:lnTo>
                  <a:pt x="114" y="746"/>
                </a:lnTo>
                <a:lnTo>
                  <a:pt x="103" y="716"/>
                </a:lnTo>
                <a:lnTo>
                  <a:pt x="93" y="686"/>
                </a:lnTo>
                <a:lnTo>
                  <a:pt x="86" y="653"/>
                </a:lnTo>
                <a:lnTo>
                  <a:pt x="82" y="619"/>
                </a:lnTo>
                <a:lnTo>
                  <a:pt x="80" y="586"/>
                </a:lnTo>
                <a:lnTo>
                  <a:pt x="80" y="586"/>
                </a:lnTo>
                <a:lnTo>
                  <a:pt x="80" y="561"/>
                </a:lnTo>
                <a:lnTo>
                  <a:pt x="82" y="539"/>
                </a:lnTo>
                <a:lnTo>
                  <a:pt x="90" y="492"/>
                </a:lnTo>
                <a:lnTo>
                  <a:pt x="101" y="448"/>
                </a:lnTo>
                <a:lnTo>
                  <a:pt x="116" y="403"/>
                </a:lnTo>
                <a:lnTo>
                  <a:pt x="136" y="360"/>
                </a:lnTo>
                <a:lnTo>
                  <a:pt x="159" y="319"/>
                </a:lnTo>
                <a:lnTo>
                  <a:pt x="187" y="278"/>
                </a:lnTo>
                <a:lnTo>
                  <a:pt x="217" y="240"/>
                </a:lnTo>
                <a:lnTo>
                  <a:pt x="233" y="224"/>
                </a:lnTo>
                <a:lnTo>
                  <a:pt x="252" y="207"/>
                </a:lnTo>
                <a:lnTo>
                  <a:pt x="271" y="190"/>
                </a:lnTo>
                <a:lnTo>
                  <a:pt x="289" y="175"/>
                </a:lnTo>
                <a:lnTo>
                  <a:pt x="310" y="162"/>
                </a:lnTo>
                <a:lnTo>
                  <a:pt x="330" y="147"/>
                </a:lnTo>
                <a:lnTo>
                  <a:pt x="351" y="136"/>
                </a:lnTo>
                <a:lnTo>
                  <a:pt x="373" y="125"/>
                </a:lnTo>
                <a:lnTo>
                  <a:pt x="398" y="115"/>
                </a:lnTo>
                <a:lnTo>
                  <a:pt x="420" y="106"/>
                </a:lnTo>
                <a:lnTo>
                  <a:pt x="444" y="99"/>
                </a:lnTo>
                <a:lnTo>
                  <a:pt x="470" y="91"/>
                </a:lnTo>
                <a:lnTo>
                  <a:pt x="496" y="87"/>
                </a:lnTo>
                <a:lnTo>
                  <a:pt x="523" y="84"/>
                </a:lnTo>
                <a:lnTo>
                  <a:pt x="549" y="80"/>
                </a:lnTo>
                <a:lnTo>
                  <a:pt x="577" y="80"/>
                </a:lnTo>
                <a:lnTo>
                  <a:pt x="577" y="80"/>
                </a:lnTo>
                <a:lnTo>
                  <a:pt x="603" y="80"/>
                </a:lnTo>
                <a:lnTo>
                  <a:pt x="629" y="84"/>
                </a:lnTo>
                <a:lnTo>
                  <a:pt x="655" y="87"/>
                </a:lnTo>
                <a:lnTo>
                  <a:pt x="679" y="91"/>
                </a:lnTo>
                <a:lnTo>
                  <a:pt x="704" y="99"/>
                </a:lnTo>
                <a:lnTo>
                  <a:pt x="726" y="106"/>
                </a:lnTo>
                <a:lnTo>
                  <a:pt x="750" y="115"/>
                </a:lnTo>
                <a:lnTo>
                  <a:pt x="771" y="127"/>
                </a:lnTo>
                <a:lnTo>
                  <a:pt x="793" y="138"/>
                </a:lnTo>
                <a:lnTo>
                  <a:pt x="814" y="151"/>
                </a:lnTo>
                <a:lnTo>
                  <a:pt x="834" y="164"/>
                </a:lnTo>
                <a:lnTo>
                  <a:pt x="853" y="179"/>
                </a:lnTo>
                <a:lnTo>
                  <a:pt x="871" y="194"/>
                </a:lnTo>
                <a:lnTo>
                  <a:pt x="888" y="211"/>
                </a:lnTo>
                <a:lnTo>
                  <a:pt x="905" y="229"/>
                </a:lnTo>
                <a:lnTo>
                  <a:pt x="922" y="246"/>
                </a:lnTo>
                <a:lnTo>
                  <a:pt x="952" y="285"/>
                </a:lnTo>
                <a:lnTo>
                  <a:pt x="978" y="326"/>
                </a:lnTo>
                <a:lnTo>
                  <a:pt x="1000" y="369"/>
                </a:lnTo>
                <a:lnTo>
                  <a:pt x="1019" y="416"/>
                </a:lnTo>
                <a:lnTo>
                  <a:pt x="1034" y="461"/>
                </a:lnTo>
                <a:lnTo>
                  <a:pt x="1045" y="509"/>
                </a:lnTo>
                <a:lnTo>
                  <a:pt x="1051" y="556"/>
                </a:lnTo>
                <a:lnTo>
                  <a:pt x="1054" y="604"/>
                </a:lnTo>
                <a:lnTo>
                  <a:pt x="1054" y="604"/>
                </a:lnTo>
                <a:lnTo>
                  <a:pt x="1052" y="630"/>
                </a:lnTo>
                <a:lnTo>
                  <a:pt x="1051" y="657"/>
                </a:lnTo>
                <a:lnTo>
                  <a:pt x="1047" y="681"/>
                </a:lnTo>
                <a:lnTo>
                  <a:pt x="1043" y="703"/>
                </a:lnTo>
                <a:lnTo>
                  <a:pt x="1038" y="726"/>
                </a:lnTo>
                <a:lnTo>
                  <a:pt x="1030" y="746"/>
                </a:lnTo>
                <a:lnTo>
                  <a:pt x="1021" y="765"/>
                </a:lnTo>
                <a:lnTo>
                  <a:pt x="1011" y="783"/>
                </a:lnTo>
                <a:lnTo>
                  <a:pt x="1002" y="800"/>
                </a:lnTo>
                <a:lnTo>
                  <a:pt x="991" y="817"/>
                </a:lnTo>
                <a:lnTo>
                  <a:pt x="980" y="832"/>
                </a:lnTo>
                <a:lnTo>
                  <a:pt x="967" y="847"/>
                </a:lnTo>
                <a:lnTo>
                  <a:pt x="941" y="873"/>
                </a:lnTo>
                <a:lnTo>
                  <a:pt x="911" y="895"/>
                </a:lnTo>
                <a:lnTo>
                  <a:pt x="879" y="914"/>
                </a:lnTo>
                <a:lnTo>
                  <a:pt x="847" y="929"/>
                </a:lnTo>
                <a:lnTo>
                  <a:pt x="814" y="942"/>
                </a:lnTo>
                <a:lnTo>
                  <a:pt x="782" y="953"/>
                </a:lnTo>
                <a:lnTo>
                  <a:pt x="748" y="961"/>
                </a:lnTo>
                <a:lnTo>
                  <a:pt x="717" y="968"/>
                </a:lnTo>
                <a:lnTo>
                  <a:pt x="685" y="972"/>
                </a:lnTo>
                <a:lnTo>
                  <a:pt x="657" y="976"/>
                </a:lnTo>
                <a:lnTo>
                  <a:pt x="657" y="976"/>
                </a:lnTo>
                <a:lnTo>
                  <a:pt x="655" y="989"/>
                </a:lnTo>
                <a:lnTo>
                  <a:pt x="653" y="1024"/>
                </a:lnTo>
                <a:lnTo>
                  <a:pt x="653" y="1045"/>
                </a:lnTo>
                <a:lnTo>
                  <a:pt x="655" y="1067"/>
                </a:lnTo>
                <a:lnTo>
                  <a:pt x="661" y="1088"/>
                </a:lnTo>
                <a:lnTo>
                  <a:pt x="670" y="1108"/>
                </a:lnTo>
                <a:lnTo>
                  <a:pt x="670" y="1108"/>
                </a:lnTo>
                <a:close/>
                <a:moveTo>
                  <a:pt x="599" y="2353"/>
                </a:moveTo>
                <a:lnTo>
                  <a:pt x="599" y="2353"/>
                </a:lnTo>
                <a:lnTo>
                  <a:pt x="595" y="2456"/>
                </a:lnTo>
                <a:lnTo>
                  <a:pt x="593" y="2556"/>
                </a:lnTo>
                <a:lnTo>
                  <a:pt x="593" y="2556"/>
                </a:lnTo>
                <a:lnTo>
                  <a:pt x="592" y="2573"/>
                </a:lnTo>
                <a:lnTo>
                  <a:pt x="592" y="2573"/>
                </a:lnTo>
                <a:lnTo>
                  <a:pt x="586" y="2545"/>
                </a:lnTo>
                <a:lnTo>
                  <a:pt x="586" y="2545"/>
                </a:lnTo>
                <a:lnTo>
                  <a:pt x="582" y="2523"/>
                </a:lnTo>
                <a:lnTo>
                  <a:pt x="579" y="2498"/>
                </a:lnTo>
                <a:lnTo>
                  <a:pt x="575" y="2439"/>
                </a:lnTo>
                <a:lnTo>
                  <a:pt x="575" y="2370"/>
                </a:lnTo>
                <a:lnTo>
                  <a:pt x="575" y="2297"/>
                </a:lnTo>
                <a:lnTo>
                  <a:pt x="579" y="2222"/>
                </a:lnTo>
                <a:lnTo>
                  <a:pt x="582" y="2151"/>
                </a:lnTo>
                <a:lnTo>
                  <a:pt x="588" y="2086"/>
                </a:lnTo>
                <a:lnTo>
                  <a:pt x="595" y="2032"/>
                </a:lnTo>
                <a:lnTo>
                  <a:pt x="595" y="2032"/>
                </a:lnTo>
                <a:lnTo>
                  <a:pt x="599" y="2064"/>
                </a:lnTo>
                <a:lnTo>
                  <a:pt x="601" y="2101"/>
                </a:lnTo>
                <a:lnTo>
                  <a:pt x="603" y="2183"/>
                </a:lnTo>
                <a:lnTo>
                  <a:pt x="601" y="2271"/>
                </a:lnTo>
                <a:lnTo>
                  <a:pt x="599" y="2353"/>
                </a:lnTo>
                <a:lnTo>
                  <a:pt x="599" y="23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6" name="îşļîďe"/>
          <p:cNvSpPr>
            <a:spLocks/>
          </p:cNvSpPr>
          <p:nvPr/>
        </p:nvSpPr>
        <p:spPr bwMode="auto">
          <a:xfrm>
            <a:off x="9376447" y="3103412"/>
            <a:ext cx="157507" cy="220272"/>
          </a:xfrm>
          <a:custGeom>
            <a:avLst/>
            <a:gdLst>
              <a:gd name="T0" fmla="*/ 6 w 265"/>
              <a:gd name="T1" fmla="*/ 67 h 371"/>
              <a:gd name="T2" fmla="*/ 6 w 265"/>
              <a:gd name="T3" fmla="*/ 71 h 371"/>
              <a:gd name="T4" fmla="*/ 28 w 265"/>
              <a:gd name="T5" fmla="*/ 194 h 371"/>
              <a:gd name="T6" fmla="*/ 49 w 265"/>
              <a:gd name="T7" fmla="*/ 336 h 371"/>
              <a:gd name="T8" fmla="*/ 52 w 265"/>
              <a:gd name="T9" fmla="*/ 345 h 371"/>
              <a:gd name="T10" fmla="*/ 62 w 265"/>
              <a:gd name="T11" fmla="*/ 358 h 371"/>
              <a:gd name="T12" fmla="*/ 67 w 265"/>
              <a:gd name="T13" fmla="*/ 364 h 371"/>
              <a:gd name="T14" fmla="*/ 90 w 265"/>
              <a:gd name="T15" fmla="*/ 371 h 371"/>
              <a:gd name="T16" fmla="*/ 101 w 265"/>
              <a:gd name="T17" fmla="*/ 370 h 371"/>
              <a:gd name="T18" fmla="*/ 125 w 265"/>
              <a:gd name="T19" fmla="*/ 360 h 371"/>
              <a:gd name="T20" fmla="*/ 168 w 265"/>
              <a:gd name="T21" fmla="*/ 342 h 371"/>
              <a:gd name="T22" fmla="*/ 200 w 265"/>
              <a:gd name="T23" fmla="*/ 321 h 371"/>
              <a:gd name="T24" fmla="*/ 226 w 265"/>
              <a:gd name="T25" fmla="*/ 300 h 371"/>
              <a:gd name="T26" fmla="*/ 243 w 265"/>
              <a:gd name="T27" fmla="*/ 278 h 371"/>
              <a:gd name="T28" fmla="*/ 256 w 265"/>
              <a:gd name="T29" fmla="*/ 258 h 371"/>
              <a:gd name="T30" fmla="*/ 265 w 265"/>
              <a:gd name="T31" fmla="*/ 228 h 371"/>
              <a:gd name="T32" fmla="*/ 265 w 265"/>
              <a:gd name="T33" fmla="*/ 209 h 371"/>
              <a:gd name="T34" fmla="*/ 261 w 265"/>
              <a:gd name="T35" fmla="*/ 170 h 371"/>
              <a:gd name="T36" fmla="*/ 250 w 265"/>
              <a:gd name="T37" fmla="*/ 136 h 371"/>
              <a:gd name="T38" fmla="*/ 231 w 265"/>
              <a:gd name="T39" fmla="*/ 105 h 371"/>
              <a:gd name="T40" fmla="*/ 207 w 265"/>
              <a:gd name="T41" fmla="*/ 77 h 371"/>
              <a:gd name="T42" fmla="*/ 177 w 265"/>
              <a:gd name="T43" fmla="*/ 52 h 371"/>
              <a:gd name="T44" fmla="*/ 140 w 265"/>
              <a:gd name="T45" fmla="*/ 32 h 371"/>
              <a:gd name="T46" fmla="*/ 97 w 265"/>
              <a:gd name="T47" fmla="*/ 15 h 371"/>
              <a:gd name="T48" fmla="*/ 49 w 265"/>
              <a:gd name="T49" fmla="*/ 2 h 371"/>
              <a:gd name="T50" fmla="*/ 39 w 265"/>
              <a:gd name="T51" fmla="*/ 0 h 371"/>
              <a:gd name="T52" fmla="*/ 21 w 265"/>
              <a:gd name="T53" fmla="*/ 6 h 371"/>
              <a:gd name="T54" fmla="*/ 13 w 265"/>
              <a:gd name="T55" fmla="*/ 11 h 371"/>
              <a:gd name="T56" fmla="*/ 2 w 265"/>
              <a:gd name="T57" fmla="*/ 28 h 371"/>
              <a:gd name="T58" fmla="*/ 2 w 265"/>
              <a:gd name="T59" fmla="*/ 47 h 371"/>
              <a:gd name="T60" fmla="*/ 6 w 265"/>
              <a:gd name="T61" fmla="*/ 67 h 371"/>
              <a:gd name="T62" fmla="*/ 121 w 265"/>
              <a:gd name="T63" fmla="*/ 274 h 371"/>
              <a:gd name="T64" fmla="*/ 108 w 265"/>
              <a:gd name="T65" fmla="*/ 183 h 371"/>
              <a:gd name="T66" fmla="*/ 92 w 265"/>
              <a:gd name="T67" fmla="*/ 97 h 371"/>
              <a:gd name="T68" fmla="*/ 133 w 265"/>
              <a:gd name="T69" fmla="*/ 118 h 371"/>
              <a:gd name="T70" fmla="*/ 161 w 265"/>
              <a:gd name="T71" fmla="*/ 144 h 371"/>
              <a:gd name="T72" fmla="*/ 179 w 265"/>
              <a:gd name="T73" fmla="*/ 174 h 371"/>
              <a:gd name="T74" fmla="*/ 185 w 265"/>
              <a:gd name="T75" fmla="*/ 209 h 371"/>
              <a:gd name="T76" fmla="*/ 185 w 265"/>
              <a:gd name="T77" fmla="*/ 220 h 371"/>
              <a:gd name="T78" fmla="*/ 174 w 265"/>
              <a:gd name="T79" fmla="*/ 239 h 371"/>
              <a:gd name="T80" fmla="*/ 157 w 265"/>
              <a:gd name="T81" fmla="*/ 256 h 371"/>
              <a:gd name="T82" fmla="*/ 121 w 265"/>
              <a:gd name="T83" fmla="*/ 274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5" h="371">
                <a:moveTo>
                  <a:pt x="6" y="67"/>
                </a:moveTo>
                <a:lnTo>
                  <a:pt x="6" y="67"/>
                </a:lnTo>
                <a:lnTo>
                  <a:pt x="6" y="71"/>
                </a:lnTo>
                <a:lnTo>
                  <a:pt x="6" y="71"/>
                </a:lnTo>
                <a:lnTo>
                  <a:pt x="17" y="129"/>
                </a:lnTo>
                <a:lnTo>
                  <a:pt x="28" y="194"/>
                </a:lnTo>
                <a:lnTo>
                  <a:pt x="39" y="263"/>
                </a:lnTo>
                <a:lnTo>
                  <a:pt x="49" y="336"/>
                </a:lnTo>
                <a:lnTo>
                  <a:pt x="49" y="336"/>
                </a:lnTo>
                <a:lnTo>
                  <a:pt x="52" y="345"/>
                </a:lnTo>
                <a:lnTo>
                  <a:pt x="56" y="353"/>
                </a:lnTo>
                <a:lnTo>
                  <a:pt x="62" y="358"/>
                </a:lnTo>
                <a:lnTo>
                  <a:pt x="67" y="364"/>
                </a:lnTo>
                <a:lnTo>
                  <a:pt x="67" y="364"/>
                </a:lnTo>
                <a:lnTo>
                  <a:pt x="78" y="370"/>
                </a:lnTo>
                <a:lnTo>
                  <a:pt x="90" y="371"/>
                </a:lnTo>
                <a:lnTo>
                  <a:pt x="90" y="371"/>
                </a:lnTo>
                <a:lnTo>
                  <a:pt x="101" y="370"/>
                </a:lnTo>
                <a:lnTo>
                  <a:pt x="101" y="370"/>
                </a:lnTo>
                <a:lnTo>
                  <a:pt x="125" y="360"/>
                </a:lnTo>
                <a:lnTo>
                  <a:pt x="147" y="351"/>
                </a:lnTo>
                <a:lnTo>
                  <a:pt x="168" y="342"/>
                </a:lnTo>
                <a:lnTo>
                  <a:pt x="185" y="332"/>
                </a:lnTo>
                <a:lnTo>
                  <a:pt x="200" y="321"/>
                </a:lnTo>
                <a:lnTo>
                  <a:pt x="215" y="312"/>
                </a:lnTo>
                <a:lnTo>
                  <a:pt x="226" y="300"/>
                </a:lnTo>
                <a:lnTo>
                  <a:pt x="235" y="289"/>
                </a:lnTo>
                <a:lnTo>
                  <a:pt x="243" y="278"/>
                </a:lnTo>
                <a:lnTo>
                  <a:pt x="250" y="269"/>
                </a:lnTo>
                <a:lnTo>
                  <a:pt x="256" y="258"/>
                </a:lnTo>
                <a:lnTo>
                  <a:pt x="259" y="246"/>
                </a:lnTo>
                <a:lnTo>
                  <a:pt x="265" y="228"/>
                </a:lnTo>
                <a:lnTo>
                  <a:pt x="265" y="209"/>
                </a:lnTo>
                <a:lnTo>
                  <a:pt x="265" y="209"/>
                </a:lnTo>
                <a:lnTo>
                  <a:pt x="263" y="188"/>
                </a:lnTo>
                <a:lnTo>
                  <a:pt x="261" y="170"/>
                </a:lnTo>
                <a:lnTo>
                  <a:pt x="256" y="153"/>
                </a:lnTo>
                <a:lnTo>
                  <a:pt x="250" y="136"/>
                </a:lnTo>
                <a:lnTo>
                  <a:pt x="243" y="119"/>
                </a:lnTo>
                <a:lnTo>
                  <a:pt x="231" y="105"/>
                </a:lnTo>
                <a:lnTo>
                  <a:pt x="220" y="90"/>
                </a:lnTo>
                <a:lnTo>
                  <a:pt x="207" y="77"/>
                </a:lnTo>
                <a:lnTo>
                  <a:pt x="194" y="63"/>
                </a:lnTo>
                <a:lnTo>
                  <a:pt x="177" y="52"/>
                </a:lnTo>
                <a:lnTo>
                  <a:pt x="159" y="41"/>
                </a:lnTo>
                <a:lnTo>
                  <a:pt x="140" y="32"/>
                </a:lnTo>
                <a:lnTo>
                  <a:pt x="119" y="22"/>
                </a:lnTo>
                <a:lnTo>
                  <a:pt x="97" y="15"/>
                </a:lnTo>
                <a:lnTo>
                  <a:pt x="75" y="7"/>
                </a:lnTo>
                <a:lnTo>
                  <a:pt x="49" y="2"/>
                </a:lnTo>
                <a:lnTo>
                  <a:pt x="49" y="2"/>
                </a:lnTo>
                <a:lnTo>
                  <a:pt x="39" y="0"/>
                </a:lnTo>
                <a:lnTo>
                  <a:pt x="30" y="2"/>
                </a:lnTo>
                <a:lnTo>
                  <a:pt x="21" y="6"/>
                </a:lnTo>
                <a:lnTo>
                  <a:pt x="13" y="11"/>
                </a:lnTo>
                <a:lnTo>
                  <a:pt x="13" y="11"/>
                </a:lnTo>
                <a:lnTo>
                  <a:pt x="6" y="19"/>
                </a:lnTo>
                <a:lnTo>
                  <a:pt x="2" y="28"/>
                </a:lnTo>
                <a:lnTo>
                  <a:pt x="0" y="37"/>
                </a:lnTo>
                <a:lnTo>
                  <a:pt x="2" y="47"/>
                </a:lnTo>
                <a:lnTo>
                  <a:pt x="2" y="47"/>
                </a:lnTo>
                <a:lnTo>
                  <a:pt x="6" y="67"/>
                </a:lnTo>
                <a:lnTo>
                  <a:pt x="6" y="67"/>
                </a:lnTo>
                <a:close/>
                <a:moveTo>
                  <a:pt x="121" y="274"/>
                </a:moveTo>
                <a:lnTo>
                  <a:pt x="121" y="274"/>
                </a:lnTo>
                <a:lnTo>
                  <a:pt x="108" y="183"/>
                </a:lnTo>
                <a:lnTo>
                  <a:pt x="92" y="97"/>
                </a:lnTo>
                <a:lnTo>
                  <a:pt x="92" y="97"/>
                </a:lnTo>
                <a:lnTo>
                  <a:pt x="114" y="106"/>
                </a:lnTo>
                <a:lnTo>
                  <a:pt x="133" y="118"/>
                </a:lnTo>
                <a:lnTo>
                  <a:pt x="147" y="131"/>
                </a:lnTo>
                <a:lnTo>
                  <a:pt x="161" y="144"/>
                </a:lnTo>
                <a:lnTo>
                  <a:pt x="172" y="159"/>
                </a:lnTo>
                <a:lnTo>
                  <a:pt x="179" y="174"/>
                </a:lnTo>
                <a:lnTo>
                  <a:pt x="183" y="190"/>
                </a:lnTo>
                <a:lnTo>
                  <a:pt x="185" y="209"/>
                </a:lnTo>
                <a:lnTo>
                  <a:pt x="185" y="209"/>
                </a:lnTo>
                <a:lnTo>
                  <a:pt x="185" y="220"/>
                </a:lnTo>
                <a:lnTo>
                  <a:pt x="181" y="230"/>
                </a:lnTo>
                <a:lnTo>
                  <a:pt x="174" y="239"/>
                </a:lnTo>
                <a:lnTo>
                  <a:pt x="166" y="246"/>
                </a:lnTo>
                <a:lnTo>
                  <a:pt x="157" y="256"/>
                </a:lnTo>
                <a:lnTo>
                  <a:pt x="146" y="263"/>
                </a:lnTo>
                <a:lnTo>
                  <a:pt x="121" y="274"/>
                </a:lnTo>
                <a:lnTo>
                  <a:pt x="121" y="2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7" name="íslîḍe"/>
          <p:cNvSpPr>
            <a:spLocks/>
          </p:cNvSpPr>
          <p:nvPr/>
        </p:nvSpPr>
        <p:spPr bwMode="auto">
          <a:xfrm>
            <a:off x="9083935" y="3111702"/>
            <a:ext cx="119610" cy="201324"/>
          </a:xfrm>
          <a:custGeom>
            <a:avLst/>
            <a:gdLst>
              <a:gd name="T0" fmla="*/ 147 w 201"/>
              <a:gd name="T1" fmla="*/ 4 h 340"/>
              <a:gd name="T2" fmla="*/ 84 w 201"/>
              <a:gd name="T3" fmla="*/ 35 h 340"/>
              <a:gd name="T4" fmla="*/ 59 w 201"/>
              <a:gd name="T5" fmla="*/ 56 h 340"/>
              <a:gd name="T6" fmla="*/ 39 w 201"/>
              <a:gd name="T7" fmla="*/ 78 h 340"/>
              <a:gd name="T8" fmla="*/ 22 w 201"/>
              <a:gd name="T9" fmla="*/ 104 h 340"/>
              <a:gd name="T10" fmla="*/ 11 w 201"/>
              <a:gd name="T11" fmla="*/ 131 h 340"/>
              <a:gd name="T12" fmla="*/ 1 w 201"/>
              <a:gd name="T13" fmla="*/ 160 h 340"/>
              <a:gd name="T14" fmla="*/ 0 w 201"/>
              <a:gd name="T15" fmla="*/ 192 h 340"/>
              <a:gd name="T16" fmla="*/ 0 w 201"/>
              <a:gd name="T17" fmla="*/ 209 h 340"/>
              <a:gd name="T18" fmla="*/ 7 w 201"/>
              <a:gd name="T19" fmla="*/ 243 h 340"/>
              <a:gd name="T20" fmla="*/ 29 w 201"/>
              <a:gd name="T21" fmla="*/ 280 h 340"/>
              <a:gd name="T22" fmla="*/ 71 w 201"/>
              <a:gd name="T23" fmla="*/ 317 h 340"/>
              <a:gd name="T24" fmla="*/ 98 w 201"/>
              <a:gd name="T25" fmla="*/ 334 h 340"/>
              <a:gd name="T26" fmla="*/ 117 w 201"/>
              <a:gd name="T27" fmla="*/ 340 h 340"/>
              <a:gd name="T28" fmla="*/ 126 w 201"/>
              <a:gd name="T29" fmla="*/ 338 h 340"/>
              <a:gd name="T30" fmla="*/ 136 w 201"/>
              <a:gd name="T31" fmla="*/ 334 h 340"/>
              <a:gd name="T32" fmla="*/ 151 w 201"/>
              <a:gd name="T33" fmla="*/ 321 h 340"/>
              <a:gd name="T34" fmla="*/ 156 w 201"/>
              <a:gd name="T35" fmla="*/ 304 h 340"/>
              <a:gd name="T36" fmla="*/ 166 w 201"/>
              <a:gd name="T37" fmla="*/ 233 h 340"/>
              <a:gd name="T38" fmla="*/ 186 w 201"/>
              <a:gd name="T39" fmla="*/ 106 h 340"/>
              <a:gd name="T40" fmla="*/ 199 w 201"/>
              <a:gd name="T41" fmla="*/ 50 h 340"/>
              <a:gd name="T42" fmla="*/ 199 w 201"/>
              <a:gd name="T43" fmla="*/ 28 h 340"/>
              <a:gd name="T44" fmla="*/ 188 w 201"/>
              <a:gd name="T45" fmla="*/ 11 h 340"/>
              <a:gd name="T46" fmla="*/ 179 w 201"/>
              <a:gd name="T47" fmla="*/ 4 h 340"/>
              <a:gd name="T48" fmla="*/ 158 w 201"/>
              <a:gd name="T49" fmla="*/ 0 h 340"/>
              <a:gd name="T50" fmla="*/ 147 w 201"/>
              <a:gd name="T51" fmla="*/ 4 h 340"/>
              <a:gd name="T52" fmla="*/ 87 w 201"/>
              <a:gd name="T53" fmla="*/ 222 h 340"/>
              <a:gd name="T54" fmla="*/ 78 w 201"/>
              <a:gd name="T55" fmla="*/ 196 h 340"/>
              <a:gd name="T56" fmla="*/ 80 w 201"/>
              <a:gd name="T57" fmla="*/ 177 h 340"/>
              <a:gd name="T58" fmla="*/ 91 w 201"/>
              <a:gd name="T59" fmla="*/ 144 h 340"/>
              <a:gd name="T60" fmla="*/ 102 w 201"/>
              <a:gd name="T61" fmla="*/ 129 h 340"/>
              <a:gd name="T62" fmla="*/ 87 w 201"/>
              <a:gd name="T63" fmla="*/ 222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1" h="340">
                <a:moveTo>
                  <a:pt x="147" y="4"/>
                </a:moveTo>
                <a:lnTo>
                  <a:pt x="147" y="4"/>
                </a:lnTo>
                <a:lnTo>
                  <a:pt x="113" y="19"/>
                </a:lnTo>
                <a:lnTo>
                  <a:pt x="84" y="35"/>
                </a:lnTo>
                <a:lnTo>
                  <a:pt x="71" y="47"/>
                </a:lnTo>
                <a:lnTo>
                  <a:pt x="59" y="56"/>
                </a:lnTo>
                <a:lnTo>
                  <a:pt x="48" y="67"/>
                </a:lnTo>
                <a:lnTo>
                  <a:pt x="39" y="78"/>
                </a:lnTo>
                <a:lnTo>
                  <a:pt x="29" y="91"/>
                </a:lnTo>
                <a:lnTo>
                  <a:pt x="22" y="104"/>
                </a:lnTo>
                <a:lnTo>
                  <a:pt x="15" y="118"/>
                </a:lnTo>
                <a:lnTo>
                  <a:pt x="11" y="131"/>
                </a:lnTo>
                <a:lnTo>
                  <a:pt x="5" y="145"/>
                </a:lnTo>
                <a:lnTo>
                  <a:pt x="1" y="160"/>
                </a:lnTo>
                <a:lnTo>
                  <a:pt x="0" y="177"/>
                </a:lnTo>
                <a:lnTo>
                  <a:pt x="0" y="192"/>
                </a:lnTo>
                <a:lnTo>
                  <a:pt x="0" y="192"/>
                </a:lnTo>
                <a:lnTo>
                  <a:pt x="0" y="209"/>
                </a:lnTo>
                <a:lnTo>
                  <a:pt x="1" y="226"/>
                </a:lnTo>
                <a:lnTo>
                  <a:pt x="7" y="243"/>
                </a:lnTo>
                <a:lnTo>
                  <a:pt x="16" y="261"/>
                </a:lnTo>
                <a:lnTo>
                  <a:pt x="29" y="280"/>
                </a:lnTo>
                <a:lnTo>
                  <a:pt x="48" y="299"/>
                </a:lnTo>
                <a:lnTo>
                  <a:pt x="71" y="317"/>
                </a:lnTo>
                <a:lnTo>
                  <a:pt x="98" y="334"/>
                </a:lnTo>
                <a:lnTo>
                  <a:pt x="98" y="334"/>
                </a:lnTo>
                <a:lnTo>
                  <a:pt x="108" y="338"/>
                </a:lnTo>
                <a:lnTo>
                  <a:pt x="117" y="340"/>
                </a:lnTo>
                <a:lnTo>
                  <a:pt x="117" y="340"/>
                </a:lnTo>
                <a:lnTo>
                  <a:pt x="126" y="338"/>
                </a:lnTo>
                <a:lnTo>
                  <a:pt x="136" y="334"/>
                </a:lnTo>
                <a:lnTo>
                  <a:pt x="136" y="334"/>
                </a:lnTo>
                <a:lnTo>
                  <a:pt x="145" y="328"/>
                </a:lnTo>
                <a:lnTo>
                  <a:pt x="151" y="321"/>
                </a:lnTo>
                <a:lnTo>
                  <a:pt x="154" y="313"/>
                </a:lnTo>
                <a:lnTo>
                  <a:pt x="156" y="304"/>
                </a:lnTo>
                <a:lnTo>
                  <a:pt x="156" y="304"/>
                </a:lnTo>
                <a:lnTo>
                  <a:pt x="166" y="233"/>
                </a:lnTo>
                <a:lnTo>
                  <a:pt x="175" y="168"/>
                </a:lnTo>
                <a:lnTo>
                  <a:pt x="186" y="106"/>
                </a:lnTo>
                <a:lnTo>
                  <a:pt x="199" y="50"/>
                </a:lnTo>
                <a:lnTo>
                  <a:pt x="199" y="50"/>
                </a:lnTo>
                <a:lnTo>
                  <a:pt x="201" y="39"/>
                </a:lnTo>
                <a:lnTo>
                  <a:pt x="199" y="28"/>
                </a:lnTo>
                <a:lnTo>
                  <a:pt x="196" y="19"/>
                </a:lnTo>
                <a:lnTo>
                  <a:pt x="188" y="11"/>
                </a:lnTo>
                <a:lnTo>
                  <a:pt x="188" y="11"/>
                </a:lnTo>
                <a:lnTo>
                  <a:pt x="179" y="4"/>
                </a:lnTo>
                <a:lnTo>
                  <a:pt x="168" y="2"/>
                </a:lnTo>
                <a:lnTo>
                  <a:pt x="158" y="0"/>
                </a:lnTo>
                <a:lnTo>
                  <a:pt x="147" y="4"/>
                </a:lnTo>
                <a:lnTo>
                  <a:pt x="147" y="4"/>
                </a:lnTo>
                <a:close/>
                <a:moveTo>
                  <a:pt x="87" y="222"/>
                </a:moveTo>
                <a:lnTo>
                  <a:pt x="87" y="222"/>
                </a:lnTo>
                <a:lnTo>
                  <a:pt x="80" y="209"/>
                </a:lnTo>
                <a:lnTo>
                  <a:pt x="78" y="196"/>
                </a:lnTo>
                <a:lnTo>
                  <a:pt x="78" y="196"/>
                </a:lnTo>
                <a:lnTo>
                  <a:pt x="80" y="177"/>
                </a:lnTo>
                <a:lnTo>
                  <a:pt x="85" y="159"/>
                </a:lnTo>
                <a:lnTo>
                  <a:pt x="91" y="144"/>
                </a:lnTo>
                <a:lnTo>
                  <a:pt x="102" y="129"/>
                </a:lnTo>
                <a:lnTo>
                  <a:pt x="102" y="129"/>
                </a:lnTo>
                <a:lnTo>
                  <a:pt x="93" y="175"/>
                </a:lnTo>
                <a:lnTo>
                  <a:pt x="87" y="222"/>
                </a:lnTo>
                <a:lnTo>
                  <a:pt x="87" y="2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8" name="iŝlïḓé"/>
          <p:cNvSpPr>
            <a:spLocks/>
          </p:cNvSpPr>
          <p:nvPr/>
        </p:nvSpPr>
        <p:spPr bwMode="auto">
          <a:xfrm>
            <a:off x="9067355" y="2687738"/>
            <a:ext cx="71056" cy="113689"/>
          </a:xfrm>
          <a:custGeom>
            <a:avLst/>
            <a:gdLst>
              <a:gd name="T0" fmla="*/ 52 w 119"/>
              <a:gd name="T1" fmla="*/ 193 h 193"/>
              <a:gd name="T2" fmla="*/ 52 w 119"/>
              <a:gd name="T3" fmla="*/ 193 h 193"/>
              <a:gd name="T4" fmla="*/ 65 w 119"/>
              <a:gd name="T5" fmla="*/ 193 h 193"/>
              <a:gd name="T6" fmla="*/ 76 w 119"/>
              <a:gd name="T7" fmla="*/ 189 h 193"/>
              <a:gd name="T8" fmla="*/ 85 w 119"/>
              <a:gd name="T9" fmla="*/ 185 h 193"/>
              <a:gd name="T10" fmla="*/ 95 w 119"/>
              <a:gd name="T11" fmla="*/ 178 h 193"/>
              <a:gd name="T12" fmla="*/ 102 w 119"/>
              <a:gd name="T13" fmla="*/ 170 h 193"/>
              <a:gd name="T14" fmla="*/ 108 w 119"/>
              <a:gd name="T15" fmla="*/ 161 h 193"/>
              <a:gd name="T16" fmla="*/ 112 w 119"/>
              <a:gd name="T17" fmla="*/ 150 h 193"/>
              <a:gd name="T18" fmla="*/ 115 w 119"/>
              <a:gd name="T19" fmla="*/ 137 h 193"/>
              <a:gd name="T20" fmla="*/ 119 w 119"/>
              <a:gd name="T21" fmla="*/ 64 h 193"/>
              <a:gd name="T22" fmla="*/ 119 w 119"/>
              <a:gd name="T23" fmla="*/ 64 h 193"/>
              <a:gd name="T24" fmla="*/ 119 w 119"/>
              <a:gd name="T25" fmla="*/ 53 h 193"/>
              <a:gd name="T26" fmla="*/ 117 w 119"/>
              <a:gd name="T27" fmla="*/ 40 h 193"/>
              <a:gd name="T28" fmla="*/ 113 w 119"/>
              <a:gd name="T29" fmla="*/ 30 h 193"/>
              <a:gd name="T30" fmla="*/ 106 w 119"/>
              <a:gd name="T31" fmla="*/ 21 h 193"/>
              <a:gd name="T32" fmla="*/ 99 w 119"/>
              <a:gd name="T33" fmla="*/ 13 h 193"/>
              <a:gd name="T34" fmla="*/ 89 w 119"/>
              <a:gd name="T35" fmla="*/ 6 h 193"/>
              <a:gd name="T36" fmla="*/ 78 w 119"/>
              <a:gd name="T37" fmla="*/ 2 h 193"/>
              <a:gd name="T38" fmla="*/ 67 w 119"/>
              <a:gd name="T39" fmla="*/ 0 h 193"/>
              <a:gd name="T40" fmla="*/ 67 w 119"/>
              <a:gd name="T41" fmla="*/ 0 h 193"/>
              <a:gd name="T42" fmla="*/ 56 w 119"/>
              <a:gd name="T43" fmla="*/ 0 h 193"/>
              <a:gd name="T44" fmla="*/ 44 w 119"/>
              <a:gd name="T45" fmla="*/ 2 h 193"/>
              <a:gd name="T46" fmla="*/ 33 w 119"/>
              <a:gd name="T47" fmla="*/ 8 h 193"/>
              <a:gd name="T48" fmla="*/ 24 w 119"/>
              <a:gd name="T49" fmla="*/ 13 h 193"/>
              <a:gd name="T50" fmla="*/ 16 w 119"/>
              <a:gd name="T51" fmla="*/ 23 h 193"/>
              <a:gd name="T52" fmla="*/ 11 w 119"/>
              <a:gd name="T53" fmla="*/ 32 h 193"/>
              <a:gd name="T54" fmla="*/ 7 w 119"/>
              <a:gd name="T55" fmla="*/ 43 h 193"/>
              <a:gd name="T56" fmla="*/ 5 w 119"/>
              <a:gd name="T57" fmla="*/ 54 h 193"/>
              <a:gd name="T58" fmla="*/ 0 w 119"/>
              <a:gd name="T59" fmla="*/ 129 h 193"/>
              <a:gd name="T60" fmla="*/ 0 w 119"/>
              <a:gd name="T61" fmla="*/ 129 h 193"/>
              <a:gd name="T62" fmla="*/ 0 w 119"/>
              <a:gd name="T63" fmla="*/ 140 h 193"/>
              <a:gd name="T64" fmla="*/ 1 w 119"/>
              <a:gd name="T65" fmla="*/ 151 h 193"/>
              <a:gd name="T66" fmla="*/ 7 w 119"/>
              <a:gd name="T67" fmla="*/ 163 h 193"/>
              <a:gd name="T68" fmla="*/ 13 w 119"/>
              <a:gd name="T69" fmla="*/ 172 h 193"/>
              <a:gd name="T70" fmla="*/ 20 w 119"/>
              <a:gd name="T71" fmla="*/ 179 h 193"/>
              <a:gd name="T72" fmla="*/ 29 w 119"/>
              <a:gd name="T73" fmla="*/ 187 h 193"/>
              <a:gd name="T74" fmla="*/ 41 w 119"/>
              <a:gd name="T75" fmla="*/ 191 h 193"/>
              <a:gd name="T76" fmla="*/ 52 w 119"/>
              <a:gd name="T77" fmla="*/ 193 h 193"/>
              <a:gd name="T78" fmla="*/ 52 w 119"/>
              <a:gd name="T79" fmla="*/ 193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9" h="193">
                <a:moveTo>
                  <a:pt x="52" y="193"/>
                </a:moveTo>
                <a:lnTo>
                  <a:pt x="52" y="193"/>
                </a:lnTo>
                <a:lnTo>
                  <a:pt x="65" y="193"/>
                </a:lnTo>
                <a:lnTo>
                  <a:pt x="76" y="189"/>
                </a:lnTo>
                <a:lnTo>
                  <a:pt x="85" y="185"/>
                </a:lnTo>
                <a:lnTo>
                  <a:pt x="95" y="178"/>
                </a:lnTo>
                <a:lnTo>
                  <a:pt x="102" y="170"/>
                </a:lnTo>
                <a:lnTo>
                  <a:pt x="108" y="161"/>
                </a:lnTo>
                <a:lnTo>
                  <a:pt x="112" y="150"/>
                </a:lnTo>
                <a:lnTo>
                  <a:pt x="115" y="137"/>
                </a:lnTo>
                <a:lnTo>
                  <a:pt x="119" y="64"/>
                </a:lnTo>
                <a:lnTo>
                  <a:pt x="119" y="64"/>
                </a:lnTo>
                <a:lnTo>
                  <a:pt x="119" y="53"/>
                </a:lnTo>
                <a:lnTo>
                  <a:pt x="117" y="40"/>
                </a:lnTo>
                <a:lnTo>
                  <a:pt x="113" y="30"/>
                </a:lnTo>
                <a:lnTo>
                  <a:pt x="106" y="21"/>
                </a:lnTo>
                <a:lnTo>
                  <a:pt x="99" y="13"/>
                </a:lnTo>
                <a:lnTo>
                  <a:pt x="89" y="6"/>
                </a:lnTo>
                <a:lnTo>
                  <a:pt x="78" y="2"/>
                </a:lnTo>
                <a:lnTo>
                  <a:pt x="67" y="0"/>
                </a:lnTo>
                <a:lnTo>
                  <a:pt x="67" y="0"/>
                </a:lnTo>
                <a:lnTo>
                  <a:pt x="56" y="0"/>
                </a:lnTo>
                <a:lnTo>
                  <a:pt x="44" y="2"/>
                </a:lnTo>
                <a:lnTo>
                  <a:pt x="33" y="8"/>
                </a:lnTo>
                <a:lnTo>
                  <a:pt x="24" y="13"/>
                </a:lnTo>
                <a:lnTo>
                  <a:pt x="16" y="23"/>
                </a:lnTo>
                <a:lnTo>
                  <a:pt x="11" y="32"/>
                </a:lnTo>
                <a:lnTo>
                  <a:pt x="7" y="43"/>
                </a:lnTo>
                <a:lnTo>
                  <a:pt x="5" y="54"/>
                </a:lnTo>
                <a:lnTo>
                  <a:pt x="0" y="129"/>
                </a:lnTo>
                <a:lnTo>
                  <a:pt x="0" y="129"/>
                </a:lnTo>
                <a:lnTo>
                  <a:pt x="0" y="140"/>
                </a:lnTo>
                <a:lnTo>
                  <a:pt x="1" y="151"/>
                </a:lnTo>
                <a:lnTo>
                  <a:pt x="7" y="163"/>
                </a:lnTo>
                <a:lnTo>
                  <a:pt x="13" y="172"/>
                </a:lnTo>
                <a:lnTo>
                  <a:pt x="20" y="179"/>
                </a:lnTo>
                <a:lnTo>
                  <a:pt x="29" y="187"/>
                </a:lnTo>
                <a:lnTo>
                  <a:pt x="41" y="191"/>
                </a:lnTo>
                <a:lnTo>
                  <a:pt x="52" y="193"/>
                </a:lnTo>
                <a:lnTo>
                  <a:pt x="52" y="1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9" name="îṩ1îdè"/>
          <p:cNvSpPr>
            <a:spLocks/>
          </p:cNvSpPr>
          <p:nvPr/>
        </p:nvSpPr>
        <p:spPr bwMode="auto">
          <a:xfrm>
            <a:off x="9377631" y="2687738"/>
            <a:ext cx="72240" cy="113689"/>
          </a:xfrm>
          <a:custGeom>
            <a:avLst/>
            <a:gdLst>
              <a:gd name="T0" fmla="*/ 67 w 121"/>
              <a:gd name="T1" fmla="*/ 193 h 193"/>
              <a:gd name="T2" fmla="*/ 67 w 121"/>
              <a:gd name="T3" fmla="*/ 193 h 193"/>
              <a:gd name="T4" fmla="*/ 80 w 121"/>
              <a:gd name="T5" fmla="*/ 191 h 193"/>
              <a:gd name="T6" fmla="*/ 90 w 121"/>
              <a:gd name="T7" fmla="*/ 187 h 193"/>
              <a:gd name="T8" fmla="*/ 99 w 121"/>
              <a:gd name="T9" fmla="*/ 179 h 193"/>
              <a:gd name="T10" fmla="*/ 108 w 121"/>
              <a:gd name="T11" fmla="*/ 172 h 193"/>
              <a:gd name="T12" fmla="*/ 114 w 121"/>
              <a:gd name="T13" fmla="*/ 163 h 193"/>
              <a:gd name="T14" fmla="*/ 117 w 121"/>
              <a:gd name="T15" fmla="*/ 151 h 193"/>
              <a:gd name="T16" fmla="*/ 121 w 121"/>
              <a:gd name="T17" fmla="*/ 140 h 193"/>
              <a:gd name="T18" fmla="*/ 121 w 121"/>
              <a:gd name="T19" fmla="*/ 129 h 193"/>
              <a:gd name="T20" fmla="*/ 116 w 121"/>
              <a:gd name="T21" fmla="*/ 54 h 193"/>
              <a:gd name="T22" fmla="*/ 116 w 121"/>
              <a:gd name="T23" fmla="*/ 54 h 193"/>
              <a:gd name="T24" fmla="*/ 114 w 121"/>
              <a:gd name="T25" fmla="*/ 43 h 193"/>
              <a:gd name="T26" fmla="*/ 108 w 121"/>
              <a:gd name="T27" fmla="*/ 32 h 193"/>
              <a:gd name="T28" fmla="*/ 103 w 121"/>
              <a:gd name="T29" fmla="*/ 23 h 193"/>
              <a:gd name="T30" fmla="*/ 95 w 121"/>
              <a:gd name="T31" fmla="*/ 13 h 193"/>
              <a:gd name="T32" fmla="*/ 86 w 121"/>
              <a:gd name="T33" fmla="*/ 8 h 193"/>
              <a:gd name="T34" fmla="*/ 76 w 121"/>
              <a:gd name="T35" fmla="*/ 2 h 193"/>
              <a:gd name="T36" fmla="*/ 65 w 121"/>
              <a:gd name="T37" fmla="*/ 0 h 193"/>
              <a:gd name="T38" fmla="*/ 52 w 121"/>
              <a:gd name="T39" fmla="*/ 0 h 193"/>
              <a:gd name="T40" fmla="*/ 52 w 121"/>
              <a:gd name="T41" fmla="*/ 0 h 193"/>
              <a:gd name="T42" fmla="*/ 41 w 121"/>
              <a:gd name="T43" fmla="*/ 2 h 193"/>
              <a:gd name="T44" fmla="*/ 30 w 121"/>
              <a:gd name="T45" fmla="*/ 6 h 193"/>
              <a:gd name="T46" fmla="*/ 20 w 121"/>
              <a:gd name="T47" fmla="*/ 13 h 193"/>
              <a:gd name="T48" fmla="*/ 13 w 121"/>
              <a:gd name="T49" fmla="*/ 21 h 193"/>
              <a:gd name="T50" fmla="*/ 7 w 121"/>
              <a:gd name="T51" fmla="*/ 30 h 193"/>
              <a:gd name="T52" fmla="*/ 4 w 121"/>
              <a:gd name="T53" fmla="*/ 40 h 193"/>
              <a:gd name="T54" fmla="*/ 0 w 121"/>
              <a:gd name="T55" fmla="*/ 53 h 193"/>
              <a:gd name="T56" fmla="*/ 0 w 121"/>
              <a:gd name="T57" fmla="*/ 64 h 193"/>
              <a:gd name="T58" fmla="*/ 6 w 121"/>
              <a:gd name="T59" fmla="*/ 137 h 193"/>
              <a:gd name="T60" fmla="*/ 6 w 121"/>
              <a:gd name="T61" fmla="*/ 137 h 193"/>
              <a:gd name="T62" fmla="*/ 7 w 121"/>
              <a:gd name="T63" fmla="*/ 150 h 193"/>
              <a:gd name="T64" fmla="*/ 11 w 121"/>
              <a:gd name="T65" fmla="*/ 161 h 193"/>
              <a:gd name="T66" fmla="*/ 17 w 121"/>
              <a:gd name="T67" fmla="*/ 170 h 193"/>
              <a:gd name="T68" fmla="*/ 26 w 121"/>
              <a:gd name="T69" fmla="*/ 178 h 193"/>
              <a:gd name="T70" fmla="*/ 34 w 121"/>
              <a:gd name="T71" fmla="*/ 185 h 193"/>
              <a:gd name="T72" fmla="*/ 45 w 121"/>
              <a:gd name="T73" fmla="*/ 189 h 193"/>
              <a:gd name="T74" fmla="*/ 56 w 121"/>
              <a:gd name="T75" fmla="*/ 193 h 193"/>
              <a:gd name="T76" fmla="*/ 67 w 121"/>
              <a:gd name="T77" fmla="*/ 193 h 193"/>
              <a:gd name="T78" fmla="*/ 67 w 121"/>
              <a:gd name="T79" fmla="*/ 193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1" h="193">
                <a:moveTo>
                  <a:pt x="67" y="193"/>
                </a:moveTo>
                <a:lnTo>
                  <a:pt x="67" y="193"/>
                </a:lnTo>
                <a:lnTo>
                  <a:pt x="80" y="191"/>
                </a:lnTo>
                <a:lnTo>
                  <a:pt x="90" y="187"/>
                </a:lnTo>
                <a:lnTo>
                  <a:pt x="99" y="179"/>
                </a:lnTo>
                <a:lnTo>
                  <a:pt x="108" y="172"/>
                </a:lnTo>
                <a:lnTo>
                  <a:pt x="114" y="163"/>
                </a:lnTo>
                <a:lnTo>
                  <a:pt x="117" y="151"/>
                </a:lnTo>
                <a:lnTo>
                  <a:pt x="121" y="140"/>
                </a:lnTo>
                <a:lnTo>
                  <a:pt x="121" y="129"/>
                </a:lnTo>
                <a:lnTo>
                  <a:pt x="116" y="54"/>
                </a:lnTo>
                <a:lnTo>
                  <a:pt x="116" y="54"/>
                </a:lnTo>
                <a:lnTo>
                  <a:pt x="114" y="43"/>
                </a:lnTo>
                <a:lnTo>
                  <a:pt x="108" y="32"/>
                </a:lnTo>
                <a:lnTo>
                  <a:pt x="103" y="23"/>
                </a:lnTo>
                <a:lnTo>
                  <a:pt x="95" y="13"/>
                </a:lnTo>
                <a:lnTo>
                  <a:pt x="86" y="8"/>
                </a:lnTo>
                <a:lnTo>
                  <a:pt x="76" y="2"/>
                </a:lnTo>
                <a:lnTo>
                  <a:pt x="65" y="0"/>
                </a:lnTo>
                <a:lnTo>
                  <a:pt x="52" y="0"/>
                </a:lnTo>
                <a:lnTo>
                  <a:pt x="52" y="0"/>
                </a:lnTo>
                <a:lnTo>
                  <a:pt x="41" y="2"/>
                </a:lnTo>
                <a:lnTo>
                  <a:pt x="30" y="6"/>
                </a:lnTo>
                <a:lnTo>
                  <a:pt x="20" y="13"/>
                </a:lnTo>
                <a:lnTo>
                  <a:pt x="13" y="21"/>
                </a:lnTo>
                <a:lnTo>
                  <a:pt x="7" y="30"/>
                </a:lnTo>
                <a:lnTo>
                  <a:pt x="4" y="40"/>
                </a:lnTo>
                <a:lnTo>
                  <a:pt x="0" y="53"/>
                </a:lnTo>
                <a:lnTo>
                  <a:pt x="0" y="64"/>
                </a:lnTo>
                <a:lnTo>
                  <a:pt x="6" y="137"/>
                </a:lnTo>
                <a:lnTo>
                  <a:pt x="6" y="137"/>
                </a:lnTo>
                <a:lnTo>
                  <a:pt x="7" y="150"/>
                </a:lnTo>
                <a:lnTo>
                  <a:pt x="11" y="161"/>
                </a:lnTo>
                <a:lnTo>
                  <a:pt x="17" y="170"/>
                </a:lnTo>
                <a:lnTo>
                  <a:pt x="26" y="178"/>
                </a:lnTo>
                <a:lnTo>
                  <a:pt x="34" y="185"/>
                </a:lnTo>
                <a:lnTo>
                  <a:pt x="45" y="189"/>
                </a:lnTo>
                <a:lnTo>
                  <a:pt x="56" y="193"/>
                </a:lnTo>
                <a:lnTo>
                  <a:pt x="67" y="193"/>
                </a:lnTo>
                <a:lnTo>
                  <a:pt x="67" y="1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ïṣļïḓè"/>
          <p:cNvSpPr>
            <a:spLocks/>
          </p:cNvSpPr>
          <p:nvPr/>
        </p:nvSpPr>
        <p:spPr bwMode="auto">
          <a:xfrm>
            <a:off x="9023943" y="2334972"/>
            <a:ext cx="526451" cy="269075"/>
          </a:xfrm>
          <a:custGeom>
            <a:avLst/>
            <a:gdLst>
              <a:gd name="T0" fmla="*/ 405 w 810"/>
              <a:gd name="T1" fmla="*/ 180 h 412"/>
              <a:gd name="T2" fmla="*/ 0 w 810"/>
              <a:gd name="T3" fmla="*/ 0 h 412"/>
              <a:gd name="T4" fmla="*/ 0 w 810"/>
              <a:gd name="T5" fmla="*/ 272 h 412"/>
              <a:gd name="T6" fmla="*/ 0 w 810"/>
              <a:gd name="T7" fmla="*/ 272 h 412"/>
              <a:gd name="T8" fmla="*/ 7 w 810"/>
              <a:gd name="T9" fmla="*/ 278 h 412"/>
              <a:gd name="T10" fmla="*/ 29 w 810"/>
              <a:gd name="T11" fmla="*/ 294 h 412"/>
              <a:gd name="T12" fmla="*/ 45 w 810"/>
              <a:gd name="T13" fmla="*/ 304 h 412"/>
              <a:gd name="T14" fmla="*/ 65 w 810"/>
              <a:gd name="T15" fmla="*/ 316 h 412"/>
              <a:gd name="T16" fmla="*/ 87 w 810"/>
              <a:gd name="T17" fmla="*/ 329 h 412"/>
              <a:gd name="T18" fmla="*/ 112 w 810"/>
              <a:gd name="T19" fmla="*/ 343 h 412"/>
              <a:gd name="T20" fmla="*/ 140 w 810"/>
              <a:gd name="T21" fmla="*/ 355 h 412"/>
              <a:gd name="T22" fmla="*/ 171 w 810"/>
              <a:gd name="T23" fmla="*/ 368 h 412"/>
              <a:gd name="T24" fmla="*/ 204 w 810"/>
              <a:gd name="T25" fmla="*/ 380 h 412"/>
              <a:gd name="T26" fmla="*/ 239 w 810"/>
              <a:gd name="T27" fmla="*/ 390 h 412"/>
              <a:gd name="T28" fmla="*/ 278 w 810"/>
              <a:gd name="T29" fmla="*/ 399 h 412"/>
              <a:gd name="T30" fmla="*/ 318 w 810"/>
              <a:gd name="T31" fmla="*/ 406 h 412"/>
              <a:gd name="T32" fmla="*/ 339 w 810"/>
              <a:gd name="T33" fmla="*/ 409 h 412"/>
              <a:gd name="T34" fmla="*/ 361 w 810"/>
              <a:gd name="T35" fmla="*/ 410 h 412"/>
              <a:gd name="T36" fmla="*/ 383 w 810"/>
              <a:gd name="T37" fmla="*/ 411 h 412"/>
              <a:gd name="T38" fmla="*/ 405 w 810"/>
              <a:gd name="T39" fmla="*/ 412 h 412"/>
              <a:gd name="T40" fmla="*/ 405 w 810"/>
              <a:gd name="T41" fmla="*/ 412 h 412"/>
              <a:gd name="T42" fmla="*/ 427 w 810"/>
              <a:gd name="T43" fmla="*/ 411 h 412"/>
              <a:gd name="T44" fmla="*/ 449 w 810"/>
              <a:gd name="T45" fmla="*/ 410 h 412"/>
              <a:gd name="T46" fmla="*/ 471 w 810"/>
              <a:gd name="T47" fmla="*/ 409 h 412"/>
              <a:gd name="T48" fmla="*/ 492 w 810"/>
              <a:gd name="T49" fmla="*/ 406 h 412"/>
              <a:gd name="T50" fmla="*/ 531 w 810"/>
              <a:gd name="T51" fmla="*/ 399 h 412"/>
              <a:gd name="T52" fmla="*/ 570 w 810"/>
              <a:gd name="T53" fmla="*/ 390 h 412"/>
              <a:gd name="T54" fmla="*/ 605 w 810"/>
              <a:gd name="T55" fmla="*/ 380 h 412"/>
              <a:gd name="T56" fmla="*/ 639 w 810"/>
              <a:gd name="T57" fmla="*/ 368 h 412"/>
              <a:gd name="T58" fmla="*/ 670 w 810"/>
              <a:gd name="T59" fmla="*/ 355 h 412"/>
              <a:gd name="T60" fmla="*/ 698 w 810"/>
              <a:gd name="T61" fmla="*/ 343 h 412"/>
              <a:gd name="T62" fmla="*/ 724 w 810"/>
              <a:gd name="T63" fmla="*/ 329 h 412"/>
              <a:gd name="T64" fmla="*/ 746 w 810"/>
              <a:gd name="T65" fmla="*/ 316 h 412"/>
              <a:gd name="T66" fmla="*/ 765 w 810"/>
              <a:gd name="T67" fmla="*/ 304 h 412"/>
              <a:gd name="T68" fmla="*/ 782 w 810"/>
              <a:gd name="T69" fmla="*/ 294 h 412"/>
              <a:gd name="T70" fmla="*/ 804 w 810"/>
              <a:gd name="T71" fmla="*/ 278 h 412"/>
              <a:gd name="T72" fmla="*/ 810 w 810"/>
              <a:gd name="T73" fmla="*/ 272 h 412"/>
              <a:gd name="T74" fmla="*/ 810 w 810"/>
              <a:gd name="T75" fmla="*/ 0 h 412"/>
              <a:gd name="T76" fmla="*/ 405 w 810"/>
              <a:gd name="T77" fmla="*/ 18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10" h="412">
                <a:moveTo>
                  <a:pt x="405" y="180"/>
                </a:moveTo>
                <a:lnTo>
                  <a:pt x="0" y="0"/>
                </a:lnTo>
                <a:lnTo>
                  <a:pt x="0" y="272"/>
                </a:lnTo>
                <a:lnTo>
                  <a:pt x="0" y="272"/>
                </a:lnTo>
                <a:lnTo>
                  <a:pt x="7" y="278"/>
                </a:lnTo>
                <a:lnTo>
                  <a:pt x="29" y="294"/>
                </a:lnTo>
                <a:lnTo>
                  <a:pt x="45" y="304"/>
                </a:lnTo>
                <a:lnTo>
                  <a:pt x="65" y="316"/>
                </a:lnTo>
                <a:lnTo>
                  <a:pt x="87" y="329"/>
                </a:lnTo>
                <a:lnTo>
                  <a:pt x="112" y="343"/>
                </a:lnTo>
                <a:lnTo>
                  <a:pt x="140" y="355"/>
                </a:lnTo>
                <a:lnTo>
                  <a:pt x="171" y="368"/>
                </a:lnTo>
                <a:lnTo>
                  <a:pt x="204" y="380"/>
                </a:lnTo>
                <a:lnTo>
                  <a:pt x="239" y="390"/>
                </a:lnTo>
                <a:lnTo>
                  <a:pt x="278" y="399"/>
                </a:lnTo>
                <a:lnTo>
                  <a:pt x="318" y="406"/>
                </a:lnTo>
                <a:lnTo>
                  <a:pt x="339" y="409"/>
                </a:lnTo>
                <a:lnTo>
                  <a:pt x="361" y="410"/>
                </a:lnTo>
                <a:lnTo>
                  <a:pt x="383" y="411"/>
                </a:lnTo>
                <a:lnTo>
                  <a:pt x="405" y="412"/>
                </a:lnTo>
                <a:lnTo>
                  <a:pt x="405" y="412"/>
                </a:lnTo>
                <a:lnTo>
                  <a:pt x="427" y="411"/>
                </a:lnTo>
                <a:lnTo>
                  <a:pt x="449" y="410"/>
                </a:lnTo>
                <a:lnTo>
                  <a:pt x="471" y="409"/>
                </a:lnTo>
                <a:lnTo>
                  <a:pt x="492" y="406"/>
                </a:lnTo>
                <a:lnTo>
                  <a:pt x="531" y="399"/>
                </a:lnTo>
                <a:lnTo>
                  <a:pt x="570" y="390"/>
                </a:lnTo>
                <a:lnTo>
                  <a:pt x="605" y="380"/>
                </a:lnTo>
                <a:lnTo>
                  <a:pt x="639" y="368"/>
                </a:lnTo>
                <a:lnTo>
                  <a:pt x="670" y="355"/>
                </a:lnTo>
                <a:lnTo>
                  <a:pt x="698" y="343"/>
                </a:lnTo>
                <a:lnTo>
                  <a:pt x="724" y="329"/>
                </a:lnTo>
                <a:lnTo>
                  <a:pt x="746" y="316"/>
                </a:lnTo>
                <a:lnTo>
                  <a:pt x="765" y="304"/>
                </a:lnTo>
                <a:lnTo>
                  <a:pt x="782" y="294"/>
                </a:lnTo>
                <a:lnTo>
                  <a:pt x="804" y="278"/>
                </a:lnTo>
                <a:lnTo>
                  <a:pt x="810" y="272"/>
                </a:lnTo>
                <a:lnTo>
                  <a:pt x="810" y="0"/>
                </a:lnTo>
                <a:lnTo>
                  <a:pt x="405" y="18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îs1îďê"/>
          <p:cNvSpPr>
            <a:spLocks/>
          </p:cNvSpPr>
          <p:nvPr/>
        </p:nvSpPr>
        <p:spPr bwMode="auto">
          <a:xfrm>
            <a:off x="9003145" y="2315474"/>
            <a:ext cx="568047" cy="308071"/>
          </a:xfrm>
          <a:custGeom>
            <a:avLst/>
            <a:gdLst>
              <a:gd name="T0" fmla="*/ 438 w 875"/>
              <a:gd name="T1" fmla="*/ 475 h 475"/>
              <a:gd name="T2" fmla="*/ 392 w 875"/>
              <a:gd name="T3" fmla="*/ 473 h 475"/>
              <a:gd name="T4" fmla="*/ 348 w 875"/>
              <a:gd name="T5" fmla="*/ 470 h 475"/>
              <a:gd name="T6" fmla="*/ 267 w 875"/>
              <a:gd name="T7" fmla="*/ 453 h 475"/>
              <a:gd name="T8" fmla="*/ 195 w 875"/>
              <a:gd name="T9" fmla="*/ 430 h 475"/>
              <a:gd name="T10" fmla="*/ 133 w 875"/>
              <a:gd name="T11" fmla="*/ 403 h 475"/>
              <a:gd name="T12" fmla="*/ 84 w 875"/>
              <a:gd name="T13" fmla="*/ 377 h 475"/>
              <a:gd name="T14" fmla="*/ 47 w 875"/>
              <a:gd name="T15" fmla="*/ 354 h 475"/>
              <a:gd name="T16" fmla="*/ 12 w 875"/>
              <a:gd name="T17" fmla="*/ 328 h 475"/>
              <a:gd name="T18" fmla="*/ 7 w 875"/>
              <a:gd name="T19" fmla="*/ 324 h 475"/>
              <a:gd name="T20" fmla="*/ 1 w 875"/>
              <a:gd name="T21" fmla="*/ 311 h 475"/>
              <a:gd name="T22" fmla="*/ 0 w 875"/>
              <a:gd name="T23" fmla="*/ 32 h 475"/>
              <a:gd name="T24" fmla="*/ 1 w 875"/>
              <a:gd name="T25" fmla="*/ 23 h 475"/>
              <a:gd name="T26" fmla="*/ 9 w 875"/>
              <a:gd name="T27" fmla="*/ 10 h 475"/>
              <a:gd name="T28" fmla="*/ 15 w 875"/>
              <a:gd name="T29" fmla="*/ 5 h 475"/>
              <a:gd name="T30" fmla="*/ 29 w 875"/>
              <a:gd name="T31" fmla="*/ 0 h 475"/>
              <a:gd name="T32" fmla="*/ 45 w 875"/>
              <a:gd name="T33" fmla="*/ 3 h 475"/>
              <a:gd name="T34" fmla="*/ 831 w 875"/>
              <a:gd name="T35" fmla="*/ 3 h 475"/>
              <a:gd name="T36" fmla="*/ 839 w 875"/>
              <a:gd name="T37" fmla="*/ 0 h 475"/>
              <a:gd name="T38" fmla="*/ 854 w 875"/>
              <a:gd name="T39" fmla="*/ 1 h 475"/>
              <a:gd name="T40" fmla="*/ 861 w 875"/>
              <a:gd name="T41" fmla="*/ 5 h 475"/>
              <a:gd name="T42" fmla="*/ 871 w 875"/>
              <a:gd name="T43" fmla="*/ 16 h 475"/>
              <a:gd name="T44" fmla="*/ 875 w 875"/>
              <a:gd name="T45" fmla="*/ 32 h 475"/>
              <a:gd name="T46" fmla="*/ 875 w 875"/>
              <a:gd name="T47" fmla="*/ 304 h 475"/>
              <a:gd name="T48" fmla="*/ 872 w 875"/>
              <a:gd name="T49" fmla="*/ 318 h 475"/>
              <a:gd name="T50" fmla="*/ 864 w 875"/>
              <a:gd name="T51" fmla="*/ 328 h 475"/>
              <a:gd name="T52" fmla="*/ 854 w 875"/>
              <a:gd name="T53" fmla="*/ 336 h 475"/>
              <a:gd name="T54" fmla="*/ 812 w 875"/>
              <a:gd name="T55" fmla="*/ 365 h 475"/>
              <a:gd name="T56" fmla="*/ 768 w 875"/>
              <a:gd name="T57" fmla="*/ 391 h 475"/>
              <a:gd name="T58" fmla="*/ 713 w 875"/>
              <a:gd name="T59" fmla="*/ 417 h 475"/>
              <a:gd name="T60" fmla="*/ 645 w 875"/>
              <a:gd name="T61" fmla="*/ 442 h 475"/>
              <a:gd name="T62" fmla="*/ 569 w 875"/>
              <a:gd name="T63" fmla="*/ 463 h 475"/>
              <a:gd name="T64" fmla="*/ 506 w 875"/>
              <a:gd name="T65" fmla="*/ 472 h 475"/>
              <a:gd name="T66" fmla="*/ 461 w 875"/>
              <a:gd name="T67" fmla="*/ 474 h 475"/>
              <a:gd name="T68" fmla="*/ 438 w 875"/>
              <a:gd name="T69" fmla="*/ 475 h 475"/>
              <a:gd name="T70" fmla="*/ 64 w 875"/>
              <a:gd name="T71" fmla="*/ 289 h 475"/>
              <a:gd name="T72" fmla="*/ 111 w 875"/>
              <a:gd name="T73" fmla="*/ 320 h 475"/>
              <a:gd name="T74" fmla="*/ 148 w 875"/>
              <a:gd name="T75" fmla="*/ 341 h 475"/>
              <a:gd name="T76" fmla="*/ 194 w 875"/>
              <a:gd name="T77" fmla="*/ 362 h 475"/>
              <a:gd name="T78" fmla="*/ 246 w 875"/>
              <a:gd name="T79" fmla="*/ 381 h 475"/>
              <a:gd name="T80" fmla="*/ 304 w 875"/>
              <a:gd name="T81" fmla="*/ 398 h 475"/>
              <a:gd name="T82" fmla="*/ 369 w 875"/>
              <a:gd name="T83" fmla="*/ 408 h 475"/>
              <a:gd name="T84" fmla="*/ 438 w 875"/>
              <a:gd name="T85" fmla="*/ 413 h 475"/>
              <a:gd name="T86" fmla="*/ 473 w 875"/>
              <a:gd name="T87" fmla="*/ 412 h 475"/>
              <a:gd name="T88" fmla="*/ 540 w 875"/>
              <a:gd name="T89" fmla="*/ 403 h 475"/>
              <a:gd name="T90" fmla="*/ 603 w 875"/>
              <a:gd name="T91" fmla="*/ 390 h 475"/>
              <a:gd name="T92" fmla="*/ 657 w 875"/>
              <a:gd name="T93" fmla="*/ 371 h 475"/>
              <a:gd name="T94" fmla="*/ 706 w 875"/>
              <a:gd name="T95" fmla="*/ 351 h 475"/>
              <a:gd name="T96" fmla="*/ 746 w 875"/>
              <a:gd name="T97" fmla="*/ 330 h 475"/>
              <a:gd name="T98" fmla="*/ 793 w 875"/>
              <a:gd name="T99" fmla="*/ 303 h 475"/>
              <a:gd name="T100" fmla="*/ 812 w 875"/>
              <a:gd name="T101" fmla="*/ 79 h 475"/>
              <a:gd name="T102" fmla="*/ 451 w 875"/>
              <a:gd name="T103" fmla="*/ 240 h 475"/>
              <a:gd name="T104" fmla="*/ 438 w 875"/>
              <a:gd name="T105" fmla="*/ 244 h 475"/>
              <a:gd name="T106" fmla="*/ 425 w 875"/>
              <a:gd name="T107" fmla="*/ 240 h 475"/>
              <a:gd name="T108" fmla="*/ 64 w 875"/>
              <a:gd name="T109" fmla="*/ 289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75" h="475">
                <a:moveTo>
                  <a:pt x="438" y="475"/>
                </a:moveTo>
                <a:lnTo>
                  <a:pt x="438" y="475"/>
                </a:lnTo>
                <a:lnTo>
                  <a:pt x="415" y="474"/>
                </a:lnTo>
                <a:lnTo>
                  <a:pt x="392" y="473"/>
                </a:lnTo>
                <a:lnTo>
                  <a:pt x="370" y="472"/>
                </a:lnTo>
                <a:lnTo>
                  <a:pt x="348" y="470"/>
                </a:lnTo>
                <a:lnTo>
                  <a:pt x="306" y="463"/>
                </a:lnTo>
                <a:lnTo>
                  <a:pt x="267" y="453"/>
                </a:lnTo>
                <a:lnTo>
                  <a:pt x="230" y="442"/>
                </a:lnTo>
                <a:lnTo>
                  <a:pt x="195" y="430"/>
                </a:lnTo>
                <a:lnTo>
                  <a:pt x="164" y="417"/>
                </a:lnTo>
                <a:lnTo>
                  <a:pt x="133" y="403"/>
                </a:lnTo>
                <a:lnTo>
                  <a:pt x="108" y="391"/>
                </a:lnTo>
                <a:lnTo>
                  <a:pt x="84" y="377"/>
                </a:lnTo>
                <a:lnTo>
                  <a:pt x="64" y="365"/>
                </a:lnTo>
                <a:lnTo>
                  <a:pt x="47" y="354"/>
                </a:lnTo>
                <a:lnTo>
                  <a:pt x="22" y="336"/>
                </a:lnTo>
                <a:lnTo>
                  <a:pt x="12" y="328"/>
                </a:lnTo>
                <a:lnTo>
                  <a:pt x="12" y="328"/>
                </a:lnTo>
                <a:lnTo>
                  <a:pt x="7" y="324"/>
                </a:lnTo>
                <a:lnTo>
                  <a:pt x="4" y="318"/>
                </a:lnTo>
                <a:lnTo>
                  <a:pt x="1" y="311"/>
                </a:lnTo>
                <a:lnTo>
                  <a:pt x="0" y="304"/>
                </a:lnTo>
                <a:lnTo>
                  <a:pt x="0" y="32"/>
                </a:lnTo>
                <a:lnTo>
                  <a:pt x="0" y="32"/>
                </a:lnTo>
                <a:lnTo>
                  <a:pt x="1" y="23"/>
                </a:lnTo>
                <a:lnTo>
                  <a:pt x="5" y="16"/>
                </a:lnTo>
                <a:lnTo>
                  <a:pt x="9" y="10"/>
                </a:lnTo>
                <a:lnTo>
                  <a:pt x="15" y="5"/>
                </a:lnTo>
                <a:lnTo>
                  <a:pt x="15" y="5"/>
                </a:lnTo>
                <a:lnTo>
                  <a:pt x="22" y="1"/>
                </a:lnTo>
                <a:lnTo>
                  <a:pt x="29" y="0"/>
                </a:lnTo>
                <a:lnTo>
                  <a:pt x="37" y="0"/>
                </a:lnTo>
                <a:lnTo>
                  <a:pt x="45" y="3"/>
                </a:lnTo>
                <a:lnTo>
                  <a:pt x="438" y="178"/>
                </a:lnTo>
                <a:lnTo>
                  <a:pt x="831" y="3"/>
                </a:lnTo>
                <a:lnTo>
                  <a:pt x="831" y="3"/>
                </a:lnTo>
                <a:lnTo>
                  <a:pt x="839" y="0"/>
                </a:lnTo>
                <a:lnTo>
                  <a:pt x="846" y="0"/>
                </a:lnTo>
                <a:lnTo>
                  <a:pt x="854" y="1"/>
                </a:lnTo>
                <a:lnTo>
                  <a:pt x="861" y="5"/>
                </a:lnTo>
                <a:lnTo>
                  <a:pt x="861" y="5"/>
                </a:lnTo>
                <a:lnTo>
                  <a:pt x="867" y="10"/>
                </a:lnTo>
                <a:lnTo>
                  <a:pt x="871" y="16"/>
                </a:lnTo>
                <a:lnTo>
                  <a:pt x="874" y="23"/>
                </a:lnTo>
                <a:lnTo>
                  <a:pt x="875" y="32"/>
                </a:lnTo>
                <a:lnTo>
                  <a:pt x="875" y="304"/>
                </a:lnTo>
                <a:lnTo>
                  <a:pt x="875" y="304"/>
                </a:lnTo>
                <a:lnTo>
                  <a:pt x="875" y="311"/>
                </a:lnTo>
                <a:lnTo>
                  <a:pt x="872" y="318"/>
                </a:lnTo>
                <a:lnTo>
                  <a:pt x="869" y="324"/>
                </a:lnTo>
                <a:lnTo>
                  <a:pt x="864" y="328"/>
                </a:lnTo>
                <a:lnTo>
                  <a:pt x="864" y="328"/>
                </a:lnTo>
                <a:lnTo>
                  <a:pt x="854" y="336"/>
                </a:lnTo>
                <a:lnTo>
                  <a:pt x="830" y="354"/>
                </a:lnTo>
                <a:lnTo>
                  <a:pt x="812" y="365"/>
                </a:lnTo>
                <a:lnTo>
                  <a:pt x="791" y="377"/>
                </a:lnTo>
                <a:lnTo>
                  <a:pt x="768" y="391"/>
                </a:lnTo>
                <a:lnTo>
                  <a:pt x="742" y="403"/>
                </a:lnTo>
                <a:lnTo>
                  <a:pt x="713" y="417"/>
                </a:lnTo>
                <a:lnTo>
                  <a:pt x="680" y="430"/>
                </a:lnTo>
                <a:lnTo>
                  <a:pt x="645" y="442"/>
                </a:lnTo>
                <a:lnTo>
                  <a:pt x="608" y="453"/>
                </a:lnTo>
                <a:lnTo>
                  <a:pt x="569" y="463"/>
                </a:lnTo>
                <a:lnTo>
                  <a:pt x="527" y="470"/>
                </a:lnTo>
                <a:lnTo>
                  <a:pt x="506" y="472"/>
                </a:lnTo>
                <a:lnTo>
                  <a:pt x="483" y="473"/>
                </a:lnTo>
                <a:lnTo>
                  <a:pt x="461" y="474"/>
                </a:lnTo>
                <a:lnTo>
                  <a:pt x="438" y="475"/>
                </a:lnTo>
                <a:lnTo>
                  <a:pt x="438" y="475"/>
                </a:lnTo>
                <a:close/>
                <a:moveTo>
                  <a:pt x="64" y="289"/>
                </a:moveTo>
                <a:lnTo>
                  <a:pt x="64" y="289"/>
                </a:lnTo>
                <a:lnTo>
                  <a:pt x="84" y="303"/>
                </a:lnTo>
                <a:lnTo>
                  <a:pt x="111" y="320"/>
                </a:lnTo>
                <a:lnTo>
                  <a:pt x="129" y="330"/>
                </a:lnTo>
                <a:lnTo>
                  <a:pt x="148" y="341"/>
                </a:lnTo>
                <a:lnTo>
                  <a:pt x="171" y="351"/>
                </a:lnTo>
                <a:lnTo>
                  <a:pt x="194" y="362"/>
                </a:lnTo>
                <a:lnTo>
                  <a:pt x="219" y="371"/>
                </a:lnTo>
                <a:lnTo>
                  <a:pt x="246" y="381"/>
                </a:lnTo>
                <a:lnTo>
                  <a:pt x="274" y="390"/>
                </a:lnTo>
                <a:lnTo>
                  <a:pt x="304" y="398"/>
                </a:lnTo>
                <a:lnTo>
                  <a:pt x="336" y="403"/>
                </a:lnTo>
                <a:lnTo>
                  <a:pt x="369" y="408"/>
                </a:lnTo>
                <a:lnTo>
                  <a:pt x="402" y="412"/>
                </a:lnTo>
                <a:lnTo>
                  <a:pt x="438" y="413"/>
                </a:lnTo>
                <a:lnTo>
                  <a:pt x="438" y="413"/>
                </a:lnTo>
                <a:lnTo>
                  <a:pt x="473" y="412"/>
                </a:lnTo>
                <a:lnTo>
                  <a:pt x="508" y="408"/>
                </a:lnTo>
                <a:lnTo>
                  <a:pt x="540" y="403"/>
                </a:lnTo>
                <a:lnTo>
                  <a:pt x="572" y="398"/>
                </a:lnTo>
                <a:lnTo>
                  <a:pt x="603" y="390"/>
                </a:lnTo>
                <a:lnTo>
                  <a:pt x="630" y="381"/>
                </a:lnTo>
                <a:lnTo>
                  <a:pt x="657" y="371"/>
                </a:lnTo>
                <a:lnTo>
                  <a:pt x="682" y="362"/>
                </a:lnTo>
                <a:lnTo>
                  <a:pt x="706" y="351"/>
                </a:lnTo>
                <a:lnTo>
                  <a:pt x="728" y="341"/>
                </a:lnTo>
                <a:lnTo>
                  <a:pt x="746" y="330"/>
                </a:lnTo>
                <a:lnTo>
                  <a:pt x="764" y="320"/>
                </a:lnTo>
                <a:lnTo>
                  <a:pt x="793" y="303"/>
                </a:lnTo>
                <a:lnTo>
                  <a:pt x="812" y="289"/>
                </a:lnTo>
                <a:lnTo>
                  <a:pt x="812" y="79"/>
                </a:lnTo>
                <a:lnTo>
                  <a:pt x="451" y="240"/>
                </a:lnTo>
                <a:lnTo>
                  <a:pt x="451" y="240"/>
                </a:lnTo>
                <a:lnTo>
                  <a:pt x="444" y="242"/>
                </a:lnTo>
                <a:lnTo>
                  <a:pt x="438" y="244"/>
                </a:lnTo>
                <a:lnTo>
                  <a:pt x="431" y="242"/>
                </a:lnTo>
                <a:lnTo>
                  <a:pt x="425" y="240"/>
                </a:lnTo>
                <a:lnTo>
                  <a:pt x="64" y="79"/>
                </a:lnTo>
                <a:lnTo>
                  <a:pt x="64" y="2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7" name="îṩ1ïḓè"/>
          <p:cNvSpPr>
            <a:spLocks/>
          </p:cNvSpPr>
          <p:nvPr/>
        </p:nvSpPr>
        <p:spPr bwMode="auto">
          <a:xfrm>
            <a:off x="8879658" y="2089296"/>
            <a:ext cx="815023" cy="363965"/>
          </a:xfrm>
          <a:custGeom>
            <a:avLst/>
            <a:gdLst>
              <a:gd name="T0" fmla="*/ 627 w 1254"/>
              <a:gd name="T1" fmla="*/ 558 h 558"/>
              <a:gd name="T2" fmla="*/ 0 w 1254"/>
              <a:gd name="T3" fmla="*/ 279 h 558"/>
              <a:gd name="T4" fmla="*/ 627 w 1254"/>
              <a:gd name="T5" fmla="*/ 0 h 558"/>
              <a:gd name="T6" fmla="*/ 1254 w 1254"/>
              <a:gd name="T7" fmla="*/ 279 h 558"/>
              <a:gd name="T8" fmla="*/ 627 w 1254"/>
              <a:gd name="T9" fmla="*/ 558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54" h="558">
                <a:moveTo>
                  <a:pt x="627" y="558"/>
                </a:moveTo>
                <a:lnTo>
                  <a:pt x="0" y="279"/>
                </a:lnTo>
                <a:lnTo>
                  <a:pt x="627" y="0"/>
                </a:lnTo>
                <a:lnTo>
                  <a:pt x="1254" y="279"/>
                </a:lnTo>
                <a:lnTo>
                  <a:pt x="627" y="55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8" name="íš1ïďé"/>
          <p:cNvSpPr>
            <a:spLocks/>
          </p:cNvSpPr>
          <p:nvPr/>
        </p:nvSpPr>
        <p:spPr bwMode="auto">
          <a:xfrm>
            <a:off x="8860159" y="2069797"/>
            <a:ext cx="855319" cy="402962"/>
          </a:xfrm>
          <a:custGeom>
            <a:avLst/>
            <a:gdLst>
              <a:gd name="T0" fmla="*/ 658 w 1316"/>
              <a:gd name="T1" fmla="*/ 621 h 621"/>
              <a:gd name="T2" fmla="*/ 658 w 1316"/>
              <a:gd name="T3" fmla="*/ 621 h 621"/>
              <a:gd name="T4" fmla="*/ 651 w 1316"/>
              <a:gd name="T5" fmla="*/ 619 h 621"/>
              <a:gd name="T6" fmla="*/ 645 w 1316"/>
              <a:gd name="T7" fmla="*/ 617 h 621"/>
              <a:gd name="T8" fmla="*/ 19 w 1316"/>
              <a:gd name="T9" fmla="*/ 339 h 621"/>
              <a:gd name="T10" fmla="*/ 19 w 1316"/>
              <a:gd name="T11" fmla="*/ 339 h 621"/>
              <a:gd name="T12" fmla="*/ 11 w 1316"/>
              <a:gd name="T13" fmla="*/ 333 h 621"/>
              <a:gd name="T14" fmla="*/ 5 w 1316"/>
              <a:gd name="T15" fmla="*/ 327 h 621"/>
              <a:gd name="T16" fmla="*/ 1 w 1316"/>
              <a:gd name="T17" fmla="*/ 319 h 621"/>
              <a:gd name="T18" fmla="*/ 0 w 1316"/>
              <a:gd name="T19" fmla="*/ 310 h 621"/>
              <a:gd name="T20" fmla="*/ 0 w 1316"/>
              <a:gd name="T21" fmla="*/ 310 h 621"/>
              <a:gd name="T22" fmla="*/ 1 w 1316"/>
              <a:gd name="T23" fmla="*/ 301 h 621"/>
              <a:gd name="T24" fmla="*/ 5 w 1316"/>
              <a:gd name="T25" fmla="*/ 293 h 621"/>
              <a:gd name="T26" fmla="*/ 11 w 1316"/>
              <a:gd name="T27" fmla="*/ 286 h 621"/>
              <a:gd name="T28" fmla="*/ 19 w 1316"/>
              <a:gd name="T29" fmla="*/ 281 h 621"/>
              <a:gd name="T30" fmla="*/ 645 w 1316"/>
              <a:gd name="T31" fmla="*/ 2 h 621"/>
              <a:gd name="T32" fmla="*/ 645 w 1316"/>
              <a:gd name="T33" fmla="*/ 2 h 621"/>
              <a:gd name="T34" fmla="*/ 651 w 1316"/>
              <a:gd name="T35" fmla="*/ 0 h 621"/>
              <a:gd name="T36" fmla="*/ 658 w 1316"/>
              <a:gd name="T37" fmla="*/ 0 h 621"/>
              <a:gd name="T38" fmla="*/ 664 w 1316"/>
              <a:gd name="T39" fmla="*/ 0 h 621"/>
              <a:gd name="T40" fmla="*/ 671 w 1316"/>
              <a:gd name="T41" fmla="*/ 2 h 621"/>
              <a:gd name="T42" fmla="*/ 1297 w 1316"/>
              <a:gd name="T43" fmla="*/ 281 h 621"/>
              <a:gd name="T44" fmla="*/ 1297 w 1316"/>
              <a:gd name="T45" fmla="*/ 281 h 621"/>
              <a:gd name="T46" fmla="*/ 1304 w 1316"/>
              <a:gd name="T47" fmla="*/ 286 h 621"/>
              <a:gd name="T48" fmla="*/ 1310 w 1316"/>
              <a:gd name="T49" fmla="*/ 293 h 621"/>
              <a:gd name="T50" fmla="*/ 1315 w 1316"/>
              <a:gd name="T51" fmla="*/ 301 h 621"/>
              <a:gd name="T52" fmla="*/ 1316 w 1316"/>
              <a:gd name="T53" fmla="*/ 310 h 621"/>
              <a:gd name="T54" fmla="*/ 1316 w 1316"/>
              <a:gd name="T55" fmla="*/ 310 h 621"/>
              <a:gd name="T56" fmla="*/ 1315 w 1316"/>
              <a:gd name="T57" fmla="*/ 319 h 621"/>
              <a:gd name="T58" fmla="*/ 1310 w 1316"/>
              <a:gd name="T59" fmla="*/ 327 h 621"/>
              <a:gd name="T60" fmla="*/ 1304 w 1316"/>
              <a:gd name="T61" fmla="*/ 333 h 621"/>
              <a:gd name="T62" fmla="*/ 1297 w 1316"/>
              <a:gd name="T63" fmla="*/ 339 h 621"/>
              <a:gd name="T64" fmla="*/ 671 w 1316"/>
              <a:gd name="T65" fmla="*/ 617 h 621"/>
              <a:gd name="T66" fmla="*/ 671 w 1316"/>
              <a:gd name="T67" fmla="*/ 617 h 621"/>
              <a:gd name="T68" fmla="*/ 664 w 1316"/>
              <a:gd name="T69" fmla="*/ 619 h 621"/>
              <a:gd name="T70" fmla="*/ 658 w 1316"/>
              <a:gd name="T71" fmla="*/ 621 h 621"/>
              <a:gd name="T72" fmla="*/ 658 w 1316"/>
              <a:gd name="T73" fmla="*/ 621 h 621"/>
              <a:gd name="T74" fmla="*/ 109 w 1316"/>
              <a:gd name="T75" fmla="*/ 310 h 621"/>
              <a:gd name="T76" fmla="*/ 658 w 1316"/>
              <a:gd name="T77" fmla="*/ 555 h 621"/>
              <a:gd name="T78" fmla="*/ 1207 w 1316"/>
              <a:gd name="T79" fmla="*/ 310 h 621"/>
              <a:gd name="T80" fmla="*/ 658 w 1316"/>
              <a:gd name="T81" fmla="*/ 66 h 621"/>
              <a:gd name="T82" fmla="*/ 109 w 1316"/>
              <a:gd name="T83" fmla="*/ 310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16" h="621">
                <a:moveTo>
                  <a:pt x="658" y="621"/>
                </a:moveTo>
                <a:lnTo>
                  <a:pt x="658" y="621"/>
                </a:lnTo>
                <a:lnTo>
                  <a:pt x="651" y="619"/>
                </a:lnTo>
                <a:lnTo>
                  <a:pt x="645" y="617"/>
                </a:lnTo>
                <a:lnTo>
                  <a:pt x="19" y="339"/>
                </a:lnTo>
                <a:lnTo>
                  <a:pt x="19" y="339"/>
                </a:lnTo>
                <a:lnTo>
                  <a:pt x="11" y="333"/>
                </a:lnTo>
                <a:lnTo>
                  <a:pt x="5" y="327"/>
                </a:lnTo>
                <a:lnTo>
                  <a:pt x="1" y="319"/>
                </a:lnTo>
                <a:lnTo>
                  <a:pt x="0" y="310"/>
                </a:lnTo>
                <a:lnTo>
                  <a:pt x="0" y="310"/>
                </a:lnTo>
                <a:lnTo>
                  <a:pt x="1" y="301"/>
                </a:lnTo>
                <a:lnTo>
                  <a:pt x="5" y="293"/>
                </a:lnTo>
                <a:lnTo>
                  <a:pt x="11" y="286"/>
                </a:lnTo>
                <a:lnTo>
                  <a:pt x="19" y="281"/>
                </a:lnTo>
                <a:lnTo>
                  <a:pt x="645" y="2"/>
                </a:lnTo>
                <a:lnTo>
                  <a:pt x="645" y="2"/>
                </a:lnTo>
                <a:lnTo>
                  <a:pt x="651" y="0"/>
                </a:lnTo>
                <a:lnTo>
                  <a:pt x="658" y="0"/>
                </a:lnTo>
                <a:lnTo>
                  <a:pt x="664" y="0"/>
                </a:lnTo>
                <a:lnTo>
                  <a:pt x="671" y="2"/>
                </a:lnTo>
                <a:lnTo>
                  <a:pt x="1297" y="281"/>
                </a:lnTo>
                <a:lnTo>
                  <a:pt x="1297" y="281"/>
                </a:lnTo>
                <a:lnTo>
                  <a:pt x="1304" y="286"/>
                </a:lnTo>
                <a:lnTo>
                  <a:pt x="1310" y="293"/>
                </a:lnTo>
                <a:lnTo>
                  <a:pt x="1315" y="301"/>
                </a:lnTo>
                <a:lnTo>
                  <a:pt x="1316" y="310"/>
                </a:lnTo>
                <a:lnTo>
                  <a:pt x="1316" y="310"/>
                </a:lnTo>
                <a:lnTo>
                  <a:pt x="1315" y="319"/>
                </a:lnTo>
                <a:lnTo>
                  <a:pt x="1310" y="327"/>
                </a:lnTo>
                <a:lnTo>
                  <a:pt x="1304" y="333"/>
                </a:lnTo>
                <a:lnTo>
                  <a:pt x="1297" y="339"/>
                </a:lnTo>
                <a:lnTo>
                  <a:pt x="671" y="617"/>
                </a:lnTo>
                <a:lnTo>
                  <a:pt x="671" y="617"/>
                </a:lnTo>
                <a:lnTo>
                  <a:pt x="664" y="619"/>
                </a:lnTo>
                <a:lnTo>
                  <a:pt x="658" y="621"/>
                </a:lnTo>
                <a:lnTo>
                  <a:pt x="658" y="621"/>
                </a:lnTo>
                <a:close/>
                <a:moveTo>
                  <a:pt x="109" y="310"/>
                </a:moveTo>
                <a:lnTo>
                  <a:pt x="658" y="555"/>
                </a:lnTo>
                <a:lnTo>
                  <a:pt x="1207" y="310"/>
                </a:lnTo>
                <a:lnTo>
                  <a:pt x="658" y="66"/>
                </a:lnTo>
                <a:lnTo>
                  <a:pt x="109" y="3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9" name="ï$ľïďe"/>
          <p:cNvSpPr>
            <a:spLocks/>
          </p:cNvSpPr>
          <p:nvPr/>
        </p:nvSpPr>
        <p:spPr bwMode="auto">
          <a:xfrm>
            <a:off x="8891356" y="2247880"/>
            <a:ext cx="415961" cy="183283"/>
          </a:xfrm>
          <a:custGeom>
            <a:avLst/>
            <a:gdLst>
              <a:gd name="T0" fmla="*/ 31 w 640"/>
              <a:gd name="T1" fmla="*/ 283 h 283"/>
              <a:gd name="T2" fmla="*/ 31 w 640"/>
              <a:gd name="T3" fmla="*/ 283 h 283"/>
              <a:gd name="T4" fmla="*/ 25 w 640"/>
              <a:gd name="T5" fmla="*/ 282 h 283"/>
              <a:gd name="T6" fmla="*/ 19 w 640"/>
              <a:gd name="T7" fmla="*/ 281 h 283"/>
              <a:gd name="T8" fmla="*/ 14 w 640"/>
              <a:gd name="T9" fmla="*/ 277 h 283"/>
              <a:gd name="T10" fmla="*/ 9 w 640"/>
              <a:gd name="T11" fmla="*/ 274 h 283"/>
              <a:gd name="T12" fmla="*/ 6 w 640"/>
              <a:gd name="T13" fmla="*/ 269 h 283"/>
              <a:gd name="T14" fmla="*/ 3 w 640"/>
              <a:gd name="T15" fmla="*/ 263 h 283"/>
              <a:gd name="T16" fmla="*/ 1 w 640"/>
              <a:gd name="T17" fmla="*/ 257 h 283"/>
              <a:gd name="T18" fmla="*/ 0 w 640"/>
              <a:gd name="T19" fmla="*/ 252 h 283"/>
              <a:gd name="T20" fmla="*/ 0 w 640"/>
              <a:gd name="T21" fmla="*/ 31 h 283"/>
              <a:gd name="T22" fmla="*/ 0 w 640"/>
              <a:gd name="T23" fmla="*/ 31 h 283"/>
              <a:gd name="T24" fmla="*/ 1 w 640"/>
              <a:gd name="T25" fmla="*/ 26 h 283"/>
              <a:gd name="T26" fmla="*/ 3 w 640"/>
              <a:gd name="T27" fmla="*/ 20 h 283"/>
              <a:gd name="T28" fmla="*/ 6 w 640"/>
              <a:gd name="T29" fmla="*/ 14 h 283"/>
              <a:gd name="T30" fmla="*/ 9 w 640"/>
              <a:gd name="T31" fmla="*/ 9 h 283"/>
              <a:gd name="T32" fmla="*/ 14 w 640"/>
              <a:gd name="T33" fmla="*/ 6 h 283"/>
              <a:gd name="T34" fmla="*/ 19 w 640"/>
              <a:gd name="T35" fmla="*/ 2 h 283"/>
              <a:gd name="T36" fmla="*/ 25 w 640"/>
              <a:gd name="T37" fmla="*/ 1 h 283"/>
              <a:gd name="T38" fmla="*/ 31 w 640"/>
              <a:gd name="T39" fmla="*/ 0 h 283"/>
              <a:gd name="T40" fmla="*/ 609 w 640"/>
              <a:gd name="T41" fmla="*/ 0 h 283"/>
              <a:gd name="T42" fmla="*/ 609 w 640"/>
              <a:gd name="T43" fmla="*/ 0 h 283"/>
              <a:gd name="T44" fmla="*/ 615 w 640"/>
              <a:gd name="T45" fmla="*/ 1 h 283"/>
              <a:gd name="T46" fmla="*/ 621 w 640"/>
              <a:gd name="T47" fmla="*/ 2 h 283"/>
              <a:gd name="T48" fmla="*/ 626 w 640"/>
              <a:gd name="T49" fmla="*/ 6 h 283"/>
              <a:gd name="T50" fmla="*/ 631 w 640"/>
              <a:gd name="T51" fmla="*/ 9 h 283"/>
              <a:gd name="T52" fmla="*/ 635 w 640"/>
              <a:gd name="T53" fmla="*/ 14 h 283"/>
              <a:gd name="T54" fmla="*/ 638 w 640"/>
              <a:gd name="T55" fmla="*/ 20 h 283"/>
              <a:gd name="T56" fmla="*/ 639 w 640"/>
              <a:gd name="T57" fmla="*/ 26 h 283"/>
              <a:gd name="T58" fmla="*/ 640 w 640"/>
              <a:gd name="T59" fmla="*/ 31 h 283"/>
              <a:gd name="T60" fmla="*/ 640 w 640"/>
              <a:gd name="T61" fmla="*/ 31 h 283"/>
              <a:gd name="T62" fmla="*/ 639 w 640"/>
              <a:gd name="T63" fmla="*/ 38 h 283"/>
              <a:gd name="T64" fmla="*/ 638 w 640"/>
              <a:gd name="T65" fmla="*/ 44 h 283"/>
              <a:gd name="T66" fmla="*/ 635 w 640"/>
              <a:gd name="T67" fmla="*/ 49 h 283"/>
              <a:gd name="T68" fmla="*/ 631 w 640"/>
              <a:gd name="T69" fmla="*/ 53 h 283"/>
              <a:gd name="T70" fmla="*/ 626 w 640"/>
              <a:gd name="T71" fmla="*/ 58 h 283"/>
              <a:gd name="T72" fmla="*/ 621 w 640"/>
              <a:gd name="T73" fmla="*/ 60 h 283"/>
              <a:gd name="T74" fmla="*/ 615 w 640"/>
              <a:gd name="T75" fmla="*/ 63 h 283"/>
              <a:gd name="T76" fmla="*/ 609 w 640"/>
              <a:gd name="T77" fmla="*/ 63 h 283"/>
              <a:gd name="T78" fmla="*/ 64 w 640"/>
              <a:gd name="T79" fmla="*/ 63 h 283"/>
              <a:gd name="T80" fmla="*/ 64 w 640"/>
              <a:gd name="T81" fmla="*/ 252 h 283"/>
              <a:gd name="T82" fmla="*/ 64 w 640"/>
              <a:gd name="T83" fmla="*/ 252 h 283"/>
              <a:gd name="T84" fmla="*/ 62 w 640"/>
              <a:gd name="T85" fmla="*/ 257 h 283"/>
              <a:gd name="T86" fmla="*/ 60 w 640"/>
              <a:gd name="T87" fmla="*/ 263 h 283"/>
              <a:gd name="T88" fmla="*/ 58 w 640"/>
              <a:gd name="T89" fmla="*/ 269 h 283"/>
              <a:gd name="T90" fmla="*/ 54 w 640"/>
              <a:gd name="T91" fmla="*/ 274 h 283"/>
              <a:gd name="T92" fmla="*/ 50 w 640"/>
              <a:gd name="T93" fmla="*/ 277 h 283"/>
              <a:gd name="T94" fmla="*/ 44 w 640"/>
              <a:gd name="T95" fmla="*/ 281 h 283"/>
              <a:gd name="T96" fmla="*/ 38 w 640"/>
              <a:gd name="T97" fmla="*/ 282 h 283"/>
              <a:gd name="T98" fmla="*/ 31 w 640"/>
              <a:gd name="T99" fmla="*/ 283 h 283"/>
              <a:gd name="T100" fmla="*/ 31 w 640"/>
              <a:gd name="T101" fmla="*/ 283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40" h="283">
                <a:moveTo>
                  <a:pt x="31" y="283"/>
                </a:moveTo>
                <a:lnTo>
                  <a:pt x="31" y="283"/>
                </a:lnTo>
                <a:lnTo>
                  <a:pt x="25" y="282"/>
                </a:lnTo>
                <a:lnTo>
                  <a:pt x="19" y="281"/>
                </a:lnTo>
                <a:lnTo>
                  <a:pt x="14" y="277"/>
                </a:lnTo>
                <a:lnTo>
                  <a:pt x="9" y="274"/>
                </a:lnTo>
                <a:lnTo>
                  <a:pt x="6" y="269"/>
                </a:lnTo>
                <a:lnTo>
                  <a:pt x="3" y="263"/>
                </a:lnTo>
                <a:lnTo>
                  <a:pt x="1" y="257"/>
                </a:lnTo>
                <a:lnTo>
                  <a:pt x="0" y="252"/>
                </a:lnTo>
                <a:lnTo>
                  <a:pt x="0" y="31"/>
                </a:lnTo>
                <a:lnTo>
                  <a:pt x="0" y="31"/>
                </a:lnTo>
                <a:lnTo>
                  <a:pt x="1" y="26"/>
                </a:lnTo>
                <a:lnTo>
                  <a:pt x="3" y="20"/>
                </a:lnTo>
                <a:lnTo>
                  <a:pt x="6" y="14"/>
                </a:lnTo>
                <a:lnTo>
                  <a:pt x="9" y="9"/>
                </a:lnTo>
                <a:lnTo>
                  <a:pt x="14" y="6"/>
                </a:lnTo>
                <a:lnTo>
                  <a:pt x="19" y="2"/>
                </a:lnTo>
                <a:lnTo>
                  <a:pt x="25" y="1"/>
                </a:lnTo>
                <a:lnTo>
                  <a:pt x="31" y="0"/>
                </a:lnTo>
                <a:lnTo>
                  <a:pt x="609" y="0"/>
                </a:lnTo>
                <a:lnTo>
                  <a:pt x="609" y="0"/>
                </a:lnTo>
                <a:lnTo>
                  <a:pt x="615" y="1"/>
                </a:lnTo>
                <a:lnTo>
                  <a:pt x="621" y="2"/>
                </a:lnTo>
                <a:lnTo>
                  <a:pt x="626" y="6"/>
                </a:lnTo>
                <a:lnTo>
                  <a:pt x="631" y="9"/>
                </a:lnTo>
                <a:lnTo>
                  <a:pt x="635" y="14"/>
                </a:lnTo>
                <a:lnTo>
                  <a:pt x="638" y="20"/>
                </a:lnTo>
                <a:lnTo>
                  <a:pt x="639" y="26"/>
                </a:lnTo>
                <a:lnTo>
                  <a:pt x="640" y="31"/>
                </a:lnTo>
                <a:lnTo>
                  <a:pt x="640" y="31"/>
                </a:lnTo>
                <a:lnTo>
                  <a:pt x="639" y="38"/>
                </a:lnTo>
                <a:lnTo>
                  <a:pt x="638" y="44"/>
                </a:lnTo>
                <a:lnTo>
                  <a:pt x="635" y="49"/>
                </a:lnTo>
                <a:lnTo>
                  <a:pt x="631" y="53"/>
                </a:lnTo>
                <a:lnTo>
                  <a:pt x="626" y="58"/>
                </a:lnTo>
                <a:lnTo>
                  <a:pt x="621" y="60"/>
                </a:lnTo>
                <a:lnTo>
                  <a:pt x="615" y="63"/>
                </a:lnTo>
                <a:lnTo>
                  <a:pt x="609" y="63"/>
                </a:lnTo>
                <a:lnTo>
                  <a:pt x="64" y="63"/>
                </a:lnTo>
                <a:lnTo>
                  <a:pt x="64" y="252"/>
                </a:lnTo>
                <a:lnTo>
                  <a:pt x="64" y="252"/>
                </a:lnTo>
                <a:lnTo>
                  <a:pt x="62" y="257"/>
                </a:lnTo>
                <a:lnTo>
                  <a:pt x="60" y="263"/>
                </a:lnTo>
                <a:lnTo>
                  <a:pt x="58" y="269"/>
                </a:lnTo>
                <a:lnTo>
                  <a:pt x="54" y="274"/>
                </a:lnTo>
                <a:lnTo>
                  <a:pt x="50" y="277"/>
                </a:lnTo>
                <a:lnTo>
                  <a:pt x="44" y="281"/>
                </a:lnTo>
                <a:lnTo>
                  <a:pt x="38" y="282"/>
                </a:lnTo>
                <a:lnTo>
                  <a:pt x="31" y="283"/>
                </a:lnTo>
                <a:lnTo>
                  <a:pt x="31" y="2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0" name="í$ḻíḓè"/>
          <p:cNvSpPr>
            <a:spLocks/>
          </p:cNvSpPr>
          <p:nvPr/>
        </p:nvSpPr>
        <p:spPr bwMode="auto">
          <a:xfrm>
            <a:off x="8891356" y="2450661"/>
            <a:ext cx="41596" cy="64994"/>
          </a:xfrm>
          <a:custGeom>
            <a:avLst/>
            <a:gdLst>
              <a:gd name="T0" fmla="*/ 64 w 64"/>
              <a:gd name="T1" fmla="*/ 66 h 98"/>
              <a:gd name="T2" fmla="*/ 64 w 64"/>
              <a:gd name="T3" fmla="*/ 66 h 98"/>
              <a:gd name="T4" fmla="*/ 64 w 64"/>
              <a:gd name="T5" fmla="*/ 73 h 98"/>
              <a:gd name="T6" fmla="*/ 61 w 64"/>
              <a:gd name="T7" fmla="*/ 79 h 98"/>
              <a:gd name="T8" fmla="*/ 59 w 64"/>
              <a:gd name="T9" fmla="*/ 85 h 98"/>
              <a:gd name="T10" fmla="*/ 54 w 64"/>
              <a:gd name="T11" fmla="*/ 89 h 98"/>
              <a:gd name="T12" fmla="*/ 50 w 64"/>
              <a:gd name="T13" fmla="*/ 93 h 98"/>
              <a:gd name="T14" fmla="*/ 44 w 64"/>
              <a:gd name="T15" fmla="*/ 96 h 98"/>
              <a:gd name="T16" fmla="*/ 38 w 64"/>
              <a:gd name="T17" fmla="*/ 98 h 98"/>
              <a:gd name="T18" fmla="*/ 31 w 64"/>
              <a:gd name="T19" fmla="*/ 98 h 98"/>
              <a:gd name="T20" fmla="*/ 31 w 64"/>
              <a:gd name="T21" fmla="*/ 98 h 98"/>
              <a:gd name="T22" fmla="*/ 31 w 64"/>
              <a:gd name="T23" fmla="*/ 98 h 98"/>
              <a:gd name="T24" fmla="*/ 25 w 64"/>
              <a:gd name="T25" fmla="*/ 98 h 98"/>
              <a:gd name="T26" fmla="*/ 19 w 64"/>
              <a:gd name="T27" fmla="*/ 96 h 98"/>
              <a:gd name="T28" fmla="*/ 14 w 64"/>
              <a:gd name="T29" fmla="*/ 93 h 98"/>
              <a:gd name="T30" fmla="*/ 9 w 64"/>
              <a:gd name="T31" fmla="*/ 89 h 98"/>
              <a:gd name="T32" fmla="*/ 4 w 64"/>
              <a:gd name="T33" fmla="*/ 85 h 98"/>
              <a:gd name="T34" fmla="*/ 2 w 64"/>
              <a:gd name="T35" fmla="*/ 79 h 98"/>
              <a:gd name="T36" fmla="*/ 0 w 64"/>
              <a:gd name="T37" fmla="*/ 73 h 98"/>
              <a:gd name="T38" fmla="*/ 0 w 64"/>
              <a:gd name="T39" fmla="*/ 66 h 98"/>
              <a:gd name="T40" fmla="*/ 0 w 64"/>
              <a:gd name="T41" fmla="*/ 32 h 98"/>
              <a:gd name="T42" fmla="*/ 0 w 64"/>
              <a:gd name="T43" fmla="*/ 32 h 98"/>
              <a:gd name="T44" fmla="*/ 0 w 64"/>
              <a:gd name="T45" fmla="*/ 25 h 98"/>
              <a:gd name="T46" fmla="*/ 2 w 64"/>
              <a:gd name="T47" fmla="*/ 20 h 98"/>
              <a:gd name="T48" fmla="*/ 4 w 64"/>
              <a:gd name="T49" fmla="*/ 14 h 98"/>
              <a:gd name="T50" fmla="*/ 9 w 64"/>
              <a:gd name="T51" fmla="*/ 9 h 98"/>
              <a:gd name="T52" fmla="*/ 14 w 64"/>
              <a:gd name="T53" fmla="*/ 5 h 98"/>
              <a:gd name="T54" fmla="*/ 19 w 64"/>
              <a:gd name="T55" fmla="*/ 2 h 98"/>
              <a:gd name="T56" fmla="*/ 25 w 64"/>
              <a:gd name="T57" fmla="*/ 0 h 98"/>
              <a:gd name="T58" fmla="*/ 31 w 64"/>
              <a:gd name="T59" fmla="*/ 0 h 98"/>
              <a:gd name="T60" fmla="*/ 31 w 64"/>
              <a:gd name="T61" fmla="*/ 0 h 98"/>
              <a:gd name="T62" fmla="*/ 31 w 64"/>
              <a:gd name="T63" fmla="*/ 0 h 98"/>
              <a:gd name="T64" fmla="*/ 38 w 64"/>
              <a:gd name="T65" fmla="*/ 0 h 98"/>
              <a:gd name="T66" fmla="*/ 44 w 64"/>
              <a:gd name="T67" fmla="*/ 2 h 98"/>
              <a:gd name="T68" fmla="*/ 50 w 64"/>
              <a:gd name="T69" fmla="*/ 5 h 98"/>
              <a:gd name="T70" fmla="*/ 54 w 64"/>
              <a:gd name="T71" fmla="*/ 9 h 98"/>
              <a:gd name="T72" fmla="*/ 59 w 64"/>
              <a:gd name="T73" fmla="*/ 14 h 98"/>
              <a:gd name="T74" fmla="*/ 61 w 64"/>
              <a:gd name="T75" fmla="*/ 20 h 98"/>
              <a:gd name="T76" fmla="*/ 64 w 64"/>
              <a:gd name="T77" fmla="*/ 25 h 98"/>
              <a:gd name="T78" fmla="*/ 64 w 64"/>
              <a:gd name="T79" fmla="*/ 32 h 98"/>
              <a:gd name="T80" fmla="*/ 64 w 64"/>
              <a:gd name="T81" fmla="*/ 66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" h="98">
                <a:moveTo>
                  <a:pt x="64" y="66"/>
                </a:moveTo>
                <a:lnTo>
                  <a:pt x="64" y="66"/>
                </a:lnTo>
                <a:lnTo>
                  <a:pt x="64" y="73"/>
                </a:lnTo>
                <a:lnTo>
                  <a:pt x="61" y="79"/>
                </a:lnTo>
                <a:lnTo>
                  <a:pt x="59" y="85"/>
                </a:lnTo>
                <a:lnTo>
                  <a:pt x="54" y="89"/>
                </a:lnTo>
                <a:lnTo>
                  <a:pt x="50" y="93"/>
                </a:lnTo>
                <a:lnTo>
                  <a:pt x="44" y="96"/>
                </a:lnTo>
                <a:lnTo>
                  <a:pt x="38" y="98"/>
                </a:lnTo>
                <a:lnTo>
                  <a:pt x="31" y="98"/>
                </a:lnTo>
                <a:lnTo>
                  <a:pt x="31" y="98"/>
                </a:lnTo>
                <a:lnTo>
                  <a:pt x="31" y="98"/>
                </a:lnTo>
                <a:lnTo>
                  <a:pt x="25" y="98"/>
                </a:lnTo>
                <a:lnTo>
                  <a:pt x="19" y="96"/>
                </a:lnTo>
                <a:lnTo>
                  <a:pt x="14" y="93"/>
                </a:lnTo>
                <a:lnTo>
                  <a:pt x="9" y="89"/>
                </a:lnTo>
                <a:lnTo>
                  <a:pt x="4" y="85"/>
                </a:lnTo>
                <a:lnTo>
                  <a:pt x="2" y="79"/>
                </a:lnTo>
                <a:lnTo>
                  <a:pt x="0" y="73"/>
                </a:lnTo>
                <a:lnTo>
                  <a:pt x="0" y="66"/>
                </a:lnTo>
                <a:lnTo>
                  <a:pt x="0" y="32"/>
                </a:lnTo>
                <a:lnTo>
                  <a:pt x="0" y="32"/>
                </a:lnTo>
                <a:lnTo>
                  <a:pt x="0" y="25"/>
                </a:lnTo>
                <a:lnTo>
                  <a:pt x="2" y="20"/>
                </a:lnTo>
                <a:lnTo>
                  <a:pt x="4" y="14"/>
                </a:lnTo>
                <a:lnTo>
                  <a:pt x="9" y="9"/>
                </a:lnTo>
                <a:lnTo>
                  <a:pt x="14" y="5"/>
                </a:lnTo>
                <a:lnTo>
                  <a:pt x="19" y="2"/>
                </a:lnTo>
                <a:lnTo>
                  <a:pt x="25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8" y="0"/>
                </a:lnTo>
                <a:lnTo>
                  <a:pt x="44" y="2"/>
                </a:lnTo>
                <a:lnTo>
                  <a:pt x="50" y="5"/>
                </a:lnTo>
                <a:lnTo>
                  <a:pt x="54" y="9"/>
                </a:lnTo>
                <a:lnTo>
                  <a:pt x="59" y="14"/>
                </a:lnTo>
                <a:lnTo>
                  <a:pt x="61" y="20"/>
                </a:lnTo>
                <a:lnTo>
                  <a:pt x="64" y="25"/>
                </a:lnTo>
                <a:lnTo>
                  <a:pt x="64" y="32"/>
                </a:lnTo>
                <a:lnTo>
                  <a:pt x="64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1" name="íśľïdè"/>
          <p:cNvSpPr/>
          <p:nvPr/>
        </p:nvSpPr>
        <p:spPr>
          <a:xfrm>
            <a:off x="2785136" y="4013833"/>
            <a:ext cx="182770" cy="1827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2" name="ïṡḻídè"/>
          <p:cNvSpPr/>
          <p:nvPr/>
        </p:nvSpPr>
        <p:spPr>
          <a:xfrm>
            <a:off x="6001412" y="4013833"/>
            <a:ext cx="182770" cy="1827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3" name="íšḷïḋe"/>
          <p:cNvSpPr/>
          <p:nvPr/>
        </p:nvSpPr>
        <p:spPr>
          <a:xfrm>
            <a:off x="9217686" y="4013833"/>
            <a:ext cx="182770" cy="1827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íSļidè"/>
          <p:cNvSpPr/>
          <p:nvPr/>
        </p:nvSpPr>
        <p:spPr>
          <a:xfrm>
            <a:off x="4393274" y="4013833"/>
            <a:ext cx="182770" cy="1827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iṧlïḍé"/>
          <p:cNvSpPr/>
          <p:nvPr/>
        </p:nvSpPr>
        <p:spPr>
          <a:xfrm>
            <a:off x="7609550" y="4013833"/>
            <a:ext cx="182770" cy="18277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ïṡḷïḍè"/>
          <p:cNvSpPr/>
          <p:nvPr/>
        </p:nvSpPr>
        <p:spPr>
          <a:xfrm rot="20700000">
            <a:off x="8539071" y="2164153"/>
            <a:ext cx="149413" cy="122627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5" name="ïṩḻîḓé"/>
          <p:cNvSpPr/>
          <p:nvPr/>
        </p:nvSpPr>
        <p:spPr>
          <a:xfrm rot="900000">
            <a:off x="8804030" y="1823609"/>
            <a:ext cx="112256" cy="92132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6" name="ïṥ1iḑe"/>
          <p:cNvSpPr/>
          <p:nvPr/>
        </p:nvSpPr>
        <p:spPr>
          <a:xfrm rot="15300000" flipH="1">
            <a:off x="8691130" y="2553645"/>
            <a:ext cx="92774" cy="92132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7" name="íṥ1ïdé"/>
          <p:cNvSpPr/>
          <p:nvPr/>
        </p:nvSpPr>
        <p:spPr>
          <a:xfrm rot="900000" flipH="1">
            <a:off x="9674541" y="1986335"/>
            <a:ext cx="149413" cy="122627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8" name="îṩlïďe"/>
          <p:cNvSpPr/>
          <p:nvPr/>
        </p:nvSpPr>
        <p:spPr>
          <a:xfrm rot="20700000" flipH="1">
            <a:off x="9759258" y="1800598"/>
            <a:ext cx="112256" cy="92132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9" name="iş1iḑé"/>
          <p:cNvSpPr/>
          <p:nvPr/>
        </p:nvSpPr>
        <p:spPr>
          <a:xfrm rot="2700000">
            <a:off x="8499659" y="2388053"/>
            <a:ext cx="92774" cy="92132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0" name="îṥļíďé"/>
          <p:cNvSpPr/>
          <p:nvPr/>
        </p:nvSpPr>
        <p:spPr>
          <a:xfrm rot="17524025">
            <a:off x="9892001" y="2309415"/>
            <a:ext cx="114468" cy="144016"/>
          </a:xfrm>
          <a:prstGeom prst="triangle">
            <a:avLst>
              <a:gd name="adj" fmla="val 749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1" name="íṥlïḋé"/>
          <p:cNvSpPr/>
          <p:nvPr/>
        </p:nvSpPr>
        <p:spPr>
          <a:xfrm rot="12124025">
            <a:off x="9824291" y="2714378"/>
            <a:ext cx="114468" cy="144016"/>
          </a:xfrm>
          <a:prstGeom prst="triangle">
            <a:avLst>
              <a:gd name="adj" fmla="val 749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2" name="íšliḓê"/>
          <p:cNvSpPr/>
          <p:nvPr/>
        </p:nvSpPr>
        <p:spPr>
          <a:xfrm rot="6300000">
            <a:off x="9346476" y="1910327"/>
            <a:ext cx="92774" cy="92132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3" name="îSliḋê"/>
          <p:cNvSpPr/>
          <p:nvPr/>
        </p:nvSpPr>
        <p:spPr>
          <a:xfrm rot="19324025">
            <a:off x="8917748" y="1614566"/>
            <a:ext cx="114468" cy="144016"/>
          </a:xfrm>
          <a:prstGeom prst="triangle">
            <a:avLst>
              <a:gd name="adj" fmla="val 7496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7" name="isļîḑê"/>
          <p:cNvSpPr>
            <a:spLocks/>
          </p:cNvSpPr>
          <p:nvPr/>
        </p:nvSpPr>
        <p:spPr bwMode="auto">
          <a:xfrm>
            <a:off x="4851001" y="1871290"/>
            <a:ext cx="613110" cy="529655"/>
          </a:xfrm>
          <a:custGeom>
            <a:avLst/>
            <a:gdLst>
              <a:gd name="T0" fmla="*/ 729 w 742"/>
              <a:gd name="T1" fmla="*/ 232 h 641"/>
              <a:gd name="T2" fmla="*/ 720 w 742"/>
              <a:gd name="T3" fmla="*/ 205 h 641"/>
              <a:gd name="T4" fmla="*/ 709 w 742"/>
              <a:gd name="T5" fmla="*/ 180 h 641"/>
              <a:gd name="T6" fmla="*/ 678 w 742"/>
              <a:gd name="T7" fmla="*/ 134 h 641"/>
              <a:gd name="T8" fmla="*/ 641 w 742"/>
              <a:gd name="T9" fmla="*/ 94 h 641"/>
              <a:gd name="T10" fmla="*/ 595 w 742"/>
              <a:gd name="T11" fmla="*/ 63 h 641"/>
              <a:gd name="T12" fmla="*/ 545 w 742"/>
              <a:gd name="T13" fmla="*/ 37 h 641"/>
              <a:gd name="T14" fmla="*/ 492 w 742"/>
              <a:gd name="T15" fmla="*/ 19 h 641"/>
              <a:gd name="T16" fmla="*/ 437 w 742"/>
              <a:gd name="T17" fmla="*/ 6 h 641"/>
              <a:gd name="T18" fmla="*/ 383 w 742"/>
              <a:gd name="T19" fmla="*/ 0 h 641"/>
              <a:gd name="T20" fmla="*/ 364 w 742"/>
              <a:gd name="T21" fmla="*/ 0 h 641"/>
              <a:gd name="T22" fmla="*/ 327 w 742"/>
              <a:gd name="T23" fmla="*/ 1 h 641"/>
              <a:gd name="T24" fmla="*/ 272 w 742"/>
              <a:gd name="T25" fmla="*/ 9 h 641"/>
              <a:gd name="T26" fmla="*/ 205 w 742"/>
              <a:gd name="T27" fmla="*/ 27 h 641"/>
              <a:gd name="T28" fmla="*/ 146 w 742"/>
              <a:gd name="T29" fmla="*/ 56 h 641"/>
              <a:gd name="T30" fmla="*/ 106 w 742"/>
              <a:gd name="T31" fmla="*/ 84 h 641"/>
              <a:gd name="T32" fmla="*/ 82 w 742"/>
              <a:gd name="T33" fmla="*/ 104 h 641"/>
              <a:gd name="T34" fmla="*/ 61 w 742"/>
              <a:gd name="T35" fmla="*/ 127 h 641"/>
              <a:gd name="T36" fmla="*/ 42 w 742"/>
              <a:gd name="T37" fmla="*/ 151 h 641"/>
              <a:gd name="T38" fmla="*/ 28 w 742"/>
              <a:gd name="T39" fmla="*/ 178 h 641"/>
              <a:gd name="T40" fmla="*/ 15 w 742"/>
              <a:gd name="T41" fmla="*/ 205 h 641"/>
              <a:gd name="T42" fmla="*/ 6 w 742"/>
              <a:gd name="T43" fmla="*/ 233 h 641"/>
              <a:gd name="T44" fmla="*/ 1 w 742"/>
              <a:gd name="T45" fmla="*/ 263 h 641"/>
              <a:gd name="T46" fmla="*/ 0 w 742"/>
              <a:gd name="T47" fmla="*/ 278 h 641"/>
              <a:gd name="T48" fmla="*/ 3 w 742"/>
              <a:gd name="T49" fmla="*/ 333 h 641"/>
              <a:gd name="T50" fmla="*/ 15 w 742"/>
              <a:gd name="T51" fmla="*/ 381 h 641"/>
              <a:gd name="T52" fmla="*/ 36 w 742"/>
              <a:gd name="T53" fmla="*/ 425 h 641"/>
              <a:gd name="T54" fmla="*/ 65 w 742"/>
              <a:gd name="T55" fmla="*/ 463 h 641"/>
              <a:gd name="T56" fmla="*/ 100 w 742"/>
              <a:gd name="T57" fmla="*/ 495 h 641"/>
              <a:gd name="T58" fmla="*/ 139 w 742"/>
              <a:gd name="T59" fmla="*/ 523 h 641"/>
              <a:gd name="T60" fmla="*/ 182 w 742"/>
              <a:gd name="T61" fmla="*/ 545 h 641"/>
              <a:gd name="T62" fmla="*/ 225 w 742"/>
              <a:gd name="T63" fmla="*/ 564 h 641"/>
              <a:gd name="T64" fmla="*/ 244 w 742"/>
              <a:gd name="T65" fmla="*/ 570 h 641"/>
              <a:gd name="T66" fmla="*/ 283 w 742"/>
              <a:gd name="T67" fmla="*/ 577 h 641"/>
              <a:gd name="T68" fmla="*/ 323 w 742"/>
              <a:gd name="T69" fmla="*/ 582 h 641"/>
              <a:gd name="T70" fmla="*/ 384 w 742"/>
              <a:gd name="T71" fmla="*/ 584 h 641"/>
              <a:gd name="T72" fmla="*/ 462 w 742"/>
              <a:gd name="T73" fmla="*/ 576 h 641"/>
              <a:gd name="T74" fmla="*/ 528 w 742"/>
              <a:gd name="T75" fmla="*/ 563 h 641"/>
              <a:gd name="T76" fmla="*/ 560 w 742"/>
              <a:gd name="T77" fmla="*/ 587 h 641"/>
              <a:gd name="T78" fmla="*/ 593 w 742"/>
              <a:gd name="T79" fmla="*/ 608 h 641"/>
              <a:gd name="T80" fmla="*/ 631 w 742"/>
              <a:gd name="T81" fmla="*/ 626 h 641"/>
              <a:gd name="T82" fmla="*/ 681 w 742"/>
              <a:gd name="T83" fmla="*/ 641 h 641"/>
              <a:gd name="T84" fmla="*/ 661 w 742"/>
              <a:gd name="T85" fmla="*/ 591 h 641"/>
              <a:gd name="T86" fmla="*/ 652 w 742"/>
              <a:gd name="T87" fmla="*/ 561 h 641"/>
              <a:gd name="T88" fmla="*/ 651 w 742"/>
              <a:gd name="T89" fmla="*/ 544 h 641"/>
              <a:gd name="T90" fmla="*/ 653 w 742"/>
              <a:gd name="T91" fmla="*/ 526 h 641"/>
              <a:gd name="T92" fmla="*/ 661 w 742"/>
              <a:gd name="T93" fmla="*/ 508 h 641"/>
              <a:gd name="T94" fmla="*/ 683 w 742"/>
              <a:gd name="T95" fmla="*/ 474 h 641"/>
              <a:gd name="T96" fmla="*/ 694 w 742"/>
              <a:gd name="T97" fmla="*/ 458 h 641"/>
              <a:gd name="T98" fmla="*/ 713 w 742"/>
              <a:gd name="T99" fmla="*/ 427 h 641"/>
              <a:gd name="T100" fmla="*/ 727 w 742"/>
              <a:gd name="T101" fmla="*/ 396 h 641"/>
              <a:gd name="T102" fmla="*/ 735 w 742"/>
              <a:gd name="T103" fmla="*/ 366 h 641"/>
              <a:gd name="T104" fmla="*/ 740 w 742"/>
              <a:gd name="T105" fmla="*/ 337 h 641"/>
              <a:gd name="T106" fmla="*/ 742 w 742"/>
              <a:gd name="T107" fmla="*/ 307 h 641"/>
              <a:gd name="T108" fmla="*/ 737 w 742"/>
              <a:gd name="T109" fmla="*/ 262 h 641"/>
              <a:gd name="T110" fmla="*/ 729 w 742"/>
              <a:gd name="T111" fmla="*/ 232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2" h="641">
                <a:moveTo>
                  <a:pt x="729" y="232"/>
                </a:moveTo>
                <a:lnTo>
                  <a:pt x="729" y="232"/>
                </a:lnTo>
                <a:lnTo>
                  <a:pt x="725" y="219"/>
                </a:lnTo>
                <a:lnTo>
                  <a:pt x="720" y="205"/>
                </a:lnTo>
                <a:lnTo>
                  <a:pt x="715" y="192"/>
                </a:lnTo>
                <a:lnTo>
                  <a:pt x="709" y="180"/>
                </a:lnTo>
                <a:lnTo>
                  <a:pt x="696" y="155"/>
                </a:lnTo>
                <a:lnTo>
                  <a:pt x="678" y="134"/>
                </a:lnTo>
                <a:lnTo>
                  <a:pt x="661" y="113"/>
                </a:lnTo>
                <a:lnTo>
                  <a:pt x="641" y="94"/>
                </a:lnTo>
                <a:lnTo>
                  <a:pt x="619" y="78"/>
                </a:lnTo>
                <a:lnTo>
                  <a:pt x="595" y="63"/>
                </a:lnTo>
                <a:lnTo>
                  <a:pt x="571" y="50"/>
                </a:lnTo>
                <a:lnTo>
                  <a:pt x="545" y="37"/>
                </a:lnTo>
                <a:lnTo>
                  <a:pt x="519" y="27"/>
                </a:lnTo>
                <a:lnTo>
                  <a:pt x="492" y="19"/>
                </a:lnTo>
                <a:lnTo>
                  <a:pt x="465" y="11"/>
                </a:lnTo>
                <a:lnTo>
                  <a:pt x="437" y="6"/>
                </a:lnTo>
                <a:lnTo>
                  <a:pt x="410" y="2"/>
                </a:lnTo>
                <a:lnTo>
                  <a:pt x="383" y="0"/>
                </a:lnTo>
                <a:lnTo>
                  <a:pt x="383" y="0"/>
                </a:lnTo>
                <a:lnTo>
                  <a:pt x="364" y="0"/>
                </a:lnTo>
                <a:lnTo>
                  <a:pt x="345" y="0"/>
                </a:lnTo>
                <a:lnTo>
                  <a:pt x="327" y="1"/>
                </a:lnTo>
                <a:lnTo>
                  <a:pt x="308" y="2"/>
                </a:lnTo>
                <a:lnTo>
                  <a:pt x="272" y="9"/>
                </a:lnTo>
                <a:lnTo>
                  <a:pt x="239" y="16"/>
                </a:lnTo>
                <a:lnTo>
                  <a:pt x="205" y="27"/>
                </a:lnTo>
                <a:lnTo>
                  <a:pt x="174" y="41"/>
                </a:lnTo>
                <a:lnTo>
                  <a:pt x="146" y="56"/>
                </a:lnTo>
                <a:lnTo>
                  <a:pt x="118" y="75"/>
                </a:lnTo>
                <a:lnTo>
                  <a:pt x="106" y="84"/>
                </a:lnTo>
                <a:lnTo>
                  <a:pt x="93" y="94"/>
                </a:lnTo>
                <a:lnTo>
                  <a:pt x="82" y="104"/>
                </a:lnTo>
                <a:lnTo>
                  <a:pt x="71" y="115"/>
                </a:lnTo>
                <a:lnTo>
                  <a:pt x="61" y="127"/>
                </a:lnTo>
                <a:lnTo>
                  <a:pt x="51" y="139"/>
                </a:lnTo>
                <a:lnTo>
                  <a:pt x="42" y="151"/>
                </a:lnTo>
                <a:lnTo>
                  <a:pt x="35" y="164"/>
                </a:lnTo>
                <a:lnTo>
                  <a:pt x="28" y="178"/>
                </a:lnTo>
                <a:lnTo>
                  <a:pt x="21" y="191"/>
                </a:lnTo>
                <a:lnTo>
                  <a:pt x="15" y="205"/>
                </a:lnTo>
                <a:lnTo>
                  <a:pt x="10" y="219"/>
                </a:lnTo>
                <a:lnTo>
                  <a:pt x="6" y="233"/>
                </a:lnTo>
                <a:lnTo>
                  <a:pt x="3" y="248"/>
                </a:lnTo>
                <a:lnTo>
                  <a:pt x="1" y="263"/>
                </a:lnTo>
                <a:lnTo>
                  <a:pt x="0" y="278"/>
                </a:lnTo>
                <a:lnTo>
                  <a:pt x="0" y="278"/>
                </a:lnTo>
                <a:lnTo>
                  <a:pt x="0" y="305"/>
                </a:lnTo>
                <a:lnTo>
                  <a:pt x="3" y="333"/>
                </a:lnTo>
                <a:lnTo>
                  <a:pt x="8" y="358"/>
                </a:lnTo>
                <a:lnTo>
                  <a:pt x="15" y="381"/>
                </a:lnTo>
                <a:lnTo>
                  <a:pt x="25" y="404"/>
                </a:lnTo>
                <a:lnTo>
                  <a:pt x="36" y="425"/>
                </a:lnTo>
                <a:lnTo>
                  <a:pt x="50" y="445"/>
                </a:lnTo>
                <a:lnTo>
                  <a:pt x="65" y="463"/>
                </a:lnTo>
                <a:lnTo>
                  <a:pt x="82" y="479"/>
                </a:lnTo>
                <a:lnTo>
                  <a:pt x="100" y="495"/>
                </a:lnTo>
                <a:lnTo>
                  <a:pt x="119" y="510"/>
                </a:lnTo>
                <a:lnTo>
                  <a:pt x="139" y="523"/>
                </a:lnTo>
                <a:lnTo>
                  <a:pt x="160" y="535"/>
                </a:lnTo>
                <a:lnTo>
                  <a:pt x="182" y="545"/>
                </a:lnTo>
                <a:lnTo>
                  <a:pt x="203" y="555"/>
                </a:lnTo>
                <a:lnTo>
                  <a:pt x="225" y="564"/>
                </a:lnTo>
                <a:lnTo>
                  <a:pt x="225" y="564"/>
                </a:lnTo>
                <a:lnTo>
                  <a:pt x="244" y="570"/>
                </a:lnTo>
                <a:lnTo>
                  <a:pt x="263" y="574"/>
                </a:lnTo>
                <a:lnTo>
                  <a:pt x="283" y="577"/>
                </a:lnTo>
                <a:lnTo>
                  <a:pt x="303" y="581"/>
                </a:lnTo>
                <a:lnTo>
                  <a:pt x="323" y="582"/>
                </a:lnTo>
                <a:lnTo>
                  <a:pt x="344" y="584"/>
                </a:lnTo>
                <a:lnTo>
                  <a:pt x="384" y="584"/>
                </a:lnTo>
                <a:lnTo>
                  <a:pt x="424" y="581"/>
                </a:lnTo>
                <a:lnTo>
                  <a:pt x="462" y="576"/>
                </a:lnTo>
                <a:lnTo>
                  <a:pt x="497" y="570"/>
                </a:lnTo>
                <a:lnTo>
                  <a:pt x="528" y="563"/>
                </a:lnTo>
                <a:lnTo>
                  <a:pt x="528" y="563"/>
                </a:lnTo>
                <a:lnTo>
                  <a:pt x="560" y="587"/>
                </a:lnTo>
                <a:lnTo>
                  <a:pt x="576" y="597"/>
                </a:lnTo>
                <a:lnTo>
                  <a:pt x="593" y="608"/>
                </a:lnTo>
                <a:lnTo>
                  <a:pt x="611" y="617"/>
                </a:lnTo>
                <a:lnTo>
                  <a:pt x="631" y="626"/>
                </a:lnTo>
                <a:lnTo>
                  <a:pt x="653" y="635"/>
                </a:lnTo>
                <a:lnTo>
                  <a:pt x="681" y="641"/>
                </a:lnTo>
                <a:lnTo>
                  <a:pt x="681" y="641"/>
                </a:lnTo>
                <a:lnTo>
                  <a:pt x="661" y="591"/>
                </a:lnTo>
                <a:lnTo>
                  <a:pt x="655" y="571"/>
                </a:lnTo>
                <a:lnTo>
                  <a:pt x="652" y="561"/>
                </a:lnTo>
                <a:lnTo>
                  <a:pt x="651" y="553"/>
                </a:lnTo>
                <a:lnTo>
                  <a:pt x="651" y="544"/>
                </a:lnTo>
                <a:lnTo>
                  <a:pt x="652" y="535"/>
                </a:lnTo>
                <a:lnTo>
                  <a:pt x="653" y="526"/>
                </a:lnTo>
                <a:lnTo>
                  <a:pt x="657" y="518"/>
                </a:lnTo>
                <a:lnTo>
                  <a:pt x="661" y="508"/>
                </a:lnTo>
                <a:lnTo>
                  <a:pt x="667" y="498"/>
                </a:lnTo>
                <a:lnTo>
                  <a:pt x="683" y="474"/>
                </a:lnTo>
                <a:lnTo>
                  <a:pt x="683" y="474"/>
                </a:lnTo>
                <a:lnTo>
                  <a:pt x="694" y="458"/>
                </a:lnTo>
                <a:lnTo>
                  <a:pt x="704" y="442"/>
                </a:lnTo>
                <a:lnTo>
                  <a:pt x="713" y="427"/>
                </a:lnTo>
                <a:lnTo>
                  <a:pt x="720" y="411"/>
                </a:lnTo>
                <a:lnTo>
                  <a:pt x="727" y="396"/>
                </a:lnTo>
                <a:lnTo>
                  <a:pt x="732" y="381"/>
                </a:lnTo>
                <a:lnTo>
                  <a:pt x="735" y="366"/>
                </a:lnTo>
                <a:lnTo>
                  <a:pt x="738" y="351"/>
                </a:lnTo>
                <a:lnTo>
                  <a:pt x="740" y="337"/>
                </a:lnTo>
                <a:lnTo>
                  <a:pt x="742" y="322"/>
                </a:lnTo>
                <a:lnTo>
                  <a:pt x="742" y="307"/>
                </a:lnTo>
                <a:lnTo>
                  <a:pt x="740" y="292"/>
                </a:lnTo>
                <a:lnTo>
                  <a:pt x="737" y="262"/>
                </a:lnTo>
                <a:lnTo>
                  <a:pt x="729" y="232"/>
                </a:lnTo>
                <a:lnTo>
                  <a:pt x="729" y="23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2" name="îṥḻíḑê"/>
          <p:cNvSpPr>
            <a:spLocks/>
          </p:cNvSpPr>
          <p:nvPr/>
        </p:nvSpPr>
        <p:spPr bwMode="auto">
          <a:xfrm>
            <a:off x="5122025" y="2229058"/>
            <a:ext cx="73540" cy="73540"/>
          </a:xfrm>
          <a:custGeom>
            <a:avLst/>
            <a:gdLst>
              <a:gd name="T0" fmla="*/ 76 w 89"/>
              <a:gd name="T1" fmla="*/ 76 h 89"/>
              <a:gd name="T2" fmla="*/ 76 w 89"/>
              <a:gd name="T3" fmla="*/ 76 h 89"/>
              <a:gd name="T4" fmla="*/ 70 w 89"/>
              <a:gd name="T5" fmla="*/ 81 h 89"/>
              <a:gd name="T6" fmla="*/ 62 w 89"/>
              <a:gd name="T7" fmla="*/ 85 h 89"/>
              <a:gd name="T8" fmla="*/ 55 w 89"/>
              <a:gd name="T9" fmla="*/ 87 h 89"/>
              <a:gd name="T10" fmla="*/ 46 w 89"/>
              <a:gd name="T11" fmla="*/ 89 h 89"/>
              <a:gd name="T12" fmla="*/ 46 w 89"/>
              <a:gd name="T13" fmla="*/ 89 h 89"/>
              <a:gd name="T14" fmla="*/ 37 w 89"/>
              <a:gd name="T15" fmla="*/ 87 h 89"/>
              <a:gd name="T16" fmla="*/ 29 w 89"/>
              <a:gd name="T17" fmla="*/ 86 h 89"/>
              <a:gd name="T18" fmla="*/ 21 w 89"/>
              <a:gd name="T19" fmla="*/ 82 h 89"/>
              <a:gd name="T20" fmla="*/ 14 w 89"/>
              <a:gd name="T21" fmla="*/ 77 h 89"/>
              <a:gd name="T22" fmla="*/ 14 w 89"/>
              <a:gd name="T23" fmla="*/ 77 h 89"/>
              <a:gd name="T24" fmla="*/ 9 w 89"/>
              <a:gd name="T25" fmla="*/ 71 h 89"/>
              <a:gd name="T26" fmla="*/ 4 w 89"/>
              <a:gd name="T27" fmla="*/ 64 h 89"/>
              <a:gd name="T28" fmla="*/ 1 w 89"/>
              <a:gd name="T29" fmla="*/ 55 h 89"/>
              <a:gd name="T30" fmla="*/ 0 w 89"/>
              <a:gd name="T31" fmla="*/ 45 h 89"/>
              <a:gd name="T32" fmla="*/ 0 w 89"/>
              <a:gd name="T33" fmla="*/ 45 h 89"/>
              <a:gd name="T34" fmla="*/ 1 w 89"/>
              <a:gd name="T35" fmla="*/ 36 h 89"/>
              <a:gd name="T36" fmla="*/ 4 w 89"/>
              <a:gd name="T37" fmla="*/ 28 h 89"/>
              <a:gd name="T38" fmla="*/ 8 w 89"/>
              <a:gd name="T39" fmla="*/ 20 h 89"/>
              <a:gd name="T40" fmla="*/ 12 w 89"/>
              <a:gd name="T41" fmla="*/ 13 h 89"/>
              <a:gd name="T42" fmla="*/ 12 w 89"/>
              <a:gd name="T43" fmla="*/ 13 h 89"/>
              <a:gd name="T44" fmla="*/ 20 w 89"/>
              <a:gd name="T45" fmla="*/ 8 h 89"/>
              <a:gd name="T46" fmla="*/ 27 w 89"/>
              <a:gd name="T47" fmla="*/ 4 h 89"/>
              <a:gd name="T48" fmla="*/ 36 w 89"/>
              <a:gd name="T49" fmla="*/ 2 h 89"/>
              <a:gd name="T50" fmla="*/ 45 w 89"/>
              <a:gd name="T51" fmla="*/ 0 h 89"/>
              <a:gd name="T52" fmla="*/ 45 w 89"/>
              <a:gd name="T53" fmla="*/ 0 h 89"/>
              <a:gd name="T54" fmla="*/ 53 w 89"/>
              <a:gd name="T55" fmla="*/ 0 h 89"/>
              <a:gd name="T56" fmla="*/ 62 w 89"/>
              <a:gd name="T57" fmla="*/ 3 h 89"/>
              <a:gd name="T58" fmla="*/ 70 w 89"/>
              <a:gd name="T59" fmla="*/ 7 h 89"/>
              <a:gd name="T60" fmla="*/ 76 w 89"/>
              <a:gd name="T61" fmla="*/ 13 h 89"/>
              <a:gd name="T62" fmla="*/ 76 w 89"/>
              <a:gd name="T63" fmla="*/ 13 h 89"/>
              <a:gd name="T64" fmla="*/ 82 w 89"/>
              <a:gd name="T65" fmla="*/ 19 h 89"/>
              <a:gd name="T66" fmla="*/ 86 w 89"/>
              <a:gd name="T67" fmla="*/ 26 h 89"/>
              <a:gd name="T68" fmla="*/ 88 w 89"/>
              <a:gd name="T69" fmla="*/ 35 h 89"/>
              <a:gd name="T70" fmla="*/ 89 w 89"/>
              <a:gd name="T71" fmla="*/ 44 h 89"/>
              <a:gd name="T72" fmla="*/ 89 w 89"/>
              <a:gd name="T73" fmla="*/ 44 h 89"/>
              <a:gd name="T74" fmla="*/ 88 w 89"/>
              <a:gd name="T75" fmla="*/ 54 h 89"/>
              <a:gd name="T76" fmla="*/ 86 w 89"/>
              <a:gd name="T77" fmla="*/ 62 h 89"/>
              <a:gd name="T78" fmla="*/ 82 w 89"/>
              <a:gd name="T79" fmla="*/ 70 h 89"/>
              <a:gd name="T80" fmla="*/ 76 w 89"/>
              <a:gd name="T81" fmla="*/ 76 h 89"/>
              <a:gd name="T82" fmla="*/ 76 w 89"/>
              <a:gd name="T83" fmla="*/ 76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9" h="89">
                <a:moveTo>
                  <a:pt x="76" y="76"/>
                </a:moveTo>
                <a:lnTo>
                  <a:pt x="76" y="76"/>
                </a:lnTo>
                <a:lnTo>
                  <a:pt x="70" y="81"/>
                </a:lnTo>
                <a:lnTo>
                  <a:pt x="62" y="85"/>
                </a:lnTo>
                <a:lnTo>
                  <a:pt x="55" y="87"/>
                </a:lnTo>
                <a:lnTo>
                  <a:pt x="46" y="89"/>
                </a:lnTo>
                <a:lnTo>
                  <a:pt x="46" y="89"/>
                </a:lnTo>
                <a:lnTo>
                  <a:pt x="37" y="87"/>
                </a:lnTo>
                <a:lnTo>
                  <a:pt x="29" y="86"/>
                </a:lnTo>
                <a:lnTo>
                  <a:pt x="21" y="82"/>
                </a:lnTo>
                <a:lnTo>
                  <a:pt x="14" y="77"/>
                </a:lnTo>
                <a:lnTo>
                  <a:pt x="14" y="77"/>
                </a:lnTo>
                <a:lnTo>
                  <a:pt x="9" y="71"/>
                </a:lnTo>
                <a:lnTo>
                  <a:pt x="4" y="64"/>
                </a:lnTo>
                <a:lnTo>
                  <a:pt x="1" y="55"/>
                </a:lnTo>
                <a:lnTo>
                  <a:pt x="0" y="45"/>
                </a:lnTo>
                <a:lnTo>
                  <a:pt x="0" y="45"/>
                </a:lnTo>
                <a:lnTo>
                  <a:pt x="1" y="36"/>
                </a:lnTo>
                <a:lnTo>
                  <a:pt x="4" y="28"/>
                </a:lnTo>
                <a:lnTo>
                  <a:pt x="8" y="20"/>
                </a:lnTo>
                <a:lnTo>
                  <a:pt x="12" y="13"/>
                </a:lnTo>
                <a:lnTo>
                  <a:pt x="12" y="13"/>
                </a:lnTo>
                <a:lnTo>
                  <a:pt x="20" y="8"/>
                </a:lnTo>
                <a:lnTo>
                  <a:pt x="27" y="4"/>
                </a:lnTo>
                <a:lnTo>
                  <a:pt x="36" y="2"/>
                </a:lnTo>
                <a:lnTo>
                  <a:pt x="45" y="0"/>
                </a:lnTo>
                <a:lnTo>
                  <a:pt x="45" y="0"/>
                </a:lnTo>
                <a:lnTo>
                  <a:pt x="53" y="0"/>
                </a:lnTo>
                <a:lnTo>
                  <a:pt x="62" y="3"/>
                </a:lnTo>
                <a:lnTo>
                  <a:pt x="70" y="7"/>
                </a:lnTo>
                <a:lnTo>
                  <a:pt x="76" y="13"/>
                </a:lnTo>
                <a:lnTo>
                  <a:pt x="76" y="13"/>
                </a:lnTo>
                <a:lnTo>
                  <a:pt x="82" y="19"/>
                </a:lnTo>
                <a:lnTo>
                  <a:pt x="86" y="26"/>
                </a:lnTo>
                <a:lnTo>
                  <a:pt x="88" y="35"/>
                </a:lnTo>
                <a:lnTo>
                  <a:pt x="89" y="44"/>
                </a:lnTo>
                <a:lnTo>
                  <a:pt x="89" y="44"/>
                </a:lnTo>
                <a:lnTo>
                  <a:pt x="88" y="54"/>
                </a:lnTo>
                <a:lnTo>
                  <a:pt x="86" y="62"/>
                </a:lnTo>
                <a:lnTo>
                  <a:pt x="82" y="70"/>
                </a:lnTo>
                <a:lnTo>
                  <a:pt x="76" y="76"/>
                </a:lnTo>
                <a:lnTo>
                  <a:pt x="76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îṧḷíḍé"/>
          <p:cNvSpPr>
            <a:spLocks/>
          </p:cNvSpPr>
          <p:nvPr/>
        </p:nvSpPr>
        <p:spPr bwMode="auto">
          <a:xfrm>
            <a:off x="5118720" y="1922504"/>
            <a:ext cx="80150" cy="287549"/>
          </a:xfrm>
          <a:custGeom>
            <a:avLst/>
            <a:gdLst>
              <a:gd name="T0" fmla="*/ 49 w 97"/>
              <a:gd name="T1" fmla="*/ 0 h 348"/>
              <a:gd name="T2" fmla="*/ 49 w 97"/>
              <a:gd name="T3" fmla="*/ 0 h 348"/>
              <a:gd name="T4" fmla="*/ 49 w 97"/>
              <a:gd name="T5" fmla="*/ 0 h 348"/>
              <a:gd name="T6" fmla="*/ 49 w 97"/>
              <a:gd name="T7" fmla="*/ 0 h 348"/>
              <a:gd name="T8" fmla="*/ 49 w 97"/>
              <a:gd name="T9" fmla="*/ 0 h 348"/>
              <a:gd name="T10" fmla="*/ 49 w 97"/>
              <a:gd name="T11" fmla="*/ 0 h 348"/>
              <a:gd name="T12" fmla="*/ 49 w 97"/>
              <a:gd name="T13" fmla="*/ 0 h 348"/>
              <a:gd name="T14" fmla="*/ 49 w 97"/>
              <a:gd name="T15" fmla="*/ 0 h 348"/>
              <a:gd name="T16" fmla="*/ 40 w 97"/>
              <a:gd name="T17" fmla="*/ 0 h 348"/>
              <a:gd name="T18" fmla="*/ 33 w 97"/>
              <a:gd name="T19" fmla="*/ 3 h 348"/>
              <a:gd name="T20" fmla="*/ 24 w 97"/>
              <a:gd name="T21" fmla="*/ 6 h 348"/>
              <a:gd name="T22" fmla="*/ 16 w 97"/>
              <a:gd name="T23" fmla="*/ 11 h 348"/>
              <a:gd name="T24" fmla="*/ 10 w 97"/>
              <a:gd name="T25" fmla="*/ 17 h 348"/>
              <a:gd name="T26" fmla="*/ 5 w 97"/>
              <a:gd name="T27" fmla="*/ 25 h 348"/>
              <a:gd name="T28" fmla="*/ 2 w 97"/>
              <a:gd name="T29" fmla="*/ 34 h 348"/>
              <a:gd name="T30" fmla="*/ 0 w 97"/>
              <a:gd name="T31" fmla="*/ 42 h 348"/>
              <a:gd name="T32" fmla="*/ 12 w 97"/>
              <a:gd name="T33" fmla="*/ 311 h 348"/>
              <a:gd name="T34" fmla="*/ 12 w 97"/>
              <a:gd name="T35" fmla="*/ 311 h 348"/>
              <a:gd name="T36" fmla="*/ 13 w 97"/>
              <a:gd name="T37" fmla="*/ 318 h 348"/>
              <a:gd name="T38" fmla="*/ 15 w 97"/>
              <a:gd name="T39" fmla="*/ 324 h 348"/>
              <a:gd name="T40" fmla="*/ 18 w 97"/>
              <a:gd name="T41" fmla="*/ 330 h 348"/>
              <a:gd name="T42" fmla="*/ 23 w 97"/>
              <a:gd name="T43" fmla="*/ 337 h 348"/>
              <a:gd name="T44" fmla="*/ 28 w 97"/>
              <a:gd name="T45" fmla="*/ 340 h 348"/>
              <a:gd name="T46" fmla="*/ 34 w 97"/>
              <a:gd name="T47" fmla="*/ 344 h 348"/>
              <a:gd name="T48" fmla="*/ 41 w 97"/>
              <a:gd name="T49" fmla="*/ 347 h 348"/>
              <a:gd name="T50" fmla="*/ 49 w 97"/>
              <a:gd name="T51" fmla="*/ 347 h 348"/>
              <a:gd name="T52" fmla="*/ 49 w 97"/>
              <a:gd name="T53" fmla="*/ 348 h 348"/>
              <a:gd name="T54" fmla="*/ 49 w 97"/>
              <a:gd name="T55" fmla="*/ 348 h 348"/>
              <a:gd name="T56" fmla="*/ 49 w 97"/>
              <a:gd name="T57" fmla="*/ 348 h 348"/>
              <a:gd name="T58" fmla="*/ 49 w 97"/>
              <a:gd name="T59" fmla="*/ 348 h 348"/>
              <a:gd name="T60" fmla="*/ 49 w 97"/>
              <a:gd name="T61" fmla="*/ 348 h 348"/>
              <a:gd name="T62" fmla="*/ 49 w 97"/>
              <a:gd name="T63" fmla="*/ 347 h 348"/>
              <a:gd name="T64" fmla="*/ 49 w 97"/>
              <a:gd name="T65" fmla="*/ 347 h 348"/>
              <a:gd name="T66" fmla="*/ 56 w 97"/>
              <a:gd name="T67" fmla="*/ 347 h 348"/>
              <a:gd name="T68" fmla="*/ 64 w 97"/>
              <a:gd name="T69" fmla="*/ 344 h 348"/>
              <a:gd name="T70" fmla="*/ 70 w 97"/>
              <a:gd name="T71" fmla="*/ 340 h 348"/>
              <a:gd name="T72" fmla="*/ 75 w 97"/>
              <a:gd name="T73" fmla="*/ 337 h 348"/>
              <a:gd name="T74" fmla="*/ 80 w 97"/>
              <a:gd name="T75" fmla="*/ 330 h 348"/>
              <a:gd name="T76" fmla="*/ 82 w 97"/>
              <a:gd name="T77" fmla="*/ 324 h 348"/>
              <a:gd name="T78" fmla="*/ 85 w 97"/>
              <a:gd name="T79" fmla="*/ 318 h 348"/>
              <a:gd name="T80" fmla="*/ 86 w 97"/>
              <a:gd name="T81" fmla="*/ 311 h 348"/>
              <a:gd name="T82" fmla="*/ 97 w 97"/>
              <a:gd name="T83" fmla="*/ 42 h 348"/>
              <a:gd name="T84" fmla="*/ 97 w 97"/>
              <a:gd name="T85" fmla="*/ 42 h 348"/>
              <a:gd name="T86" fmla="*/ 96 w 97"/>
              <a:gd name="T87" fmla="*/ 34 h 348"/>
              <a:gd name="T88" fmla="*/ 92 w 97"/>
              <a:gd name="T89" fmla="*/ 25 h 348"/>
              <a:gd name="T90" fmla="*/ 87 w 97"/>
              <a:gd name="T91" fmla="*/ 17 h 348"/>
              <a:gd name="T92" fmla="*/ 81 w 97"/>
              <a:gd name="T93" fmla="*/ 11 h 348"/>
              <a:gd name="T94" fmla="*/ 74 w 97"/>
              <a:gd name="T95" fmla="*/ 6 h 348"/>
              <a:gd name="T96" fmla="*/ 65 w 97"/>
              <a:gd name="T97" fmla="*/ 3 h 348"/>
              <a:gd name="T98" fmla="*/ 57 w 97"/>
              <a:gd name="T99" fmla="*/ 0 h 348"/>
              <a:gd name="T100" fmla="*/ 49 w 97"/>
              <a:gd name="T101" fmla="*/ 0 h 348"/>
              <a:gd name="T102" fmla="*/ 49 w 97"/>
              <a:gd name="T103" fmla="*/ 0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7" h="348">
                <a:moveTo>
                  <a:pt x="49" y="0"/>
                </a:moveTo>
                <a:lnTo>
                  <a:pt x="49" y="0"/>
                </a:lnTo>
                <a:lnTo>
                  <a:pt x="49" y="0"/>
                </a:lnTo>
                <a:lnTo>
                  <a:pt x="49" y="0"/>
                </a:lnTo>
                <a:lnTo>
                  <a:pt x="49" y="0"/>
                </a:lnTo>
                <a:lnTo>
                  <a:pt x="49" y="0"/>
                </a:lnTo>
                <a:lnTo>
                  <a:pt x="49" y="0"/>
                </a:lnTo>
                <a:lnTo>
                  <a:pt x="49" y="0"/>
                </a:lnTo>
                <a:lnTo>
                  <a:pt x="40" y="0"/>
                </a:lnTo>
                <a:lnTo>
                  <a:pt x="33" y="3"/>
                </a:lnTo>
                <a:lnTo>
                  <a:pt x="24" y="6"/>
                </a:lnTo>
                <a:lnTo>
                  <a:pt x="16" y="11"/>
                </a:lnTo>
                <a:lnTo>
                  <a:pt x="10" y="17"/>
                </a:lnTo>
                <a:lnTo>
                  <a:pt x="5" y="25"/>
                </a:lnTo>
                <a:lnTo>
                  <a:pt x="2" y="34"/>
                </a:lnTo>
                <a:lnTo>
                  <a:pt x="0" y="42"/>
                </a:lnTo>
                <a:lnTo>
                  <a:pt x="12" y="311"/>
                </a:lnTo>
                <a:lnTo>
                  <a:pt x="12" y="311"/>
                </a:lnTo>
                <a:lnTo>
                  <a:pt x="13" y="318"/>
                </a:lnTo>
                <a:lnTo>
                  <a:pt x="15" y="324"/>
                </a:lnTo>
                <a:lnTo>
                  <a:pt x="18" y="330"/>
                </a:lnTo>
                <a:lnTo>
                  <a:pt x="23" y="337"/>
                </a:lnTo>
                <a:lnTo>
                  <a:pt x="28" y="340"/>
                </a:lnTo>
                <a:lnTo>
                  <a:pt x="34" y="344"/>
                </a:lnTo>
                <a:lnTo>
                  <a:pt x="41" y="347"/>
                </a:lnTo>
                <a:lnTo>
                  <a:pt x="49" y="347"/>
                </a:lnTo>
                <a:lnTo>
                  <a:pt x="49" y="348"/>
                </a:lnTo>
                <a:lnTo>
                  <a:pt x="49" y="348"/>
                </a:lnTo>
                <a:lnTo>
                  <a:pt x="49" y="348"/>
                </a:lnTo>
                <a:lnTo>
                  <a:pt x="49" y="348"/>
                </a:lnTo>
                <a:lnTo>
                  <a:pt x="49" y="348"/>
                </a:lnTo>
                <a:lnTo>
                  <a:pt x="49" y="347"/>
                </a:lnTo>
                <a:lnTo>
                  <a:pt x="49" y="347"/>
                </a:lnTo>
                <a:lnTo>
                  <a:pt x="56" y="347"/>
                </a:lnTo>
                <a:lnTo>
                  <a:pt x="64" y="344"/>
                </a:lnTo>
                <a:lnTo>
                  <a:pt x="70" y="340"/>
                </a:lnTo>
                <a:lnTo>
                  <a:pt x="75" y="337"/>
                </a:lnTo>
                <a:lnTo>
                  <a:pt x="80" y="330"/>
                </a:lnTo>
                <a:lnTo>
                  <a:pt x="82" y="324"/>
                </a:lnTo>
                <a:lnTo>
                  <a:pt x="85" y="318"/>
                </a:lnTo>
                <a:lnTo>
                  <a:pt x="86" y="311"/>
                </a:lnTo>
                <a:lnTo>
                  <a:pt x="97" y="42"/>
                </a:lnTo>
                <a:lnTo>
                  <a:pt x="97" y="42"/>
                </a:lnTo>
                <a:lnTo>
                  <a:pt x="96" y="34"/>
                </a:lnTo>
                <a:lnTo>
                  <a:pt x="92" y="25"/>
                </a:lnTo>
                <a:lnTo>
                  <a:pt x="87" y="17"/>
                </a:lnTo>
                <a:lnTo>
                  <a:pt x="81" y="11"/>
                </a:lnTo>
                <a:lnTo>
                  <a:pt x="74" y="6"/>
                </a:lnTo>
                <a:lnTo>
                  <a:pt x="65" y="3"/>
                </a:lnTo>
                <a:lnTo>
                  <a:pt x="57" y="0"/>
                </a:lnTo>
                <a:lnTo>
                  <a:pt x="49" y="0"/>
                </a:lnTo>
                <a:lnTo>
                  <a:pt x="4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íŝ1îḑê"/>
          <p:cNvSpPr>
            <a:spLocks/>
          </p:cNvSpPr>
          <p:nvPr/>
        </p:nvSpPr>
        <p:spPr bwMode="auto">
          <a:xfrm>
            <a:off x="1957110" y="1871290"/>
            <a:ext cx="612284" cy="529655"/>
          </a:xfrm>
          <a:custGeom>
            <a:avLst/>
            <a:gdLst>
              <a:gd name="T0" fmla="*/ 730 w 741"/>
              <a:gd name="T1" fmla="*/ 232 h 641"/>
              <a:gd name="T2" fmla="*/ 721 w 741"/>
              <a:gd name="T3" fmla="*/ 205 h 641"/>
              <a:gd name="T4" fmla="*/ 709 w 741"/>
              <a:gd name="T5" fmla="*/ 180 h 641"/>
              <a:gd name="T6" fmla="*/ 679 w 741"/>
              <a:gd name="T7" fmla="*/ 134 h 641"/>
              <a:gd name="T8" fmla="*/ 640 w 741"/>
              <a:gd name="T9" fmla="*/ 94 h 641"/>
              <a:gd name="T10" fmla="*/ 596 w 741"/>
              <a:gd name="T11" fmla="*/ 63 h 641"/>
              <a:gd name="T12" fmla="*/ 546 w 741"/>
              <a:gd name="T13" fmla="*/ 37 h 641"/>
              <a:gd name="T14" fmla="*/ 493 w 741"/>
              <a:gd name="T15" fmla="*/ 19 h 641"/>
              <a:gd name="T16" fmla="*/ 438 w 741"/>
              <a:gd name="T17" fmla="*/ 6 h 641"/>
              <a:gd name="T18" fmla="*/ 383 w 741"/>
              <a:gd name="T19" fmla="*/ 0 h 641"/>
              <a:gd name="T20" fmla="*/ 364 w 741"/>
              <a:gd name="T21" fmla="*/ 0 h 641"/>
              <a:gd name="T22" fmla="*/ 326 w 741"/>
              <a:gd name="T23" fmla="*/ 1 h 641"/>
              <a:gd name="T24" fmla="*/ 273 w 741"/>
              <a:gd name="T25" fmla="*/ 9 h 641"/>
              <a:gd name="T26" fmla="*/ 206 w 741"/>
              <a:gd name="T27" fmla="*/ 27 h 641"/>
              <a:gd name="T28" fmla="*/ 145 w 741"/>
              <a:gd name="T29" fmla="*/ 56 h 641"/>
              <a:gd name="T30" fmla="*/ 105 w 741"/>
              <a:gd name="T31" fmla="*/ 84 h 641"/>
              <a:gd name="T32" fmla="*/ 82 w 741"/>
              <a:gd name="T33" fmla="*/ 104 h 641"/>
              <a:gd name="T34" fmla="*/ 61 w 741"/>
              <a:gd name="T35" fmla="*/ 127 h 641"/>
              <a:gd name="T36" fmla="*/ 43 w 741"/>
              <a:gd name="T37" fmla="*/ 151 h 641"/>
              <a:gd name="T38" fmla="*/ 27 w 741"/>
              <a:gd name="T39" fmla="*/ 178 h 641"/>
              <a:gd name="T40" fmla="*/ 16 w 741"/>
              <a:gd name="T41" fmla="*/ 205 h 641"/>
              <a:gd name="T42" fmla="*/ 6 w 741"/>
              <a:gd name="T43" fmla="*/ 233 h 641"/>
              <a:gd name="T44" fmla="*/ 1 w 741"/>
              <a:gd name="T45" fmla="*/ 263 h 641"/>
              <a:gd name="T46" fmla="*/ 0 w 741"/>
              <a:gd name="T47" fmla="*/ 278 h 641"/>
              <a:gd name="T48" fmla="*/ 2 w 741"/>
              <a:gd name="T49" fmla="*/ 333 h 641"/>
              <a:gd name="T50" fmla="*/ 16 w 741"/>
              <a:gd name="T51" fmla="*/ 381 h 641"/>
              <a:gd name="T52" fmla="*/ 37 w 741"/>
              <a:gd name="T53" fmla="*/ 425 h 641"/>
              <a:gd name="T54" fmla="*/ 65 w 741"/>
              <a:gd name="T55" fmla="*/ 463 h 641"/>
              <a:gd name="T56" fmla="*/ 100 w 741"/>
              <a:gd name="T57" fmla="*/ 495 h 641"/>
              <a:gd name="T58" fmla="*/ 139 w 741"/>
              <a:gd name="T59" fmla="*/ 523 h 641"/>
              <a:gd name="T60" fmla="*/ 181 w 741"/>
              <a:gd name="T61" fmla="*/ 545 h 641"/>
              <a:gd name="T62" fmla="*/ 226 w 741"/>
              <a:gd name="T63" fmla="*/ 564 h 641"/>
              <a:gd name="T64" fmla="*/ 244 w 741"/>
              <a:gd name="T65" fmla="*/ 570 h 641"/>
              <a:gd name="T66" fmla="*/ 283 w 741"/>
              <a:gd name="T67" fmla="*/ 577 h 641"/>
              <a:gd name="T68" fmla="*/ 324 w 741"/>
              <a:gd name="T69" fmla="*/ 582 h 641"/>
              <a:gd name="T70" fmla="*/ 385 w 741"/>
              <a:gd name="T71" fmla="*/ 584 h 641"/>
              <a:gd name="T72" fmla="*/ 462 w 741"/>
              <a:gd name="T73" fmla="*/ 576 h 641"/>
              <a:gd name="T74" fmla="*/ 527 w 741"/>
              <a:gd name="T75" fmla="*/ 563 h 641"/>
              <a:gd name="T76" fmla="*/ 561 w 741"/>
              <a:gd name="T77" fmla="*/ 587 h 641"/>
              <a:gd name="T78" fmla="*/ 593 w 741"/>
              <a:gd name="T79" fmla="*/ 608 h 641"/>
              <a:gd name="T80" fmla="*/ 630 w 741"/>
              <a:gd name="T81" fmla="*/ 626 h 641"/>
              <a:gd name="T82" fmla="*/ 680 w 741"/>
              <a:gd name="T83" fmla="*/ 641 h 641"/>
              <a:gd name="T84" fmla="*/ 660 w 741"/>
              <a:gd name="T85" fmla="*/ 591 h 641"/>
              <a:gd name="T86" fmla="*/ 653 w 741"/>
              <a:gd name="T87" fmla="*/ 561 h 641"/>
              <a:gd name="T88" fmla="*/ 652 w 741"/>
              <a:gd name="T89" fmla="*/ 544 h 641"/>
              <a:gd name="T90" fmla="*/ 654 w 741"/>
              <a:gd name="T91" fmla="*/ 526 h 641"/>
              <a:gd name="T92" fmla="*/ 662 w 741"/>
              <a:gd name="T93" fmla="*/ 508 h 641"/>
              <a:gd name="T94" fmla="*/ 684 w 741"/>
              <a:gd name="T95" fmla="*/ 474 h 641"/>
              <a:gd name="T96" fmla="*/ 695 w 741"/>
              <a:gd name="T97" fmla="*/ 458 h 641"/>
              <a:gd name="T98" fmla="*/ 714 w 741"/>
              <a:gd name="T99" fmla="*/ 427 h 641"/>
              <a:gd name="T100" fmla="*/ 727 w 741"/>
              <a:gd name="T101" fmla="*/ 396 h 641"/>
              <a:gd name="T102" fmla="*/ 736 w 741"/>
              <a:gd name="T103" fmla="*/ 366 h 641"/>
              <a:gd name="T104" fmla="*/ 740 w 741"/>
              <a:gd name="T105" fmla="*/ 337 h 641"/>
              <a:gd name="T106" fmla="*/ 741 w 741"/>
              <a:gd name="T107" fmla="*/ 307 h 641"/>
              <a:gd name="T108" fmla="*/ 736 w 741"/>
              <a:gd name="T109" fmla="*/ 262 h 641"/>
              <a:gd name="T110" fmla="*/ 730 w 741"/>
              <a:gd name="T111" fmla="*/ 232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1" h="641">
                <a:moveTo>
                  <a:pt x="730" y="232"/>
                </a:moveTo>
                <a:lnTo>
                  <a:pt x="730" y="232"/>
                </a:lnTo>
                <a:lnTo>
                  <a:pt x="726" y="219"/>
                </a:lnTo>
                <a:lnTo>
                  <a:pt x="721" y="205"/>
                </a:lnTo>
                <a:lnTo>
                  <a:pt x="715" y="192"/>
                </a:lnTo>
                <a:lnTo>
                  <a:pt x="709" y="180"/>
                </a:lnTo>
                <a:lnTo>
                  <a:pt x="695" y="155"/>
                </a:lnTo>
                <a:lnTo>
                  <a:pt x="679" y="134"/>
                </a:lnTo>
                <a:lnTo>
                  <a:pt x="660" y="113"/>
                </a:lnTo>
                <a:lnTo>
                  <a:pt x="640" y="94"/>
                </a:lnTo>
                <a:lnTo>
                  <a:pt x="619" y="78"/>
                </a:lnTo>
                <a:lnTo>
                  <a:pt x="596" y="63"/>
                </a:lnTo>
                <a:lnTo>
                  <a:pt x="571" y="50"/>
                </a:lnTo>
                <a:lnTo>
                  <a:pt x="546" y="37"/>
                </a:lnTo>
                <a:lnTo>
                  <a:pt x="520" y="27"/>
                </a:lnTo>
                <a:lnTo>
                  <a:pt x="493" y="19"/>
                </a:lnTo>
                <a:lnTo>
                  <a:pt x="465" y="11"/>
                </a:lnTo>
                <a:lnTo>
                  <a:pt x="438" y="6"/>
                </a:lnTo>
                <a:lnTo>
                  <a:pt x="411" y="2"/>
                </a:lnTo>
                <a:lnTo>
                  <a:pt x="383" y="0"/>
                </a:lnTo>
                <a:lnTo>
                  <a:pt x="383" y="0"/>
                </a:lnTo>
                <a:lnTo>
                  <a:pt x="364" y="0"/>
                </a:lnTo>
                <a:lnTo>
                  <a:pt x="345" y="0"/>
                </a:lnTo>
                <a:lnTo>
                  <a:pt x="326" y="1"/>
                </a:lnTo>
                <a:lnTo>
                  <a:pt x="309" y="2"/>
                </a:lnTo>
                <a:lnTo>
                  <a:pt x="273" y="9"/>
                </a:lnTo>
                <a:lnTo>
                  <a:pt x="238" y="16"/>
                </a:lnTo>
                <a:lnTo>
                  <a:pt x="206" y="27"/>
                </a:lnTo>
                <a:lnTo>
                  <a:pt x="175" y="41"/>
                </a:lnTo>
                <a:lnTo>
                  <a:pt x="145" y="56"/>
                </a:lnTo>
                <a:lnTo>
                  <a:pt x="118" y="75"/>
                </a:lnTo>
                <a:lnTo>
                  <a:pt x="105" y="84"/>
                </a:lnTo>
                <a:lnTo>
                  <a:pt x="93" y="94"/>
                </a:lnTo>
                <a:lnTo>
                  <a:pt x="82" y="104"/>
                </a:lnTo>
                <a:lnTo>
                  <a:pt x="70" y="115"/>
                </a:lnTo>
                <a:lnTo>
                  <a:pt x="61" y="127"/>
                </a:lnTo>
                <a:lnTo>
                  <a:pt x="52" y="139"/>
                </a:lnTo>
                <a:lnTo>
                  <a:pt x="43" y="151"/>
                </a:lnTo>
                <a:lnTo>
                  <a:pt x="34" y="164"/>
                </a:lnTo>
                <a:lnTo>
                  <a:pt x="27" y="178"/>
                </a:lnTo>
                <a:lnTo>
                  <a:pt x="21" y="191"/>
                </a:lnTo>
                <a:lnTo>
                  <a:pt x="16" y="205"/>
                </a:lnTo>
                <a:lnTo>
                  <a:pt x="11" y="219"/>
                </a:lnTo>
                <a:lnTo>
                  <a:pt x="6" y="233"/>
                </a:lnTo>
                <a:lnTo>
                  <a:pt x="3" y="248"/>
                </a:lnTo>
                <a:lnTo>
                  <a:pt x="1" y="263"/>
                </a:lnTo>
                <a:lnTo>
                  <a:pt x="0" y="278"/>
                </a:lnTo>
                <a:lnTo>
                  <a:pt x="0" y="278"/>
                </a:lnTo>
                <a:lnTo>
                  <a:pt x="0" y="305"/>
                </a:lnTo>
                <a:lnTo>
                  <a:pt x="2" y="333"/>
                </a:lnTo>
                <a:lnTo>
                  <a:pt x="8" y="358"/>
                </a:lnTo>
                <a:lnTo>
                  <a:pt x="16" y="381"/>
                </a:lnTo>
                <a:lnTo>
                  <a:pt x="26" y="404"/>
                </a:lnTo>
                <a:lnTo>
                  <a:pt x="37" y="425"/>
                </a:lnTo>
                <a:lnTo>
                  <a:pt x="51" y="445"/>
                </a:lnTo>
                <a:lnTo>
                  <a:pt x="65" y="463"/>
                </a:lnTo>
                <a:lnTo>
                  <a:pt x="82" y="479"/>
                </a:lnTo>
                <a:lnTo>
                  <a:pt x="100" y="495"/>
                </a:lnTo>
                <a:lnTo>
                  <a:pt x="119" y="510"/>
                </a:lnTo>
                <a:lnTo>
                  <a:pt x="139" y="523"/>
                </a:lnTo>
                <a:lnTo>
                  <a:pt x="160" y="535"/>
                </a:lnTo>
                <a:lnTo>
                  <a:pt x="181" y="545"/>
                </a:lnTo>
                <a:lnTo>
                  <a:pt x="203" y="555"/>
                </a:lnTo>
                <a:lnTo>
                  <a:pt x="226" y="564"/>
                </a:lnTo>
                <a:lnTo>
                  <a:pt x="226" y="564"/>
                </a:lnTo>
                <a:lnTo>
                  <a:pt x="244" y="570"/>
                </a:lnTo>
                <a:lnTo>
                  <a:pt x="263" y="574"/>
                </a:lnTo>
                <a:lnTo>
                  <a:pt x="283" y="577"/>
                </a:lnTo>
                <a:lnTo>
                  <a:pt x="304" y="581"/>
                </a:lnTo>
                <a:lnTo>
                  <a:pt x="324" y="582"/>
                </a:lnTo>
                <a:lnTo>
                  <a:pt x="344" y="584"/>
                </a:lnTo>
                <a:lnTo>
                  <a:pt x="385" y="584"/>
                </a:lnTo>
                <a:lnTo>
                  <a:pt x="424" y="581"/>
                </a:lnTo>
                <a:lnTo>
                  <a:pt x="462" y="576"/>
                </a:lnTo>
                <a:lnTo>
                  <a:pt x="496" y="570"/>
                </a:lnTo>
                <a:lnTo>
                  <a:pt x="527" y="563"/>
                </a:lnTo>
                <a:lnTo>
                  <a:pt x="527" y="563"/>
                </a:lnTo>
                <a:lnTo>
                  <a:pt x="561" y="587"/>
                </a:lnTo>
                <a:lnTo>
                  <a:pt x="577" y="597"/>
                </a:lnTo>
                <a:lnTo>
                  <a:pt x="593" y="608"/>
                </a:lnTo>
                <a:lnTo>
                  <a:pt x="611" y="617"/>
                </a:lnTo>
                <a:lnTo>
                  <a:pt x="630" y="626"/>
                </a:lnTo>
                <a:lnTo>
                  <a:pt x="654" y="635"/>
                </a:lnTo>
                <a:lnTo>
                  <a:pt x="680" y="641"/>
                </a:lnTo>
                <a:lnTo>
                  <a:pt x="680" y="641"/>
                </a:lnTo>
                <a:lnTo>
                  <a:pt x="660" y="591"/>
                </a:lnTo>
                <a:lnTo>
                  <a:pt x="654" y="571"/>
                </a:lnTo>
                <a:lnTo>
                  <a:pt x="653" y="561"/>
                </a:lnTo>
                <a:lnTo>
                  <a:pt x="652" y="553"/>
                </a:lnTo>
                <a:lnTo>
                  <a:pt x="652" y="544"/>
                </a:lnTo>
                <a:lnTo>
                  <a:pt x="652" y="535"/>
                </a:lnTo>
                <a:lnTo>
                  <a:pt x="654" y="526"/>
                </a:lnTo>
                <a:lnTo>
                  <a:pt x="657" y="518"/>
                </a:lnTo>
                <a:lnTo>
                  <a:pt x="662" y="508"/>
                </a:lnTo>
                <a:lnTo>
                  <a:pt x="668" y="498"/>
                </a:lnTo>
                <a:lnTo>
                  <a:pt x="684" y="474"/>
                </a:lnTo>
                <a:lnTo>
                  <a:pt x="684" y="474"/>
                </a:lnTo>
                <a:lnTo>
                  <a:pt x="695" y="458"/>
                </a:lnTo>
                <a:lnTo>
                  <a:pt x="705" y="442"/>
                </a:lnTo>
                <a:lnTo>
                  <a:pt x="714" y="427"/>
                </a:lnTo>
                <a:lnTo>
                  <a:pt x="721" y="411"/>
                </a:lnTo>
                <a:lnTo>
                  <a:pt x="727" y="396"/>
                </a:lnTo>
                <a:lnTo>
                  <a:pt x="732" y="381"/>
                </a:lnTo>
                <a:lnTo>
                  <a:pt x="736" y="366"/>
                </a:lnTo>
                <a:lnTo>
                  <a:pt x="739" y="351"/>
                </a:lnTo>
                <a:lnTo>
                  <a:pt x="740" y="337"/>
                </a:lnTo>
                <a:lnTo>
                  <a:pt x="741" y="322"/>
                </a:lnTo>
                <a:lnTo>
                  <a:pt x="741" y="307"/>
                </a:lnTo>
                <a:lnTo>
                  <a:pt x="740" y="292"/>
                </a:lnTo>
                <a:lnTo>
                  <a:pt x="736" y="262"/>
                </a:lnTo>
                <a:lnTo>
                  <a:pt x="730" y="232"/>
                </a:lnTo>
                <a:lnTo>
                  <a:pt x="730" y="23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ïSliḑè"/>
          <p:cNvSpPr>
            <a:spLocks/>
          </p:cNvSpPr>
          <p:nvPr/>
        </p:nvSpPr>
        <p:spPr bwMode="auto">
          <a:xfrm>
            <a:off x="2226482" y="2229057"/>
            <a:ext cx="72714" cy="73540"/>
          </a:xfrm>
          <a:custGeom>
            <a:avLst/>
            <a:gdLst>
              <a:gd name="T0" fmla="*/ 76 w 88"/>
              <a:gd name="T1" fmla="*/ 76 h 89"/>
              <a:gd name="T2" fmla="*/ 76 w 88"/>
              <a:gd name="T3" fmla="*/ 76 h 89"/>
              <a:gd name="T4" fmla="*/ 70 w 88"/>
              <a:gd name="T5" fmla="*/ 81 h 89"/>
              <a:gd name="T6" fmla="*/ 62 w 88"/>
              <a:gd name="T7" fmla="*/ 85 h 89"/>
              <a:gd name="T8" fmla="*/ 54 w 88"/>
              <a:gd name="T9" fmla="*/ 87 h 89"/>
              <a:gd name="T10" fmla="*/ 45 w 88"/>
              <a:gd name="T11" fmla="*/ 89 h 89"/>
              <a:gd name="T12" fmla="*/ 45 w 88"/>
              <a:gd name="T13" fmla="*/ 89 h 89"/>
              <a:gd name="T14" fmla="*/ 36 w 88"/>
              <a:gd name="T15" fmla="*/ 87 h 89"/>
              <a:gd name="T16" fmla="*/ 29 w 88"/>
              <a:gd name="T17" fmla="*/ 86 h 89"/>
              <a:gd name="T18" fmla="*/ 21 w 88"/>
              <a:gd name="T19" fmla="*/ 82 h 89"/>
              <a:gd name="T20" fmla="*/ 14 w 88"/>
              <a:gd name="T21" fmla="*/ 77 h 89"/>
              <a:gd name="T22" fmla="*/ 14 w 88"/>
              <a:gd name="T23" fmla="*/ 77 h 89"/>
              <a:gd name="T24" fmla="*/ 8 w 88"/>
              <a:gd name="T25" fmla="*/ 71 h 89"/>
              <a:gd name="T26" fmla="*/ 4 w 88"/>
              <a:gd name="T27" fmla="*/ 64 h 89"/>
              <a:gd name="T28" fmla="*/ 2 w 88"/>
              <a:gd name="T29" fmla="*/ 55 h 89"/>
              <a:gd name="T30" fmla="*/ 0 w 88"/>
              <a:gd name="T31" fmla="*/ 45 h 89"/>
              <a:gd name="T32" fmla="*/ 0 w 88"/>
              <a:gd name="T33" fmla="*/ 45 h 89"/>
              <a:gd name="T34" fmla="*/ 0 w 88"/>
              <a:gd name="T35" fmla="*/ 36 h 89"/>
              <a:gd name="T36" fmla="*/ 3 w 88"/>
              <a:gd name="T37" fmla="*/ 28 h 89"/>
              <a:gd name="T38" fmla="*/ 6 w 88"/>
              <a:gd name="T39" fmla="*/ 20 h 89"/>
              <a:gd name="T40" fmla="*/ 13 w 88"/>
              <a:gd name="T41" fmla="*/ 13 h 89"/>
              <a:gd name="T42" fmla="*/ 13 w 88"/>
              <a:gd name="T43" fmla="*/ 13 h 89"/>
              <a:gd name="T44" fmla="*/ 19 w 88"/>
              <a:gd name="T45" fmla="*/ 8 h 89"/>
              <a:gd name="T46" fmla="*/ 28 w 88"/>
              <a:gd name="T47" fmla="*/ 4 h 89"/>
              <a:gd name="T48" fmla="*/ 35 w 88"/>
              <a:gd name="T49" fmla="*/ 2 h 89"/>
              <a:gd name="T50" fmla="*/ 44 w 88"/>
              <a:gd name="T51" fmla="*/ 0 h 89"/>
              <a:gd name="T52" fmla="*/ 44 w 88"/>
              <a:gd name="T53" fmla="*/ 0 h 89"/>
              <a:gd name="T54" fmla="*/ 54 w 88"/>
              <a:gd name="T55" fmla="*/ 0 h 89"/>
              <a:gd name="T56" fmla="*/ 61 w 88"/>
              <a:gd name="T57" fmla="*/ 3 h 89"/>
              <a:gd name="T58" fmla="*/ 69 w 88"/>
              <a:gd name="T59" fmla="*/ 7 h 89"/>
              <a:gd name="T60" fmla="*/ 76 w 88"/>
              <a:gd name="T61" fmla="*/ 13 h 89"/>
              <a:gd name="T62" fmla="*/ 76 w 88"/>
              <a:gd name="T63" fmla="*/ 13 h 89"/>
              <a:gd name="T64" fmla="*/ 81 w 88"/>
              <a:gd name="T65" fmla="*/ 19 h 89"/>
              <a:gd name="T66" fmla="*/ 86 w 88"/>
              <a:gd name="T67" fmla="*/ 26 h 89"/>
              <a:gd name="T68" fmla="*/ 88 w 88"/>
              <a:gd name="T69" fmla="*/ 35 h 89"/>
              <a:gd name="T70" fmla="*/ 88 w 88"/>
              <a:gd name="T71" fmla="*/ 44 h 89"/>
              <a:gd name="T72" fmla="*/ 88 w 88"/>
              <a:gd name="T73" fmla="*/ 44 h 89"/>
              <a:gd name="T74" fmla="*/ 88 w 88"/>
              <a:gd name="T75" fmla="*/ 54 h 89"/>
              <a:gd name="T76" fmla="*/ 86 w 88"/>
              <a:gd name="T77" fmla="*/ 62 h 89"/>
              <a:gd name="T78" fmla="*/ 82 w 88"/>
              <a:gd name="T79" fmla="*/ 70 h 89"/>
              <a:gd name="T80" fmla="*/ 76 w 88"/>
              <a:gd name="T81" fmla="*/ 76 h 89"/>
              <a:gd name="T82" fmla="*/ 76 w 88"/>
              <a:gd name="T83" fmla="*/ 76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8" h="89">
                <a:moveTo>
                  <a:pt x="76" y="76"/>
                </a:moveTo>
                <a:lnTo>
                  <a:pt x="76" y="76"/>
                </a:lnTo>
                <a:lnTo>
                  <a:pt x="70" y="81"/>
                </a:lnTo>
                <a:lnTo>
                  <a:pt x="62" y="85"/>
                </a:lnTo>
                <a:lnTo>
                  <a:pt x="54" y="87"/>
                </a:lnTo>
                <a:lnTo>
                  <a:pt x="45" y="89"/>
                </a:lnTo>
                <a:lnTo>
                  <a:pt x="45" y="89"/>
                </a:lnTo>
                <a:lnTo>
                  <a:pt x="36" y="87"/>
                </a:lnTo>
                <a:lnTo>
                  <a:pt x="29" y="86"/>
                </a:lnTo>
                <a:lnTo>
                  <a:pt x="21" y="82"/>
                </a:lnTo>
                <a:lnTo>
                  <a:pt x="14" y="77"/>
                </a:lnTo>
                <a:lnTo>
                  <a:pt x="14" y="77"/>
                </a:lnTo>
                <a:lnTo>
                  <a:pt x="8" y="71"/>
                </a:lnTo>
                <a:lnTo>
                  <a:pt x="4" y="64"/>
                </a:lnTo>
                <a:lnTo>
                  <a:pt x="2" y="55"/>
                </a:lnTo>
                <a:lnTo>
                  <a:pt x="0" y="45"/>
                </a:lnTo>
                <a:lnTo>
                  <a:pt x="0" y="45"/>
                </a:lnTo>
                <a:lnTo>
                  <a:pt x="0" y="36"/>
                </a:lnTo>
                <a:lnTo>
                  <a:pt x="3" y="28"/>
                </a:lnTo>
                <a:lnTo>
                  <a:pt x="6" y="20"/>
                </a:lnTo>
                <a:lnTo>
                  <a:pt x="13" y="13"/>
                </a:lnTo>
                <a:lnTo>
                  <a:pt x="13" y="13"/>
                </a:lnTo>
                <a:lnTo>
                  <a:pt x="19" y="8"/>
                </a:lnTo>
                <a:lnTo>
                  <a:pt x="28" y="4"/>
                </a:lnTo>
                <a:lnTo>
                  <a:pt x="35" y="2"/>
                </a:lnTo>
                <a:lnTo>
                  <a:pt x="44" y="0"/>
                </a:lnTo>
                <a:lnTo>
                  <a:pt x="44" y="0"/>
                </a:lnTo>
                <a:lnTo>
                  <a:pt x="54" y="0"/>
                </a:lnTo>
                <a:lnTo>
                  <a:pt x="61" y="3"/>
                </a:lnTo>
                <a:lnTo>
                  <a:pt x="69" y="7"/>
                </a:lnTo>
                <a:lnTo>
                  <a:pt x="76" y="13"/>
                </a:lnTo>
                <a:lnTo>
                  <a:pt x="76" y="13"/>
                </a:lnTo>
                <a:lnTo>
                  <a:pt x="81" y="19"/>
                </a:lnTo>
                <a:lnTo>
                  <a:pt x="86" y="26"/>
                </a:lnTo>
                <a:lnTo>
                  <a:pt x="88" y="35"/>
                </a:lnTo>
                <a:lnTo>
                  <a:pt x="88" y="44"/>
                </a:lnTo>
                <a:lnTo>
                  <a:pt x="88" y="44"/>
                </a:lnTo>
                <a:lnTo>
                  <a:pt x="88" y="54"/>
                </a:lnTo>
                <a:lnTo>
                  <a:pt x="86" y="62"/>
                </a:lnTo>
                <a:lnTo>
                  <a:pt x="82" y="70"/>
                </a:lnTo>
                <a:lnTo>
                  <a:pt x="76" y="76"/>
                </a:lnTo>
                <a:lnTo>
                  <a:pt x="76" y="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1" name="íṥlîḍê"/>
          <p:cNvSpPr>
            <a:spLocks/>
          </p:cNvSpPr>
          <p:nvPr/>
        </p:nvSpPr>
        <p:spPr bwMode="auto">
          <a:xfrm>
            <a:off x="2145505" y="1933245"/>
            <a:ext cx="242931" cy="273502"/>
          </a:xfrm>
          <a:custGeom>
            <a:avLst/>
            <a:gdLst>
              <a:gd name="T0" fmla="*/ 280 w 294"/>
              <a:gd name="T1" fmla="*/ 168 h 331"/>
              <a:gd name="T2" fmla="*/ 261 w 294"/>
              <a:gd name="T3" fmla="*/ 192 h 331"/>
              <a:gd name="T4" fmla="*/ 211 w 294"/>
              <a:gd name="T5" fmla="*/ 239 h 331"/>
              <a:gd name="T6" fmla="*/ 190 w 294"/>
              <a:gd name="T7" fmla="*/ 263 h 331"/>
              <a:gd name="T8" fmla="*/ 183 w 294"/>
              <a:gd name="T9" fmla="*/ 280 h 331"/>
              <a:gd name="T10" fmla="*/ 178 w 294"/>
              <a:gd name="T11" fmla="*/ 300 h 331"/>
              <a:gd name="T12" fmla="*/ 170 w 294"/>
              <a:gd name="T13" fmla="*/ 319 h 331"/>
              <a:gd name="T14" fmla="*/ 157 w 294"/>
              <a:gd name="T15" fmla="*/ 330 h 331"/>
              <a:gd name="T16" fmla="*/ 143 w 294"/>
              <a:gd name="T17" fmla="*/ 331 h 331"/>
              <a:gd name="T18" fmla="*/ 123 w 294"/>
              <a:gd name="T19" fmla="*/ 326 h 331"/>
              <a:gd name="T20" fmla="*/ 113 w 294"/>
              <a:gd name="T21" fmla="*/ 316 h 331"/>
              <a:gd name="T22" fmla="*/ 107 w 294"/>
              <a:gd name="T23" fmla="*/ 293 h 331"/>
              <a:gd name="T24" fmla="*/ 108 w 294"/>
              <a:gd name="T25" fmla="*/ 269 h 331"/>
              <a:gd name="T26" fmla="*/ 113 w 294"/>
              <a:gd name="T27" fmla="*/ 249 h 331"/>
              <a:gd name="T28" fmla="*/ 128 w 294"/>
              <a:gd name="T29" fmla="*/ 224 h 331"/>
              <a:gd name="T30" fmla="*/ 148 w 294"/>
              <a:gd name="T31" fmla="*/ 202 h 331"/>
              <a:gd name="T32" fmla="*/ 194 w 294"/>
              <a:gd name="T33" fmla="*/ 158 h 331"/>
              <a:gd name="T34" fmla="*/ 209 w 294"/>
              <a:gd name="T35" fmla="*/ 140 h 331"/>
              <a:gd name="T36" fmla="*/ 213 w 294"/>
              <a:gd name="T37" fmla="*/ 129 h 331"/>
              <a:gd name="T38" fmla="*/ 213 w 294"/>
              <a:gd name="T39" fmla="*/ 105 h 331"/>
              <a:gd name="T40" fmla="*/ 195 w 294"/>
              <a:gd name="T41" fmla="*/ 78 h 331"/>
              <a:gd name="T42" fmla="*/ 175 w 294"/>
              <a:gd name="T43" fmla="*/ 65 h 331"/>
              <a:gd name="T44" fmla="*/ 150 w 294"/>
              <a:gd name="T45" fmla="*/ 62 h 331"/>
              <a:gd name="T46" fmla="*/ 111 w 294"/>
              <a:gd name="T47" fmla="*/ 72 h 331"/>
              <a:gd name="T48" fmla="*/ 95 w 294"/>
              <a:gd name="T49" fmla="*/ 88 h 331"/>
              <a:gd name="T50" fmla="*/ 77 w 294"/>
              <a:gd name="T51" fmla="*/ 127 h 331"/>
              <a:gd name="T52" fmla="*/ 71 w 294"/>
              <a:gd name="T53" fmla="*/ 142 h 331"/>
              <a:gd name="T54" fmla="*/ 57 w 294"/>
              <a:gd name="T55" fmla="*/ 156 h 331"/>
              <a:gd name="T56" fmla="*/ 40 w 294"/>
              <a:gd name="T57" fmla="*/ 161 h 331"/>
              <a:gd name="T58" fmla="*/ 24 w 294"/>
              <a:gd name="T59" fmla="*/ 158 h 331"/>
              <a:gd name="T60" fmla="*/ 11 w 294"/>
              <a:gd name="T61" fmla="*/ 150 h 331"/>
              <a:gd name="T62" fmla="*/ 0 w 294"/>
              <a:gd name="T63" fmla="*/ 131 h 331"/>
              <a:gd name="T64" fmla="*/ 0 w 294"/>
              <a:gd name="T65" fmla="*/ 111 h 331"/>
              <a:gd name="T66" fmla="*/ 16 w 294"/>
              <a:gd name="T67" fmla="*/ 68 h 331"/>
              <a:gd name="T68" fmla="*/ 39 w 294"/>
              <a:gd name="T69" fmla="*/ 42 h 331"/>
              <a:gd name="T70" fmla="*/ 68 w 294"/>
              <a:gd name="T71" fmla="*/ 19 h 331"/>
              <a:gd name="T72" fmla="*/ 127 w 294"/>
              <a:gd name="T73" fmla="*/ 1 h 331"/>
              <a:gd name="T74" fmla="*/ 170 w 294"/>
              <a:gd name="T75" fmla="*/ 1 h 331"/>
              <a:gd name="T76" fmla="*/ 225 w 294"/>
              <a:gd name="T77" fmla="*/ 14 h 331"/>
              <a:gd name="T78" fmla="*/ 255 w 294"/>
              <a:gd name="T79" fmla="*/ 33 h 331"/>
              <a:gd name="T80" fmla="*/ 276 w 294"/>
              <a:gd name="T81" fmla="*/ 57 h 331"/>
              <a:gd name="T82" fmla="*/ 293 w 294"/>
              <a:gd name="T83" fmla="*/ 100 h 331"/>
              <a:gd name="T84" fmla="*/ 294 w 294"/>
              <a:gd name="T85" fmla="*/ 127 h 331"/>
              <a:gd name="T86" fmla="*/ 286 w 294"/>
              <a:gd name="T87" fmla="*/ 16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94" h="331">
                <a:moveTo>
                  <a:pt x="286" y="160"/>
                </a:moveTo>
                <a:lnTo>
                  <a:pt x="286" y="160"/>
                </a:lnTo>
                <a:lnTo>
                  <a:pt x="280" y="168"/>
                </a:lnTo>
                <a:lnTo>
                  <a:pt x="275" y="177"/>
                </a:lnTo>
                <a:lnTo>
                  <a:pt x="268" y="185"/>
                </a:lnTo>
                <a:lnTo>
                  <a:pt x="261" y="192"/>
                </a:lnTo>
                <a:lnTo>
                  <a:pt x="261" y="192"/>
                </a:lnTo>
                <a:lnTo>
                  <a:pt x="211" y="239"/>
                </a:lnTo>
                <a:lnTo>
                  <a:pt x="211" y="239"/>
                </a:lnTo>
                <a:lnTo>
                  <a:pt x="196" y="255"/>
                </a:lnTo>
                <a:lnTo>
                  <a:pt x="196" y="255"/>
                </a:lnTo>
                <a:lnTo>
                  <a:pt x="190" y="263"/>
                </a:lnTo>
                <a:lnTo>
                  <a:pt x="186" y="269"/>
                </a:lnTo>
                <a:lnTo>
                  <a:pt x="186" y="269"/>
                </a:lnTo>
                <a:lnTo>
                  <a:pt x="183" y="280"/>
                </a:lnTo>
                <a:lnTo>
                  <a:pt x="183" y="280"/>
                </a:lnTo>
                <a:lnTo>
                  <a:pt x="178" y="300"/>
                </a:lnTo>
                <a:lnTo>
                  <a:pt x="178" y="300"/>
                </a:lnTo>
                <a:lnTo>
                  <a:pt x="176" y="307"/>
                </a:lnTo>
                <a:lnTo>
                  <a:pt x="174" y="314"/>
                </a:lnTo>
                <a:lnTo>
                  <a:pt x="170" y="319"/>
                </a:lnTo>
                <a:lnTo>
                  <a:pt x="167" y="324"/>
                </a:lnTo>
                <a:lnTo>
                  <a:pt x="162" y="327"/>
                </a:lnTo>
                <a:lnTo>
                  <a:pt x="157" y="330"/>
                </a:lnTo>
                <a:lnTo>
                  <a:pt x="150" y="331"/>
                </a:lnTo>
                <a:lnTo>
                  <a:pt x="143" y="331"/>
                </a:lnTo>
                <a:lnTo>
                  <a:pt x="143" y="331"/>
                </a:lnTo>
                <a:lnTo>
                  <a:pt x="136" y="331"/>
                </a:lnTo>
                <a:lnTo>
                  <a:pt x="129" y="329"/>
                </a:lnTo>
                <a:lnTo>
                  <a:pt x="123" y="326"/>
                </a:lnTo>
                <a:lnTo>
                  <a:pt x="117" y="321"/>
                </a:lnTo>
                <a:lnTo>
                  <a:pt x="117" y="321"/>
                </a:lnTo>
                <a:lnTo>
                  <a:pt x="113" y="316"/>
                </a:lnTo>
                <a:lnTo>
                  <a:pt x="109" y="309"/>
                </a:lnTo>
                <a:lnTo>
                  <a:pt x="107" y="301"/>
                </a:lnTo>
                <a:lnTo>
                  <a:pt x="107" y="293"/>
                </a:lnTo>
                <a:lnTo>
                  <a:pt x="107" y="293"/>
                </a:lnTo>
                <a:lnTo>
                  <a:pt x="107" y="280"/>
                </a:lnTo>
                <a:lnTo>
                  <a:pt x="108" y="269"/>
                </a:lnTo>
                <a:lnTo>
                  <a:pt x="111" y="259"/>
                </a:lnTo>
                <a:lnTo>
                  <a:pt x="113" y="249"/>
                </a:lnTo>
                <a:lnTo>
                  <a:pt x="113" y="249"/>
                </a:lnTo>
                <a:lnTo>
                  <a:pt x="118" y="240"/>
                </a:lnTo>
                <a:lnTo>
                  <a:pt x="122" y="232"/>
                </a:lnTo>
                <a:lnTo>
                  <a:pt x="128" y="224"/>
                </a:lnTo>
                <a:lnTo>
                  <a:pt x="133" y="217"/>
                </a:lnTo>
                <a:lnTo>
                  <a:pt x="133" y="217"/>
                </a:lnTo>
                <a:lnTo>
                  <a:pt x="148" y="202"/>
                </a:lnTo>
                <a:lnTo>
                  <a:pt x="168" y="183"/>
                </a:lnTo>
                <a:lnTo>
                  <a:pt x="168" y="183"/>
                </a:lnTo>
                <a:lnTo>
                  <a:pt x="194" y="158"/>
                </a:lnTo>
                <a:lnTo>
                  <a:pt x="194" y="158"/>
                </a:lnTo>
                <a:lnTo>
                  <a:pt x="201" y="150"/>
                </a:lnTo>
                <a:lnTo>
                  <a:pt x="209" y="140"/>
                </a:lnTo>
                <a:lnTo>
                  <a:pt x="209" y="140"/>
                </a:lnTo>
                <a:lnTo>
                  <a:pt x="210" y="134"/>
                </a:lnTo>
                <a:lnTo>
                  <a:pt x="213" y="129"/>
                </a:lnTo>
                <a:lnTo>
                  <a:pt x="214" y="117"/>
                </a:lnTo>
                <a:lnTo>
                  <a:pt x="214" y="117"/>
                </a:lnTo>
                <a:lnTo>
                  <a:pt x="213" y="105"/>
                </a:lnTo>
                <a:lnTo>
                  <a:pt x="209" y="95"/>
                </a:lnTo>
                <a:lnTo>
                  <a:pt x="204" y="85"/>
                </a:lnTo>
                <a:lnTo>
                  <a:pt x="195" y="78"/>
                </a:lnTo>
                <a:lnTo>
                  <a:pt x="195" y="78"/>
                </a:lnTo>
                <a:lnTo>
                  <a:pt x="186" y="70"/>
                </a:lnTo>
                <a:lnTo>
                  <a:pt x="175" y="65"/>
                </a:lnTo>
                <a:lnTo>
                  <a:pt x="163" y="63"/>
                </a:lnTo>
                <a:lnTo>
                  <a:pt x="150" y="62"/>
                </a:lnTo>
                <a:lnTo>
                  <a:pt x="150" y="62"/>
                </a:lnTo>
                <a:lnTo>
                  <a:pt x="134" y="63"/>
                </a:lnTo>
                <a:lnTo>
                  <a:pt x="122" y="67"/>
                </a:lnTo>
                <a:lnTo>
                  <a:pt x="111" y="72"/>
                </a:lnTo>
                <a:lnTo>
                  <a:pt x="102" y="79"/>
                </a:lnTo>
                <a:lnTo>
                  <a:pt x="102" y="79"/>
                </a:lnTo>
                <a:lnTo>
                  <a:pt x="95" y="88"/>
                </a:lnTo>
                <a:lnTo>
                  <a:pt x="88" y="99"/>
                </a:lnTo>
                <a:lnTo>
                  <a:pt x="82" y="113"/>
                </a:lnTo>
                <a:lnTo>
                  <a:pt x="77" y="127"/>
                </a:lnTo>
                <a:lnTo>
                  <a:pt x="77" y="127"/>
                </a:lnTo>
                <a:lnTo>
                  <a:pt x="75" y="135"/>
                </a:lnTo>
                <a:lnTo>
                  <a:pt x="71" y="142"/>
                </a:lnTo>
                <a:lnTo>
                  <a:pt x="67" y="147"/>
                </a:lnTo>
                <a:lnTo>
                  <a:pt x="62" y="152"/>
                </a:lnTo>
                <a:lnTo>
                  <a:pt x="57" y="156"/>
                </a:lnTo>
                <a:lnTo>
                  <a:pt x="52" y="158"/>
                </a:lnTo>
                <a:lnTo>
                  <a:pt x="46" y="161"/>
                </a:lnTo>
                <a:lnTo>
                  <a:pt x="40" y="161"/>
                </a:lnTo>
                <a:lnTo>
                  <a:pt x="40" y="161"/>
                </a:lnTo>
                <a:lnTo>
                  <a:pt x="31" y="161"/>
                </a:lnTo>
                <a:lnTo>
                  <a:pt x="24" y="158"/>
                </a:lnTo>
                <a:lnTo>
                  <a:pt x="18" y="155"/>
                </a:lnTo>
                <a:lnTo>
                  <a:pt x="11" y="150"/>
                </a:lnTo>
                <a:lnTo>
                  <a:pt x="11" y="150"/>
                </a:lnTo>
                <a:lnTo>
                  <a:pt x="6" y="144"/>
                </a:lnTo>
                <a:lnTo>
                  <a:pt x="3" y="137"/>
                </a:lnTo>
                <a:lnTo>
                  <a:pt x="0" y="131"/>
                </a:lnTo>
                <a:lnTo>
                  <a:pt x="0" y="125"/>
                </a:lnTo>
                <a:lnTo>
                  <a:pt x="0" y="125"/>
                </a:lnTo>
                <a:lnTo>
                  <a:pt x="0" y="111"/>
                </a:lnTo>
                <a:lnTo>
                  <a:pt x="4" y="96"/>
                </a:lnTo>
                <a:lnTo>
                  <a:pt x="9" y="83"/>
                </a:lnTo>
                <a:lnTo>
                  <a:pt x="16" y="68"/>
                </a:lnTo>
                <a:lnTo>
                  <a:pt x="16" y="68"/>
                </a:lnTo>
                <a:lnTo>
                  <a:pt x="26" y="54"/>
                </a:lnTo>
                <a:lnTo>
                  <a:pt x="39" y="42"/>
                </a:lnTo>
                <a:lnTo>
                  <a:pt x="52" y="29"/>
                </a:lnTo>
                <a:lnTo>
                  <a:pt x="68" y="19"/>
                </a:lnTo>
                <a:lnTo>
                  <a:pt x="68" y="19"/>
                </a:lnTo>
                <a:lnTo>
                  <a:pt x="87" y="11"/>
                </a:lnTo>
                <a:lnTo>
                  <a:pt x="106" y="4"/>
                </a:lnTo>
                <a:lnTo>
                  <a:pt x="127" y="1"/>
                </a:lnTo>
                <a:lnTo>
                  <a:pt x="149" y="0"/>
                </a:lnTo>
                <a:lnTo>
                  <a:pt x="149" y="0"/>
                </a:lnTo>
                <a:lnTo>
                  <a:pt x="170" y="1"/>
                </a:lnTo>
                <a:lnTo>
                  <a:pt x="189" y="3"/>
                </a:lnTo>
                <a:lnTo>
                  <a:pt x="208" y="7"/>
                </a:lnTo>
                <a:lnTo>
                  <a:pt x="225" y="14"/>
                </a:lnTo>
                <a:lnTo>
                  <a:pt x="225" y="14"/>
                </a:lnTo>
                <a:lnTo>
                  <a:pt x="240" y="23"/>
                </a:lnTo>
                <a:lnTo>
                  <a:pt x="255" y="33"/>
                </a:lnTo>
                <a:lnTo>
                  <a:pt x="266" y="44"/>
                </a:lnTo>
                <a:lnTo>
                  <a:pt x="276" y="57"/>
                </a:lnTo>
                <a:lnTo>
                  <a:pt x="276" y="57"/>
                </a:lnTo>
                <a:lnTo>
                  <a:pt x="285" y="70"/>
                </a:lnTo>
                <a:lnTo>
                  <a:pt x="289" y="85"/>
                </a:lnTo>
                <a:lnTo>
                  <a:pt x="293" y="100"/>
                </a:lnTo>
                <a:lnTo>
                  <a:pt x="294" y="115"/>
                </a:lnTo>
                <a:lnTo>
                  <a:pt x="294" y="115"/>
                </a:lnTo>
                <a:lnTo>
                  <a:pt x="294" y="127"/>
                </a:lnTo>
                <a:lnTo>
                  <a:pt x="292" y="139"/>
                </a:lnTo>
                <a:lnTo>
                  <a:pt x="289" y="150"/>
                </a:lnTo>
                <a:lnTo>
                  <a:pt x="286" y="160"/>
                </a:lnTo>
                <a:lnTo>
                  <a:pt x="286" y="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iŝḻíḋé"/>
          <p:cNvSpPr txBox="1">
            <a:spLocks/>
          </p:cNvSpPr>
          <p:nvPr/>
        </p:nvSpPr>
        <p:spPr bwMode="auto">
          <a:xfrm>
            <a:off x="4940793" y="4720722"/>
            <a:ext cx="2304008" cy="640958"/>
          </a:xfrm>
          <a:prstGeom prst="rect">
            <a:avLst/>
          </a:prstGeom>
        </p:spPr>
        <p:txBody>
          <a:bodyPr wrap="square" lIns="0" tIns="72000" rIns="0" bIns="0" anchor="t" anchorCtr="1"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49" name="îšľíḑê"/>
          <p:cNvSpPr txBox="1">
            <a:spLocks/>
          </p:cNvSpPr>
          <p:nvPr/>
        </p:nvSpPr>
        <p:spPr bwMode="auto">
          <a:xfrm>
            <a:off x="4940793" y="4245556"/>
            <a:ext cx="2304008" cy="462246"/>
          </a:xfrm>
          <a:prstGeom prst="rect">
            <a:avLst/>
          </a:prstGeom>
        </p:spPr>
        <p:txBody>
          <a:bodyPr wrap="none" lIns="0" tIns="0" rIns="0" bIns="0" anchor="b" anchorCtr="1">
            <a:normAutofit/>
          </a:bodyPr>
          <a:lstStyle/>
          <a:p>
            <a:pPr marL="0" indent="0" algn="ctr">
              <a:defRPr/>
            </a:pPr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46" name="iṡļïḑé"/>
          <p:cNvSpPr txBox="1">
            <a:spLocks/>
          </p:cNvSpPr>
          <p:nvPr/>
        </p:nvSpPr>
        <p:spPr bwMode="auto">
          <a:xfrm>
            <a:off x="8146281" y="4720722"/>
            <a:ext cx="2304008" cy="640958"/>
          </a:xfrm>
          <a:prstGeom prst="rect">
            <a:avLst/>
          </a:prstGeom>
        </p:spPr>
        <p:txBody>
          <a:bodyPr wrap="square" lIns="0" tIns="72000" rIns="0" bIns="0" anchor="t" anchorCtr="1"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47" name="ïṡļîḑé"/>
          <p:cNvSpPr txBox="1">
            <a:spLocks/>
          </p:cNvSpPr>
          <p:nvPr/>
        </p:nvSpPr>
        <p:spPr bwMode="auto">
          <a:xfrm>
            <a:off x="8146281" y="4245556"/>
            <a:ext cx="2304008" cy="462246"/>
          </a:xfrm>
          <a:prstGeom prst="rect">
            <a:avLst/>
          </a:prstGeom>
        </p:spPr>
        <p:txBody>
          <a:bodyPr wrap="none" lIns="0" tIns="0" rIns="0" bIns="0" anchor="b" anchorCtr="1">
            <a:normAutofit/>
          </a:bodyPr>
          <a:lstStyle/>
          <a:p>
            <a:pPr marL="0" indent="0" algn="ctr">
              <a:defRPr/>
            </a:pPr>
            <a:r>
              <a:rPr lang="zh-CN" altLang="en-US" sz="1600" b="1">
                <a:solidFill>
                  <a:schemeClr val="accent3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44" name="îṩ1îde"/>
          <p:cNvSpPr txBox="1">
            <a:spLocks/>
          </p:cNvSpPr>
          <p:nvPr/>
        </p:nvSpPr>
        <p:spPr bwMode="auto">
          <a:xfrm>
            <a:off x="1693119" y="4720722"/>
            <a:ext cx="2304008" cy="640958"/>
          </a:xfrm>
          <a:prstGeom prst="rect">
            <a:avLst/>
          </a:prstGeom>
        </p:spPr>
        <p:txBody>
          <a:bodyPr wrap="square" lIns="0" tIns="72000" rIns="0" bIns="0" anchor="t" anchorCtr="1"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此部分内容作为文字排版占位显示 </a:t>
            </a:r>
            <a:b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5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</a:p>
        </p:txBody>
      </p:sp>
      <p:sp>
        <p:nvSpPr>
          <p:cNvPr id="45" name="îşľïḋé"/>
          <p:cNvSpPr txBox="1">
            <a:spLocks/>
          </p:cNvSpPr>
          <p:nvPr/>
        </p:nvSpPr>
        <p:spPr bwMode="auto">
          <a:xfrm>
            <a:off x="1693119" y="4245556"/>
            <a:ext cx="2304008" cy="462246"/>
          </a:xfrm>
          <a:prstGeom prst="rect">
            <a:avLst/>
          </a:prstGeom>
        </p:spPr>
        <p:txBody>
          <a:bodyPr wrap="none" lIns="0" tIns="0" rIns="0" bIns="0" anchor="b" anchorCtr="1">
            <a:normAutofit/>
          </a:bodyPr>
          <a:lstStyle/>
          <a:p>
            <a:pPr marL="0" indent="0" algn="ctr">
              <a:defRPr/>
            </a:pPr>
            <a:r>
              <a:rPr lang="zh-CN" altLang="en-US" sz="1600" b="1">
                <a:solidFill>
                  <a:schemeClr val="accent1">
                    <a:lumMod val="100000"/>
                  </a:schemeClr>
                </a:solidFill>
              </a:rPr>
              <a:t>标题文本预设</a:t>
            </a:r>
          </a:p>
        </p:txBody>
      </p:sp>
    </p:spTree>
    <p:extLst>
      <p:ext uri="{BB962C8B-B14F-4D97-AF65-F5344CB8AC3E}">
        <p14:creationId xmlns:p14="http://schemas.microsoft.com/office/powerpoint/2010/main" val="3425634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6" name="î$ļïḋe">
            <a:extLst>
              <a:ext uri="{FF2B5EF4-FFF2-40B4-BE49-F238E27FC236}">
                <a16:creationId xmlns:a16="http://schemas.microsoft.com/office/drawing/2014/main" id="{558775C2-F41F-4C94-9329-CFBC2BEBB30F}"/>
              </a:ext>
            </a:extLst>
          </p:cNvPr>
          <p:cNvSpPr/>
          <p:nvPr/>
        </p:nvSpPr>
        <p:spPr bwMode="auto">
          <a:xfrm>
            <a:off x="719138" y="2117526"/>
            <a:ext cx="10753725" cy="903968"/>
          </a:xfrm>
          <a:prstGeom prst="homePlate">
            <a:avLst>
              <a:gd name="adj" fmla="val 35856"/>
            </a:avLst>
          </a:prstGeom>
          <a:solidFill>
            <a:schemeClr val="tx1">
              <a:lumMod val="20000"/>
              <a:lumOff val="80000"/>
              <a:alpha val="48000"/>
            </a:schemeClr>
          </a:solidFill>
          <a:ln w="2540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ï$líḓé">
            <a:extLst>
              <a:ext uri="{FF2B5EF4-FFF2-40B4-BE49-F238E27FC236}">
                <a16:creationId xmlns:a16="http://schemas.microsoft.com/office/drawing/2014/main" id="{65D33F67-31CB-4499-A178-EBC51978DB55}"/>
              </a:ext>
            </a:extLst>
          </p:cNvPr>
          <p:cNvSpPr/>
          <p:nvPr/>
        </p:nvSpPr>
        <p:spPr bwMode="gray">
          <a:xfrm>
            <a:off x="876002" y="3358723"/>
            <a:ext cx="3013580" cy="13817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50" dirty="0">
                <a:solidFill>
                  <a:schemeClr val="tx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50" dirty="0">
                <a:solidFill>
                  <a:schemeClr val="tx1"/>
                </a:solidFill>
              </a:rPr>
              <a:t>Copy paste fonts. Choose the only option to retain text.</a:t>
            </a:r>
          </a:p>
        </p:txBody>
      </p:sp>
      <p:sp>
        <p:nvSpPr>
          <p:cNvPr id="15" name="iṩ1íḑê">
            <a:extLst>
              <a:ext uri="{FF2B5EF4-FFF2-40B4-BE49-F238E27FC236}">
                <a16:creationId xmlns:a16="http://schemas.microsoft.com/office/drawing/2014/main" id="{D7F8A300-3FCA-4A2D-A9AF-A5BBE8653376}"/>
              </a:ext>
            </a:extLst>
          </p:cNvPr>
          <p:cNvSpPr/>
          <p:nvPr/>
        </p:nvSpPr>
        <p:spPr bwMode="gray">
          <a:xfrm>
            <a:off x="876000" y="2704072"/>
            <a:ext cx="3013580" cy="59253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 anchor="ctr">
            <a:no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2" name="i$ḻîḋè">
            <a:extLst>
              <a:ext uri="{FF2B5EF4-FFF2-40B4-BE49-F238E27FC236}">
                <a16:creationId xmlns:a16="http://schemas.microsoft.com/office/drawing/2014/main" id="{6BF54FA9-8668-44A2-AE2D-1C21B5D4D4F7}"/>
              </a:ext>
            </a:extLst>
          </p:cNvPr>
          <p:cNvSpPr/>
          <p:nvPr/>
        </p:nvSpPr>
        <p:spPr bwMode="gray">
          <a:xfrm>
            <a:off x="4319211" y="3358723"/>
            <a:ext cx="3013580" cy="1381750"/>
          </a:xfrm>
          <a:prstGeom prst="rect">
            <a:avLst/>
          </a:prstGeom>
          <a:noFill/>
          <a:ln w="19050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50" dirty="0">
                <a:solidFill>
                  <a:schemeClr val="tx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50" dirty="0">
                <a:solidFill>
                  <a:schemeClr val="tx1"/>
                </a:solidFill>
              </a:rPr>
              <a:t>Copy paste fonts. Choose the only option to retain text.</a:t>
            </a:r>
          </a:p>
        </p:txBody>
      </p:sp>
      <p:sp>
        <p:nvSpPr>
          <p:cNvPr id="13" name="îṩlîḓè">
            <a:extLst>
              <a:ext uri="{FF2B5EF4-FFF2-40B4-BE49-F238E27FC236}">
                <a16:creationId xmlns:a16="http://schemas.microsoft.com/office/drawing/2014/main" id="{6B5D22F3-BDEB-4670-B986-013407C9AB3A}"/>
              </a:ext>
            </a:extLst>
          </p:cNvPr>
          <p:cNvSpPr/>
          <p:nvPr/>
        </p:nvSpPr>
        <p:spPr bwMode="gray">
          <a:xfrm>
            <a:off x="4319209" y="2704072"/>
            <a:ext cx="3013580" cy="592537"/>
          </a:xfrm>
          <a:prstGeom prst="rect">
            <a:avLst/>
          </a:prstGeom>
          <a:solidFill>
            <a:schemeClr val="accent3"/>
          </a:solidFill>
          <a:ln w="19050">
            <a:solidFill>
              <a:schemeClr val="accent3"/>
            </a:solidFill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0" name="işḷide">
            <a:extLst>
              <a:ext uri="{FF2B5EF4-FFF2-40B4-BE49-F238E27FC236}">
                <a16:creationId xmlns:a16="http://schemas.microsoft.com/office/drawing/2014/main" id="{016BE53C-7C97-4072-8215-1AA55D22BC5F}"/>
              </a:ext>
            </a:extLst>
          </p:cNvPr>
          <p:cNvSpPr/>
          <p:nvPr/>
        </p:nvSpPr>
        <p:spPr bwMode="gray">
          <a:xfrm>
            <a:off x="7762420" y="3358723"/>
            <a:ext cx="3013580" cy="1381750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anchor="t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50" dirty="0">
                <a:solidFill>
                  <a:schemeClr val="tx1"/>
                </a:solidFill>
              </a:rPr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8594" algn="l"/>
              </a:tabLst>
              <a:defRPr/>
            </a:pPr>
            <a:r>
              <a:rPr lang="en-US" altLang="zh-CN" sz="1050" dirty="0">
                <a:solidFill>
                  <a:schemeClr val="tx1"/>
                </a:solidFill>
              </a:rPr>
              <a:t>Copy paste fonts. Choose the only option to retain text.</a:t>
            </a:r>
          </a:p>
        </p:txBody>
      </p:sp>
      <p:sp>
        <p:nvSpPr>
          <p:cNvPr id="11" name="ísḻîḑe">
            <a:extLst>
              <a:ext uri="{FF2B5EF4-FFF2-40B4-BE49-F238E27FC236}">
                <a16:creationId xmlns:a16="http://schemas.microsoft.com/office/drawing/2014/main" id="{0120662D-08EC-45F4-BE9C-84021ADB4C9A}"/>
              </a:ext>
            </a:extLst>
          </p:cNvPr>
          <p:cNvSpPr/>
          <p:nvPr/>
        </p:nvSpPr>
        <p:spPr bwMode="gray">
          <a:xfrm>
            <a:off x="7762418" y="2704072"/>
            <a:ext cx="3013580" cy="59253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45720" tIns="45720" rIns="45720" bIns="45720" anchor="ctr">
            <a:norm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252251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îsļîḍè"/>
          <p:cNvSpPr>
            <a:spLocks/>
          </p:cNvSpPr>
          <p:nvPr/>
        </p:nvSpPr>
        <p:spPr bwMode="auto">
          <a:xfrm rot="2249870">
            <a:off x="3457913" y="2891586"/>
            <a:ext cx="392818" cy="307300"/>
          </a:xfrm>
          <a:custGeom>
            <a:avLst/>
            <a:gdLst/>
            <a:ahLst/>
            <a:cxnLst>
              <a:cxn ang="0">
                <a:pos x="669" y="221"/>
              </a:cxn>
              <a:cxn ang="0">
                <a:pos x="454" y="63"/>
              </a:cxn>
              <a:cxn ang="0">
                <a:pos x="432" y="47"/>
              </a:cxn>
              <a:cxn ang="0">
                <a:pos x="279" y="0"/>
              </a:cxn>
              <a:cxn ang="0">
                <a:pos x="211" y="9"/>
              </a:cxn>
              <a:cxn ang="0">
                <a:pos x="0" y="279"/>
              </a:cxn>
              <a:cxn ang="0">
                <a:pos x="211" y="549"/>
              </a:cxn>
              <a:cxn ang="0">
                <a:pos x="279" y="557"/>
              </a:cxn>
              <a:cxn ang="0">
                <a:pos x="432" y="511"/>
              </a:cxn>
              <a:cxn ang="0">
                <a:pos x="454" y="495"/>
              </a:cxn>
              <a:cxn ang="0">
                <a:pos x="669" y="337"/>
              </a:cxn>
              <a:cxn ang="0">
                <a:pos x="669" y="221"/>
              </a:cxn>
            </a:cxnLst>
            <a:rect l="0" t="0" r="r" b="b"/>
            <a:pathLst>
              <a:path w="712" h="557">
                <a:moveTo>
                  <a:pt x="669" y="221"/>
                </a:moveTo>
                <a:cubicBezTo>
                  <a:pt x="454" y="63"/>
                  <a:pt x="454" y="63"/>
                  <a:pt x="454" y="63"/>
                </a:cubicBezTo>
                <a:cubicBezTo>
                  <a:pt x="447" y="57"/>
                  <a:pt x="440" y="52"/>
                  <a:pt x="432" y="47"/>
                </a:cubicBezTo>
                <a:cubicBezTo>
                  <a:pt x="388" y="17"/>
                  <a:pt x="336" y="0"/>
                  <a:pt x="279" y="0"/>
                </a:cubicBezTo>
                <a:cubicBezTo>
                  <a:pt x="255" y="0"/>
                  <a:pt x="233" y="3"/>
                  <a:pt x="211" y="9"/>
                </a:cubicBezTo>
                <a:cubicBezTo>
                  <a:pt x="90" y="39"/>
                  <a:pt x="0" y="148"/>
                  <a:pt x="0" y="279"/>
                </a:cubicBezTo>
                <a:cubicBezTo>
                  <a:pt x="0" y="409"/>
                  <a:pt x="90" y="518"/>
                  <a:pt x="211" y="549"/>
                </a:cubicBezTo>
                <a:cubicBezTo>
                  <a:pt x="233" y="554"/>
                  <a:pt x="255" y="557"/>
                  <a:pt x="279" y="557"/>
                </a:cubicBezTo>
                <a:cubicBezTo>
                  <a:pt x="336" y="557"/>
                  <a:pt x="388" y="540"/>
                  <a:pt x="432" y="511"/>
                </a:cubicBezTo>
                <a:cubicBezTo>
                  <a:pt x="440" y="506"/>
                  <a:pt x="447" y="500"/>
                  <a:pt x="454" y="495"/>
                </a:cubicBezTo>
                <a:cubicBezTo>
                  <a:pt x="669" y="337"/>
                  <a:pt x="669" y="337"/>
                  <a:pt x="669" y="337"/>
                </a:cubicBezTo>
                <a:cubicBezTo>
                  <a:pt x="712" y="305"/>
                  <a:pt x="712" y="253"/>
                  <a:pt x="669" y="221"/>
                </a:cubicBezTo>
                <a:close/>
              </a:path>
            </a:pathLst>
          </a:cu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" name="îSľîďé"/>
          <p:cNvSpPr>
            <a:spLocks/>
          </p:cNvSpPr>
          <p:nvPr/>
        </p:nvSpPr>
        <p:spPr bwMode="auto">
          <a:xfrm rot="2249870">
            <a:off x="3457913" y="4031636"/>
            <a:ext cx="392818" cy="307300"/>
          </a:xfrm>
          <a:custGeom>
            <a:avLst/>
            <a:gdLst/>
            <a:ahLst/>
            <a:cxnLst>
              <a:cxn ang="0">
                <a:pos x="669" y="221"/>
              </a:cxn>
              <a:cxn ang="0">
                <a:pos x="454" y="63"/>
              </a:cxn>
              <a:cxn ang="0">
                <a:pos x="432" y="47"/>
              </a:cxn>
              <a:cxn ang="0">
                <a:pos x="279" y="0"/>
              </a:cxn>
              <a:cxn ang="0">
                <a:pos x="211" y="9"/>
              </a:cxn>
              <a:cxn ang="0">
                <a:pos x="0" y="279"/>
              </a:cxn>
              <a:cxn ang="0">
                <a:pos x="211" y="549"/>
              </a:cxn>
              <a:cxn ang="0">
                <a:pos x="279" y="557"/>
              </a:cxn>
              <a:cxn ang="0">
                <a:pos x="432" y="511"/>
              </a:cxn>
              <a:cxn ang="0">
                <a:pos x="454" y="495"/>
              </a:cxn>
              <a:cxn ang="0">
                <a:pos x="669" y="337"/>
              </a:cxn>
              <a:cxn ang="0">
                <a:pos x="669" y="221"/>
              </a:cxn>
            </a:cxnLst>
            <a:rect l="0" t="0" r="r" b="b"/>
            <a:pathLst>
              <a:path w="712" h="557">
                <a:moveTo>
                  <a:pt x="669" y="221"/>
                </a:moveTo>
                <a:cubicBezTo>
                  <a:pt x="454" y="63"/>
                  <a:pt x="454" y="63"/>
                  <a:pt x="454" y="63"/>
                </a:cubicBezTo>
                <a:cubicBezTo>
                  <a:pt x="447" y="57"/>
                  <a:pt x="440" y="52"/>
                  <a:pt x="432" y="47"/>
                </a:cubicBezTo>
                <a:cubicBezTo>
                  <a:pt x="388" y="17"/>
                  <a:pt x="336" y="0"/>
                  <a:pt x="279" y="0"/>
                </a:cubicBezTo>
                <a:cubicBezTo>
                  <a:pt x="255" y="0"/>
                  <a:pt x="233" y="3"/>
                  <a:pt x="211" y="9"/>
                </a:cubicBezTo>
                <a:cubicBezTo>
                  <a:pt x="90" y="39"/>
                  <a:pt x="0" y="148"/>
                  <a:pt x="0" y="279"/>
                </a:cubicBezTo>
                <a:cubicBezTo>
                  <a:pt x="0" y="409"/>
                  <a:pt x="90" y="518"/>
                  <a:pt x="211" y="549"/>
                </a:cubicBezTo>
                <a:cubicBezTo>
                  <a:pt x="233" y="554"/>
                  <a:pt x="255" y="557"/>
                  <a:pt x="279" y="557"/>
                </a:cubicBezTo>
                <a:cubicBezTo>
                  <a:pt x="336" y="557"/>
                  <a:pt x="388" y="540"/>
                  <a:pt x="432" y="511"/>
                </a:cubicBezTo>
                <a:cubicBezTo>
                  <a:pt x="440" y="506"/>
                  <a:pt x="447" y="500"/>
                  <a:pt x="454" y="495"/>
                </a:cubicBezTo>
                <a:cubicBezTo>
                  <a:pt x="669" y="337"/>
                  <a:pt x="669" y="337"/>
                  <a:pt x="669" y="337"/>
                </a:cubicBezTo>
                <a:cubicBezTo>
                  <a:pt x="712" y="305"/>
                  <a:pt x="712" y="253"/>
                  <a:pt x="669" y="221"/>
                </a:cubicBezTo>
                <a:close/>
              </a:path>
            </a:pathLst>
          </a:cu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" name="íṡlîḋè"/>
          <p:cNvSpPr>
            <a:spLocks/>
          </p:cNvSpPr>
          <p:nvPr/>
        </p:nvSpPr>
        <p:spPr bwMode="auto">
          <a:xfrm rot="2249870">
            <a:off x="3457913" y="5308416"/>
            <a:ext cx="392818" cy="307300"/>
          </a:xfrm>
          <a:custGeom>
            <a:avLst/>
            <a:gdLst/>
            <a:ahLst/>
            <a:cxnLst>
              <a:cxn ang="0">
                <a:pos x="669" y="221"/>
              </a:cxn>
              <a:cxn ang="0">
                <a:pos x="454" y="63"/>
              </a:cxn>
              <a:cxn ang="0">
                <a:pos x="432" y="47"/>
              </a:cxn>
              <a:cxn ang="0">
                <a:pos x="279" y="0"/>
              </a:cxn>
              <a:cxn ang="0">
                <a:pos x="211" y="9"/>
              </a:cxn>
              <a:cxn ang="0">
                <a:pos x="0" y="279"/>
              </a:cxn>
              <a:cxn ang="0">
                <a:pos x="211" y="549"/>
              </a:cxn>
              <a:cxn ang="0">
                <a:pos x="279" y="557"/>
              </a:cxn>
              <a:cxn ang="0">
                <a:pos x="432" y="511"/>
              </a:cxn>
              <a:cxn ang="0">
                <a:pos x="454" y="495"/>
              </a:cxn>
              <a:cxn ang="0">
                <a:pos x="669" y="337"/>
              </a:cxn>
              <a:cxn ang="0">
                <a:pos x="669" y="221"/>
              </a:cxn>
            </a:cxnLst>
            <a:rect l="0" t="0" r="r" b="b"/>
            <a:pathLst>
              <a:path w="712" h="557">
                <a:moveTo>
                  <a:pt x="669" y="221"/>
                </a:moveTo>
                <a:cubicBezTo>
                  <a:pt x="454" y="63"/>
                  <a:pt x="454" y="63"/>
                  <a:pt x="454" y="63"/>
                </a:cubicBezTo>
                <a:cubicBezTo>
                  <a:pt x="447" y="57"/>
                  <a:pt x="440" y="52"/>
                  <a:pt x="432" y="47"/>
                </a:cubicBezTo>
                <a:cubicBezTo>
                  <a:pt x="388" y="17"/>
                  <a:pt x="336" y="0"/>
                  <a:pt x="279" y="0"/>
                </a:cubicBezTo>
                <a:cubicBezTo>
                  <a:pt x="255" y="0"/>
                  <a:pt x="233" y="3"/>
                  <a:pt x="211" y="9"/>
                </a:cubicBezTo>
                <a:cubicBezTo>
                  <a:pt x="90" y="39"/>
                  <a:pt x="0" y="148"/>
                  <a:pt x="0" y="279"/>
                </a:cubicBezTo>
                <a:cubicBezTo>
                  <a:pt x="0" y="409"/>
                  <a:pt x="90" y="518"/>
                  <a:pt x="211" y="549"/>
                </a:cubicBezTo>
                <a:cubicBezTo>
                  <a:pt x="233" y="554"/>
                  <a:pt x="255" y="557"/>
                  <a:pt x="279" y="557"/>
                </a:cubicBezTo>
                <a:cubicBezTo>
                  <a:pt x="336" y="557"/>
                  <a:pt x="388" y="540"/>
                  <a:pt x="432" y="511"/>
                </a:cubicBezTo>
                <a:cubicBezTo>
                  <a:pt x="440" y="506"/>
                  <a:pt x="447" y="500"/>
                  <a:pt x="454" y="495"/>
                </a:cubicBezTo>
                <a:cubicBezTo>
                  <a:pt x="669" y="337"/>
                  <a:pt x="669" y="337"/>
                  <a:pt x="669" y="337"/>
                </a:cubicBezTo>
                <a:cubicBezTo>
                  <a:pt x="712" y="305"/>
                  <a:pt x="712" y="253"/>
                  <a:pt x="669" y="221"/>
                </a:cubicBezTo>
                <a:close/>
              </a:path>
            </a:pathLst>
          </a:cu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9" name="íŝ1íďe"/>
          <p:cNvSpPr>
            <a:spLocks/>
          </p:cNvSpPr>
          <p:nvPr/>
        </p:nvSpPr>
        <p:spPr bwMode="auto">
          <a:xfrm rot="2249870" flipH="1" flipV="1">
            <a:off x="8341268" y="2861429"/>
            <a:ext cx="392818" cy="307300"/>
          </a:xfrm>
          <a:custGeom>
            <a:avLst/>
            <a:gdLst/>
            <a:ahLst/>
            <a:cxnLst>
              <a:cxn ang="0">
                <a:pos x="669" y="221"/>
              </a:cxn>
              <a:cxn ang="0">
                <a:pos x="454" y="63"/>
              </a:cxn>
              <a:cxn ang="0">
                <a:pos x="432" y="47"/>
              </a:cxn>
              <a:cxn ang="0">
                <a:pos x="279" y="0"/>
              </a:cxn>
              <a:cxn ang="0">
                <a:pos x="211" y="9"/>
              </a:cxn>
              <a:cxn ang="0">
                <a:pos x="0" y="279"/>
              </a:cxn>
              <a:cxn ang="0">
                <a:pos x="211" y="549"/>
              </a:cxn>
              <a:cxn ang="0">
                <a:pos x="279" y="557"/>
              </a:cxn>
              <a:cxn ang="0">
                <a:pos x="432" y="511"/>
              </a:cxn>
              <a:cxn ang="0">
                <a:pos x="454" y="495"/>
              </a:cxn>
              <a:cxn ang="0">
                <a:pos x="669" y="337"/>
              </a:cxn>
              <a:cxn ang="0">
                <a:pos x="669" y="221"/>
              </a:cxn>
            </a:cxnLst>
            <a:rect l="0" t="0" r="r" b="b"/>
            <a:pathLst>
              <a:path w="712" h="557">
                <a:moveTo>
                  <a:pt x="669" y="221"/>
                </a:moveTo>
                <a:cubicBezTo>
                  <a:pt x="454" y="63"/>
                  <a:pt x="454" y="63"/>
                  <a:pt x="454" y="63"/>
                </a:cubicBezTo>
                <a:cubicBezTo>
                  <a:pt x="447" y="57"/>
                  <a:pt x="440" y="52"/>
                  <a:pt x="432" y="47"/>
                </a:cubicBezTo>
                <a:cubicBezTo>
                  <a:pt x="388" y="17"/>
                  <a:pt x="336" y="0"/>
                  <a:pt x="279" y="0"/>
                </a:cubicBezTo>
                <a:cubicBezTo>
                  <a:pt x="255" y="0"/>
                  <a:pt x="233" y="3"/>
                  <a:pt x="211" y="9"/>
                </a:cubicBezTo>
                <a:cubicBezTo>
                  <a:pt x="90" y="39"/>
                  <a:pt x="0" y="148"/>
                  <a:pt x="0" y="279"/>
                </a:cubicBezTo>
                <a:cubicBezTo>
                  <a:pt x="0" y="409"/>
                  <a:pt x="90" y="518"/>
                  <a:pt x="211" y="549"/>
                </a:cubicBezTo>
                <a:cubicBezTo>
                  <a:pt x="233" y="554"/>
                  <a:pt x="255" y="557"/>
                  <a:pt x="279" y="557"/>
                </a:cubicBezTo>
                <a:cubicBezTo>
                  <a:pt x="336" y="557"/>
                  <a:pt x="388" y="540"/>
                  <a:pt x="432" y="511"/>
                </a:cubicBezTo>
                <a:cubicBezTo>
                  <a:pt x="440" y="506"/>
                  <a:pt x="447" y="500"/>
                  <a:pt x="454" y="495"/>
                </a:cubicBezTo>
                <a:cubicBezTo>
                  <a:pt x="669" y="337"/>
                  <a:pt x="669" y="337"/>
                  <a:pt x="669" y="337"/>
                </a:cubicBezTo>
                <a:cubicBezTo>
                  <a:pt x="712" y="305"/>
                  <a:pt x="712" y="253"/>
                  <a:pt x="669" y="221"/>
                </a:cubicBezTo>
                <a:close/>
              </a:path>
            </a:pathLst>
          </a:cu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" name="işľîdê"/>
          <p:cNvSpPr>
            <a:spLocks/>
          </p:cNvSpPr>
          <p:nvPr/>
        </p:nvSpPr>
        <p:spPr bwMode="auto">
          <a:xfrm rot="2249870" flipH="1" flipV="1">
            <a:off x="8341269" y="4004429"/>
            <a:ext cx="392818" cy="307300"/>
          </a:xfrm>
          <a:custGeom>
            <a:avLst/>
            <a:gdLst/>
            <a:ahLst/>
            <a:cxnLst>
              <a:cxn ang="0">
                <a:pos x="669" y="221"/>
              </a:cxn>
              <a:cxn ang="0">
                <a:pos x="454" y="63"/>
              </a:cxn>
              <a:cxn ang="0">
                <a:pos x="432" y="47"/>
              </a:cxn>
              <a:cxn ang="0">
                <a:pos x="279" y="0"/>
              </a:cxn>
              <a:cxn ang="0">
                <a:pos x="211" y="9"/>
              </a:cxn>
              <a:cxn ang="0">
                <a:pos x="0" y="279"/>
              </a:cxn>
              <a:cxn ang="0">
                <a:pos x="211" y="549"/>
              </a:cxn>
              <a:cxn ang="0">
                <a:pos x="279" y="557"/>
              </a:cxn>
              <a:cxn ang="0">
                <a:pos x="432" y="511"/>
              </a:cxn>
              <a:cxn ang="0">
                <a:pos x="454" y="495"/>
              </a:cxn>
              <a:cxn ang="0">
                <a:pos x="669" y="337"/>
              </a:cxn>
              <a:cxn ang="0">
                <a:pos x="669" y="221"/>
              </a:cxn>
            </a:cxnLst>
            <a:rect l="0" t="0" r="r" b="b"/>
            <a:pathLst>
              <a:path w="712" h="557">
                <a:moveTo>
                  <a:pt x="669" y="221"/>
                </a:moveTo>
                <a:cubicBezTo>
                  <a:pt x="454" y="63"/>
                  <a:pt x="454" y="63"/>
                  <a:pt x="454" y="63"/>
                </a:cubicBezTo>
                <a:cubicBezTo>
                  <a:pt x="447" y="57"/>
                  <a:pt x="440" y="52"/>
                  <a:pt x="432" y="47"/>
                </a:cubicBezTo>
                <a:cubicBezTo>
                  <a:pt x="388" y="17"/>
                  <a:pt x="336" y="0"/>
                  <a:pt x="279" y="0"/>
                </a:cubicBezTo>
                <a:cubicBezTo>
                  <a:pt x="255" y="0"/>
                  <a:pt x="233" y="3"/>
                  <a:pt x="211" y="9"/>
                </a:cubicBezTo>
                <a:cubicBezTo>
                  <a:pt x="90" y="39"/>
                  <a:pt x="0" y="148"/>
                  <a:pt x="0" y="279"/>
                </a:cubicBezTo>
                <a:cubicBezTo>
                  <a:pt x="0" y="409"/>
                  <a:pt x="90" y="518"/>
                  <a:pt x="211" y="549"/>
                </a:cubicBezTo>
                <a:cubicBezTo>
                  <a:pt x="233" y="554"/>
                  <a:pt x="255" y="557"/>
                  <a:pt x="279" y="557"/>
                </a:cubicBezTo>
                <a:cubicBezTo>
                  <a:pt x="336" y="557"/>
                  <a:pt x="388" y="540"/>
                  <a:pt x="432" y="511"/>
                </a:cubicBezTo>
                <a:cubicBezTo>
                  <a:pt x="440" y="506"/>
                  <a:pt x="447" y="500"/>
                  <a:pt x="454" y="495"/>
                </a:cubicBezTo>
                <a:cubicBezTo>
                  <a:pt x="669" y="337"/>
                  <a:pt x="669" y="337"/>
                  <a:pt x="669" y="337"/>
                </a:cubicBezTo>
                <a:cubicBezTo>
                  <a:pt x="712" y="305"/>
                  <a:pt x="712" y="253"/>
                  <a:pt x="669" y="221"/>
                </a:cubicBezTo>
                <a:close/>
              </a:path>
            </a:pathLst>
          </a:cu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" name="íṣ1îḋé"/>
          <p:cNvSpPr>
            <a:spLocks/>
          </p:cNvSpPr>
          <p:nvPr/>
        </p:nvSpPr>
        <p:spPr bwMode="auto">
          <a:xfrm rot="2249870" flipH="1" flipV="1">
            <a:off x="8341269" y="5266698"/>
            <a:ext cx="392818" cy="307300"/>
          </a:xfrm>
          <a:custGeom>
            <a:avLst/>
            <a:gdLst/>
            <a:ahLst/>
            <a:cxnLst>
              <a:cxn ang="0">
                <a:pos x="669" y="221"/>
              </a:cxn>
              <a:cxn ang="0">
                <a:pos x="454" y="63"/>
              </a:cxn>
              <a:cxn ang="0">
                <a:pos x="432" y="47"/>
              </a:cxn>
              <a:cxn ang="0">
                <a:pos x="279" y="0"/>
              </a:cxn>
              <a:cxn ang="0">
                <a:pos x="211" y="9"/>
              </a:cxn>
              <a:cxn ang="0">
                <a:pos x="0" y="279"/>
              </a:cxn>
              <a:cxn ang="0">
                <a:pos x="211" y="549"/>
              </a:cxn>
              <a:cxn ang="0">
                <a:pos x="279" y="557"/>
              </a:cxn>
              <a:cxn ang="0">
                <a:pos x="432" y="511"/>
              </a:cxn>
              <a:cxn ang="0">
                <a:pos x="454" y="495"/>
              </a:cxn>
              <a:cxn ang="0">
                <a:pos x="669" y="337"/>
              </a:cxn>
              <a:cxn ang="0">
                <a:pos x="669" y="221"/>
              </a:cxn>
            </a:cxnLst>
            <a:rect l="0" t="0" r="r" b="b"/>
            <a:pathLst>
              <a:path w="712" h="557">
                <a:moveTo>
                  <a:pt x="669" y="221"/>
                </a:moveTo>
                <a:cubicBezTo>
                  <a:pt x="454" y="63"/>
                  <a:pt x="454" y="63"/>
                  <a:pt x="454" y="63"/>
                </a:cubicBezTo>
                <a:cubicBezTo>
                  <a:pt x="447" y="57"/>
                  <a:pt x="440" y="52"/>
                  <a:pt x="432" y="47"/>
                </a:cubicBezTo>
                <a:cubicBezTo>
                  <a:pt x="388" y="17"/>
                  <a:pt x="336" y="0"/>
                  <a:pt x="279" y="0"/>
                </a:cubicBezTo>
                <a:cubicBezTo>
                  <a:pt x="255" y="0"/>
                  <a:pt x="233" y="3"/>
                  <a:pt x="211" y="9"/>
                </a:cubicBezTo>
                <a:cubicBezTo>
                  <a:pt x="90" y="39"/>
                  <a:pt x="0" y="148"/>
                  <a:pt x="0" y="279"/>
                </a:cubicBezTo>
                <a:cubicBezTo>
                  <a:pt x="0" y="409"/>
                  <a:pt x="90" y="518"/>
                  <a:pt x="211" y="549"/>
                </a:cubicBezTo>
                <a:cubicBezTo>
                  <a:pt x="233" y="554"/>
                  <a:pt x="255" y="557"/>
                  <a:pt x="279" y="557"/>
                </a:cubicBezTo>
                <a:cubicBezTo>
                  <a:pt x="336" y="557"/>
                  <a:pt x="388" y="540"/>
                  <a:pt x="432" y="511"/>
                </a:cubicBezTo>
                <a:cubicBezTo>
                  <a:pt x="440" y="506"/>
                  <a:pt x="447" y="500"/>
                  <a:pt x="454" y="495"/>
                </a:cubicBezTo>
                <a:cubicBezTo>
                  <a:pt x="669" y="337"/>
                  <a:pt x="669" y="337"/>
                  <a:pt x="669" y="337"/>
                </a:cubicBezTo>
                <a:cubicBezTo>
                  <a:pt x="712" y="305"/>
                  <a:pt x="712" y="253"/>
                  <a:pt x="669" y="221"/>
                </a:cubicBezTo>
                <a:close/>
              </a:path>
            </a:pathLst>
          </a:cu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ï$ļíḑe"/>
          <p:cNvSpPr txBox="1"/>
          <p:nvPr/>
        </p:nvSpPr>
        <p:spPr>
          <a:xfrm>
            <a:off x="3927512" y="1278761"/>
            <a:ext cx="4336976" cy="670242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400" b="1"/>
              <a:t>此部分内容作为文字排版占位显示</a:t>
            </a:r>
            <a:br>
              <a:rPr lang="zh-CN" altLang="en-US" sz="1400" b="1"/>
            </a:br>
            <a:r>
              <a:rPr lang="zh-CN" altLang="en-US" sz="1400" b="1"/>
              <a:t>（建议使用主题字体）</a:t>
            </a:r>
            <a:endParaRPr lang="zh-CN" altLang="en-US" sz="1400" b="1" dirty="0"/>
          </a:p>
        </p:txBody>
      </p:sp>
      <p:sp>
        <p:nvSpPr>
          <p:cNvPr id="40" name="îṥḻíḋê"/>
          <p:cNvSpPr/>
          <p:nvPr/>
        </p:nvSpPr>
        <p:spPr>
          <a:xfrm>
            <a:off x="3927513" y="1949004"/>
            <a:ext cx="4336975" cy="382784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/>
            <a:r>
              <a:rPr lang="zh-CN" altLang="en-US" sz="1100"/>
              <a:t>通常规则为在</a:t>
            </a:r>
            <a:r>
              <a:rPr lang="en-US" altLang="zh-CN" sz="1100"/>
              <a:t>PPT</a:t>
            </a:r>
            <a:r>
              <a:rPr lang="zh-CN" altLang="en-US" sz="1100"/>
              <a:t>文档下中英文各使用一种字体以保持全文档统一</a:t>
            </a:r>
            <a:endParaRPr lang="zh-CN" altLang="en-US" sz="1100" dirty="0"/>
          </a:p>
        </p:txBody>
      </p:sp>
      <p:sp>
        <p:nvSpPr>
          <p:cNvPr id="13" name="ïślidè"/>
          <p:cNvSpPr>
            <a:spLocks/>
          </p:cNvSpPr>
          <p:nvPr/>
        </p:nvSpPr>
        <p:spPr bwMode="auto">
          <a:xfrm rot="2249870">
            <a:off x="4604688" y="3191122"/>
            <a:ext cx="1758490" cy="1375660"/>
          </a:xfrm>
          <a:custGeom>
            <a:avLst/>
            <a:gdLst/>
            <a:ahLst/>
            <a:cxnLst>
              <a:cxn ang="0">
                <a:pos x="669" y="221"/>
              </a:cxn>
              <a:cxn ang="0">
                <a:pos x="454" y="63"/>
              </a:cxn>
              <a:cxn ang="0">
                <a:pos x="432" y="47"/>
              </a:cxn>
              <a:cxn ang="0">
                <a:pos x="279" y="0"/>
              </a:cxn>
              <a:cxn ang="0">
                <a:pos x="211" y="9"/>
              </a:cxn>
              <a:cxn ang="0">
                <a:pos x="0" y="279"/>
              </a:cxn>
              <a:cxn ang="0">
                <a:pos x="211" y="549"/>
              </a:cxn>
              <a:cxn ang="0">
                <a:pos x="279" y="557"/>
              </a:cxn>
              <a:cxn ang="0">
                <a:pos x="432" y="511"/>
              </a:cxn>
              <a:cxn ang="0">
                <a:pos x="454" y="495"/>
              </a:cxn>
              <a:cxn ang="0">
                <a:pos x="669" y="337"/>
              </a:cxn>
              <a:cxn ang="0">
                <a:pos x="669" y="221"/>
              </a:cxn>
            </a:cxnLst>
            <a:rect l="0" t="0" r="r" b="b"/>
            <a:pathLst>
              <a:path w="712" h="557">
                <a:moveTo>
                  <a:pt x="669" y="221"/>
                </a:moveTo>
                <a:cubicBezTo>
                  <a:pt x="454" y="63"/>
                  <a:pt x="454" y="63"/>
                  <a:pt x="454" y="63"/>
                </a:cubicBezTo>
                <a:cubicBezTo>
                  <a:pt x="447" y="57"/>
                  <a:pt x="440" y="52"/>
                  <a:pt x="432" y="47"/>
                </a:cubicBezTo>
                <a:cubicBezTo>
                  <a:pt x="388" y="17"/>
                  <a:pt x="336" y="0"/>
                  <a:pt x="279" y="0"/>
                </a:cubicBezTo>
                <a:cubicBezTo>
                  <a:pt x="255" y="0"/>
                  <a:pt x="233" y="3"/>
                  <a:pt x="211" y="9"/>
                </a:cubicBezTo>
                <a:cubicBezTo>
                  <a:pt x="90" y="39"/>
                  <a:pt x="0" y="148"/>
                  <a:pt x="0" y="279"/>
                </a:cubicBezTo>
                <a:cubicBezTo>
                  <a:pt x="0" y="409"/>
                  <a:pt x="90" y="518"/>
                  <a:pt x="211" y="549"/>
                </a:cubicBezTo>
                <a:cubicBezTo>
                  <a:pt x="233" y="554"/>
                  <a:pt x="255" y="557"/>
                  <a:pt x="279" y="557"/>
                </a:cubicBezTo>
                <a:cubicBezTo>
                  <a:pt x="336" y="557"/>
                  <a:pt x="388" y="540"/>
                  <a:pt x="432" y="511"/>
                </a:cubicBezTo>
                <a:cubicBezTo>
                  <a:pt x="440" y="506"/>
                  <a:pt x="447" y="500"/>
                  <a:pt x="454" y="495"/>
                </a:cubicBezTo>
                <a:cubicBezTo>
                  <a:pt x="669" y="337"/>
                  <a:pt x="669" y="337"/>
                  <a:pt x="669" y="337"/>
                </a:cubicBezTo>
                <a:cubicBezTo>
                  <a:pt x="712" y="305"/>
                  <a:pt x="712" y="253"/>
                  <a:pt x="669" y="221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íślíḍè"/>
          <p:cNvSpPr>
            <a:spLocks/>
          </p:cNvSpPr>
          <p:nvPr/>
        </p:nvSpPr>
        <p:spPr bwMode="auto">
          <a:xfrm rot="2249870" flipH="1" flipV="1">
            <a:off x="5828822" y="2958006"/>
            <a:ext cx="1758490" cy="1375660"/>
          </a:xfrm>
          <a:custGeom>
            <a:avLst/>
            <a:gdLst/>
            <a:ahLst/>
            <a:cxnLst>
              <a:cxn ang="0">
                <a:pos x="669" y="221"/>
              </a:cxn>
              <a:cxn ang="0">
                <a:pos x="454" y="63"/>
              </a:cxn>
              <a:cxn ang="0">
                <a:pos x="432" y="47"/>
              </a:cxn>
              <a:cxn ang="0">
                <a:pos x="279" y="0"/>
              </a:cxn>
              <a:cxn ang="0">
                <a:pos x="211" y="9"/>
              </a:cxn>
              <a:cxn ang="0">
                <a:pos x="0" y="279"/>
              </a:cxn>
              <a:cxn ang="0">
                <a:pos x="211" y="549"/>
              </a:cxn>
              <a:cxn ang="0">
                <a:pos x="279" y="557"/>
              </a:cxn>
              <a:cxn ang="0">
                <a:pos x="432" y="511"/>
              </a:cxn>
              <a:cxn ang="0">
                <a:pos x="454" y="495"/>
              </a:cxn>
              <a:cxn ang="0">
                <a:pos x="669" y="337"/>
              </a:cxn>
              <a:cxn ang="0">
                <a:pos x="669" y="221"/>
              </a:cxn>
            </a:cxnLst>
            <a:rect l="0" t="0" r="r" b="b"/>
            <a:pathLst>
              <a:path w="712" h="557">
                <a:moveTo>
                  <a:pt x="669" y="221"/>
                </a:moveTo>
                <a:cubicBezTo>
                  <a:pt x="454" y="63"/>
                  <a:pt x="454" y="63"/>
                  <a:pt x="454" y="63"/>
                </a:cubicBezTo>
                <a:cubicBezTo>
                  <a:pt x="447" y="57"/>
                  <a:pt x="440" y="52"/>
                  <a:pt x="432" y="47"/>
                </a:cubicBezTo>
                <a:cubicBezTo>
                  <a:pt x="388" y="17"/>
                  <a:pt x="336" y="0"/>
                  <a:pt x="279" y="0"/>
                </a:cubicBezTo>
                <a:cubicBezTo>
                  <a:pt x="255" y="0"/>
                  <a:pt x="233" y="3"/>
                  <a:pt x="211" y="9"/>
                </a:cubicBezTo>
                <a:cubicBezTo>
                  <a:pt x="90" y="39"/>
                  <a:pt x="0" y="148"/>
                  <a:pt x="0" y="279"/>
                </a:cubicBezTo>
                <a:cubicBezTo>
                  <a:pt x="0" y="409"/>
                  <a:pt x="90" y="518"/>
                  <a:pt x="211" y="549"/>
                </a:cubicBezTo>
                <a:cubicBezTo>
                  <a:pt x="233" y="554"/>
                  <a:pt x="255" y="557"/>
                  <a:pt x="279" y="557"/>
                </a:cubicBezTo>
                <a:cubicBezTo>
                  <a:pt x="336" y="557"/>
                  <a:pt x="388" y="540"/>
                  <a:pt x="432" y="511"/>
                </a:cubicBezTo>
                <a:cubicBezTo>
                  <a:pt x="440" y="506"/>
                  <a:pt x="447" y="500"/>
                  <a:pt x="454" y="495"/>
                </a:cubicBezTo>
                <a:cubicBezTo>
                  <a:pt x="669" y="337"/>
                  <a:pt x="669" y="337"/>
                  <a:pt x="669" y="337"/>
                </a:cubicBezTo>
                <a:cubicBezTo>
                  <a:pt x="712" y="305"/>
                  <a:pt x="712" y="253"/>
                  <a:pt x="669" y="221"/>
                </a:cubicBezTo>
                <a:close/>
              </a:path>
            </a:pathLst>
          </a:cu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" name="iş1îḍè"/>
          <p:cNvSpPr/>
          <p:nvPr/>
        </p:nvSpPr>
        <p:spPr>
          <a:xfrm>
            <a:off x="1000845" y="2946003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 algn="r">
              <a:lnSpc>
                <a:spcPct val="120000"/>
              </a:lnSpc>
              <a:buSzPct val="25000"/>
            </a:pPr>
            <a:r>
              <a:rPr lang="zh-CN" altLang="en-US" sz="1000"/>
              <a:t>此部分内容作为文字排版占位显示（建议使用主题字体）。</a:t>
            </a:r>
            <a:endParaRPr lang="zh-CN" altLang="en-US" sz="1000" dirty="0"/>
          </a:p>
        </p:txBody>
      </p:sp>
      <p:sp>
        <p:nvSpPr>
          <p:cNvPr id="16" name="îŝ1îďe"/>
          <p:cNvSpPr/>
          <p:nvPr/>
        </p:nvSpPr>
        <p:spPr>
          <a:xfrm>
            <a:off x="1894723" y="2637760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 algn="r">
              <a:buSzPct val="25000"/>
            </a:pPr>
            <a:r>
              <a:rPr lang="zh-CN" altLang="en-US" sz="1400" b="1">
                <a:solidFill>
                  <a:schemeClr val="accent1"/>
                </a:solidFill>
              </a:rPr>
              <a:t>标题文本预设</a:t>
            </a:r>
            <a:endParaRPr lang="zh-CN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17" name="ïš1ïḓè"/>
          <p:cNvSpPr/>
          <p:nvPr/>
        </p:nvSpPr>
        <p:spPr>
          <a:xfrm>
            <a:off x="3539731" y="2941582"/>
            <a:ext cx="172652" cy="1638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" name="iŝḷîḑé"/>
          <p:cNvSpPr/>
          <p:nvPr/>
        </p:nvSpPr>
        <p:spPr>
          <a:xfrm>
            <a:off x="1000845" y="4116523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 algn="r">
              <a:lnSpc>
                <a:spcPct val="120000"/>
              </a:lnSpc>
              <a:buSzPct val="25000"/>
            </a:pPr>
            <a:r>
              <a:rPr lang="zh-CN" altLang="en-US" sz="1000"/>
              <a:t>此部分内容作为文字排版占位显示（建议使用主题字体）。</a:t>
            </a:r>
          </a:p>
        </p:txBody>
      </p:sp>
      <p:sp>
        <p:nvSpPr>
          <p:cNvPr id="19" name="ísļîḋe"/>
          <p:cNvSpPr/>
          <p:nvPr/>
        </p:nvSpPr>
        <p:spPr>
          <a:xfrm>
            <a:off x="1894722" y="3808278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 algn="r">
              <a:buSzPct val="25000"/>
            </a:pPr>
            <a:r>
              <a:rPr lang="zh-CN" altLang="en-US" sz="1400" b="1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20" name="îṡḷiḍé"/>
          <p:cNvSpPr/>
          <p:nvPr/>
        </p:nvSpPr>
        <p:spPr>
          <a:xfrm>
            <a:off x="1014774" y="5392597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 algn="r">
              <a:lnSpc>
                <a:spcPct val="120000"/>
              </a:lnSpc>
              <a:buSzPct val="25000"/>
            </a:pPr>
            <a:r>
              <a:rPr lang="zh-CN" altLang="en-US" sz="1000"/>
              <a:t>此部分内容作为文字排版占位显示（建议使用主题字体）。</a:t>
            </a:r>
          </a:p>
        </p:txBody>
      </p:sp>
      <p:sp>
        <p:nvSpPr>
          <p:cNvPr id="21" name="is1îďé"/>
          <p:cNvSpPr/>
          <p:nvPr/>
        </p:nvSpPr>
        <p:spPr>
          <a:xfrm>
            <a:off x="1894720" y="5084352"/>
            <a:ext cx="1338773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 algn="r">
              <a:buSzPct val="25000"/>
            </a:pPr>
            <a:r>
              <a:rPr lang="zh-CN" altLang="en-US" sz="1400" b="1">
                <a:solidFill>
                  <a:schemeClr val="accent1"/>
                </a:solidFill>
              </a:rPr>
              <a:t>标题文本预设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881948" y="3639126"/>
            <a:ext cx="294597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881948" y="4862423"/>
            <a:ext cx="294597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îṡľíḋe"/>
          <p:cNvSpPr/>
          <p:nvPr/>
        </p:nvSpPr>
        <p:spPr>
          <a:xfrm>
            <a:off x="3539731" y="4109652"/>
            <a:ext cx="172652" cy="1512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009" y="65310"/>
                </a:moveTo>
                <a:lnTo>
                  <a:pt x="117009" y="65310"/>
                </a:lnTo>
                <a:lnTo>
                  <a:pt x="117009" y="65310"/>
                </a:lnTo>
                <a:cubicBezTo>
                  <a:pt x="61993" y="91073"/>
                  <a:pt x="61993" y="91073"/>
                  <a:pt x="61993" y="91073"/>
                </a:cubicBezTo>
                <a:lnTo>
                  <a:pt x="61993" y="91073"/>
                </a:lnTo>
                <a:lnTo>
                  <a:pt x="61993" y="91073"/>
                </a:lnTo>
                <a:lnTo>
                  <a:pt x="61993" y="91073"/>
                </a:lnTo>
                <a:cubicBezTo>
                  <a:pt x="61993" y="92655"/>
                  <a:pt x="60598" y="92655"/>
                  <a:pt x="60598" y="92655"/>
                </a:cubicBezTo>
                <a:cubicBezTo>
                  <a:pt x="59202" y="92655"/>
                  <a:pt x="59202" y="92655"/>
                  <a:pt x="57807" y="91073"/>
                </a:cubicBezTo>
                <a:lnTo>
                  <a:pt x="57807" y="91073"/>
                </a:lnTo>
                <a:lnTo>
                  <a:pt x="57807" y="91073"/>
                </a:lnTo>
                <a:lnTo>
                  <a:pt x="57807" y="91073"/>
                </a:lnTo>
                <a:cubicBezTo>
                  <a:pt x="2990" y="65310"/>
                  <a:pt x="2990" y="65310"/>
                  <a:pt x="2990" y="65310"/>
                </a:cubicBezTo>
                <a:lnTo>
                  <a:pt x="2990" y="65310"/>
                </a:lnTo>
                <a:cubicBezTo>
                  <a:pt x="1395" y="65310"/>
                  <a:pt x="0" y="62146"/>
                  <a:pt x="0" y="60564"/>
                </a:cubicBezTo>
                <a:cubicBezTo>
                  <a:pt x="0" y="55819"/>
                  <a:pt x="2990" y="54237"/>
                  <a:pt x="5780" y="54237"/>
                </a:cubicBezTo>
                <a:cubicBezTo>
                  <a:pt x="7176" y="54237"/>
                  <a:pt x="7176" y="54237"/>
                  <a:pt x="8571" y="54237"/>
                </a:cubicBezTo>
                <a:lnTo>
                  <a:pt x="8571" y="54237"/>
                </a:lnTo>
                <a:lnTo>
                  <a:pt x="8571" y="54237"/>
                </a:lnTo>
                <a:lnTo>
                  <a:pt x="8571" y="54237"/>
                </a:lnTo>
                <a:cubicBezTo>
                  <a:pt x="60598" y="78192"/>
                  <a:pt x="60598" y="78192"/>
                  <a:pt x="60598" y="78192"/>
                </a:cubicBezTo>
                <a:cubicBezTo>
                  <a:pt x="112823" y="54237"/>
                  <a:pt x="112823" y="54237"/>
                  <a:pt x="112823" y="54237"/>
                </a:cubicBezTo>
                <a:lnTo>
                  <a:pt x="112823" y="54237"/>
                </a:lnTo>
                <a:lnTo>
                  <a:pt x="112823" y="54237"/>
                </a:lnTo>
                <a:lnTo>
                  <a:pt x="112823" y="54237"/>
                </a:lnTo>
                <a:lnTo>
                  <a:pt x="114219" y="54237"/>
                </a:lnTo>
                <a:cubicBezTo>
                  <a:pt x="118405" y="54237"/>
                  <a:pt x="119800" y="55819"/>
                  <a:pt x="119800" y="60564"/>
                </a:cubicBezTo>
                <a:cubicBezTo>
                  <a:pt x="119800" y="62146"/>
                  <a:pt x="118405" y="65310"/>
                  <a:pt x="117009" y="65310"/>
                </a:cubicBezTo>
                <a:close/>
                <a:moveTo>
                  <a:pt x="117009" y="38192"/>
                </a:moveTo>
                <a:lnTo>
                  <a:pt x="117009" y="38192"/>
                </a:lnTo>
                <a:lnTo>
                  <a:pt x="117009" y="38192"/>
                </a:lnTo>
                <a:cubicBezTo>
                  <a:pt x="61993" y="63728"/>
                  <a:pt x="61993" y="63728"/>
                  <a:pt x="61993" y="63728"/>
                </a:cubicBezTo>
                <a:lnTo>
                  <a:pt x="61993" y="63728"/>
                </a:lnTo>
                <a:lnTo>
                  <a:pt x="61993" y="63728"/>
                </a:lnTo>
                <a:lnTo>
                  <a:pt x="61993" y="63728"/>
                </a:lnTo>
                <a:lnTo>
                  <a:pt x="60598" y="63728"/>
                </a:lnTo>
                <a:cubicBezTo>
                  <a:pt x="59202" y="63728"/>
                  <a:pt x="59202" y="63728"/>
                  <a:pt x="57807" y="63728"/>
                </a:cubicBezTo>
                <a:lnTo>
                  <a:pt x="57807" y="63728"/>
                </a:lnTo>
                <a:lnTo>
                  <a:pt x="57807" y="63728"/>
                </a:lnTo>
                <a:lnTo>
                  <a:pt x="57807" y="63728"/>
                </a:lnTo>
                <a:cubicBezTo>
                  <a:pt x="2990" y="38192"/>
                  <a:pt x="2990" y="38192"/>
                  <a:pt x="2990" y="38192"/>
                </a:cubicBezTo>
                <a:lnTo>
                  <a:pt x="2990" y="38192"/>
                </a:lnTo>
                <a:cubicBezTo>
                  <a:pt x="1395" y="36610"/>
                  <a:pt x="0" y="35028"/>
                  <a:pt x="0" y="31864"/>
                </a:cubicBezTo>
                <a:cubicBezTo>
                  <a:pt x="0" y="30282"/>
                  <a:pt x="1395" y="27118"/>
                  <a:pt x="2990" y="27118"/>
                </a:cubicBezTo>
                <a:lnTo>
                  <a:pt x="2990" y="27118"/>
                </a:lnTo>
                <a:cubicBezTo>
                  <a:pt x="57807" y="1581"/>
                  <a:pt x="57807" y="1581"/>
                  <a:pt x="57807" y="1581"/>
                </a:cubicBezTo>
                <a:lnTo>
                  <a:pt x="57807" y="1581"/>
                </a:lnTo>
                <a:lnTo>
                  <a:pt x="57807" y="1581"/>
                </a:lnTo>
                <a:lnTo>
                  <a:pt x="57807" y="1581"/>
                </a:lnTo>
                <a:cubicBezTo>
                  <a:pt x="59202" y="0"/>
                  <a:pt x="59202" y="0"/>
                  <a:pt x="60598" y="0"/>
                </a:cubicBezTo>
                <a:cubicBezTo>
                  <a:pt x="60598" y="0"/>
                  <a:pt x="61993" y="0"/>
                  <a:pt x="61993" y="1581"/>
                </a:cubicBezTo>
                <a:lnTo>
                  <a:pt x="61993" y="1581"/>
                </a:lnTo>
                <a:lnTo>
                  <a:pt x="61993" y="1581"/>
                </a:lnTo>
                <a:lnTo>
                  <a:pt x="61993" y="1581"/>
                </a:lnTo>
                <a:cubicBezTo>
                  <a:pt x="117009" y="27118"/>
                  <a:pt x="117009" y="27118"/>
                  <a:pt x="117009" y="27118"/>
                </a:cubicBezTo>
                <a:lnTo>
                  <a:pt x="117009" y="27118"/>
                </a:lnTo>
                <a:cubicBezTo>
                  <a:pt x="118405" y="27118"/>
                  <a:pt x="119800" y="30282"/>
                  <a:pt x="119800" y="31864"/>
                </a:cubicBezTo>
                <a:cubicBezTo>
                  <a:pt x="119800" y="35028"/>
                  <a:pt x="118405" y="36610"/>
                  <a:pt x="117009" y="38192"/>
                </a:cubicBezTo>
                <a:close/>
                <a:moveTo>
                  <a:pt x="5780" y="81355"/>
                </a:moveTo>
                <a:lnTo>
                  <a:pt x="5780" y="81355"/>
                </a:lnTo>
                <a:cubicBezTo>
                  <a:pt x="7176" y="81355"/>
                  <a:pt x="7176" y="81355"/>
                  <a:pt x="8571" y="81355"/>
                </a:cubicBezTo>
                <a:lnTo>
                  <a:pt x="8571" y="81355"/>
                </a:lnTo>
                <a:lnTo>
                  <a:pt x="8571" y="81355"/>
                </a:lnTo>
                <a:lnTo>
                  <a:pt x="8571" y="81355"/>
                </a:lnTo>
                <a:cubicBezTo>
                  <a:pt x="60598" y="106892"/>
                  <a:pt x="60598" y="106892"/>
                  <a:pt x="60598" y="106892"/>
                </a:cubicBezTo>
                <a:cubicBezTo>
                  <a:pt x="112823" y="81355"/>
                  <a:pt x="112823" y="81355"/>
                  <a:pt x="112823" y="81355"/>
                </a:cubicBezTo>
                <a:lnTo>
                  <a:pt x="112823" y="81355"/>
                </a:lnTo>
                <a:lnTo>
                  <a:pt x="112823" y="81355"/>
                </a:lnTo>
                <a:lnTo>
                  <a:pt x="112823" y="81355"/>
                </a:lnTo>
                <a:lnTo>
                  <a:pt x="114219" y="81355"/>
                </a:lnTo>
                <a:cubicBezTo>
                  <a:pt x="118405" y="81355"/>
                  <a:pt x="119800" y="84519"/>
                  <a:pt x="119800" y="87683"/>
                </a:cubicBezTo>
                <a:cubicBezTo>
                  <a:pt x="119800" y="91073"/>
                  <a:pt x="118405" y="92655"/>
                  <a:pt x="117009" y="94237"/>
                </a:cubicBezTo>
                <a:lnTo>
                  <a:pt x="117009" y="94237"/>
                </a:lnTo>
                <a:cubicBezTo>
                  <a:pt x="61993" y="119774"/>
                  <a:pt x="61993" y="119774"/>
                  <a:pt x="61993" y="119774"/>
                </a:cubicBezTo>
                <a:lnTo>
                  <a:pt x="61993" y="119774"/>
                </a:lnTo>
                <a:lnTo>
                  <a:pt x="61993" y="119774"/>
                </a:lnTo>
                <a:lnTo>
                  <a:pt x="61993" y="119774"/>
                </a:lnTo>
                <a:lnTo>
                  <a:pt x="60598" y="119774"/>
                </a:lnTo>
                <a:cubicBezTo>
                  <a:pt x="59202" y="119774"/>
                  <a:pt x="59202" y="119774"/>
                  <a:pt x="57807" y="119774"/>
                </a:cubicBezTo>
                <a:lnTo>
                  <a:pt x="57807" y="119774"/>
                </a:lnTo>
                <a:lnTo>
                  <a:pt x="57807" y="119774"/>
                </a:lnTo>
                <a:lnTo>
                  <a:pt x="57807" y="119774"/>
                </a:lnTo>
                <a:cubicBezTo>
                  <a:pt x="2990" y="94237"/>
                  <a:pt x="2990" y="94237"/>
                  <a:pt x="2990" y="94237"/>
                </a:cubicBezTo>
                <a:lnTo>
                  <a:pt x="2990" y="94237"/>
                </a:lnTo>
                <a:cubicBezTo>
                  <a:pt x="1395" y="92655"/>
                  <a:pt x="0" y="91073"/>
                  <a:pt x="0" y="87683"/>
                </a:cubicBezTo>
                <a:cubicBezTo>
                  <a:pt x="0" y="84519"/>
                  <a:pt x="2990" y="81355"/>
                  <a:pt x="5780" y="813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5" name="iṩľîḋé"/>
          <p:cNvSpPr/>
          <p:nvPr/>
        </p:nvSpPr>
        <p:spPr>
          <a:xfrm>
            <a:off x="3556114" y="5347772"/>
            <a:ext cx="139886" cy="171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2868" y="119800"/>
                </a:moveTo>
                <a:lnTo>
                  <a:pt x="112868" y="119800"/>
                </a:lnTo>
                <a:cubicBezTo>
                  <a:pt x="6885" y="119800"/>
                  <a:pt x="6885" y="119800"/>
                  <a:pt x="6885" y="119800"/>
                </a:cubicBezTo>
                <a:cubicBezTo>
                  <a:pt x="1721" y="119800"/>
                  <a:pt x="0" y="117004"/>
                  <a:pt x="0" y="114209"/>
                </a:cubicBezTo>
                <a:cubicBezTo>
                  <a:pt x="0" y="64891"/>
                  <a:pt x="0" y="64891"/>
                  <a:pt x="0" y="64891"/>
                </a:cubicBezTo>
                <a:cubicBezTo>
                  <a:pt x="0" y="62096"/>
                  <a:pt x="1721" y="59101"/>
                  <a:pt x="6885" y="59101"/>
                </a:cubicBezTo>
                <a:cubicBezTo>
                  <a:pt x="17213" y="59101"/>
                  <a:pt x="17213" y="59101"/>
                  <a:pt x="17213" y="59101"/>
                </a:cubicBezTo>
                <a:cubicBezTo>
                  <a:pt x="17213" y="33743"/>
                  <a:pt x="17213" y="33743"/>
                  <a:pt x="17213" y="33743"/>
                </a:cubicBezTo>
                <a:cubicBezTo>
                  <a:pt x="17213" y="13976"/>
                  <a:pt x="36393" y="0"/>
                  <a:pt x="59016" y="0"/>
                </a:cubicBezTo>
                <a:cubicBezTo>
                  <a:pt x="83360" y="0"/>
                  <a:pt x="100573" y="13976"/>
                  <a:pt x="100573" y="33743"/>
                </a:cubicBezTo>
                <a:cubicBezTo>
                  <a:pt x="100573" y="36539"/>
                  <a:pt x="98852" y="39534"/>
                  <a:pt x="93688" y="39534"/>
                </a:cubicBezTo>
                <a:cubicBezTo>
                  <a:pt x="90245" y="39534"/>
                  <a:pt x="86803" y="36539"/>
                  <a:pt x="86803" y="33743"/>
                </a:cubicBezTo>
                <a:cubicBezTo>
                  <a:pt x="86803" y="21164"/>
                  <a:pt x="74754" y="11181"/>
                  <a:pt x="59016" y="11181"/>
                </a:cubicBezTo>
                <a:cubicBezTo>
                  <a:pt x="43278" y="11181"/>
                  <a:pt x="31229" y="21164"/>
                  <a:pt x="31229" y="33743"/>
                </a:cubicBezTo>
                <a:cubicBezTo>
                  <a:pt x="31229" y="59101"/>
                  <a:pt x="31229" y="59101"/>
                  <a:pt x="31229" y="59101"/>
                </a:cubicBezTo>
                <a:cubicBezTo>
                  <a:pt x="86803" y="59101"/>
                  <a:pt x="86803" y="59101"/>
                  <a:pt x="86803" y="59101"/>
                </a:cubicBezTo>
                <a:cubicBezTo>
                  <a:pt x="100573" y="59101"/>
                  <a:pt x="100573" y="59101"/>
                  <a:pt x="100573" y="59101"/>
                </a:cubicBezTo>
                <a:cubicBezTo>
                  <a:pt x="112868" y="59101"/>
                  <a:pt x="112868" y="59101"/>
                  <a:pt x="112868" y="59101"/>
                </a:cubicBezTo>
                <a:cubicBezTo>
                  <a:pt x="116311" y="59101"/>
                  <a:pt x="119754" y="62096"/>
                  <a:pt x="119754" y="64891"/>
                </a:cubicBezTo>
                <a:cubicBezTo>
                  <a:pt x="119754" y="114209"/>
                  <a:pt x="119754" y="114209"/>
                  <a:pt x="119754" y="114209"/>
                </a:cubicBezTo>
                <a:cubicBezTo>
                  <a:pt x="119754" y="117004"/>
                  <a:pt x="116311" y="119800"/>
                  <a:pt x="112868" y="119800"/>
                </a:cubicBezTo>
                <a:close/>
                <a:moveTo>
                  <a:pt x="59016" y="70482"/>
                </a:moveTo>
                <a:lnTo>
                  <a:pt x="59016" y="70482"/>
                </a:lnTo>
                <a:cubicBezTo>
                  <a:pt x="52131" y="70482"/>
                  <a:pt x="45000" y="76073"/>
                  <a:pt x="45000" y="81863"/>
                </a:cubicBezTo>
                <a:cubicBezTo>
                  <a:pt x="45000" y="86056"/>
                  <a:pt x="48688" y="90249"/>
                  <a:pt x="52131" y="91647"/>
                </a:cubicBezTo>
                <a:cubicBezTo>
                  <a:pt x="52131" y="103028"/>
                  <a:pt x="52131" y="103028"/>
                  <a:pt x="52131" y="103028"/>
                </a:cubicBezTo>
                <a:cubicBezTo>
                  <a:pt x="52131" y="105823"/>
                  <a:pt x="55573" y="108618"/>
                  <a:pt x="59016" y="108618"/>
                </a:cubicBezTo>
                <a:cubicBezTo>
                  <a:pt x="64180" y="108618"/>
                  <a:pt x="65901" y="105823"/>
                  <a:pt x="65901" y="103028"/>
                </a:cubicBezTo>
                <a:cubicBezTo>
                  <a:pt x="65901" y="91647"/>
                  <a:pt x="65901" y="91647"/>
                  <a:pt x="65901" y="91647"/>
                </a:cubicBezTo>
                <a:cubicBezTo>
                  <a:pt x="71065" y="90249"/>
                  <a:pt x="72786" y="86056"/>
                  <a:pt x="72786" y="81863"/>
                </a:cubicBezTo>
                <a:cubicBezTo>
                  <a:pt x="72786" y="76073"/>
                  <a:pt x="67622" y="70482"/>
                  <a:pt x="59016" y="704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6" name="ïṩľíde"/>
          <p:cNvSpPr/>
          <p:nvPr/>
        </p:nvSpPr>
        <p:spPr>
          <a:xfrm>
            <a:off x="8898683" y="5392597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>
              <a:lnSpc>
                <a:spcPct val="120000"/>
              </a:lnSpc>
              <a:buSzPct val="25000"/>
            </a:pPr>
            <a:r>
              <a:rPr lang="zh-CN" altLang="en-US" sz="1000"/>
              <a:t>此部分内容作为文字排版占位显示（建议使用主题字体）。</a:t>
            </a:r>
          </a:p>
        </p:txBody>
      </p:sp>
      <p:sp>
        <p:nvSpPr>
          <p:cNvPr id="27" name="îšľidè"/>
          <p:cNvSpPr/>
          <p:nvPr/>
        </p:nvSpPr>
        <p:spPr>
          <a:xfrm>
            <a:off x="8894729" y="5084352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>
              <a:buSzPct val="25000"/>
            </a:pPr>
            <a:r>
              <a:rPr lang="zh-CN" altLang="en-US" sz="1400" b="1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28" name="íşļîďé"/>
          <p:cNvSpPr/>
          <p:nvPr/>
        </p:nvSpPr>
        <p:spPr>
          <a:xfrm>
            <a:off x="8884754" y="2946003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>
              <a:lnSpc>
                <a:spcPct val="120000"/>
              </a:lnSpc>
              <a:buSzPct val="25000"/>
            </a:pPr>
            <a:r>
              <a:rPr lang="zh-CN" altLang="en-US" sz="1000"/>
              <a:t>此部分内容作为文字排版占位显示（建议使用主题字体）。</a:t>
            </a:r>
            <a:endParaRPr lang="zh-CN" altLang="en-US" sz="1000" dirty="0"/>
          </a:p>
        </p:txBody>
      </p:sp>
      <p:sp>
        <p:nvSpPr>
          <p:cNvPr id="29" name="íŝḷiḓe"/>
          <p:cNvSpPr/>
          <p:nvPr/>
        </p:nvSpPr>
        <p:spPr>
          <a:xfrm>
            <a:off x="8894726" y="2637760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>
              <a:buSzPct val="25000"/>
            </a:pPr>
            <a:r>
              <a:rPr lang="zh-CN" altLang="en-US" sz="1400" b="1">
                <a:solidFill>
                  <a:schemeClr val="accent2"/>
                </a:solidFill>
              </a:rPr>
              <a:t>标题文本预设</a:t>
            </a:r>
            <a:endParaRPr lang="zh-CN" altLang="en-US" sz="1400" b="1" dirty="0">
              <a:solidFill>
                <a:schemeClr val="accent2"/>
              </a:solidFill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8360333" y="3639126"/>
            <a:ext cx="294597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í$ḻíḑê"/>
          <p:cNvSpPr/>
          <p:nvPr/>
        </p:nvSpPr>
        <p:spPr>
          <a:xfrm>
            <a:off x="8884754" y="4116523"/>
            <a:ext cx="2218718" cy="523971"/>
          </a:xfrm>
          <a:prstGeom prst="rect">
            <a:avLst/>
          </a:prstGeom>
          <a:noFill/>
          <a:ln>
            <a:noFill/>
          </a:ln>
        </p:spPr>
        <p:txBody>
          <a:bodyPr wrap="square" lIns="91412" tIns="45700" rIns="91412" bIns="45700" anchor="t" anchorCtr="0">
            <a:normAutofit/>
          </a:bodyPr>
          <a:lstStyle/>
          <a:p>
            <a:pPr>
              <a:lnSpc>
                <a:spcPct val="120000"/>
              </a:lnSpc>
              <a:buSzPct val="25000"/>
            </a:pPr>
            <a:r>
              <a:rPr lang="zh-CN" altLang="en-US" sz="1000"/>
              <a:t>此部分内容作为文字排版占位显示（建议使用主题字体）。</a:t>
            </a:r>
          </a:p>
        </p:txBody>
      </p:sp>
      <p:sp>
        <p:nvSpPr>
          <p:cNvPr id="32" name="îṧliḋê"/>
          <p:cNvSpPr/>
          <p:nvPr/>
        </p:nvSpPr>
        <p:spPr>
          <a:xfrm>
            <a:off x="8894726" y="3808278"/>
            <a:ext cx="1338772" cy="392568"/>
          </a:xfrm>
          <a:prstGeom prst="rect">
            <a:avLst/>
          </a:prstGeom>
          <a:noFill/>
          <a:ln>
            <a:noFill/>
          </a:ln>
        </p:spPr>
        <p:txBody>
          <a:bodyPr wrap="none" lIns="91412" tIns="45700" rIns="91412" bIns="45700" anchor="t" anchorCtr="0">
            <a:normAutofit/>
          </a:bodyPr>
          <a:lstStyle/>
          <a:p>
            <a:pPr>
              <a:buSzPct val="25000"/>
            </a:pPr>
            <a:r>
              <a:rPr lang="zh-CN" altLang="en-US" sz="1400" b="1">
                <a:solidFill>
                  <a:schemeClr val="accent2"/>
                </a:solidFill>
              </a:rPr>
              <a:t>标题文本预设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8360333" y="4862423"/>
            <a:ext cx="2945970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iṧ1ïḓe"/>
          <p:cNvSpPr/>
          <p:nvPr/>
        </p:nvSpPr>
        <p:spPr>
          <a:xfrm>
            <a:off x="8496000" y="5347772"/>
            <a:ext cx="139886" cy="1714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2868" y="119800"/>
                </a:moveTo>
                <a:lnTo>
                  <a:pt x="112868" y="119800"/>
                </a:lnTo>
                <a:cubicBezTo>
                  <a:pt x="6885" y="119800"/>
                  <a:pt x="6885" y="119800"/>
                  <a:pt x="6885" y="119800"/>
                </a:cubicBezTo>
                <a:cubicBezTo>
                  <a:pt x="1721" y="119800"/>
                  <a:pt x="0" y="117004"/>
                  <a:pt x="0" y="114209"/>
                </a:cubicBezTo>
                <a:cubicBezTo>
                  <a:pt x="0" y="64891"/>
                  <a:pt x="0" y="64891"/>
                  <a:pt x="0" y="64891"/>
                </a:cubicBezTo>
                <a:cubicBezTo>
                  <a:pt x="0" y="62096"/>
                  <a:pt x="1721" y="59101"/>
                  <a:pt x="6885" y="59101"/>
                </a:cubicBezTo>
                <a:cubicBezTo>
                  <a:pt x="17213" y="59101"/>
                  <a:pt x="17213" y="59101"/>
                  <a:pt x="17213" y="59101"/>
                </a:cubicBezTo>
                <a:cubicBezTo>
                  <a:pt x="17213" y="33743"/>
                  <a:pt x="17213" y="33743"/>
                  <a:pt x="17213" y="33743"/>
                </a:cubicBezTo>
                <a:cubicBezTo>
                  <a:pt x="17213" y="13976"/>
                  <a:pt x="36393" y="0"/>
                  <a:pt x="59016" y="0"/>
                </a:cubicBezTo>
                <a:cubicBezTo>
                  <a:pt x="83360" y="0"/>
                  <a:pt x="100573" y="13976"/>
                  <a:pt x="100573" y="33743"/>
                </a:cubicBezTo>
                <a:cubicBezTo>
                  <a:pt x="100573" y="36539"/>
                  <a:pt x="98852" y="39534"/>
                  <a:pt x="93688" y="39534"/>
                </a:cubicBezTo>
                <a:cubicBezTo>
                  <a:pt x="90245" y="39534"/>
                  <a:pt x="86803" y="36539"/>
                  <a:pt x="86803" y="33743"/>
                </a:cubicBezTo>
                <a:cubicBezTo>
                  <a:pt x="86803" y="21164"/>
                  <a:pt x="74754" y="11181"/>
                  <a:pt x="59016" y="11181"/>
                </a:cubicBezTo>
                <a:cubicBezTo>
                  <a:pt x="43278" y="11181"/>
                  <a:pt x="31229" y="21164"/>
                  <a:pt x="31229" y="33743"/>
                </a:cubicBezTo>
                <a:cubicBezTo>
                  <a:pt x="31229" y="59101"/>
                  <a:pt x="31229" y="59101"/>
                  <a:pt x="31229" y="59101"/>
                </a:cubicBezTo>
                <a:cubicBezTo>
                  <a:pt x="86803" y="59101"/>
                  <a:pt x="86803" y="59101"/>
                  <a:pt x="86803" y="59101"/>
                </a:cubicBezTo>
                <a:cubicBezTo>
                  <a:pt x="100573" y="59101"/>
                  <a:pt x="100573" y="59101"/>
                  <a:pt x="100573" y="59101"/>
                </a:cubicBezTo>
                <a:cubicBezTo>
                  <a:pt x="112868" y="59101"/>
                  <a:pt x="112868" y="59101"/>
                  <a:pt x="112868" y="59101"/>
                </a:cubicBezTo>
                <a:cubicBezTo>
                  <a:pt x="116311" y="59101"/>
                  <a:pt x="119754" y="62096"/>
                  <a:pt x="119754" y="64891"/>
                </a:cubicBezTo>
                <a:cubicBezTo>
                  <a:pt x="119754" y="114209"/>
                  <a:pt x="119754" y="114209"/>
                  <a:pt x="119754" y="114209"/>
                </a:cubicBezTo>
                <a:cubicBezTo>
                  <a:pt x="119754" y="117004"/>
                  <a:pt x="116311" y="119800"/>
                  <a:pt x="112868" y="119800"/>
                </a:cubicBezTo>
                <a:close/>
                <a:moveTo>
                  <a:pt x="59016" y="70482"/>
                </a:moveTo>
                <a:lnTo>
                  <a:pt x="59016" y="70482"/>
                </a:lnTo>
                <a:cubicBezTo>
                  <a:pt x="52131" y="70482"/>
                  <a:pt x="45000" y="76073"/>
                  <a:pt x="45000" y="81863"/>
                </a:cubicBezTo>
                <a:cubicBezTo>
                  <a:pt x="45000" y="86056"/>
                  <a:pt x="48688" y="90249"/>
                  <a:pt x="52131" y="91647"/>
                </a:cubicBezTo>
                <a:cubicBezTo>
                  <a:pt x="52131" y="103028"/>
                  <a:pt x="52131" y="103028"/>
                  <a:pt x="52131" y="103028"/>
                </a:cubicBezTo>
                <a:cubicBezTo>
                  <a:pt x="52131" y="105823"/>
                  <a:pt x="55573" y="108618"/>
                  <a:pt x="59016" y="108618"/>
                </a:cubicBezTo>
                <a:cubicBezTo>
                  <a:pt x="64180" y="108618"/>
                  <a:pt x="65901" y="105823"/>
                  <a:pt x="65901" y="103028"/>
                </a:cubicBezTo>
                <a:cubicBezTo>
                  <a:pt x="65901" y="91647"/>
                  <a:pt x="65901" y="91647"/>
                  <a:pt x="65901" y="91647"/>
                </a:cubicBezTo>
                <a:cubicBezTo>
                  <a:pt x="71065" y="90249"/>
                  <a:pt x="72786" y="86056"/>
                  <a:pt x="72786" y="81863"/>
                </a:cubicBezTo>
                <a:cubicBezTo>
                  <a:pt x="72786" y="76073"/>
                  <a:pt x="67622" y="70482"/>
                  <a:pt x="59016" y="704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5" name="iŝlïdè"/>
          <p:cNvSpPr/>
          <p:nvPr/>
        </p:nvSpPr>
        <p:spPr>
          <a:xfrm>
            <a:off x="8479617" y="4109652"/>
            <a:ext cx="172652" cy="15126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009" y="65310"/>
                </a:moveTo>
                <a:lnTo>
                  <a:pt x="117009" y="65310"/>
                </a:lnTo>
                <a:lnTo>
                  <a:pt x="117009" y="65310"/>
                </a:lnTo>
                <a:cubicBezTo>
                  <a:pt x="61993" y="91073"/>
                  <a:pt x="61993" y="91073"/>
                  <a:pt x="61993" y="91073"/>
                </a:cubicBezTo>
                <a:lnTo>
                  <a:pt x="61993" y="91073"/>
                </a:lnTo>
                <a:lnTo>
                  <a:pt x="61993" y="91073"/>
                </a:lnTo>
                <a:lnTo>
                  <a:pt x="61993" y="91073"/>
                </a:lnTo>
                <a:cubicBezTo>
                  <a:pt x="61993" y="92655"/>
                  <a:pt x="60598" y="92655"/>
                  <a:pt x="60598" y="92655"/>
                </a:cubicBezTo>
                <a:cubicBezTo>
                  <a:pt x="59202" y="92655"/>
                  <a:pt x="59202" y="92655"/>
                  <a:pt x="57807" y="91073"/>
                </a:cubicBezTo>
                <a:lnTo>
                  <a:pt x="57807" y="91073"/>
                </a:lnTo>
                <a:lnTo>
                  <a:pt x="57807" y="91073"/>
                </a:lnTo>
                <a:lnTo>
                  <a:pt x="57807" y="91073"/>
                </a:lnTo>
                <a:cubicBezTo>
                  <a:pt x="2990" y="65310"/>
                  <a:pt x="2990" y="65310"/>
                  <a:pt x="2990" y="65310"/>
                </a:cubicBezTo>
                <a:lnTo>
                  <a:pt x="2990" y="65310"/>
                </a:lnTo>
                <a:cubicBezTo>
                  <a:pt x="1395" y="65310"/>
                  <a:pt x="0" y="62146"/>
                  <a:pt x="0" y="60564"/>
                </a:cubicBezTo>
                <a:cubicBezTo>
                  <a:pt x="0" y="55819"/>
                  <a:pt x="2990" y="54237"/>
                  <a:pt x="5780" y="54237"/>
                </a:cubicBezTo>
                <a:cubicBezTo>
                  <a:pt x="7176" y="54237"/>
                  <a:pt x="7176" y="54237"/>
                  <a:pt x="8571" y="54237"/>
                </a:cubicBezTo>
                <a:lnTo>
                  <a:pt x="8571" y="54237"/>
                </a:lnTo>
                <a:lnTo>
                  <a:pt x="8571" y="54237"/>
                </a:lnTo>
                <a:lnTo>
                  <a:pt x="8571" y="54237"/>
                </a:lnTo>
                <a:cubicBezTo>
                  <a:pt x="60598" y="78192"/>
                  <a:pt x="60598" y="78192"/>
                  <a:pt x="60598" y="78192"/>
                </a:cubicBezTo>
                <a:cubicBezTo>
                  <a:pt x="112823" y="54237"/>
                  <a:pt x="112823" y="54237"/>
                  <a:pt x="112823" y="54237"/>
                </a:cubicBezTo>
                <a:lnTo>
                  <a:pt x="112823" y="54237"/>
                </a:lnTo>
                <a:lnTo>
                  <a:pt x="112823" y="54237"/>
                </a:lnTo>
                <a:lnTo>
                  <a:pt x="112823" y="54237"/>
                </a:lnTo>
                <a:lnTo>
                  <a:pt x="114219" y="54237"/>
                </a:lnTo>
                <a:cubicBezTo>
                  <a:pt x="118405" y="54237"/>
                  <a:pt x="119800" y="55819"/>
                  <a:pt x="119800" y="60564"/>
                </a:cubicBezTo>
                <a:cubicBezTo>
                  <a:pt x="119800" y="62146"/>
                  <a:pt x="118405" y="65310"/>
                  <a:pt x="117009" y="65310"/>
                </a:cubicBezTo>
                <a:close/>
                <a:moveTo>
                  <a:pt x="117009" y="38192"/>
                </a:moveTo>
                <a:lnTo>
                  <a:pt x="117009" y="38192"/>
                </a:lnTo>
                <a:lnTo>
                  <a:pt x="117009" y="38192"/>
                </a:lnTo>
                <a:cubicBezTo>
                  <a:pt x="61993" y="63728"/>
                  <a:pt x="61993" y="63728"/>
                  <a:pt x="61993" y="63728"/>
                </a:cubicBezTo>
                <a:lnTo>
                  <a:pt x="61993" y="63728"/>
                </a:lnTo>
                <a:lnTo>
                  <a:pt x="61993" y="63728"/>
                </a:lnTo>
                <a:lnTo>
                  <a:pt x="61993" y="63728"/>
                </a:lnTo>
                <a:lnTo>
                  <a:pt x="60598" y="63728"/>
                </a:lnTo>
                <a:cubicBezTo>
                  <a:pt x="59202" y="63728"/>
                  <a:pt x="59202" y="63728"/>
                  <a:pt x="57807" y="63728"/>
                </a:cubicBezTo>
                <a:lnTo>
                  <a:pt x="57807" y="63728"/>
                </a:lnTo>
                <a:lnTo>
                  <a:pt x="57807" y="63728"/>
                </a:lnTo>
                <a:lnTo>
                  <a:pt x="57807" y="63728"/>
                </a:lnTo>
                <a:cubicBezTo>
                  <a:pt x="2990" y="38192"/>
                  <a:pt x="2990" y="38192"/>
                  <a:pt x="2990" y="38192"/>
                </a:cubicBezTo>
                <a:lnTo>
                  <a:pt x="2990" y="38192"/>
                </a:lnTo>
                <a:cubicBezTo>
                  <a:pt x="1395" y="36610"/>
                  <a:pt x="0" y="35028"/>
                  <a:pt x="0" y="31864"/>
                </a:cubicBezTo>
                <a:cubicBezTo>
                  <a:pt x="0" y="30282"/>
                  <a:pt x="1395" y="27118"/>
                  <a:pt x="2990" y="27118"/>
                </a:cubicBezTo>
                <a:lnTo>
                  <a:pt x="2990" y="27118"/>
                </a:lnTo>
                <a:cubicBezTo>
                  <a:pt x="57807" y="1581"/>
                  <a:pt x="57807" y="1581"/>
                  <a:pt x="57807" y="1581"/>
                </a:cubicBezTo>
                <a:lnTo>
                  <a:pt x="57807" y="1581"/>
                </a:lnTo>
                <a:lnTo>
                  <a:pt x="57807" y="1581"/>
                </a:lnTo>
                <a:lnTo>
                  <a:pt x="57807" y="1581"/>
                </a:lnTo>
                <a:cubicBezTo>
                  <a:pt x="59202" y="0"/>
                  <a:pt x="59202" y="0"/>
                  <a:pt x="60598" y="0"/>
                </a:cubicBezTo>
                <a:cubicBezTo>
                  <a:pt x="60598" y="0"/>
                  <a:pt x="61993" y="0"/>
                  <a:pt x="61993" y="1581"/>
                </a:cubicBezTo>
                <a:lnTo>
                  <a:pt x="61993" y="1581"/>
                </a:lnTo>
                <a:lnTo>
                  <a:pt x="61993" y="1581"/>
                </a:lnTo>
                <a:lnTo>
                  <a:pt x="61993" y="1581"/>
                </a:lnTo>
                <a:cubicBezTo>
                  <a:pt x="117009" y="27118"/>
                  <a:pt x="117009" y="27118"/>
                  <a:pt x="117009" y="27118"/>
                </a:cubicBezTo>
                <a:lnTo>
                  <a:pt x="117009" y="27118"/>
                </a:lnTo>
                <a:cubicBezTo>
                  <a:pt x="118405" y="27118"/>
                  <a:pt x="119800" y="30282"/>
                  <a:pt x="119800" y="31864"/>
                </a:cubicBezTo>
                <a:cubicBezTo>
                  <a:pt x="119800" y="35028"/>
                  <a:pt x="118405" y="36610"/>
                  <a:pt x="117009" y="38192"/>
                </a:cubicBezTo>
                <a:close/>
                <a:moveTo>
                  <a:pt x="5780" y="81355"/>
                </a:moveTo>
                <a:lnTo>
                  <a:pt x="5780" y="81355"/>
                </a:lnTo>
                <a:cubicBezTo>
                  <a:pt x="7176" y="81355"/>
                  <a:pt x="7176" y="81355"/>
                  <a:pt x="8571" y="81355"/>
                </a:cubicBezTo>
                <a:lnTo>
                  <a:pt x="8571" y="81355"/>
                </a:lnTo>
                <a:lnTo>
                  <a:pt x="8571" y="81355"/>
                </a:lnTo>
                <a:lnTo>
                  <a:pt x="8571" y="81355"/>
                </a:lnTo>
                <a:cubicBezTo>
                  <a:pt x="60598" y="106892"/>
                  <a:pt x="60598" y="106892"/>
                  <a:pt x="60598" y="106892"/>
                </a:cubicBezTo>
                <a:cubicBezTo>
                  <a:pt x="112823" y="81355"/>
                  <a:pt x="112823" y="81355"/>
                  <a:pt x="112823" y="81355"/>
                </a:cubicBezTo>
                <a:lnTo>
                  <a:pt x="112823" y="81355"/>
                </a:lnTo>
                <a:lnTo>
                  <a:pt x="112823" y="81355"/>
                </a:lnTo>
                <a:lnTo>
                  <a:pt x="112823" y="81355"/>
                </a:lnTo>
                <a:lnTo>
                  <a:pt x="114219" y="81355"/>
                </a:lnTo>
                <a:cubicBezTo>
                  <a:pt x="118405" y="81355"/>
                  <a:pt x="119800" y="84519"/>
                  <a:pt x="119800" y="87683"/>
                </a:cubicBezTo>
                <a:cubicBezTo>
                  <a:pt x="119800" y="91073"/>
                  <a:pt x="118405" y="92655"/>
                  <a:pt x="117009" y="94237"/>
                </a:cubicBezTo>
                <a:lnTo>
                  <a:pt x="117009" y="94237"/>
                </a:lnTo>
                <a:cubicBezTo>
                  <a:pt x="61993" y="119774"/>
                  <a:pt x="61993" y="119774"/>
                  <a:pt x="61993" y="119774"/>
                </a:cubicBezTo>
                <a:lnTo>
                  <a:pt x="61993" y="119774"/>
                </a:lnTo>
                <a:lnTo>
                  <a:pt x="61993" y="119774"/>
                </a:lnTo>
                <a:lnTo>
                  <a:pt x="61993" y="119774"/>
                </a:lnTo>
                <a:lnTo>
                  <a:pt x="60598" y="119774"/>
                </a:lnTo>
                <a:cubicBezTo>
                  <a:pt x="59202" y="119774"/>
                  <a:pt x="59202" y="119774"/>
                  <a:pt x="57807" y="119774"/>
                </a:cubicBezTo>
                <a:lnTo>
                  <a:pt x="57807" y="119774"/>
                </a:lnTo>
                <a:lnTo>
                  <a:pt x="57807" y="119774"/>
                </a:lnTo>
                <a:lnTo>
                  <a:pt x="57807" y="119774"/>
                </a:lnTo>
                <a:cubicBezTo>
                  <a:pt x="2990" y="94237"/>
                  <a:pt x="2990" y="94237"/>
                  <a:pt x="2990" y="94237"/>
                </a:cubicBezTo>
                <a:lnTo>
                  <a:pt x="2990" y="94237"/>
                </a:lnTo>
                <a:cubicBezTo>
                  <a:pt x="1395" y="92655"/>
                  <a:pt x="0" y="91073"/>
                  <a:pt x="0" y="87683"/>
                </a:cubicBezTo>
                <a:cubicBezTo>
                  <a:pt x="0" y="84519"/>
                  <a:pt x="2990" y="81355"/>
                  <a:pt x="5780" y="813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6" name="îṥľïḋé"/>
          <p:cNvSpPr/>
          <p:nvPr/>
        </p:nvSpPr>
        <p:spPr>
          <a:xfrm>
            <a:off x="8479617" y="2941582"/>
            <a:ext cx="172652" cy="1638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7" name="ïŝļiďê"/>
          <p:cNvSpPr txBox="1"/>
          <p:nvPr/>
        </p:nvSpPr>
        <p:spPr>
          <a:xfrm>
            <a:off x="4921605" y="3550037"/>
            <a:ext cx="914400" cy="393786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</a:rPr>
              <a:t>关键词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38" name="íśľîḍè"/>
          <p:cNvSpPr txBox="1"/>
          <p:nvPr/>
        </p:nvSpPr>
        <p:spPr>
          <a:xfrm>
            <a:off x="6417212" y="3550037"/>
            <a:ext cx="914400" cy="393786"/>
          </a:xfrm>
          <a:prstGeom prst="rect">
            <a:avLst/>
          </a:prstGeom>
          <a:noFill/>
        </p:spPr>
        <p:txBody>
          <a:bodyPr wrap="none" lIns="90000" tIns="46800" rIns="90000" bIns="46800" anchor="ctr" anchorCtr="0">
            <a:norm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</a:rPr>
              <a:t>关键词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26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99618973-bbb2-408e-8a2a-6fb7f4e33fff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E1605F"/>
      </a:accent1>
      <a:accent2>
        <a:srgbClr val="FFD500"/>
      </a:accent2>
      <a:accent3>
        <a:srgbClr val="00B1FF"/>
      </a:accent3>
      <a:accent4>
        <a:srgbClr val="858585"/>
      </a:accent4>
      <a:accent5>
        <a:srgbClr val="CCCCCC"/>
      </a:accent5>
      <a:accent6>
        <a:srgbClr val="4C4C4C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E1605F"/>
    </a:accent1>
    <a:accent2>
      <a:srgbClr val="FFD500"/>
    </a:accent2>
    <a:accent3>
      <a:srgbClr val="00B1FF"/>
    </a:accent3>
    <a:accent4>
      <a:srgbClr val="858585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E1605F"/>
    </a:accent1>
    <a:accent2>
      <a:srgbClr val="FFD500"/>
    </a:accent2>
    <a:accent3>
      <a:srgbClr val="00B1FF"/>
    </a:accent3>
    <a:accent4>
      <a:srgbClr val="858585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E1605F"/>
    </a:accent1>
    <a:accent2>
      <a:srgbClr val="FFD500"/>
    </a:accent2>
    <a:accent3>
      <a:srgbClr val="00B1FF"/>
    </a:accent3>
    <a:accent4>
      <a:srgbClr val="858585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E1605F"/>
    </a:accent1>
    <a:accent2>
      <a:srgbClr val="FFD500"/>
    </a:accent2>
    <a:accent3>
      <a:srgbClr val="00B1FF"/>
    </a:accent3>
    <a:accent4>
      <a:srgbClr val="858585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E1605F"/>
    </a:accent1>
    <a:accent2>
      <a:srgbClr val="FFD500"/>
    </a:accent2>
    <a:accent3>
      <a:srgbClr val="00B1FF"/>
    </a:accent3>
    <a:accent4>
      <a:srgbClr val="858585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E1605F"/>
    </a:accent1>
    <a:accent2>
      <a:srgbClr val="FFD500"/>
    </a:accent2>
    <a:accent3>
      <a:srgbClr val="00B1FF"/>
    </a:accent3>
    <a:accent4>
      <a:srgbClr val="858585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E1605F"/>
    </a:accent1>
    <a:accent2>
      <a:srgbClr val="FFD500"/>
    </a:accent2>
    <a:accent3>
      <a:srgbClr val="00B1FF"/>
    </a:accent3>
    <a:accent4>
      <a:srgbClr val="858585"/>
    </a:accent4>
    <a:accent5>
      <a:srgbClr val="CCCCCC"/>
    </a:accent5>
    <a:accent6>
      <a:srgbClr val="4C4C4C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10</TotalTime>
  <Words>1435</Words>
  <Application>Microsoft Office PowerPoint</Application>
  <PresentationFormat>宽屏</PresentationFormat>
  <Paragraphs>275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5" baseType="lpstr">
      <vt:lpstr>Arial</vt:lpstr>
      <vt:lpstr>Calibri</vt:lpstr>
      <vt:lpstr>Impact</vt:lpstr>
      <vt:lpstr>主题5</vt:lpstr>
      <vt:lpstr>毕业论文答辩PPT模板</vt:lpstr>
      <vt:lpstr>PowerPoint 演示文稿</vt:lpstr>
      <vt:lpstr>选题背景和研究意义</vt:lpstr>
      <vt:lpstr>Click to edit Master title style</vt:lpstr>
      <vt:lpstr>Click to edit Master title style</vt:lpstr>
      <vt:lpstr>研究思路与研究方法</vt:lpstr>
      <vt:lpstr>Click to edit Master title style</vt:lpstr>
      <vt:lpstr>Click to edit Master title style</vt:lpstr>
      <vt:lpstr>Click to edit Master title style</vt:lpstr>
      <vt:lpstr>关键技术与实践难点</vt:lpstr>
      <vt:lpstr>Click to edit Master title style</vt:lpstr>
      <vt:lpstr>Click to edit Master title style</vt:lpstr>
      <vt:lpstr>Click to edit Master title style</vt:lpstr>
      <vt:lpstr>研究成果与应用前景</vt:lpstr>
      <vt:lpstr>Click to edit Master title style</vt:lpstr>
      <vt:lpstr>Click to edit Master title style</vt:lpstr>
      <vt:lpstr>Click to edit Master title style</vt:lpstr>
      <vt:lpstr>论文总结与展望</vt:lpstr>
      <vt:lpstr>Click to edit Master title style</vt:lpstr>
      <vt:lpstr>Click to edit Master title style</vt:lpstr>
      <vt:lpstr>And Your Slogan Here.</vt:lpstr>
    </vt:vector>
  </TitlesOfParts>
  <Manager>GUET-MBA</Manager>
  <Company>桂林电子科技大学MBA教育中心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郭星宇</dc:creator>
  <cp:lastModifiedBy>星宇 郭</cp:lastModifiedBy>
  <cp:revision>10</cp:revision>
  <cp:lastPrinted>2018-03-12T16:00:00Z</cp:lastPrinted>
  <dcterms:created xsi:type="dcterms:W3CDTF">2018-03-12T16:00:00Z</dcterms:created>
  <dcterms:modified xsi:type="dcterms:W3CDTF">2023-09-02T09:43:48Z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</Properties>
</file>