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58" r:id="rId4"/>
    <p:sldId id="278" r:id="rId5"/>
    <p:sldId id="269" r:id="rId6"/>
    <p:sldId id="264" r:id="rId7"/>
    <p:sldId id="270" r:id="rId8"/>
    <p:sldId id="271" r:id="rId9"/>
    <p:sldId id="279" r:id="rId10"/>
    <p:sldId id="265" r:id="rId11"/>
    <p:sldId id="280" r:id="rId12"/>
    <p:sldId id="272" r:id="rId13"/>
    <p:sldId id="273" r:id="rId14"/>
    <p:sldId id="266" r:id="rId15"/>
    <p:sldId id="281" r:id="rId16"/>
    <p:sldId id="274" r:id="rId17"/>
    <p:sldId id="275" r:id="rId18"/>
    <p:sldId id="267" r:id="rId19"/>
    <p:sldId id="276" r:id="rId20"/>
    <p:sldId id="277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2FC"/>
    <a:srgbClr val="32B9FC"/>
    <a:srgbClr val="5CA5FF"/>
    <a:srgbClr val="6D76FF"/>
    <a:srgbClr val="F5FBFC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6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3C52-7ADF-460B-8D5D-14C5ED7F498A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5850-A4BE-4CD1-86A4-210FC3AB3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87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3db1770c-78f8-41dc-bf1a-d059cff239b3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7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696cffc8-25cd-41ea-b3a7-54b02fe6049f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50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094d37ec-42a1-4a52-9e4c-ba3f28836ea0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14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38d7cc25-0624-4221-8605-68b9e8e849a2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51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002b1c6f-a766-4c87-8196-65dd61bd400c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0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98f4315c-1a5e-4a00-aa8c-c6cdf73865f5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8ad77417-e165-41fd-b8b7-0c9f07a4c3a5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5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c94634e1-922d-4a4f-99ea-dc1ac659565f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0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fdfbac72-e8b1-424a-81fa-604efaed91e3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483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176a48d5-1471-4d29-bf63-3641e778cbf9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8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68deb2ba-c616-4e44-9b89-7f5e1a95a77f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77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eb0329dd-d2a5-48b2-a36e-13f822218522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718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dc02f258-7260-465a-923e-910dd4a9f322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8381b613-ae26-45b6-b678-81017b8ea275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e9025d91-0d59-4f87-a54c-adbd771b39c8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8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665e1381-b19f-4847-808f-950f7b3273c1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5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1d96a58c-79d4-4612-9a71-7ff175144212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7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e4ee244c-7f8f-4263-bec1-6a2d27440a1a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7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cf0f9f04-28a1-44fe-bbe9-3e164836e0a8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6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4ddc564a-811d-4bf5-8419-36c14e97e558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b59abd41-3f64-4bbd-9ef3-c76a555d6a98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C3306742-5B10-1FD1-FB13-D500B2A26A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175" y="168507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C038E42-19D5-67D4-996C-CD9F9C8A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8452" y="1433075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38176" y="635000"/>
            <a:ext cx="10918825" cy="558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0C6EE1A1-CDE3-02C4-05B2-D4DBB92A2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9552" y="878321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0DA6-BAED-4CA2-AB5B-3D9D597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9A959-0235-4BD1-A2D2-BAFA04E2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04563-3B36-455E-A8D7-E6172CA7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DEDBE-031E-4DF5-A7C2-B9A001B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26CFA-871B-4ED6-BF1D-01BDD7BC4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925" y="1130300"/>
            <a:ext cx="10850563" cy="5006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ABDB9B69-730E-4E6E-D02C-3B6375D60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AF78EF9E-72C7-BA3D-6B4E-5EED0D7372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3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" name="图片 9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8337" y="2142870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4156052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4683343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2E5623D-DA50-A0AA-55E5-08B6146B45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768" y="1458660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59935D6-FF89-35A0-C795-7F8D3894CC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0842" y="3711082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3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55356" y="3482793"/>
            <a:ext cx="6164013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55356" y="2288162"/>
            <a:ext cx="9242981" cy="1194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毕业论文答辩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55356" y="4643681"/>
            <a:ext cx="6164013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855356" y="4939952"/>
            <a:ext cx="6164013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mba.guet.edu.cn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D7D702-FF77-4FBE-B959-81A0E7E1713A}"/>
              </a:ext>
            </a:extLst>
          </p:cNvPr>
          <p:cNvSpPr txBox="1">
            <a:spLocks/>
          </p:cNvSpPr>
          <p:nvPr/>
        </p:nvSpPr>
        <p:spPr>
          <a:xfrm>
            <a:off x="10641595" y="2677164"/>
            <a:ext cx="609564" cy="31791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2023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50A86B-6201-4B50-AD59-2CA3F67D7BDA}"/>
              </a:ext>
            </a:extLst>
          </p:cNvPr>
          <p:cNvSpPr txBox="1"/>
          <p:nvPr/>
        </p:nvSpPr>
        <p:spPr>
          <a:xfrm>
            <a:off x="9978021" y="2091847"/>
            <a:ext cx="1427917" cy="19631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Graduation thesis 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D2C4D1-FDA9-4D79-9FC6-87F3EC3EA3DA}"/>
              </a:ext>
            </a:extLst>
          </p:cNvPr>
          <p:cNvSpPr txBox="1"/>
          <p:nvPr/>
        </p:nvSpPr>
        <p:spPr>
          <a:xfrm>
            <a:off x="9979329" y="2334425"/>
            <a:ext cx="707367" cy="379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DEFENSE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5DF69DA-CA61-4C3A-B572-4D0AB422CEE4}"/>
              </a:ext>
            </a:extLst>
          </p:cNvPr>
          <p:cNvSpPr/>
          <p:nvPr/>
        </p:nvSpPr>
        <p:spPr>
          <a:xfrm>
            <a:off x="10601800" y="2641996"/>
            <a:ext cx="689154" cy="38825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60774" y="1297351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60774" y="2310133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413282" y="1745026"/>
            <a:ext cx="1184730" cy="103007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íŝlíďé">
            <a:extLst>
              <a:ext uri="{FF2B5EF4-FFF2-40B4-BE49-F238E27FC236}">
                <a16:creationId xmlns:a16="http://schemas.microsoft.com/office/drawing/2014/main" id="{BBBA0A0F-BE90-42AA-A2CB-D2128AC8250C}"/>
              </a:ext>
            </a:extLst>
          </p:cNvPr>
          <p:cNvSpPr/>
          <p:nvPr/>
        </p:nvSpPr>
        <p:spPr>
          <a:xfrm>
            <a:off x="6096000" y="1132411"/>
            <a:ext cx="5424488" cy="5006975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21129" t="57" r="-21553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17" name="í$ľîḋè">
            <a:extLst>
              <a:ext uri="{FF2B5EF4-FFF2-40B4-BE49-F238E27FC236}">
                <a16:creationId xmlns:a16="http://schemas.microsoft.com/office/drawing/2014/main" id="{571188D6-C522-4FB5-863E-600B57F667F6}"/>
              </a:ext>
            </a:extLst>
          </p:cNvPr>
          <p:cNvSpPr/>
          <p:nvPr/>
        </p:nvSpPr>
        <p:spPr bwMode="auto">
          <a:xfrm>
            <a:off x="669925" y="163125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  <a:endParaRPr lang="en-US" altLang="zh-CN" sz="10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8" name="işḷïďé">
            <a:extLst>
              <a:ext uri="{FF2B5EF4-FFF2-40B4-BE49-F238E27FC236}">
                <a16:creationId xmlns:a16="http://schemas.microsoft.com/office/drawing/2014/main" id="{92AFF329-BABF-45BB-9B67-DE27BA4B72AC}"/>
              </a:ext>
            </a:extLst>
          </p:cNvPr>
          <p:cNvSpPr txBox="1"/>
          <p:nvPr/>
        </p:nvSpPr>
        <p:spPr bwMode="auto">
          <a:xfrm>
            <a:off x="669925" y="121837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íšḷîḍè">
            <a:extLst>
              <a:ext uri="{FF2B5EF4-FFF2-40B4-BE49-F238E27FC236}">
                <a16:creationId xmlns:a16="http://schemas.microsoft.com/office/drawing/2014/main" id="{F91DE22D-D69A-49F1-BFA9-F4EEC407FB9E}"/>
              </a:ext>
            </a:extLst>
          </p:cNvPr>
          <p:cNvSpPr/>
          <p:nvPr/>
        </p:nvSpPr>
        <p:spPr bwMode="auto">
          <a:xfrm>
            <a:off x="669925" y="341331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  <a:endParaRPr lang="en-US" altLang="zh-CN" sz="10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6" name="íṧļïḑe">
            <a:extLst>
              <a:ext uri="{FF2B5EF4-FFF2-40B4-BE49-F238E27FC236}">
                <a16:creationId xmlns:a16="http://schemas.microsoft.com/office/drawing/2014/main" id="{89CED280-D661-4274-A40D-A2980AD67ACF}"/>
              </a:ext>
            </a:extLst>
          </p:cNvPr>
          <p:cNvSpPr txBox="1"/>
          <p:nvPr/>
        </p:nvSpPr>
        <p:spPr bwMode="auto">
          <a:xfrm>
            <a:off x="669925" y="300043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ṡḻíḍê">
            <a:extLst>
              <a:ext uri="{FF2B5EF4-FFF2-40B4-BE49-F238E27FC236}">
                <a16:creationId xmlns:a16="http://schemas.microsoft.com/office/drawing/2014/main" id="{D20645C2-B110-4E84-8F7D-E7683342ED2E}"/>
              </a:ext>
            </a:extLst>
          </p:cNvPr>
          <p:cNvSpPr/>
          <p:nvPr/>
        </p:nvSpPr>
        <p:spPr bwMode="auto">
          <a:xfrm>
            <a:off x="669925" y="519537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4" name="i$lïďe">
            <a:extLst>
              <a:ext uri="{FF2B5EF4-FFF2-40B4-BE49-F238E27FC236}">
                <a16:creationId xmlns:a16="http://schemas.microsoft.com/office/drawing/2014/main" id="{7470A571-7229-4987-B631-D8E73DA1D038}"/>
              </a:ext>
            </a:extLst>
          </p:cNvPr>
          <p:cNvSpPr txBox="1"/>
          <p:nvPr/>
        </p:nvSpPr>
        <p:spPr bwMode="auto">
          <a:xfrm>
            <a:off x="669925" y="478249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îşľíďé">
            <a:extLst>
              <a:ext uri="{FF2B5EF4-FFF2-40B4-BE49-F238E27FC236}">
                <a16:creationId xmlns:a16="http://schemas.microsoft.com/office/drawing/2014/main" id="{E5F9174D-1B44-4E21-AA45-30D22E930D19}"/>
              </a:ext>
            </a:extLst>
          </p:cNvPr>
          <p:cNvSpPr txBox="1"/>
          <p:nvPr/>
        </p:nvSpPr>
        <p:spPr>
          <a:xfrm>
            <a:off x="6096000" y="4428168"/>
            <a:ext cx="5424488" cy="171121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2C5B493-E9E7-4639-916C-42828C8514CB}"/>
              </a:ext>
            </a:extLst>
          </p:cNvPr>
          <p:cNvCxnSpPr>
            <a:cxnSpLocks/>
          </p:cNvCxnSpPr>
          <p:nvPr/>
        </p:nvCxnSpPr>
        <p:spPr>
          <a:xfrm>
            <a:off x="705782" y="2783512"/>
            <a:ext cx="4762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6AAE0E-CCC0-45A9-92C0-22480421A7EE}"/>
              </a:ext>
            </a:extLst>
          </p:cNvPr>
          <p:cNvCxnSpPr>
            <a:cxnSpLocks/>
          </p:cNvCxnSpPr>
          <p:nvPr/>
        </p:nvCxnSpPr>
        <p:spPr>
          <a:xfrm>
            <a:off x="705783" y="4428168"/>
            <a:ext cx="476232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2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0" name="íŝḷiďé">
            <a:extLst>
              <a:ext uri="{FF2B5EF4-FFF2-40B4-BE49-F238E27FC236}">
                <a16:creationId xmlns:a16="http://schemas.microsoft.com/office/drawing/2014/main" id="{034C9CE6-ED5E-4F7F-B57E-FD003F7D5579}"/>
              </a:ext>
            </a:extLst>
          </p:cNvPr>
          <p:cNvSpPr/>
          <p:nvPr/>
        </p:nvSpPr>
        <p:spPr bwMode="auto">
          <a:xfrm>
            <a:off x="9228767" y="2438704"/>
            <a:ext cx="42793" cy="22824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1" name="îṧļíḓe">
            <a:extLst>
              <a:ext uri="{FF2B5EF4-FFF2-40B4-BE49-F238E27FC236}">
                <a16:creationId xmlns:a16="http://schemas.microsoft.com/office/drawing/2014/main" id="{ADDA7068-4028-4262-B58B-81634776388B}"/>
              </a:ext>
            </a:extLst>
          </p:cNvPr>
          <p:cNvSpPr/>
          <p:nvPr/>
        </p:nvSpPr>
        <p:spPr bwMode="auto">
          <a:xfrm>
            <a:off x="9830727" y="2438704"/>
            <a:ext cx="82734" cy="42794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ïṥľíďé">
            <a:extLst>
              <a:ext uri="{FF2B5EF4-FFF2-40B4-BE49-F238E27FC236}">
                <a16:creationId xmlns:a16="http://schemas.microsoft.com/office/drawing/2014/main" id="{81498C8F-97CA-45B2-A935-7CBB49DA25F5}"/>
              </a:ext>
            </a:extLst>
          </p:cNvPr>
          <p:cNvSpPr/>
          <p:nvPr/>
        </p:nvSpPr>
        <p:spPr bwMode="auto">
          <a:xfrm>
            <a:off x="9360000" y="2442984"/>
            <a:ext cx="39941" cy="22824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Sľiḓe">
            <a:extLst>
              <a:ext uri="{FF2B5EF4-FFF2-40B4-BE49-F238E27FC236}">
                <a16:creationId xmlns:a16="http://schemas.microsoft.com/office/drawing/2014/main" id="{18921B06-8CDB-4EC6-A28F-E3F3DC485FC3}"/>
              </a:ext>
            </a:extLst>
          </p:cNvPr>
          <p:cNvSpPr/>
          <p:nvPr/>
        </p:nvSpPr>
        <p:spPr bwMode="auto">
          <a:xfrm>
            <a:off x="9106093" y="2455823"/>
            <a:ext cx="51352" cy="27103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isḷîďé">
            <a:extLst>
              <a:ext uri="{FF2B5EF4-FFF2-40B4-BE49-F238E27FC236}">
                <a16:creationId xmlns:a16="http://schemas.microsoft.com/office/drawing/2014/main" id="{34F148F7-45B6-4E95-836B-82A9979CF614}"/>
              </a:ext>
            </a:extLst>
          </p:cNvPr>
          <p:cNvSpPr/>
          <p:nvPr/>
        </p:nvSpPr>
        <p:spPr bwMode="auto">
          <a:xfrm>
            <a:off x="9311501" y="2451543"/>
            <a:ext cx="42793" cy="14265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ṡ1iḋè">
            <a:extLst>
              <a:ext uri="{FF2B5EF4-FFF2-40B4-BE49-F238E27FC236}">
                <a16:creationId xmlns:a16="http://schemas.microsoft.com/office/drawing/2014/main" id="{BA36C403-FEFF-4E40-B67C-87ECC6912A7E}"/>
              </a:ext>
            </a:extLst>
          </p:cNvPr>
          <p:cNvSpPr/>
          <p:nvPr/>
        </p:nvSpPr>
        <p:spPr bwMode="auto">
          <a:xfrm>
            <a:off x="9250164" y="2470087"/>
            <a:ext cx="51352" cy="18545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íṥľidé">
            <a:extLst>
              <a:ext uri="{FF2B5EF4-FFF2-40B4-BE49-F238E27FC236}">
                <a16:creationId xmlns:a16="http://schemas.microsoft.com/office/drawing/2014/main" id="{3F85C2F8-DA80-48CD-A38E-5FCBD4AA3926}"/>
              </a:ext>
            </a:extLst>
          </p:cNvPr>
          <p:cNvSpPr/>
          <p:nvPr/>
        </p:nvSpPr>
        <p:spPr bwMode="auto">
          <a:xfrm>
            <a:off x="6738187" y="2485779"/>
            <a:ext cx="22824" cy="15692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iŝ1íḑê">
            <a:extLst>
              <a:ext uri="{FF2B5EF4-FFF2-40B4-BE49-F238E27FC236}">
                <a16:creationId xmlns:a16="http://schemas.microsoft.com/office/drawing/2014/main" id="{81E414C9-6CCE-4573-B192-34AF1705173D}"/>
              </a:ext>
            </a:extLst>
          </p:cNvPr>
          <p:cNvSpPr/>
          <p:nvPr/>
        </p:nvSpPr>
        <p:spPr bwMode="auto">
          <a:xfrm>
            <a:off x="9860684" y="2482926"/>
            <a:ext cx="91293" cy="47074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í$lîḋe">
            <a:extLst>
              <a:ext uri="{FF2B5EF4-FFF2-40B4-BE49-F238E27FC236}">
                <a16:creationId xmlns:a16="http://schemas.microsoft.com/office/drawing/2014/main" id="{E1FC11F6-5373-4543-9D56-C9846E18DEEE}"/>
              </a:ext>
            </a:extLst>
          </p:cNvPr>
          <p:cNvSpPr/>
          <p:nvPr/>
        </p:nvSpPr>
        <p:spPr bwMode="auto">
          <a:xfrm>
            <a:off x="9822170" y="2485779"/>
            <a:ext cx="35662" cy="22824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íṩḻîdé">
            <a:extLst>
              <a:ext uri="{FF2B5EF4-FFF2-40B4-BE49-F238E27FC236}">
                <a16:creationId xmlns:a16="http://schemas.microsoft.com/office/drawing/2014/main" id="{3CB7C4C6-B894-45A1-9B7F-7C055A8CB279}"/>
              </a:ext>
            </a:extLst>
          </p:cNvPr>
          <p:cNvSpPr/>
          <p:nvPr/>
        </p:nvSpPr>
        <p:spPr bwMode="auto">
          <a:xfrm>
            <a:off x="6656880" y="2512882"/>
            <a:ext cx="92719" cy="49928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ïSḻïḋè">
            <a:extLst>
              <a:ext uri="{FF2B5EF4-FFF2-40B4-BE49-F238E27FC236}">
                <a16:creationId xmlns:a16="http://schemas.microsoft.com/office/drawing/2014/main" id="{F57410D6-1656-4F7E-89C6-6945EFC071E6}"/>
              </a:ext>
            </a:extLst>
          </p:cNvPr>
          <p:cNvSpPr/>
          <p:nvPr/>
        </p:nvSpPr>
        <p:spPr bwMode="auto">
          <a:xfrm>
            <a:off x="9956255" y="2512882"/>
            <a:ext cx="89867" cy="45648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ïŝlïďè">
            <a:extLst>
              <a:ext uri="{FF2B5EF4-FFF2-40B4-BE49-F238E27FC236}">
                <a16:creationId xmlns:a16="http://schemas.microsoft.com/office/drawing/2014/main" id="{620F98FE-0662-4AEE-8CB1-895BA8C0ACEB}"/>
              </a:ext>
            </a:extLst>
          </p:cNvPr>
          <p:cNvSpPr/>
          <p:nvPr/>
        </p:nvSpPr>
        <p:spPr bwMode="auto">
          <a:xfrm>
            <a:off x="6494265" y="2547118"/>
            <a:ext cx="17117" cy="27103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iṡḻïďe">
            <a:extLst>
              <a:ext uri="{FF2B5EF4-FFF2-40B4-BE49-F238E27FC236}">
                <a16:creationId xmlns:a16="http://schemas.microsoft.com/office/drawing/2014/main" id="{30EC4C54-99F2-4FF9-97F9-9BC0A7AB0DFD}"/>
              </a:ext>
            </a:extLst>
          </p:cNvPr>
          <p:cNvSpPr/>
          <p:nvPr/>
        </p:nvSpPr>
        <p:spPr bwMode="auto">
          <a:xfrm>
            <a:off x="6529926" y="2552824"/>
            <a:ext cx="51352" cy="29957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ïṥļîḍé">
            <a:extLst>
              <a:ext uri="{FF2B5EF4-FFF2-40B4-BE49-F238E27FC236}">
                <a16:creationId xmlns:a16="http://schemas.microsoft.com/office/drawing/2014/main" id="{7970135A-5B8F-4F55-BE1F-64396139699D}"/>
              </a:ext>
            </a:extLst>
          </p:cNvPr>
          <p:cNvSpPr/>
          <p:nvPr/>
        </p:nvSpPr>
        <p:spPr bwMode="auto">
          <a:xfrm>
            <a:off x="6810936" y="2557104"/>
            <a:ext cx="45646" cy="22824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íṩliďê">
            <a:extLst>
              <a:ext uri="{FF2B5EF4-FFF2-40B4-BE49-F238E27FC236}">
                <a16:creationId xmlns:a16="http://schemas.microsoft.com/office/drawing/2014/main" id="{D07B94AF-B53C-4971-946D-FC63CEB054AF}"/>
              </a:ext>
            </a:extLst>
          </p:cNvPr>
          <p:cNvSpPr/>
          <p:nvPr/>
        </p:nvSpPr>
        <p:spPr bwMode="auto">
          <a:xfrm>
            <a:off x="6644041" y="2569941"/>
            <a:ext cx="25676" cy="998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îŝľîḋe">
            <a:extLst>
              <a:ext uri="{FF2B5EF4-FFF2-40B4-BE49-F238E27FC236}">
                <a16:creationId xmlns:a16="http://schemas.microsoft.com/office/drawing/2014/main" id="{261E1323-CE70-4EF5-A42C-D31CF635050E}"/>
              </a:ext>
            </a:extLst>
          </p:cNvPr>
          <p:cNvSpPr/>
          <p:nvPr/>
        </p:nvSpPr>
        <p:spPr bwMode="auto">
          <a:xfrm>
            <a:off x="6892243" y="2571368"/>
            <a:ext cx="12838" cy="12838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îsľïḑê">
            <a:extLst>
              <a:ext uri="{FF2B5EF4-FFF2-40B4-BE49-F238E27FC236}">
                <a16:creationId xmlns:a16="http://schemas.microsoft.com/office/drawing/2014/main" id="{6484D8FA-2168-4855-A235-C609489E8457}"/>
              </a:ext>
            </a:extLst>
          </p:cNvPr>
          <p:cNvSpPr/>
          <p:nvPr/>
        </p:nvSpPr>
        <p:spPr bwMode="auto">
          <a:xfrm>
            <a:off x="6786687" y="2592765"/>
            <a:ext cx="279584" cy="85589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îṡlïḋê">
            <a:extLst>
              <a:ext uri="{FF2B5EF4-FFF2-40B4-BE49-F238E27FC236}">
                <a16:creationId xmlns:a16="http://schemas.microsoft.com/office/drawing/2014/main" id="{9D6B563C-75A8-42DF-A286-D221EE3302E8}"/>
              </a:ext>
            </a:extLst>
          </p:cNvPr>
          <p:cNvSpPr/>
          <p:nvPr/>
        </p:nvSpPr>
        <p:spPr bwMode="auto">
          <a:xfrm>
            <a:off x="9180268" y="2591339"/>
            <a:ext cx="283864" cy="20256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iṥľïḓé">
            <a:extLst>
              <a:ext uri="{FF2B5EF4-FFF2-40B4-BE49-F238E27FC236}">
                <a16:creationId xmlns:a16="http://schemas.microsoft.com/office/drawing/2014/main" id="{C7F2C7CB-2C7E-4E0D-B500-30E2EB5D290A}"/>
              </a:ext>
            </a:extLst>
          </p:cNvPr>
          <p:cNvSpPr/>
          <p:nvPr/>
        </p:nvSpPr>
        <p:spPr bwMode="auto">
          <a:xfrm>
            <a:off x="6713938" y="2604177"/>
            <a:ext cx="29956" cy="12838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$ḷíḑê">
            <a:extLst>
              <a:ext uri="{FF2B5EF4-FFF2-40B4-BE49-F238E27FC236}">
                <a16:creationId xmlns:a16="http://schemas.microsoft.com/office/drawing/2014/main" id="{37401DE3-70FE-4E26-80CF-A8C67EF7CCB2}"/>
              </a:ext>
            </a:extLst>
          </p:cNvPr>
          <p:cNvSpPr/>
          <p:nvPr/>
        </p:nvSpPr>
        <p:spPr bwMode="auto">
          <a:xfrm>
            <a:off x="10556792" y="2618442"/>
            <a:ext cx="87014" cy="6847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išḻíḋe">
            <a:extLst>
              <a:ext uri="{FF2B5EF4-FFF2-40B4-BE49-F238E27FC236}">
                <a16:creationId xmlns:a16="http://schemas.microsoft.com/office/drawing/2014/main" id="{4E7A033B-FBC9-4260-B2B5-CCAAAC026D57}"/>
              </a:ext>
            </a:extLst>
          </p:cNvPr>
          <p:cNvSpPr/>
          <p:nvPr/>
        </p:nvSpPr>
        <p:spPr bwMode="auto">
          <a:xfrm>
            <a:off x="6425795" y="2628428"/>
            <a:ext cx="24250" cy="15692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ṥlïdê">
            <a:extLst>
              <a:ext uri="{FF2B5EF4-FFF2-40B4-BE49-F238E27FC236}">
                <a16:creationId xmlns:a16="http://schemas.microsoft.com/office/drawing/2014/main" id="{D137A0B5-677E-4603-8CED-026A087547AB}"/>
              </a:ext>
            </a:extLst>
          </p:cNvPr>
          <p:cNvSpPr/>
          <p:nvPr/>
        </p:nvSpPr>
        <p:spPr bwMode="auto">
          <a:xfrm>
            <a:off x="10652363" y="2628428"/>
            <a:ext cx="39941" cy="37088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î$1ïdê">
            <a:extLst>
              <a:ext uri="{FF2B5EF4-FFF2-40B4-BE49-F238E27FC236}">
                <a16:creationId xmlns:a16="http://schemas.microsoft.com/office/drawing/2014/main" id="{CD7E70FC-3687-4845-A47E-64A496C0E426}"/>
              </a:ext>
            </a:extLst>
          </p:cNvPr>
          <p:cNvSpPr/>
          <p:nvPr/>
        </p:nvSpPr>
        <p:spPr bwMode="auto">
          <a:xfrm>
            <a:off x="10703715" y="2639840"/>
            <a:ext cx="61338" cy="31383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íś1íďè">
            <a:extLst>
              <a:ext uri="{FF2B5EF4-FFF2-40B4-BE49-F238E27FC236}">
                <a16:creationId xmlns:a16="http://schemas.microsoft.com/office/drawing/2014/main" id="{B0B9ABB2-2616-4A28-9D31-88479F0F4096}"/>
              </a:ext>
            </a:extLst>
          </p:cNvPr>
          <p:cNvSpPr/>
          <p:nvPr/>
        </p:nvSpPr>
        <p:spPr bwMode="auto">
          <a:xfrm>
            <a:off x="6695394" y="2689767"/>
            <a:ext cx="99852" cy="82736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íṧḻïḑê">
            <a:extLst>
              <a:ext uri="{FF2B5EF4-FFF2-40B4-BE49-F238E27FC236}">
                <a16:creationId xmlns:a16="http://schemas.microsoft.com/office/drawing/2014/main" id="{B4DD27F3-87B0-49BA-A73F-ED1A96944DA5}"/>
              </a:ext>
            </a:extLst>
          </p:cNvPr>
          <p:cNvSpPr/>
          <p:nvPr/>
        </p:nvSpPr>
        <p:spPr bwMode="auto">
          <a:xfrm>
            <a:off x="7050579" y="2698326"/>
            <a:ext cx="59911" cy="28530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íṩľîḑé">
            <a:extLst>
              <a:ext uri="{FF2B5EF4-FFF2-40B4-BE49-F238E27FC236}">
                <a16:creationId xmlns:a16="http://schemas.microsoft.com/office/drawing/2014/main" id="{387441C0-B4DB-451A-9FD1-CD39C49DC35E}"/>
              </a:ext>
            </a:extLst>
          </p:cNvPr>
          <p:cNvSpPr/>
          <p:nvPr/>
        </p:nvSpPr>
        <p:spPr bwMode="auto">
          <a:xfrm>
            <a:off x="10612423" y="2698326"/>
            <a:ext cx="39941" cy="15692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ś1idê">
            <a:extLst>
              <a:ext uri="{FF2B5EF4-FFF2-40B4-BE49-F238E27FC236}">
                <a16:creationId xmlns:a16="http://schemas.microsoft.com/office/drawing/2014/main" id="{F7347A95-39BD-4074-9488-BB288F454103}"/>
              </a:ext>
            </a:extLst>
          </p:cNvPr>
          <p:cNvSpPr/>
          <p:nvPr/>
        </p:nvSpPr>
        <p:spPr bwMode="auto">
          <a:xfrm>
            <a:off x="7485648" y="2785342"/>
            <a:ext cx="31382" cy="21398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śľîdé">
            <a:extLst>
              <a:ext uri="{FF2B5EF4-FFF2-40B4-BE49-F238E27FC236}">
                <a16:creationId xmlns:a16="http://schemas.microsoft.com/office/drawing/2014/main" id="{0F5C6171-3559-48D3-B18F-D1B70F312809}"/>
              </a:ext>
            </a:extLst>
          </p:cNvPr>
          <p:cNvSpPr/>
          <p:nvPr/>
        </p:nvSpPr>
        <p:spPr bwMode="auto">
          <a:xfrm>
            <a:off x="7464250" y="2806739"/>
            <a:ext cx="44221" cy="2567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íṡlîďè">
            <a:extLst>
              <a:ext uri="{FF2B5EF4-FFF2-40B4-BE49-F238E27FC236}">
                <a16:creationId xmlns:a16="http://schemas.microsoft.com/office/drawing/2014/main" id="{37EE054C-1F32-4935-BB41-4AB2FA5A5359}"/>
              </a:ext>
            </a:extLst>
          </p:cNvPr>
          <p:cNvSpPr/>
          <p:nvPr/>
        </p:nvSpPr>
        <p:spPr bwMode="auto">
          <a:xfrm>
            <a:off x="9123209" y="2825284"/>
            <a:ext cx="29956" cy="24251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îŝḻîďé">
            <a:extLst>
              <a:ext uri="{FF2B5EF4-FFF2-40B4-BE49-F238E27FC236}">
                <a16:creationId xmlns:a16="http://schemas.microsoft.com/office/drawing/2014/main" id="{73470AC4-F12B-4AA5-818C-11B5F599DF30}"/>
              </a:ext>
            </a:extLst>
          </p:cNvPr>
          <p:cNvSpPr/>
          <p:nvPr/>
        </p:nvSpPr>
        <p:spPr bwMode="auto">
          <a:xfrm>
            <a:off x="6604102" y="2840975"/>
            <a:ext cx="29956" cy="21398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iš1iḍé">
            <a:extLst>
              <a:ext uri="{FF2B5EF4-FFF2-40B4-BE49-F238E27FC236}">
                <a16:creationId xmlns:a16="http://schemas.microsoft.com/office/drawing/2014/main" id="{E56FF4C7-7F58-4A37-BEB5-979F3DF7FC30}"/>
              </a:ext>
            </a:extLst>
          </p:cNvPr>
          <p:cNvSpPr/>
          <p:nvPr/>
        </p:nvSpPr>
        <p:spPr bwMode="auto">
          <a:xfrm>
            <a:off x="7101933" y="2858092"/>
            <a:ext cx="48500" cy="29957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ísļíḓé">
            <a:extLst>
              <a:ext uri="{FF2B5EF4-FFF2-40B4-BE49-F238E27FC236}">
                <a16:creationId xmlns:a16="http://schemas.microsoft.com/office/drawing/2014/main" id="{C4EBA093-5F55-40BD-8080-5F78C89E6852}"/>
              </a:ext>
            </a:extLst>
          </p:cNvPr>
          <p:cNvSpPr/>
          <p:nvPr/>
        </p:nvSpPr>
        <p:spPr bwMode="auto">
          <a:xfrm>
            <a:off x="7083388" y="2940829"/>
            <a:ext cx="58485" cy="27103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ï$1íďé">
            <a:extLst>
              <a:ext uri="{FF2B5EF4-FFF2-40B4-BE49-F238E27FC236}">
                <a16:creationId xmlns:a16="http://schemas.microsoft.com/office/drawing/2014/main" id="{D5FDD713-9D7D-4A17-8EF4-CFEAB7B8EB5C}"/>
              </a:ext>
            </a:extLst>
          </p:cNvPr>
          <p:cNvSpPr/>
          <p:nvPr/>
        </p:nvSpPr>
        <p:spPr bwMode="auto">
          <a:xfrm>
            <a:off x="7084814" y="2982198"/>
            <a:ext cx="27103" cy="12838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ïṧḷíḍe">
            <a:extLst>
              <a:ext uri="{FF2B5EF4-FFF2-40B4-BE49-F238E27FC236}">
                <a16:creationId xmlns:a16="http://schemas.microsoft.com/office/drawing/2014/main" id="{85AEB183-5426-4E31-9E7E-FBDF630D8C9D}"/>
              </a:ext>
            </a:extLst>
          </p:cNvPr>
          <p:cNvSpPr/>
          <p:nvPr/>
        </p:nvSpPr>
        <p:spPr bwMode="auto">
          <a:xfrm>
            <a:off x="6996375" y="3002169"/>
            <a:ext cx="31382" cy="18545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ïŝľiďê">
            <a:extLst>
              <a:ext uri="{FF2B5EF4-FFF2-40B4-BE49-F238E27FC236}">
                <a16:creationId xmlns:a16="http://schemas.microsoft.com/office/drawing/2014/main" id="{29205A95-34C6-43E8-A046-DF586B964470}"/>
              </a:ext>
            </a:extLst>
          </p:cNvPr>
          <p:cNvSpPr/>
          <p:nvPr/>
        </p:nvSpPr>
        <p:spPr bwMode="auto">
          <a:xfrm>
            <a:off x="7054858" y="3019286"/>
            <a:ext cx="12838" cy="18545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îṩlîďè">
            <a:extLst>
              <a:ext uri="{FF2B5EF4-FFF2-40B4-BE49-F238E27FC236}">
                <a16:creationId xmlns:a16="http://schemas.microsoft.com/office/drawing/2014/main" id="{EA1A9A8A-7979-489F-80D8-39F3027E7A49}"/>
              </a:ext>
            </a:extLst>
          </p:cNvPr>
          <p:cNvSpPr/>
          <p:nvPr/>
        </p:nvSpPr>
        <p:spPr bwMode="auto">
          <a:xfrm>
            <a:off x="8186033" y="3183332"/>
            <a:ext cx="69897" cy="85589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îśḻïḋê">
            <a:extLst>
              <a:ext uri="{FF2B5EF4-FFF2-40B4-BE49-F238E27FC236}">
                <a16:creationId xmlns:a16="http://schemas.microsoft.com/office/drawing/2014/main" id="{191FD7B2-CCC4-4DA7-BDBC-9BB35E56DBA2}"/>
              </a:ext>
            </a:extLst>
          </p:cNvPr>
          <p:cNvSpPr/>
          <p:nvPr/>
        </p:nvSpPr>
        <p:spPr bwMode="auto">
          <a:xfrm>
            <a:off x="5696880" y="3187612"/>
            <a:ext cx="21397" cy="19971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ï$ļíḓê">
            <a:extLst>
              <a:ext uri="{FF2B5EF4-FFF2-40B4-BE49-F238E27FC236}">
                <a16:creationId xmlns:a16="http://schemas.microsoft.com/office/drawing/2014/main" id="{28707332-123A-42EC-A0BD-AE831AF33C43}"/>
              </a:ext>
            </a:extLst>
          </p:cNvPr>
          <p:cNvSpPr/>
          <p:nvPr/>
        </p:nvSpPr>
        <p:spPr bwMode="auto">
          <a:xfrm>
            <a:off x="6211828" y="3204730"/>
            <a:ext cx="25676" cy="38516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iśḷíḑe">
            <a:extLst>
              <a:ext uri="{FF2B5EF4-FFF2-40B4-BE49-F238E27FC236}">
                <a16:creationId xmlns:a16="http://schemas.microsoft.com/office/drawing/2014/main" id="{C05D4C5F-179E-49DB-9233-39D8D8BED29E}"/>
              </a:ext>
            </a:extLst>
          </p:cNvPr>
          <p:cNvSpPr/>
          <p:nvPr/>
        </p:nvSpPr>
        <p:spPr bwMode="auto">
          <a:xfrm>
            <a:off x="10630967" y="3187612"/>
            <a:ext cx="41367" cy="184017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ïšľïḍê">
            <a:extLst>
              <a:ext uri="{FF2B5EF4-FFF2-40B4-BE49-F238E27FC236}">
                <a16:creationId xmlns:a16="http://schemas.microsoft.com/office/drawing/2014/main" id="{23C9DC3B-1FB2-4973-B1A6-B8664A836CC2}"/>
              </a:ext>
            </a:extLst>
          </p:cNvPr>
          <p:cNvSpPr/>
          <p:nvPr/>
        </p:nvSpPr>
        <p:spPr bwMode="auto">
          <a:xfrm>
            <a:off x="5665498" y="3207582"/>
            <a:ext cx="9986" cy="18545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iślîḑè">
            <a:extLst>
              <a:ext uri="{FF2B5EF4-FFF2-40B4-BE49-F238E27FC236}">
                <a16:creationId xmlns:a16="http://schemas.microsoft.com/office/drawing/2014/main" id="{06169AA6-8467-44DC-8F10-11F76A1395FA}"/>
              </a:ext>
            </a:extLst>
          </p:cNvPr>
          <p:cNvSpPr/>
          <p:nvPr/>
        </p:nvSpPr>
        <p:spPr bwMode="auto">
          <a:xfrm>
            <a:off x="7390075" y="3270349"/>
            <a:ext cx="118395" cy="99855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íślïḓé">
            <a:extLst>
              <a:ext uri="{FF2B5EF4-FFF2-40B4-BE49-F238E27FC236}">
                <a16:creationId xmlns:a16="http://schemas.microsoft.com/office/drawing/2014/main" id="{0C4AE229-0827-429C-9F2D-7A1C3E6E96B3}"/>
              </a:ext>
            </a:extLst>
          </p:cNvPr>
          <p:cNvSpPr/>
          <p:nvPr/>
        </p:nvSpPr>
        <p:spPr bwMode="auto">
          <a:xfrm>
            <a:off x="7325884" y="3301731"/>
            <a:ext cx="29956" cy="2567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îşļïḍè">
            <a:extLst>
              <a:ext uri="{FF2B5EF4-FFF2-40B4-BE49-F238E27FC236}">
                <a16:creationId xmlns:a16="http://schemas.microsoft.com/office/drawing/2014/main" id="{3BF74F7D-5DC4-4476-9FE2-A663A7F59CE0}"/>
              </a:ext>
            </a:extLst>
          </p:cNvPr>
          <p:cNvSpPr/>
          <p:nvPr/>
        </p:nvSpPr>
        <p:spPr bwMode="auto">
          <a:xfrm>
            <a:off x="10616703" y="3401586"/>
            <a:ext cx="82734" cy="59913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îṡḻîďé">
            <a:extLst>
              <a:ext uri="{FF2B5EF4-FFF2-40B4-BE49-F238E27FC236}">
                <a16:creationId xmlns:a16="http://schemas.microsoft.com/office/drawing/2014/main" id="{036C3203-E3F0-4EBB-9059-AF3BE95C0063}"/>
              </a:ext>
            </a:extLst>
          </p:cNvPr>
          <p:cNvSpPr/>
          <p:nvPr/>
        </p:nvSpPr>
        <p:spPr bwMode="auto">
          <a:xfrm>
            <a:off x="10471205" y="3471483"/>
            <a:ext cx="159763" cy="13979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iṡḷiḓe">
            <a:extLst>
              <a:ext uri="{FF2B5EF4-FFF2-40B4-BE49-F238E27FC236}">
                <a16:creationId xmlns:a16="http://schemas.microsoft.com/office/drawing/2014/main" id="{F9886155-B718-4F35-AB0B-81D2618C1FD8}"/>
              </a:ext>
            </a:extLst>
          </p:cNvPr>
          <p:cNvSpPr/>
          <p:nvPr/>
        </p:nvSpPr>
        <p:spPr bwMode="auto">
          <a:xfrm>
            <a:off x="8487013" y="3480042"/>
            <a:ext cx="28529" cy="31383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ïšḻiḓê">
            <a:extLst>
              <a:ext uri="{FF2B5EF4-FFF2-40B4-BE49-F238E27FC236}">
                <a16:creationId xmlns:a16="http://schemas.microsoft.com/office/drawing/2014/main" id="{4364166D-E89F-4B61-BC6A-988918347578}"/>
              </a:ext>
            </a:extLst>
          </p:cNvPr>
          <p:cNvSpPr/>
          <p:nvPr/>
        </p:nvSpPr>
        <p:spPr bwMode="auto">
          <a:xfrm>
            <a:off x="8555483" y="3524264"/>
            <a:ext cx="39941" cy="29957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îśļidè">
            <a:extLst>
              <a:ext uri="{FF2B5EF4-FFF2-40B4-BE49-F238E27FC236}">
                <a16:creationId xmlns:a16="http://schemas.microsoft.com/office/drawing/2014/main" id="{0D9B08A4-B271-4FC6-A579-4330D5C09BF4}"/>
              </a:ext>
            </a:extLst>
          </p:cNvPr>
          <p:cNvSpPr/>
          <p:nvPr/>
        </p:nvSpPr>
        <p:spPr bwMode="auto">
          <a:xfrm>
            <a:off x="8875008" y="3581323"/>
            <a:ext cx="29956" cy="15692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íṡļiḓé">
            <a:extLst>
              <a:ext uri="{FF2B5EF4-FFF2-40B4-BE49-F238E27FC236}">
                <a16:creationId xmlns:a16="http://schemas.microsoft.com/office/drawing/2014/main" id="{7C107544-7DBB-4E17-9040-DDFD4A5A316B}"/>
              </a:ext>
            </a:extLst>
          </p:cNvPr>
          <p:cNvSpPr/>
          <p:nvPr/>
        </p:nvSpPr>
        <p:spPr bwMode="auto">
          <a:xfrm>
            <a:off x="10485468" y="3605573"/>
            <a:ext cx="29956" cy="18545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îSľiḋe">
            <a:extLst>
              <a:ext uri="{FF2B5EF4-FFF2-40B4-BE49-F238E27FC236}">
                <a16:creationId xmlns:a16="http://schemas.microsoft.com/office/drawing/2014/main" id="{FEDF1CFE-C0BB-43B2-BE30-65BFDF8C5EB5}"/>
              </a:ext>
            </a:extLst>
          </p:cNvPr>
          <p:cNvSpPr/>
          <p:nvPr/>
        </p:nvSpPr>
        <p:spPr bwMode="auto">
          <a:xfrm>
            <a:off x="10434117" y="3607000"/>
            <a:ext cx="42793" cy="44222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ïṩľîḑe">
            <a:extLst>
              <a:ext uri="{FF2B5EF4-FFF2-40B4-BE49-F238E27FC236}">
                <a16:creationId xmlns:a16="http://schemas.microsoft.com/office/drawing/2014/main" id="{E7172D27-891E-461F-95C1-0DCB400D12A3}"/>
              </a:ext>
            </a:extLst>
          </p:cNvPr>
          <p:cNvSpPr/>
          <p:nvPr/>
        </p:nvSpPr>
        <p:spPr bwMode="auto">
          <a:xfrm>
            <a:off x="10285766" y="3763913"/>
            <a:ext cx="25676" cy="39942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$ļíďê">
            <a:extLst>
              <a:ext uri="{FF2B5EF4-FFF2-40B4-BE49-F238E27FC236}">
                <a16:creationId xmlns:a16="http://schemas.microsoft.com/office/drawing/2014/main" id="{00C6767F-5992-43C3-BD3F-1E03A1FFA0C5}"/>
              </a:ext>
            </a:extLst>
          </p:cNvPr>
          <p:cNvSpPr/>
          <p:nvPr/>
        </p:nvSpPr>
        <p:spPr bwMode="auto">
          <a:xfrm>
            <a:off x="6569867" y="3782458"/>
            <a:ext cx="17117" cy="12838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ïṥlîde">
            <a:extLst>
              <a:ext uri="{FF2B5EF4-FFF2-40B4-BE49-F238E27FC236}">
                <a16:creationId xmlns:a16="http://schemas.microsoft.com/office/drawing/2014/main" id="{7AEAD5D6-C39E-4FB3-BB66-67A222B7E37E}"/>
              </a:ext>
            </a:extLst>
          </p:cNvPr>
          <p:cNvSpPr/>
          <p:nvPr/>
        </p:nvSpPr>
        <p:spPr bwMode="auto">
          <a:xfrm>
            <a:off x="6987816" y="3795297"/>
            <a:ext cx="161189" cy="64193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îṩlíḋé">
            <a:extLst>
              <a:ext uri="{FF2B5EF4-FFF2-40B4-BE49-F238E27FC236}">
                <a16:creationId xmlns:a16="http://schemas.microsoft.com/office/drawing/2014/main" id="{3D6115A1-BDF3-4F38-ACCF-904565BE2345}"/>
              </a:ext>
            </a:extLst>
          </p:cNvPr>
          <p:cNvSpPr/>
          <p:nvPr/>
        </p:nvSpPr>
        <p:spPr bwMode="auto">
          <a:xfrm>
            <a:off x="7177534" y="3850930"/>
            <a:ext cx="65617" cy="35663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išļiḑé">
            <a:extLst>
              <a:ext uri="{FF2B5EF4-FFF2-40B4-BE49-F238E27FC236}">
                <a16:creationId xmlns:a16="http://schemas.microsoft.com/office/drawing/2014/main" id="{25FFC2E1-57BB-46E9-8B9D-F3950DE821E5}"/>
              </a:ext>
            </a:extLst>
          </p:cNvPr>
          <p:cNvSpPr/>
          <p:nvPr/>
        </p:nvSpPr>
        <p:spPr bwMode="auto">
          <a:xfrm>
            <a:off x="10100328" y="3855210"/>
            <a:ext cx="31382" cy="22824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îŝļïḋè">
            <a:extLst>
              <a:ext uri="{FF2B5EF4-FFF2-40B4-BE49-F238E27FC236}">
                <a16:creationId xmlns:a16="http://schemas.microsoft.com/office/drawing/2014/main" id="{6785855B-9358-4F96-B8F8-21E9D8FBB850}"/>
              </a:ext>
            </a:extLst>
          </p:cNvPr>
          <p:cNvSpPr/>
          <p:nvPr/>
        </p:nvSpPr>
        <p:spPr bwMode="auto">
          <a:xfrm>
            <a:off x="7153284" y="3863768"/>
            <a:ext cx="24250" cy="18545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îsḷíḑê">
            <a:extLst>
              <a:ext uri="{FF2B5EF4-FFF2-40B4-BE49-F238E27FC236}">
                <a16:creationId xmlns:a16="http://schemas.microsoft.com/office/drawing/2014/main" id="{6B73D8CA-DD43-48A4-9E40-B950C74718BC}"/>
              </a:ext>
            </a:extLst>
          </p:cNvPr>
          <p:cNvSpPr/>
          <p:nvPr/>
        </p:nvSpPr>
        <p:spPr bwMode="auto">
          <a:xfrm>
            <a:off x="7087668" y="3869474"/>
            <a:ext cx="31382" cy="19971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ï$ľïḍe">
            <a:extLst>
              <a:ext uri="{FF2B5EF4-FFF2-40B4-BE49-F238E27FC236}">
                <a16:creationId xmlns:a16="http://schemas.microsoft.com/office/drawing/2014/main" id="{2D539369-B4E4-48D7-928D-B46CA7E7A414}"/>
              </a:ext>
            </a:extLst>
          </p:cNvPr>
          <p:cNvSpPr/>
          <p:nvPr/>
        </p:nvSpPr>
        <p:spPr bwMode="auto">
          <a:xfrm>
            <a:off x="10275780" y="3878033"/>
            <a:ext cx="44221" cy="78457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íš1íḍê">
            <a:extLst>
              <a:ext uri="{FF2B5EF4-FFF2-40B4-BE49-F238E27FC236}">
                <a16:creationId xmlns:a16="http://schemas.microsoft.com/office/drawing/2014/main" id="{568CD573-F631-4202-B138-67B3C91E6A52}"/>
              </a:ext>
            </a:extLst>
          </p:cNvPr>
          <p:cNvSpPr/>
          <p:nvPr/>
        </p:nvSpPr>
        <p:spPr bwMode="auto">
          <a:xfrm>
            <a:off x="10320001" y="3943652"/>
            <a:ext cx="59911" cy="613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ïṩlïḑé">
            <a:extLst>
              <a:ext uri="{FF2B5EF4-FFF2-40B4-BE49-F238E27FC236}">
                <a16:creationId xmlns:a16="http://schemas.microsoft.com/office/drawing/2014/main" id="{533D6896-B108-43EC-A721-A031FC9006B6}"/>
              </a:ext>
            </a:extLst>
          </p:cNvPr>
          <p:cNvSpPr/>
          <p:nvPr/>
        </p:nvSpPr>
        <p:spPr bwMode="auto">
          <a:xfrm>
            <a:off x="10297178" y="3969328"/>
            <a:ext cx="12838" cy="8559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îṩļïḓè">
            <a:extLst>
              <a:ext uri="{FF2B5EF4-FFF2-40B4-BE49-F238E27FC236}">
                <a16:creationId xmlns:a16="http://schemas.microsoft.com/office/drawing/2014/main" id="{77CD595A-F97F-400B-BF03-937886777D8C}"/>
              </a:ext>
            </a:extLst>
          </p:cNvPr>
          <p:cNvSpPr/>
          <p:nvPr/>
        </p:nvSpPr>
        <p:spPr bwMode="auto">
          <a:xfrm>
            <a:off x="10315721" y="3979313"/>
            <a:ext cx="34235" cy="5135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işlïḋê">
            <a:extLst>
              <a:ext uri="{FF2B5EF4-FFF2-40B4-BE49-F238E27FC236}">
                <a16:creationId xmlns:a16="http://schemas.microsoft.com/office/drawing/2014/main" id="{B8372FD3-1E8B-4F96-A356-DF5E4F32E5AC}"/>
              </a:ext>
            </a:extLst>
          </p:cNvPr>
          <p:cNvSpPr/>
          <p:nvPr/>
        </p:nvSpPr>
        <p:spPr bwMode="auto">
          <a:xfrm>
            <a:off x="9635306" y="4022109"/>
            <a:ext cx="34235" cy="5705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íśḻíḍê">
            <a:extLst>
              <a:ext uri="{FF2B5EF4-FFF2-40B4-BE49-F238E27FC236}">
                <a16:creationId xmlns:a16="http://schemas.microsoft.com/office/drawing/2014/main" id="{5072FF4F-0BC7-437F-8AE8-AEC7CAE7949F}"/>
              </a:ext>
            </a:extLst>
          </p:cNvPr>
          <p:cNvSpPr/>
          <p:nvPr/>
        </p:nvSpPr>
        <p:spPr bwMode="auto">
          <a:xfrm>
            <a:off x="10345677" y="4024961"/>
            <a:ext cx="42793" cy="6561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iśľíḑé">
            <a:extLst>
              <a:ext uri="{FF2B5EF4-FFF2-40B4-BE49-F238E27FC236}">
                <a16:creationId xmlns:a16="http://schemas.microsoft.com/office/drawing/2014/main" id="{2DBD9795-BE05-4AEF-A9BD-503D23E69A3D}"/>
              </a:ext>
            </a:extLst>
          </p:cNvPr>
          <p:cNvSpPr/>
          <p:nvPr/>
        </p:nvSpPr>
        <p:spPr bwMode="auto">
          <a:xfrm>
            <a:off x="10314295" y="4036373"/>
            <a:ext cx="31382" cy="28530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ślïďé">
            <a:extLst>
              <a:ext uri="{FF2B5EF4-FFF2-40B4-BE49-F238E27FC236}">
                <a16:creationId xmlns:a16="http://schemas.microsoft.com/office/drawing/2014/main" id="{FDCF49D6-5344-43D9-A236-5DF28A1F29B3}"/>
              </a:ext>
            </a:extLst>
          </p:cNvPr>
          <p:cNvSpPr/>
          <p:nvPr/>
        </p:nvSpPr>
        <p:spPr bwMode="auto">
          <a:xfrm>
            <a:off x="10402735" y="4139081"/>
            <a:ext cx="21397" cy="39942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iṣļïḓe">
            <a:extLst>
              <a:ext uri="{FF2B5EF4-FFF2-40B4-BE49-F238E27FC236}">
                <a16:creationId xmlns:a16="http://schemas.microsoft.com/office/drawing/2014/main" id="{BB3CDBBC-81D5-44C6-A34C-BFA6950893DB}"/>
              </a:ext>
            </a:extLst>
          </p:cNvPr>
          <p:cNvSpPr/>
          <p:nvPr/>
        </p:nvSpPr>
        <p:spPr bwMode="auto">
          <a:xfrm>
            <a:off x="10281486" y="4149067"/>
            <a:ext cx="81308" cy="2567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isļiḑè">
            <a:extLst>
              <a:ext uri="{FF2B5EF4-FFF2-40B4-BE49-F238E27FC236}">
                <a16:creationId xmlns:a16="http://schemas.microsoft.com/office/drawing/2014/main" id="{71AE68D2-4F1C-465D-A6CD-D171B73F461D}"/>
              </a:ext>
            </a:extLst>
          </p:cNvPr>
          <p:cNvSpPr/>
          <p:nvPr/>
        </p:nvSpPr>
        <p:spPr bwMode="auto">
          <a:xfrm>
            <a:off x="10455513" y="4180449"/>
            <a:ext cx="51352" cy="32809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ïṣḷiďe">
            <a:extLst>
              <a:ext uri="{FF2B5EF4-FFF2-40B4-BE49-F238E27FC236}">
                <a16:creationId xmlns:a16="http://schemas.microsoft.com/office/drawing/2014/main" id="{1F3E835D-85B1-4E5F-9248-BE2580FCCABD}"/>
              </a:ext>
            </a:extLst>
          </p:cNvPr>
          <p:cNvSpPr/>
          <p:nvPr/>
        </p:nvSpPr>
        <p:spPr bwMode="auto">
          <a:xfrm>
            <a:off x="10482616" y="4197567"/>
            <a:ext cx="288143" cy="152635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ïṩ1iḓè">
            <a:extLst>
              <a:ext uri="{FF2B5EF4-FFF2-40B4-BE49-F238E27FC236}">
                <a16:creationId xmlns:a16="http://schemas.microsoft.com/office/drawing/2014/main" id="{C81652BD-AFBB-4B9C-B324-BFF78A4D803F}"/>
              </a:ext>
            </a:extLst>
          </p:cNvPr>
          <p:cNvSpPr/>
          <p:nvPr/>
        </p:nvSpPr>
        <p:spPr bwMode="auto">
          <a:xfrm>
            <a:off x="10415573" y="4217538"/>
            <a:ext cx="29956" cy="24251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í$ḻïdè">
            <a:extLst>
              <a:ext uri="{FF2B5EF4-FFF2-40B4-BE49-F238E27FC236}">
                <a16:creationId xmlns:a16="http://schemas.microsoft.com/office/drawing/2014/main" id="{50B1DEAF-DD4A-42F0-B1D2-01DE28FECED9}"/>
              </a:ext>
            </a:extLst>
          </p:cNvPr>
          <p:cNvSpPr/>
          <p:nvPr/>
        </p:nvSpPr>
        <p:spPr bwMode="auto">
          <a:xfrm>
            <a:off x="10379912" y="4223243"/>
            <a:ext cx="18545" cy="998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iśḻîḓé">
            <a:extLst>
              <a:ext uri="{FF2B5EF4-FFF2-40B4-BE49-F238E27FC236}">
                <a16:creationId xmlns:a16="http://schemas.microsoft.com/office/drawing/2014/main" id="{03C0C74C-F879-4094-B394-5B3A386A217E}"/>
              </a:ext>
            </a:extLst>
          </p:cNvPr>
          <p:cNvSpPr/>
          <p:nvPr/>
        </p:nvSpPr>
        <p:spPr bwMode="auto">
          <a:xfrm>
            <a:off x="10746507" y="4246068"/>
            <a:ext cx="57058" cy="4136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íṩļïdè">
            <a:extLst>
              <a:ext uri="{FF2B5EF4-FFF2-40B4-BE49-F238E27FC236}">
                <a16:creationId xmlns:a16="http://schemas.microsoft.com/office/drawing/2014/main" id="{EE9438B7-9679-4735-A90E-06DF429ACE94}"/>
              </a:ext>
            </a:extLst>
          </p:cNvPr>
          <p:cNvSpPr/>
          <p:nvPr/>
        </p:nvSpPr>
        <p:spPr bwMode="auto">
          <a:xfrm>
            <a:off x="10232987" y="4307406"/>
            <a:ext cx="31382" cy="15692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íSḷïḑê">
            <a:extLst>
              <a:ext uri="{FF2B5EF4-FFF2-40B4-BE49-F238E27FC236}">
                <a16:creationId xmlns:a16="http://schemas.microsoft.com/office/drawing/2014/main" id="{F46F40BD-CE40-4A93-AD5B-AFE3FCB1D4EA}"/>
              </a:ext>
            </a:extLst>
          </p:cNvPr>
          <p:cNvSpPr/>
          <p:nvPr/>
        </p:nvSpPr>
        <p:spPr bwMode="auto">
          <a:xfrm>
            <a:off x="10281486" y="4307406"/>
            <a:ext cx="32808" cy="11412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iṣľïďé">
            <a:extLst>
              <a:ext uri="{FF2B5EF4-FFF2-40B4-BE49-F238E27FC236}">
                <a16:creationId xmlns:a16="http://schemas.microsoft.com/office/drawing/2014/main" id="{A68E960C-832D-468B-9291-6187413B4912}"/>
              </a:ext>
            </a:extLst>
          </p:cNvPr>
          <p:cNvSpPr/>
          <p:nvPr/>
        </p:nvSpPr>
        <p:spPr bwMode="auto">
          <a:xfrm>
            <a:off x="10341397" y="4307406"/>
            <a:ext cx="52779" cy="34236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îšḻíḑé">
            <a:extLst>
              <a:ext uri="{FF2B5EF4-FFF2-40B4-BE49-F238E27FC236}">
                <a16:creationId xmlns:a16="http://schemas.microsoft.com/office/drawing/2014/main" id="{57B09444-8405-439B-BA66-E989FCC4CB4F}"/>
              </a:ext>
            </a:extLst>
          </p:cNvPr>
          <p:cNvSpPr/>
          <p:nvPr/>
        </p:nvSpPr>
        <p:spPr bwMode="auto">
          <a:xfrm>
            <a:off x="11141636" y="4759603"/>
            <a:ext cx="28529" cy="39942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ś1idè">
            <a:extLst>
              <a:ext uri="{FF2B5EF4-FFF2-40B4-BE49-F238E27FC236}">
                <a16:creationId xmlns:a16="http://schemas.microsoft.com/office/drawing/2014/main" id="{FE56D31E-A582-4D4A-8712-C3F19E135766}"/>
              </a:ext>
            </a:extLst>
          </p:cNvPr>
          <p:cNvSpPr/>
          <p:nvPr/>
        </p:nvSpPr>
        <p:spPr bwMode="auto">
          <a:xfrm>
            <a:off x="11148767" y="4795266"/>
            <a:ext cx="65617" cy="8701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śḻiďè">
            <a:extLst>
              <a:ext uri="{FF2B5EF4-FFF2-40B4-BE49-F238E27FC236}">
                <a16:creationId xmlns:a16="http://schemas.microsoft.com/office/drawing/2014/main" id="{D71561D1-E383-47E4-86B3-5A1B03B1DED2}"/>
              </a:ext>
            </a:extLst>
          </p:cNvPr>
          <p:cNvSpPr/>
          <p:nvPr/>
        </p:nvSpPr>
        <p:spPr bwMode="auto">
          <a:xfrm>
            <a:off x="10689451" y="4866591"/>
            <a:ext cx="52779" cy="5705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îslîḓé">
            <a:extLst>
              <a:ext uri="{FF2B5EF4-FFF2-40B4-BE49-F238E27FC236}">
                <a16:creationId xmlns:a16="http://schemas.microsoft.com/office/drawing/2014/main" id="{BF688C1B-31AE-4AE3-A1BE-8FB6D8A5763A}"/>
              </a:ext>
            </a:extLst>
          </p:cNvPr>
          <p:cNvSpPr/>
          <p:nvPr/>
        </p:nvSpPr>
        <p:spPr bwMode="auto">
          <a:xfrm>
            <a:off x="7180387" y="2345982"/>
            <a:ext cx="969985" cy="723231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îṡļïďè">
            <a:extLst>
              <a:ext uri="{FF2B5EF4-FFF2-40B4-BE49-F238E27FC236}">
                <a16:creationId xmlns:a16="http://schemas.microsoft.com/office/drawing/2014/main" id="{B49DDFAF-B01F-42BE-9DD1-5DA1371D2436}"/>
              </a:ext>
            </a:extLst>
          </p:cNvPr>
          <p:cNvSpPr/>
          <p:nvPr/>
        </p:nvSpPr>
        <p:spPr bwMode="auto">
          <a:xfrm>
            <a:off x="6887964" y="2365954"/>
            <a:ext cx="475008" cy="258195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iSľíďê">
            <a:extLst>
              <a:ext uri="{FF2B5EF4-FFF2-40B4-BE49-F238E27FC236}">
                <a16:creationId xmlns:a16="http://schemas.microsoft.com/office/drawing/2014/main" id="{C134FB62-9B8D-447E-B9D3-986F451EE0CB}"/>
              </a:ext>
            </a:extLst>
          </p:cNvPr>
          <p:cNvSpPr/>
          <p:nvPr/>
        </p:nvSpPr>
        <p:spPr bwMode="auto">
          <a:xfrm>
            <a:off x="8651055" y="2464381"/>
            <a:ext cx="135513" cy="49928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îşḷïḍê">
            <a:extLst>
              <a:ext uri="{FF2B5EF4-FFF2-40B4-BE49-F238E27FC236}">
                <a16:creationId xmlns:a16="http://schemas.microsoft.com/office/drawing/2014/main" id="{35B5D5C2-2ACF-4900-9570-9C0E2E8F59A2}"/>
              </a:ext>
            </a:extLst>
          </p:cNvPr>
          <p:cNvSpPr/>
          <p:nvPr/>
        </p:nvSpPr>
        <p:spPr bwMode="auto">
          <a:xfrm>
            <a:off x="6521367" y="2531427"/>
            <a:ext cx="64191" cy="19971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íṡ1íḍè">
            <a:extLst>
              <a:ext uri="{FF2B5EF4-FFF2-40B4-BE49-F238E27FC236}">
                <a16:creationId xmlns:a16="http://schemas.microsoft.com/office/drawing/2014/main" id="{D424D5DD-F371-4593-94B8-DE9E72742FC5}"/>
              </a:ext>
            </a:extLst>
          </p:cNvPr>
          <p:cNvSpPr/>
          <p:nvPr/>
        </p:nvSpPr>
        <p:spPr bwMode="auto">
          <a:xfrm>
            <a:off x="6770997" y="2531427"/>
            <a:ext cx="57058" cy="38516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işḷïḋê">
            <a:extLst>
              <a:ext uri="{FF2B5EF4-FFF2-40B4-BE49-F238E27FC236}">
                <a16:creationId xmlns:a16="http://schemas.microsoft.com/office/drawing/2014/main" id="{0AB4D977-566E-4D7C-962F-8EDC39A504C1}"/>
              </a:ext>
            </a:extLst>
          </p:cNvPr>
          <p:cNvSpPr/>
          <p:nvPr/>
        </p:nvSpPr>
        <p:spPr bwMode="auto">
          <a:xfrm>
            <a:off x="8066212" y="2574221"/>
            <a:ext cx="3336464" cy="218681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iS1iḓè">
            <a:extLst>
              <a:ext uri="{FF2B5EF4-FFF2-40B4-BE49-F238E27FC236}">
                <a16:creationId xmlns:a16="http://schemas.microsoft.com/office/drawing/2014/main" id="{3442B2BF-72D3-4B91-BEC8-2BA6C6B118A6}"/>
              </a:ext>
            </a:extLst>
          </p:cNvPr>
          <p:cNvSpPr/>
          <p:nvPr/>
        </p:nvSpPr>
        <p:spPr bwMode="auto">
          <a:xfrm>
            <a:off x="6799526" y="2644119"/>
            <a:ext cx="48500" cy="2567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ïṡľîdê">
            <a:extLst>
              <a:ext uri="{FF2B5EF4-FFF2-40B4-BE49-F238E27FC236}">
                <a16:creationId xmlns:a16="http://schemas.microsoft.com/office/drawing/2014/main" id="{9BC1D287-836D-4125-AA7D-53208EFF3E89}"/>
              </a:ext>
            </a:extLst>
          </p:cNvPr>
          <p:cNvSpPr/>
          <p:nvPr/>
        </p:nvSpPr>
        <p:spPr bwMode="auto">
          <a:xfrm>
            <a:off x="6897949" y="2692620"/>
            <a:ext cx="475008" cy="33237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ïSľiḍê">
            <a:extLst>
              <a:ext uri="{FF2B5EF4-FFF2-40B4-BE49-F238E27FC236}">
                <a16:creationId xmlns:a16="http://schemas.microsoft.com/office/drawing/2014/main" id="{55594717-899B-4D22-87AC-F801C385735F}"/>
              </a:ext>
            </a:extLst>
          </p:cNvPr>
          <p:cNvSpPr/>
          <p:nvPr/>
        </p:nvSpPr>
        <p:spPr bwMode="auto">
          <a:xfrm>
            <a:off x="6434354" y="2709737"/>
            <a:ext cx="292423" cy="148355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îṧļíḍè">
            <a:extLst>
              <a:ext uri="{FF2B5EF4-FFF2-40B4-BE49-F238E27FC236}">
                <a16:creationId xmlns:a16="http://schemas.microsoft.com/office/drawing/2014/main" id="{541F583A-80AA-4208-97E3-72CB57AA25C5}"/>
              </a:ext>
            </a:extLst>
          </p:cNvPr>
          <p:cNvSpPr/>
          <p:nvPr/>
        </p:nvSpPr>
        <p:spPr bwMode="auto">
          <a:xfrm>
            <a:off x="5652661" y="2745400"/>
            <a:ext cx="2092601" cy="2426459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î$ḻíḓê">
            <a:extLst>
              <a:ext uri="{FF2B5EF4-FFF2-40B4-BE49-F238E27FC236}">
                <a16:creationId xmlns:a16="http://schemas.microsoft.com/office/drawing/2014/main" id="{778891BB-4620-4B71-93FA-F4D9EE915B5C}"/>
              </a:ext>
            </a:extLst>
          </p:cNvPr>
          <p:cNvSpPr/>
          <p:nvPr/>
        </p:nvSpPr>
        <p:spPr bwMode="auto">
          <a:xfrm>
            <a:off x="8247371" y="3109155"/>
            <a:ext cx="128380" cy="195430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ï$ḷîḋê">
            <a:extLst>
              <a:ext uri="{FF2B5EF4-FFF2-40B4-BE49-F238E27FC236}">
                <a16:creationId xmlns:a16="http://schemas.microsoft.com/office/drawing/2014/main" id="{B2260421-C7DA-4E4B-A54A-AA141166F826}"/>
              </a:ext>
            </a:extLst>
          </p:cNvPr>
          <p:cNvSpPr/>
          <p:nvPr/>
        </p:nvSpPr>
        <p:spPr bwMode="auto">
          <a:xfrm>
            <a:off x="5858069" y="3117714"/>
            <a:ext cx="35662" cy="28530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îṩlîďe">
            <a:extLst>
              <a:ext uri="{FF2B5EF4-FFF2-40B4-BE49-F238E27FC236}">
                <a16:creationId xmlns:a16="http://schemas.microsoft.com/office/drawing/2014/main" id="{934C2A5A-D839-4C17-8361-A7D3BB08F440}"/>
              </a:ext>
            </a:extLst>
          </p:cNvPr>
          <p:cNvSpPr/>
          <p:nvPr/>
        </p:nvSpPr>
        <p:spPr bwMode="auto">
          <a:xfrm>
            <a:off x="10599584" y="3435821"/>
            <a:ext cx="21397" cy="22824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íṣľiḍè">
            <a:extLst>
              <a:ext uri="{FF2B5EF4-FFF2-40B4-BE49-F238E27FC236}">
                <a16:creationId xmlns:a16="http://schemas.microsoft.com/office/drawing/2014/main" id="{9FF0F0CC-2D4F-488E-B738-1087A013B331}"/>
              </a:ext>
            </a:extLst>
          </p:cNvPr>
          <p:cNvSpPr/>
          <p:nvPr/>
        </p:nvSpPr>
        <p:spPr bwMode="auto">
          <a:xfrm>
            <a:off x="10101753" y="4057771"/>
            <a:ext cx="158336" cy="184017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ïSľïḋè">
            <a:extLst>
              <a:ext uri="{FF2B5EF4-FFF2-40B4-BE49-F238E27FC236}">
                <a16:creationId xmlns:a16="http://schemas.microsoft.com/office/drawing/2014/main" id="{F686BCA3-D6F5-457A-9734-4C8E578F20AF}"/>
              </a:ext>
            </a:extLst>
          </p:cNvPr>
          <p:cNvSpPr/>
          <p:nvPr/>
        </p:nvSpPr>
        <p:spPr bwMode="auto">
          <a:xfrm>
            <a:off x="10264369" y="4189007"/>
            <a:ext cx="72749" cy="82736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iṧļïḍé">
            <a:extLst>
              <a:ext uri="{FF2B5EF4-FFF2-40B4-BE49-F238E27FC236}">
                <a16:creationId xmlns:a16="http://schemas.microsoft.com/office/drawing/2014/main" id="{5905D3D5-54C8-4E08-91B5-109CB8C9DA43}"/>
              </a:ext>
            </a:extLst>
          </p:cNvPr>
          <p:cNvSpPr/>
          <p:nvPr/>
        </p:nvSpPr>
        <p:spPr bwMode="auto">
          <a:xfrm>
            <a:off x="10048974" y="4270318"/>
            <a:ext cx="166895" cy="48501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íṣļîďê">
            <a:extLst>
              <a:ext uri="{FF2B5EF4-FFF2-40B4-BE49-F238E27FC236}">
                <a16:creationId xmlns:a16="http://schemas.microsoft.com/office/drawing/2014/main" id="{7BB7BDF3-E5C9-4751-94DF-DB935F3E5CC0}"/>
              </a:ext>
            </a:extLst>
          </p:cNvPr>
          <p:cNvSpPr/>
          <p:nvPr/>
        </p:nvSpPr>
        <p:spPr bwMode="auto">
          <a:xfrm>
            <a:off x="10271500" y="4327377"/>
            <a:ext cx="25676" cy="998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iṡḷîḋe">
            <a:extLst>
              <a:ext uri="{FF2B5EF4-FFF2-40B4-BE49-F238E27FC236}">
                <a16:creationId xmlns:a16="http://schemas.microsoft.com/office/drawing/2014/main" id="{C020CCE9-7A1A-4FE2-91EC-FB4CCD05A140}"/>
              </a:ext>
            </a:extLst>
          </p:cNvPr>
          <p:cNvSpPr/>
          <p:nvPr/>
        </p:nvSpPr>
        <p:spPr bwMode="auto">
          <a:xfrm>
            <a:off x="11026093" y="4869442"/>
            <a:ext cx="122674" cy="124105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îSḷîdê">
            <a:extLst>
              <a:ext uri="{FF2B5EF4-FFF2-40B4-BE49-F238E27FC236}">
                <a16:creationId xmlns:a16="http://schemas.microsoft.com/office/drawing/2014/main" id="{16AD7EA9-EEBA-4319-806F-E591C44665EF}"/>
              </a:ext>
            </a:extLst>
          </p:cNvPr>
          <p:cNvSpPr/>
          <p:nvPr/>
        </p:nvSpPr>
        <p:spPr bwMode="auto">
          <a:xfrm>
            <a:off x="6799526" y="2438704"/>
            <a:ext cx="172601" cy="12838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ïṣḷíḍé">
            <a:extLst>
              <a:ext uri="{FF2B5EF4-FFF2-40B4-BE49-F238E27FC236}">
                <a16:creationId xmlns:a16="http://schemas.microsoft.com/office/drawing/2014/main" id="{9F53010B-7377-4B76-81A0-3CCFB336EAB6}"/>
              </a:ext>
            </a:extLst>
          </p:cNvPr>
          <p:cNvSpPr/>
          <p:nvPr/>
        </p:nvSpPr>
        <p:spPr bwMode="auto">
          <a:xfrm>
            <a:off x="8524102" y="2485779"/>
            <a:ext cx="229658" cy="11554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şḻíḍè">
            <a:extLst>
              <a:ext uri="{FF2B5EF4-FFF2-40B4-BE49-F238E27FC236}">
                <a16:creationId xmlns:a16="http://schemas.microsoft.com/office/drawing/2014/main" id="{008A14D7-CAAC-49C0-9E93-FFAC23AC07D6}"/>
              </a:ext>
            </a:extLst>
          </p:cNvPr>
          <p:cNvSpPr/>
          <p:nvPr/>
        </p:nvSpPr>
        <p:spPr bwMode="auto">
          <a:xfrm>
            <a:off x="6375869" y="2575647"/>
            <a:ext cx="106984" cy="5705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iş1îḋè">
            <a:extLst>
              <a:ext uri="{FF2B5EF4-FFF2-40B4-BE49-F238E27FC236}">
                <a16:creationId xmlns:a16="http://schemas.microsoft.com/office/drawing/2014/main" id="{C289D5DF-4D5E-402E-81C7-C88DE88685AA}"/>
              </a:ext>
            </a:extLst>
          </p:cNvPr>
          <p:cNvSpPr/>
          <p:nvPr/>
        </p:nvSpPr>
        <p:spPr bwMode="auto">
          <a:xfrm>
            <a:off x="6671144" y="2599898"/>
            <a:ext cx="111263" cy="5705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íṧḷîďe">
            <a:extLst>
              <a:ext uri="{FF2B5EF4-FFF2-40B4-BE49-F238E27FC236}">
                <a16:creationId xmlns:a16="http://schemas.microsoft.com/office/drawing/2014/main" id="{0A2BD7EF-0117-4AF0-8664-DB256A28FDF9}"/>
              </a:ext>
            </a:extLst>
          </p:cNvPr>
          <p:cNvSpPr/>
          <p:nvPr/>
        </p:nvSpPr>
        <p:spPr bwMode="auto">
          <a:xfrm>
            <a:off x="6461456" y="2601324"/>
            <a:ext cx="195424" cy="74178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îśḷíde">
            <a:extLst>
              <a:ext uri="{FF2B5EF4-FFF2-40B4-BE49-F238E27FC236}">
                <a16:creationId xmlns:a16="http://schemas.microsoft.com/office/drawing/2014/main" id="{CDCC1E52-1D7C-43C7-A62C-9094BC0F2F44}"/>
              </a:ext>
            </a:extLst>
          </p:cNvPr>
          <p:cNvSpPr/>
          <p:nvPr/>
        </p:nvSpPr>
        <p:spPr bwMode="auto">
          <a:xfrm>
            <a:off x="6328797" y="2678355"/>
            <a:ext cx="154056" cy="10270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îṣḷïḓê">
            <a:extLst>
              <a:ext uri="{FF2B5EF4-FFF2-40B4-BE49-F238E27FC236}">
                <a16:creationId xmlns:a16="http://schemas.microsoft.com/office/drawing/2014/main" id="{1CB47F22-0C0A-43D6-A115-C70466E00604}"/>
              </a:ext>
            </a:extLst>
          </p:cNvPr>
          <p:cNvSpPr/>
          <p:nvPr/>
        </p:nvSpPr>
        <p:spPr bwMode="auto">
          <a:xfrm>
            <a:off x="6639763" y="2698326"/>
            <a:ext cx="31382" cy="24251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ïšlïdê">
            <a:extLst>
              <a:ext uri="{FF2B5EF4-FFF2-40B4-BE49-F238E27FC236}">
                <a16:creationId xmlns:a16="http://schemas.microsoft.com/office/drawing/2014/main" id="{15310C9F-C3F5-4493-9BB8-4A16927E33FB}"/>
              </a:ext>
            </a:extLst>
          </p:cNvPr>
          <p:cNvSpPr/>
          <p:nvPr/>
        </p:nvSpPr>
        <p:spPr bwMode="auto">
          <a:xfrm>
            <a:off x="6810937" y="2688341"/>
            <a:ext cx="78455" cy="5563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š1íḍè">
            <a:extLst>
              <a:ext uri="{FF2B5EF4-FFF2-40B4-BE49-F238E27FC236}">
                <a16:creationId xmlns:a16="http://schemas.microsoft.com/office/drawing/2014/main" id="{A5271293-E500-4AE6-A77D-5189689DB79E}"/>
              </a:ext>
            </a:extLst>
          </p:cNvPr>
          <p:cNvSpPr/>
          <p:nvPr/>
        </p:nvSpPr>
        <p:spPr bwMode="auto">
          <a:xfrm>
            <a:off x="7962081" y="2903740"/>
            <a:ext cx="169748" cy="82736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ïsḷîdè">
            <a:extLst>
              <a:ext uri="{FF2B5EF4-FFF2-40B4-BE49-F238E27FC236}">
                <a16:creationId xmlns:a16="http://schemas.microsoft.com/office/drawing/2014/main" id="{6581ECB7-1FDF-44A2-81EB-0391EB92BFCC}"/>
              </a:ext>
            </a:extLst>
          </p:cNvPr>
          <p:cNvSpPr/>
          <p:nvPr/>
        </p:nvSpPr>
        <p:spPr bwMode="auto">
          <a:xfrm>
            <a:off x="6949302" y="2923711"/>
            <a:ext cx="101278" cy="7132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ïṩḷîḓe">
            <a:extLst>
              <a:ext uri="{FF2B5EF4-FFF2-40B4-BE49-F238E27FC236}">
                <a16:creationId xmlns:a16="http://schemas.microsoft.com/office/drawing/2014/main" id="{6ECAF187-A67A-4E1E-836A-1429308C6539}"/>
              </a:ext>
            </a:extLst>
          </p:cNvPr>
          <p:cNvSpPr/>
          <p:nvPr/>
        </p:nvSpPr>
        <p:spPr bwMode="auto">
          <a:xfrm>
            <a:off x="9886361" y="4086299"/>
            <a:ext cx="168321" cy="181165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ïSḻîḑé">
            <a:extLst>
              <a:ext uri="{FF2B5EF4-FFF2-40B4-BE49-F238E27FC236}">
                <a16:creationId xmlns:a16="http://schemas.microsoft.com/office/drawing/2014/main" id="{F6E6A598-4932-4522-A27F-2FEAA0AC0F0C}"/>
              </a:ext>
            </a:extLst>
          </p:cNvPr>
          <p:cNvSpPr/>
          <p:nvPr/>
        </p:nvSpPr>
        <p:spPr bwMode="auto">
          <a:xfrm>
            <a:off x="9049038" y="4368745"/>
            <a:ext cx="121250" cy="221107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îṡlíḓè">
            <a:extLst>
              <a:ext uri="{FF2B5EF4-FFF2-40B4-BE49-F238E27FC236}">
                <a16:creationId xmlns:a16="http://schemas.microsoft.com/office/drawing/2014/main" id="{D5FDDDE0-DEBC-480A-A103-E850B336C63F}"/>
              </a:ext>
            </a:extLst>
          </p:cNvPr>
          <p:cNvSpPr/>
          <p:nvPr/>
        </p:nvSpPr>
        <p:spPr bwMode="auto">
          <a:xfrm>
            <a:off x="10171650" y="4357334"/>
            <a:ext cx="650461" cy="477875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iṩḷïḑe">
            <a:extLst>
              <a:ext uri="{FF2B5EF4-FFF2-40B4-BE49-F238E27FC236}">
                <a16:creationId xmlns:a16="http://schemas.microsoft.com/office/drawing/2014/main" id="{C47A6A50-8674-4015-9994-33084494A6F1}"/>
              </a:ext>
            </a:extLst>
          </p:cNvPr>
          <p:cNvSpPr txBox="1"/>
          <p:nvPr/>
        </p:nvSpPr>
        <p:spPr>
          <a:xfrm>
            <a:off x="671512" y="2803577"/>
            <a:ext cx="451404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FC4BBA-94F7-4305-9D76-2AF7D3D406FC}"/>
              </a:ext>
            </a:extLst>
          </p:cNvPr>
          <p:cNvCxnSpPr/>
          <p:nvPr/>
        </p:nvCxnSpPr>
        <p:spPr>
          <a:xfrm>
            <a:off x="5355276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śḻíḍê">
            <a:extLst>
              <a:ext uri="{FF2B5EF4-FFF2-40B4-BE49-F238E27FC236}">
                <a16:creationId xmlns:a16="http://schemas.microsoft.com/office/drawing/2014/main" id="{36C95879-5615-4684-AA33-2B900CB0E7FF}"/>
              </a:ext>
            </a:extLst>
          </p:cNvPr>
          <p:cNvSpPr txBox="1"/>
          <p:nvPr/>
        </p:nvSpPr>
        <p:spPr>
          <a:xfrm>
            <a:off x="6333698" y="1693052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í$ľíďè">
            <a:extLst>
              <a:ext uri="{FF2B5EF4-FFF2-40B4-BE49-F238E27FC236}">
                <a16:creationId xmlns:a16="http://schemas.microsoft.com/office/drawing/2014/main" id="{65B9A9FC-B380-4DA3-ACD5-CDF3B83F3BFB}"/>
              </a:ext>
            </a:extLst>
          </p:cNvPr>
          <p:cNvSpPr txBox="1"/>
          <p:nvPr/>
        </p:nvSpPr>
        <p:spPr>
          <a:xfrm>
            <a:off x="6333698" y="2192756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8" name="iś1idê">
            <a:extLst>
              <a:ext uri="{FF2B5EF4-FFF2-40B4-BE49-F238E27FC236}">
                <a16:creationId xmlns:a16="http://schemas.microsoft.com/office/drawing/2014/main" id="{DC0AE5DC-84FB-4629-A8C6-CCB645561E7F}"/>
              </a:ext>
            </a:extLst>
          </p:cNvPr>
          <p:cNvSpPr/>
          <p:nvPr/>
        </p:nvSpPr>
        <p:spPr>
          <a:xfrm>
            <a:off x="5691000" y="178635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ï$líḑê">
            <a:extLst>
              <a:ext uri="{FF2B5EF4-FFF2-40B4-BE49-F238E27FC236}">
                <a16:creationId xmlns:a16="http://schemas.microsoft.com/office/drawing/2014/main" id="{11478745-4EB2-40D7-89E3-B20FD32942D6}"/>
              </a:ext>
            </a:extLst>
          </p:cNvPr>
          <p:cNvSpPr/>
          <p:nvPr/>
        </p:nvSpPr>
        <p:spPr bwMode="auto">
          <a:xfrm>
            <a:off x="5822791" y="1920824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0" name="iŝlíḍé">
            <a:extLst>
              <a:ext uri="{FF2B5EF4-FFF2-40B4-BE49-F238E27FC236}">
                <a16:creationId xmlns:a16="http://schemas.microsoft.com/office/drawing/2014/main" id="{CCA3DB04-3463-48EE-9E32-70F3C5303A49}"/>
              </a:ext>
            </a:extLst>
          </p:cNvPr>
          <p:cNvSpPr txBox="1"/>
          <p:nvPr/>
        </p:nvSpPr>
        <p:spPr>
          <a:xfrm>
            <a:off x="6333698" y="4133064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íşḷîḑé">
            <a:extLst>
              <a:ext uri="{FF2B5EF4-FFF2-40B4-BE49-F238E27FC236}">
                <a16:creationId xmlns:a16="http://schemas.microsoft.com/office/drawing/2014/main" id="{6C108274-4D2E-4565-AB07-21D02B68E1BA}"/>
              </a:ext>
            </a:extLst>
          </p:cNvPr>
          <p:cNvSpPr txBox="1"/>
          <p:nvPr/>
        </p:nvSpPr>
        <p:spPr>
          <a:xfrm>
            <a:off x="6333698" y="4632768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3" name="iṥļïḋè">
            <a:extLst>
              <a:ext uri="{FF2B5EF4-FFF2-40B4-BE49-F238E27FC236}">
                <a16:creationId xmlns:a16="http://schemas.microsoft.com/office/drawing/2014/main" id="{3ED8136C-321F-40FF-BBCD-BA0301349D5F}"/>
              </a:ext>
            </a:extLst>
          </p:cNvPr>
          <p:cNvSpPr/>
          <p:nvPr/>
        </p:nvSpPr>
        <p:spPr>
          <a:xfrm>
            <a:off x="5691000" y="4226370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iśļïḋè">
            <a:extLst>
              <a:ext uri="{FF2B5EF4-FFF2-40B4-BE49-F238E27FC236}">
                <a16:creationId xmlns:a16="http://schemas.microsoft.com/office/drawing/2014/main" id="{6BDCAB40-99E1-4351-8252-2CF4A0D7AF70}"/>
              </a:ext>
            </a:extLst>
          </p:cNvPr>
          <p:cNvSpPr/>
          <p:nvPr/>
        </p:nvSpPr>
        <p:spPr bwMode="auto">
          <a:xfrm>
            <a:off x="5822791" y="436083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08005C1-AAD8-42CC-8935-36D520C50005}"/>
              </a:ext>
            </a:extLst>
          </p:cNvPr>
          <p:cNvCxnSpPr/>
          <p:nvPr/>
        </p:nvCxnSpPr>
        <p:spPr>
          <a:xfrm>
            <a:off x="6456000" y="3519000"/>
            <a:ext cx="506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Sľïdè">
            <a:extLst>
              <a:ext uri="{FF2B5EF4-FFF2-40B4-BE49-F238E27FC236}">
                <a16:creationId xmlns:a16="http://schemas.microsoft.com/office/drawing/2014/main" id="{B24DEB19-40CC-4295-907E-5AABD73A1538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ïŝļïḋê">
            <a:extLst>
              <a:ext uri="{FF2B5EF4-FFF2-40B4-BE49-F238E27FC236}">
                <a16:creationId xmlns:a16="http://schemas.microsoft.com/office/drawing/2014/main" id="{34ABDA0C-55BA-4045-B312-1CFA4A4C0DA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îşḷïďê">
            <a:extLst>
              <a:ext uri="{FF2B5EF4-FFF2-40B4-BE49-F238E27FC236}">
                <a16:creationId xmlns:a16="http://schemas.microsoft.com/office/drawing/2014/main" id="{85437AE2-7B66-4C02-9C78-09B509324585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îṡḷíďé">
            <a:extLst>
              <a:ext uri="{FF2B5EF4-FFF2-40B4-BE49-F238E27FC236}">
                <a16:creationId xmlns:a16="http://schemas.microsoft.com/office/drawing/2014/main" id="{0B4C9EB9-2E48-4E76-9CB3-4590D59D334B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íşḻïdè">
            <a:extLst>
              <a:ext uri="{FF2B5EF4-FFF2-40B4-BE49-F238E27FC236}">
                <a16:creationId xmlns:a16="http://schemas.microsoft.com/office/drawing/2014/main" id="{C109A879-A6FD-43B5-BDCC-94E3B6FEE7F1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íṡļïdè">
            <a:extLst>
              <a:ext uri="{FF2B5EF4-FFF2-40B4-BE49-F238E27FC236}">
                <a16:creationId xmlns:a16="http://schemas.microsoft.com/office/drawing/2014/main" id="{E931F466-2A35-4B84-86F0-02F423EB4A73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8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8" name="ïṥļîḓê">
            <a:extLst>
              <a:ext uri="{FF2B5EF4-FFF2-40B4-BE49-F238E27FC236}">
                <a16:creationId xmlns:a16="http://schemas.microsoft.com/office/drawing/2014/main" id="{7719FA0F-9E6C-4B9E-A931-A9E7D51CA1BD}"/>
              </a:ext>
            </a:extLst>
          </p:cNvPr>
          <p:cNvSpPr/>
          <p:nvPr/>
        </p:nvSpPr>
        <p:spPr bwMode="auto">
          <a:xfrm>
            <a:off x="412524" y="4342467"/>
            <a:ext cx="1371726" cy="491886"/>
          </a:xfrm>
          <a:custGeom>
            <a:avLst/>
            <a:gdLst/>
            <a:ahLst/>
            <a:cxnLst>
              <a:cxn ang="0">
                <a:pos x="307" y="66"/>
              </a:cxn>
              <a:cxn ang="0">
                <a:pos x="191" y="110"/>
              </a:cxn>
              <a:cxn ang="0">
                <a:pos x="48" y="21"/>
              </a:cxn>
              <a:cxn ang="0">
                <a:pos x="3" y="26"/>
              </a:cxn>
              <a:cxn ang="0">
                <a:pos x="48" y="0"/>
              </a:cxn>
              <a:cxn ang="0">
                <a:pos x="196" y="62"/>
              </a:cxn>
              <a:cxn ang="0">
                <a:pos x="307" y="66"/>
              </a:cxn>
            </a:cxnLst>
            <a:rect l="0" t="0" r="r" b="b"/>
            <a:pathLst>
              <a:path w="307" h="110">
                <a:moveTo>
                  <a:pt x="307" y="66"/>
                </a:moveTo>
                <a:cubicBezTo>
                  <a:pt x="307" y="66"/>
                  <a:pt x="200" y="110"/>
                  <a:pt x="191" y="110"/>
                </a:cubicBezTo>
                <a:cubicBezTo>
                  <a:pt x="183" y="110"/>
                  <a:pt x="48" y="21"/>
                  <a:pt x="48" y="21"/>
                </a:cubicBezTo>
                <a:cubicBezTo>
                  <a:pt x="48" y="21"/>
                  <a:pt x="19" y="49"/>
                  <a:pt x="3" y="26"/>
                </a:cubicBezTo>
                <a:cubicBezTo>
                  <a:pt x="0" y="22"/>
                  <a:pt x="44" y="0"/>
                  <a:pt x="48" y="0"/>
                </a:cubicBezTo>
                <a:cubicBezTo>
                  <a:pt x="50" y="0"/>
                  <a:pt x="196" y="62"/>
                  <a:pt x="196" y="62"/>
                </a:cubicBezTo>
                <a:lnTo>
                  <a:pt x="307" y="66"/>
                </a:lnTo>
                <a:close/>
              </a:path>
            </a:pathLst>
          </a:custGeom>
          <a:solidFill>
            <a:srgbClr val="23221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śļïḋê">
            <a:extLst>
              <a:ext uri="{FF2B5EF4-FFF2-40B4-BE49-F238E27FC236}">
                <a16:creationId xmlns:a16="http://schemas.microsoft.com/office/drawing/2014/main" id="{306C8195-FF85-4522-A6CB-FD292105112E}"/>
              </a:ext>
            </a:extLst>
          </p:cNvPr>
          <p:cNvSpPr/>
          <p:nvPr/>
        </p:nvSpPr>
        <p:spPr bwMode="auto">
          <a:xfrm>
            <a:off x="331887" y="4329027"/>
            <a:ext cx="1469834" cy="496366"/>
          </a:xfrm>
          <a:custGeom>
            <a:avLst/>
            <a:gdLst/>
            <a:ahLst/>
            <a:cxnLst>
              <a:cxn ang="0">
                <a:pos x="263" y="0"/>
              </a:cxn>
              <a:cxn ang="0">
                <a:pos x="160" y="75"/>
              </a:cxn>
              <a:cxn ang="0">
                <a:pos x="43" y="44"/>
              </a:cxn>
              <a:cxn ang="0">
                <a:pos x="2" y="101"/>
              </a:cxn>
              <a:cxn ang="0">
                <a:pos x="50" y="73"/>
              </a:cxn>
              <a:cxn ang="0">
                <a:pos x="161" y="108"/>
              </a:cxn>
              <a:cxn ang="0">
                <a:pos x="329" y="69"/>
              </a:cxn>
              <a:cxn ang="0">
                <a:pos x="263" y="0"/>
              </a:cxn>
            </a:cxnLst>
            <a:rect l="0" t="0" r="r" b="b"/>
            <a:pathLst>
              <a:path w="329" h="111">
                <a:moveTo>
                  <a:pt x="263" y="0"/>
                </a:moveTo>
                <a:cubicBezTo>
                  <a:pt x="264" y="3"/>
                  <a:pt x="160" y="75"/>
                  <a:pt x="160" y="75"/>
                </a:cubicBezTo>
                <a:cubicBezTo>
                  <a:pt x="160" y="75"/>
                  <a:pt x="52" y="41"/>
                  <a:pt x="43" y="44"/>
                </a:cubicBezTo>
                <a:cubicBezTo>
                  <a:pt x="33" y="48"/>
                  <a:pt x="0" y="95"/>
                  <a:pt x="2" y="101"/>
                </a:cubicBezTo>
                <a:cubicBezTo>
                  <a:pt x="4" y="107"/>
                  <a:pt x="33" y="111"/>
                  <a:pt x="50" y="73"/>
                </a:cubicBezTo>
                <a:cubicBezTo>
                  <a:pt x="50" y="73"/>
                  <a:pt x="149" y="109"/>
                  <a:pt x="161" y="108"/>
                </a:cubicBezTo>
                <a:cubicBezTo>
                  <a:pt x="173" y="108"/>
                  <a:pt x="329" y="69"/>
                  <a:pt x="329" y="69"/>
                </a:cubicBezTo>
                <a:lnTo>
                  <a:pt x="263" y="0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ṧḷíḓe">
            <a:extLst>
              <a:ext uri="{FF2B5EF4-FFF2-40B4-BE49-F238E27FC236}">
                <a16:creationId xmlns:a16="http://schemas.microsoft.com/office/drawing/2014/main" id="{B7E20E88-F648-48CC-88A2-E04A33E36523}"/>
              </a:ext>
            </a:extLst>
          </p:cNvPr>
          <p:cNvSpPr/>
          <p:nvPr/>
        </p:nvSpPr>
        <p:spPr bwMode="auto">
          <a:xfrm>
            <a:off x="1497988" y="3971984"/>
            <a:ext cx="951965" cy="665704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213" y="44"/>
              </a:cxn>
              <a:cxn ang="0">
                <a:pos x="68" y="149"/>
              </a:cxn>
              <a:cxn ang="0">
                <a:pos x="19" y="116"/>
              </a:cxn>
              <a:cxn ang="0">
                <a:pos x="0" y="81"/>
              </a:cxn>
              <a:cxn ang="0">
                <a:pos x="146" y="0"/>
              </a:cxn>
            </a:cxnLst>
            <a:rect l="0" t="0" r="r" b="b"/>
            <a:pathLst>
              <a:path w="213" h="149">
                <a:moveTo>
                  <a:pt x="146" y="0"/>
                </a:moveTo>
                <a:cubicBezTo>
                  <a:pt x="213" y="44"/>
                  <a:pt x="213" y="44"/>
                  <a:pt x="213" y="44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49"/>
                  <a:pt x="37" y="139"/>
                  <a:pt x="19" y="116"/>
                </a:cubicBezTo>
                <a:cubicBezTo>
                  <a:pt x="5" y="98"/>
                  <a:pt x="0" y="81"/>
                  <a:pt x="0" y="81"/>
                </a:cubicBezTo>
                <a:lnTo>
                  <a:pt x="146" y="0"/>
                </a:ln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şļídé">
            <a:extLst>
              <a:ext uri="{FF2B5EF4-FFF2-40B4-BE49-F238E27FC236}">
                <a16:creationId xmlns:a16="http://schemas.microsoft.com/office/drawing/2014/main" id="{60476B5F-4287-4CCC-B094-143A4E0B28D5}"/>
              </a:ext>
            </a:extLst>
          </p:cNvPr>
          <p:cNvSpPr/>
          <p:nvPr/>
        </p:nvSpPr>
        <p:spPr bwMode="auto">
          <a:xfrm>
            <a:off x="1761851" y="4141770"/>
            <a:ext cx="567147" cy="772772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107" y="14"/>
              </a:cxn>
              <a:cxn ang="0">
                <a:pos x="111" y="27"/>
              </a:cxn>
              <a:cxn ang="0">
                <a:pos x="70" y="137"/>
              </a:cxn>
              <a:cxn ang="0">
                <a:pos x="9" y="147"/>
              </a:cxn>
              <a:cxn ang="0">
                <a:pos x="0" y="161"/>
              </a:cxn>
              <a:cxn ang="0">
                <a:pos x="12" y="173"/>
              </a:cxn>
              <a:cxn ang="0">
                <a:pos x="83" y="161"/>
              </a:cxn>
              <a:cxn ang="0">
                <a:pos x="119" y="29"/>
              </a:cxn>
              <a:cxn ang="0">
                <a:pos x="125" y="15"/>
              </a:cxn>
              <a:cxn ang="0">
                <a:pos x="119" y="0"/>
              </a:cxn>
            </a:cxnLst>
            <a:rect l="0" t="0" r="r" b="b"/>
            <a:pathLst>
              <a:path w="127" h="173">
                <a:moveTo>
                  <a:pt x="119" y="0"/>
                </a:moveTo>
                <a:cubicBezTo>
                  <a:pt x="107" y="14"/>
                  <a:pt x="107" y="14"/>
                  <a:pt x="107" y="14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7"/>
                  <a:pt x="110" y="120"/>
                  <a:pt x="70" y="137"/>
                </a:cubicBezTo>
                <a:cubicBezTo>
                  <a:pt x="40" y="150"/>
                  <a:pt x="9" y="147"/>
                  <a:pt x="9" y="147"/>
                </a:cubicBezTo>
                <a:cubicBezTo>
                  <a:pt x="0" y="161"/>
                  <a:pt x="0" y="161"/>
                  <a:pt x="0" y="16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65" y="169"/>
                  <a:pt x="83" y="161"/>
                </a:cubicBezTo>
                <a:cubicBezTo>
                  <a:pt x="110" y="148"/>
                  <a:pt x="127" y="67"/>
                  <a:pt x="119" y="29"/>
                </a:cubicBezTo>
                <a:cubicBezTo>
                  <a:pt x="125" y="15"/>
                  <a:pt x="125" y="15"/>
                  <a:pt x="125" y="15"/>
                </a:cubicBezTo>
                <a:lnTo>
                  <a:pt x="119" y="0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líḓé">
            <a:extLst>
              <a:ext uri="{FF2B5EF4-FFF2-40B4-BE49-F238E27FC236}">
                <a16:creationId xmlns:a16="http://schemas.microsoft.com/office/drawing/2014/main" id="{53960E4B-79DF-4087-BED4-04E44B8D683F}"/>
              </a:ext>
            </a:extLst>
          </p:cNvPr>
          <p:cNvSpPr/>
          <p:nvPr/>
        </p:nvSpPr>
        <p:spPr bwMode="auto">
          <a:xfrm>
            <a:off x="2061104" y="4172681"/>
            <a:ext cx="53758" cy="2683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529"/>
              </a:cxn>
              <a:cxn ang="0">
                <a:pos x="30" y="599"/>
              </a:cxn>
              <a:cxn ang="0">
                <a:pos x="0" y="0"/>
              </a:cxn>
            </a:cxnLst>
            <a:rect l="0" t="0" r="r" b="b"/>
            <a:pathLst>
              <a:path w="120" h="599">
                <a:moveTo>
                  <a:pt x="0" y="0"/>
                </a:moveTo>
                <a:lnTo>
                  <a:pt x="120" y="529"/>
                </a:lnTo>
                <a:lnTo>
                  <a:pt x="30" y="599"/>
                </a:lnTo>
                <a:lnTo>
                  <a:pt x="0" y="0"/>
                </a:lnTo>
                <a:close/>
              </a:path>
            </a:pathLst>
          </a:custGeom>
          <a:solidFill>
            <a:srgbClr val="D3D6C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ļide">
            <a:extLst>
              <a:ext uri="{FF2B5EF4-FFF2-40B4-BE49-F238E27FC236}">
                <a16:creationId xmlns:a16="http://schemas.microsoft.com/office/drawing/2014/main" id="{38132BC7-3AF5-4ADD-AF57-67B3F85AF4F3}"/>
              </a:ext>
            </a:extLst>
          </p:cNvPr>
          <p:cNvSpPr/>
          <p:nvPr/>
        </p:nvSpPr>
        <p:spPr bwMode="auto">
          <a:xfrm>
            <a:off x="2253289" y="3998415"/>
            <a:ext cx="151866" cy="13439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30"/>
              </a:cxn>
              <a:cxn ang="0">
                <a:pos x="22" y="27"/>
              </a:cxn>
              <a:cxn ang="0">
                <a:pos x="34" y="10"/>
              </a:cxn>
              <a:cxn ang="0">
                <a:pos x="7" y="0"/>
              </a:cxn>
              <a:cxn ang="0">
                <a:pos x="0" y="10"/>
              </a:cxn>
            </a:cxnLst>
            <a:rect l="0" t="0" r="r" b="b"/>
            <a:pathLst>
              <a:path w="34" h="30">
                <a:moveTo>
                  <a:pt x="0" y="10"/>
                </a:moveTo>
                <a:cubicBezTo>
                  <a:pt x="9" y="30"/>
                  <a:pt x="9" y="30"/>
                  <a:pt x="9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34" y="10"/>
                  <a:pt x="34" y="10"/>
                  <a:pt x="34" y="10"/>
                </a:cubicBezTo>
                <a:cubicBezTo>
                  <a:pt x="29" y="10"/>
                  <a:pt x="19" y="8"/>
                  <a:pt x="7" y="0"/>
                </a:cubicBezTo>
                <a:lnTo>
                  <a:pt x="0" y="10"/>
                </a:ln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ṡliďè">
            <a:extLst>
              <a:ext uri="{FF2B5EF4-FFF2-40B4-BE49-F238E27FC236}">
                <a16:creationId xmlns:a16="http://schemas.microsoft.com/office/drawing/2014/main" id="{7CECBA65-18D3-4FD5-AB55-82E2D8E9B9CE}"/>
              </a:ext>
            </a:extLst>
          </p:cNvPr>
          <p:cNvSpPr/>
          <p:nvPr/>
        </p:nvSpPr>
        <p:spPr bwMode="auto">
          <a:xfrm>
            <a:off x="2284648" y="3971984"/>
            <a:ext cx="124987" cy="71229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27" y="16"/>
              </a:cxn>
              <a:cxn ang="0">
                <a:pos x="28" y="15"/>
              </a:cxn>
              <a:cxn ang="0">
                <a:pos x="3" y="0"/>
              </a:cxn>
            </a:cxnLst>
            <a:rect l="0" t="0" r="r" b="b"/>
            <a:pathLst>
              <a:path w="28" h="16">
                <a:moveTo>
                  <a:pt x="3" y="0"/>
                </a:moveTo>
                <a:cubicBezTo>
                  <a:pt x="0" y="6"/>
                  <a:pt x="0" y="6"/>
                  <a:pt x="0" y="6"/>
                </a:cubicBezTo>
                <a:cubicBezTo>
                  <a:pt x="12" y="14"/>
                  <a:pt x="22" y="16"/>
                  <a:pt x="27" y="16"/>
                </a:cubicBezTo>
                <a:cubicBezTo>
                  <a:pt x="28" y="15"/>
                  <a:pt x="28" y="15"/>
                  <a:pt x="28" y="15"/>
                </a:cubicBezTo>
                <a:lnTo>
                  <a:pt x="3" y="0"/>
                </a:ln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śḷïďê">
            <a:extLst>
              <a:ext uri="{FF2B5EF4-FFF2-40B4-BE49-F238E27FC236}">
                <a16:creationId xmlns:a16="http://schemas.microsoft.com/office/drawing/2014/main" id="{9D1D7801-50C4-4C90-90CC-DAA8FA737177}"/>
              </a:ext>
            </a:extLst>
          </p:cNvPr>
          <p:cNvSpPr/>
          <p:nvPr/>
        </p:nvSpPr>
        <p:spPr bwMode="auto">
          <a:xfrm>
            <a:off x="2061104" y="4101451"/>
            <a:ext cx="187705" cy="3888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16"/>
              </a:cxn>
              <a:cxn ang="0">
                <a:pos x="16" y="87"/>
              </a:cxn>
              <a:cxn ang="0">
                <a:pos x="42" y="71"/>
              </a:cxn>
              <a:cxn ang="0">
                <a:pos x="27" y="0"/>
              </a:cxn>
            </a:cxnLst>
            <a:rect l="0" t="0" r="r" b="b"/>
            <a:pathLst>
              <a:path w="42" h="87">
                <a:moveTo>
                  <a:pt x="27" y="0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7" y="51"/>
                  <a:pt x="16" y="87"/>
                </a:cubicBezTo>
                <a:cubicBezTo>
                  <a:pt x="42" y="71"/>
                  <a:pt x="42" y="71"/>
                  <a:pt x="42" y="71"/>
                </a:cubicBezTo>
                <a:cubicBezTo>
                  <a:pt x="34" y="35"/>
                  <a:pt x="27" y="0"/>
                  <a:pt x="27" y="0"/>
                </a:cubicBez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Sļiďe">
            <a:extLst>
              <a:ext uri="{FF2B5EF4-FFF2-40B4-BE49-F238E27FC236}">
                <a16:creationId xmlns:a16="http://schemas.microsoft.com/office/drawing/2014/main" id="{0349A414-A12E-46A8-A397-13506D81EA3E}"/>
              </a:ext>
            </a:extLst>
          </p:cNvPr>
          <p:cNvSpPr/>
          <p:nvPr/>
        </p:nvSpPr>
        <p:spPr bwMode="auto">
          <a:xfrm>
            <a:off x="2141293" y="4427584"/>
            <a:ext cx="759780" cy="486958"/>
          </a:xfrm>
          <a:custGeom>
            <a:avLst/>
            <a:gdLst/>
            <a:ahLst/>
            <a:cxnLst>
              <a:cxn ang="0">
                <a:pos x="155" y="81"/>
              </a:cxn>
              <a:cxn ang="0">
                <a:pos x="154" y="75"/>
              </a:cxn>
              <a:cxn ang="0">
                <a:pos x="154" y="68"/>
              </a:cxn>
              <a:cxn ang="0">
                <a:pos x="152" y="62"/>
              </a:cxn>
              <a:cxn ang="0">
                <a:pos x="137" y="63"/>
              </a:cxn>
              <a:cxn ang="0">
                <a:pos x="137" y="55"/>
              </a:cxn>
              <a:cxn ang="0">
                <a:pos x="130" y="63"/>
              </a:cxn>
              <a:cxn ang="0">
                <a:pos x="46" y="68"/>
              </a:cxn>
              <a:cxn ang="0">
                <a:pos x="24" y="0"/>
              </a:cxn>
              <a:cxn ang="0">
                <a:pos x="0" y="21"/>
              </a:cxn>
              <a:cxn ang="0">
                <a:pos x="25" y="94"/>
              </a:cxn>
              <a:cxn ang="0">
                <a:pos x="156" y="86"/>
              </a:cxn>
              <a:cxn ang="0">
                <a:pos x="155" y="81"/>
              </a:cxn>
            </a:cxnLst>
            <a:rect l="0" t="0" r="r" b="b"/>
            <a:pathLst>
              <a:path w="170" h="109">
                <a:moveTo>
                  <a:pt x="155" y="81"/>
                </a:moveTo>
                <a:cubicBezTo>
                  <a:pt x="155" y="81"/>
                  <a:pt x="170" y="74"/>
                  <a:pt x="154" y="75"/>
                </a:cubicBezTo>
                <a:cubicBezTo>
                  <a:pt x="154" y="75"/>
                  <a:pt x="168" y="67"/>
                  <a:pt x="154" y="68"/>
                </a:cubicBezTo>
                <a:cubicBezTo>
                  <a:pt x="154" y="68"/>
                  <a:pt x="167" y="63"/>
                  <a:pt x="152" y="62"/>
                </a:cubicBezTo>
                <a:cubicBezTo>
                  <a:pt x="150" y="61"/>
                  <a:pt x="145" y="62"/>
                  <a:pt x="137" y="63"/>
                </a:cubicBezTo>
                <a:cubicBezTo>
                  <a:pt x="137" y="60"/>
                  <a:pt x="138" y="56"/>
                  <a:pt x="137" y="55"/>
                </a:cubicBezTo>
                <a:cubicBezTo>
                  <a:pt x="135" y="54"/>
                  <a:pt x="131" y="61"/>
                  <a:pt x="130" y="63"/>
                </a:cubicBezTo>
                <a:cubicBezTo>
                  <a:pt x="102" y="66"/>
                  <a:pt x="54" y="72"/>
                  <a:pt x="46" y="68"/>
                </a:cubicBezTo>
                <a:cubicBezTo>
                  <a:pt x="41" y="65"/>
                  <a:pt x="32" y="33"/>
                  <a:pt x="24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54"/>
                  <a:pt x="19" y="87"/>
                  <a:pt x="25" y="94"/>
                </a:cubicBezTo>
                <a:cubicBezTo>
                  <a:pt x="40" y="109"/>
                  <a:pt x="156" y="86"/>
                  <a:pt x="156" y="86"/>
                </a:cubicBezTo>
                <a:cubicBezTo>
                  <a:pt x="160" y="86"/>
                  <a:pt x="167" y="80"/>
                  <a:pt x="155" y="81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ľïḋé">
            <a:extLst>
              <a:ext uri="{FF2B5EF4-FFF2-40B4-BE49-F238E27FC236}">
                <a16:creationId xmlns:a16="http://schemas.microsoft.com/office/drawing/2014/main" id="{31784DF2-10C3-4A3F-B4C4-C2ABF5A5B7E3}"/>
              </a:ext>
            </a:extLst>
          </p:cNvPr>
          <p:cNvSpPr/>
          <p:nvPr/>
        </p:nvSpPr>
        <p:spPr bwMode="auto">
          <a:xfrm>
            <a:off x="2132781" y="4418624"/>
            <a:ext cx="116028" cy="1025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16"/>
              </a:cxn>
              <a:cxn ang="0">
                <a:pos x="2" y="23"/>
              </a:cxn>
              <a:cxn ang="0">
                <a:pos x="26" y="2"/>
              </a:cxn>
              <a:cxn ang="0">
                <a:pos x="26" y="0"/>
              </a:cxn>
            </a:cxnLst>
            <a:rect l="0" t="0" r="r" b="b"/>
            <a:pathLst>
              <a:path w="26" h="23">
                <a:moveTo>
                  <a:pt x="26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9"/>
                  <a:pt x="1" y="21"/>
                  <a:pt x="2" y="2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6" y="0"/>
                  <a:pt x="26" y="0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sļïde">
            <a:extLst>
              <a:ext uri="{FF2B5EF4-FFF2-40B4-BE49-F238E27FC236}">
                <a16:creationId xmlns:a16="http://schemas.microsoft.com/office/drawing/2014/main" id="{8073823F-1174-4FD8-A272-794578E3A896}"/>
              </a:ext>
            </a:extLst>
          </p:cNvPr>
          <p:cNvSpPr/>
          <p:nvPr/>
        </p:nvSpPr>
        <p:spPr bwMode="auto">
          <a:xfrm>
            <a:off x="2328998" y="4011855"/>
            <a:ext cx="366451" cy="241463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0" y="54"/>
              </a:cxn>
              <a:cxn ang="0">
                <a:pos x="82" y="29"/>
              </a:cxn>
              <a:cxn ang="0">
                <a:pos x="80" y="0"/>
              </a:cxn>
              <a:cxn ang="0">
                <a:pos x="6" y="29"/>
              </a:cxn>
            </a:cxnLst>
            <a:rect l="0" t="0" r="r" b="b"/>
            <a:pathLst>
              <a:path w="82" h="54">
                <a:moveTo>
                  <a:pt x="6" y="29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40" y="47"/>
                  <a:pt x="82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53" y="14"/>
                  <a:pt x="26" y="25"/>
                  <a:pt x="6" y="29"/>
                </a:cubicBez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śḷîḓè">
            <a:extLst>
              <a:ext uri="{FF2B5EF4-FFF2-40B4-BE49-F238E27FC236}">
                <a16:creationId xmlns:a16="http://schemas.microsoft.com/office/drawing/2014/main" id="{403C312B-3718-4D9A-B0C2-A549D8A3480C}"/>
              </a:ext>
            </a:extLst>
          </p:cNvPr>
          <p:cNvSpPr/>
          <p:nvPr/>
        </p:nvSpPr>
        <p:spPr bwMode="auto">
          <a:xfrm>
            <a:off x="2686489" y="4002895"/>
            <a:ext cx="35839" cy="138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31"/>
              </a:cxn>
              <a:cxn ang="0">
                <a:pos x="8" y="28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8" h="31">
                <a:moveTo>
                  <a:pt x="0" y="2"/>
                </a:moveTo>
                <a:cubicBezTo>
                  <a:pt x="2" y="31"/>
                  <a:pt x="2" y="31"/>
                  <a:pt x="2" y="31"/>
                </a:cubicBezTo>
                <a:cubicBezTo>
                  <a:pt x="4" y="30"/>
                  <a:pt x="6" y="29"/>
                  <a:pt x="8" y="28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1"/>
                  <a:pt x="0" y="2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1íḓê">
            <a:extLst>
              <a:ext uri="{FF2B5EF4-FFF2-40B4-BE49-F238E27FC236}">
                <a16:creationId xmlns:a16="http://schemas.microsoft.com/office/drawing/2014/main" id="{D56CBE66-D83E-476D-8871-3D881886DAAF}"/>
              </a:ext>
            </a:extLst>
          </p:cNvPr>
          <p:cNvSpPr/>
          <p:nvPr/>
        </p:nvSpPr>
        <p:spPr bwMode="auto">
          <a:xfrm>
            <a:off x="3441790" y="3556255"/>
            <a:ext cx="142907" cy="8511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5" y="1"/>
              </a:cxn>
              <a:cxn ang="0">
                <a:pos x="25" y="7"/>
              </a:cxn>
              <a:cxn ang="0">
                <a:pos x="14" y="18"/>
              </a:cxn>
              <a:cxn ang="0">
                <a:pos x="0" y="19"/>
              </a:cxn>
            </a:cxnLst>
            <a:rect l="0" t="0" r="r" b="b"/>
            <a:pathLst>
              <a:path w="32" h="19">
                <a:moveTo>
                  <a:pt x="0" y="19"/>
                </a:moveTo>
                <a:cubicBezTo>
                  <a:pt x="0" y="19"/>
                  <a:pt x="17" y="3"/>
                  <a:pt x="25" y="1"/>
                </a:cubicBezTo>
                <a:cubicBezTo>
                  <a:pt x="31" y="0"/>
                  <a:pt x="32" y="5"/>
                  <a:pt x="25" y="7"/>
                </a:cubicBezTo>
                <a:cubicBezTo>
                  <a:pt x="18" y="10"/>
                  <a:pt x="14" y="18"/>
                  <a:pt x="14" y="18"/>
                </a:cubicBezTo>
                <a:lnTo>
                  <a:pt x="0" y="19"/>
                </a:ln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ṥ1íḓé">
            <a:extLst>
              <a:ext uri="{FF2B5EF4-FFF2-40B4-BE49-F238E27FC236}">
                <a16:creationId xmlns:a16="http://schemas.microsoft.com/office/drawing/2014/main" id="{7D5EFF31-7335-408F-BB5C-80EBC108CDEE}"/>
              </a:ext>
            </a:extLst>
          </p:cNvPr>
          <p:cNvSpPr/>
          <p:nvPr/>
        </p:nvSpPr>
        <p:spPr bwMode="auto">
          <a:xfrm>
            <a:off x="2704408" y="3596574"/>
            <a:ext cx="943005" cy="531757"/>
          </a:xfrm>
          <a:custGeom>
            <a:avLst/>
            <a:gdLst/>
            <a:ahLst/>
            <a:cxnLst>
              <a:cxn ang="0">
                <a:pos x="203" y="2"/>
              </a:cxn>
              <a:cxn ang="0">
                <a:pos x="182" y="6"/>
              </a:cxn>
              <a:cxn ang="0">
                <a:pos x="147" y="10"/>
              </a:cxn>
              <a:cxn ang="0">
                <a:pos x="76" y="44"/>
              </a:cxn>
              <a:cxn ang="0">
                <a:pos x="0" y="91"/>
              </a:cxn>
              <a:cxn ang="0">
                <a:pos x="4" y="119"/>
              </a:cxn>
              <a:cxn ang="0">
                <a:pos x="88" y="70"/>
              </a:cxn>
              <a:cxn ang="0">
                <a:pos x="150" y="38"/>
              </a:cxn>
              <a:cxn ang="0">
                <a:pos x="150" y="38"/>
              </a:cxn>
              <a:cxn ang="0">
                <a:pos x="166" y="36"/>
              </a:cxn>
              <a:cxn ang="0">
                <a:pos x="186" y="36"/>
              </a:cxn>
              <a:cxn ang="0">
                <a:pos x="170" y="28"/>
              </a:cxn>
              <a:cxn ang="0">
                <a:pos x="177" y="16"/>
              </a:cxn>
              <a:cxn ang="0">
                <a:pos x="202" y="9"/>
              </a:cxn>
              <a:cxn ang="0">
                <a:pos x="203" y="2"/>
              </a:cxn>
            </a:cxnLst>
            <a:rect l="0" t="0" r="r" b="b"/>
            <a:pathLst>
              <a:path w="211" h="119">
                <a:moveTo>
                  <a:pt x="203" y="2"/>
                </a:moveTo>
                <a:cubicBezTo>
                  <a:pt x="195" y="0"/>
                  <a:pt x="187" y="1"/>
                  <a:pt x="182" y="6"/>
                </a:cubicBezTo>
                <a:cubicBezTo>
                  <a:pt x="177" y="10"/>
                  <a:pt x="154" y="9"/>
                  <a:pt x="147" y="10"/>
                </a:cubicBezTo>
                <a:cubicBezTo>
                  <a:pt x="127" y="15"/>
                  <a:pt x="102" y="24"/>
                  <a:pt x="76" y="44"/>
                </a:cubicBezTo>
                <a:cubicBezTo>
                  <a:pt x="55" y="60"/>
                  <a:pt x="28" y="77"/>
                  <a:pt x="0" y="91"/>
                </a:cubicBezTo>
                <a:cubicBezTo>
                  <a:pt x="4" y="119"/>
                  <a:pt x="4" y="119"/>
                  <a:pt x="4" y="119"/>
                </a:cubicBezTo>
                <a:cubicBezTo>
                  <a:pt x="31" y="108"/>
                  <a:pt x="61" y="92"/>
                  <a:pt x="88" y="70"/>
                </a:cubicBezTo>
                <a:cubicBezTo>
                  <a:pt x="117" y="47"/>
                  <a:pt x="136" y="39"/>
                  <a:pt x="150" y="38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57" y="36"/>
                  <a:pt x="160" y="34"/>
                  <a:pt x="166" y="36"/>
                </a:cubicBezTo>
                <a:cubicBezTo>
                  <a:pt x="174" y="39"/>
                  <a:pt x="183" y="41"/>
                  <a:pt x="186" y="36"/>
                </a:cubicBezTo>
                <a:cubicBezTo>
                  <a:pt x="188" y="32"/>
                  <a:pt x="176" y="30"/>
                  <a:pt x="170" y="28"/>
                </a:cubicBezTo>
                <a:cubicBezTo>
                  <a:pt x="164" y="27"/>
                  <a:pt x="164" y="17"/>
                  <a:pt x="177" y="16"/>
                </a:cubicBezTo>
                <a:cubicBezTo>
                  <a:pt x="190" y="15"/>
                  <a:pt x="190" y="3"/>
                  <a:pt x="202" y="9"/>
                </a:cubicBezTo>
                <a:cubicBezTo>
                  <a:pt x="206" y="11"/>
                  <a:pt x="211" y="5"/>
                  <a:pt x="203" y="2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ṩ1íḑé">
            <a:extLst>
              <a:ext uri="{FF2B5EF4-FFF2-40B4-BE49-F238E27FC236}">
                <a16:creationId xmlns:a16="http://schemas.microsoft.com/office/drawing/2014/main" id="{3144BE8F-45A5-4907-ACCB-9EC619DE7CAE}"/>
              </a:ext>
            </a:extLst>
          </p:cNvPr>
          <p:cNvSpPr/>
          <p:nvPr/>
        </p:nvSpPr>
        <p:spPr bwMode="auto">
          <a:xfrm>
            <a:off x="2011826" y="3109615"/>
            <a:ext cx="839969" cy="996316"/>
          </a:xfrm>
          <a:custGeom>
            <a:avLst/>
            <a:gdLst/>
            <a:ahLst/>
            <a:cxnLst>
              <a:cxn ang="0">
                <a:pos x="168" y="84"/>
              </a:cxn>
              <a:cxn ang="0">
                <a:pos x="129" y="208"/>
              </a:cxn>
              <a:cxn ang="0">
                <a:pos x="20" y="138"/>
              </a:cxn>
              <a:cxn ang="0">
                <a:pos x="59" y="15"/>
              </a:cxn>
              <a:cxn ang="0">
                <a:pos x="168" y="84"/>
              </a:cxn>
            </a:cxnLst>
            <a:rect l="0" t="0" r="r" b="b"/>
            <a:pathLst>
              <a:path w="188" h="223">
                <a:moveTo>
                  <a:pt x="168" y="84"/>
                </a:moveTo>
                <a:cubicBezTo>
                  <a:pt x="188" y="138"/>
                  <a:pt x="170" y="193"/>
                  <a:pt x="129" y="208"/>
                </a:cubicBezTo>
                <a:cubicBezTo>
                  <a:pt x="88" y="223"/>
                  <a:pt x="39" y="192"/>
                  <a:pt x="20" y="138"/>
                </a:cubicBezTo>
                <a:cubicBezTo>
                  <a:pt x="0" y="85"/>
                  <a:pt x="18" y="29"/>
                  <a:pt x="59" y="15"/>
                </a:cubicBezTo>
                <a:cubicBezTo>
                  <a:pt x="100" y="0"/>
                  <a:pt x="149" y="31"/>
                  <a:pt x="168" y="84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ṣlîḑê">
            <a:extLst>
              <a:ext uri="{FF2B5EF4-FFF2-40B4-BE49-F238E27FC236}">
                <a16:creationId xmlns:a16="http://schemas.microsoft.com/office/drawing/2014/main" id="{50AEA92D-C0FA-4C6A-BC28-2AC84883F430}"/>
              </a:ext>
            </a:extLst>
          </p:cNvPr>
          <p:cNvSpPr/>
          <p:nvPr/>
        </p:nvSpPr>
        <p:spPr bwMode="auto">
          <a:xfrm>
            <a:off x="2543582" y="3788759"/>
            <a:ext cx="160826" cy="89149"/>
          </a:xfrm>
          <a:custGeom>
            <a:avLst/>
            <a:gdLst/>
            <a:ahLst/>
            <a:cxnLst>
              <a:cxn ang="0">
                <a:pos x="36" y="9"/>
              </a:cxn>
              <a:cxn ang="0">
                <a:pos x="18" y="19"/>
              </a:cxn>
              <a:cxn ang="0">
                <a:pos x="0" y="11"/>
              </a:cxn>
              <a:cxn ang="0">
                <a:pos x="18" y="1"/>
              </a:cxn>
              <a:cxn ang="0">
                <a:pos x="36" y="9"/>
              </a:cxn>
            </a:cxnLst>
            <a:rect l="0" t="0" r="r" b="b"/>
            <a:pathLst>
              <a:path w="36" h="20">
                <a:moveTo>
                  <a:pt x="36" y="9"/>
                </a:moveTo>
                <a:cubicBezTo>
                  <a:pt x="36" y="15"/>
                  <a:pt x="28" y="19"/>
                  <a:pt x="18" y="19"/>
                </a:cubicBezTo>
                <a:cubicBezTo>
                  <a:pt x="9" y="20"/>
                  <a:pt x="1" y="16"/>
                  <a:pt x="0" y="11"/>
                </a:cubicBezTo>
                <a:cubicBezTo>
                  <a:pt x="0" y="5"/>
                  <a:pt x="8" y="1"/>
                  <a:pt x="18" y="1"/>
                </a:cubicBezTo>
                <a:cubicBezTo>
                  <a:pt x="28" y="0"/>
                  <a:pt x="36" y="4"/>
                  <a:pt x="36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ŝ1îḑé">
            <a:extLst>
              <a:ext uri="{FF2B5EF4-FFF2-40B4-BE49-F238E27FC236}">
                <a16:creationId xmlns:a16="http://schemas.microsoft.com/office/drawing/2014/main" id="{AC021BC9-450A-45DF-A4CD-4C6DFAF4A7CE}"/>
              </a:ext>
            </a:extLst>
          </p:cNvPr>
          <p:cNvSpPr/>
          <p:nvPr/>
        </p:nvSpPr>
        <p:spPr bwMode="auto">
          <a:xfrm>
            <a:off x="2731288" y="3458147"/>
            <a:ext cx="151866" cy="17874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4" y="2"/>
              </a:cxn>
              <a:cxn ang="0">
                <a:pos x="12" y="40"/>
              </a:cxn>
              <a:cxn ang="0">
                <a:pos x="0" y="14"/>
              </a:cxn>
            </a:cxnLst>
            <a:rect l="0" t="0" r="r" b="b"/>
            <a:pathLst>
              <a:path w="34" h="40">
                <a:moveTo>
                  <a:pt x="0" y="14"/>
                </a:moveTo>
                <a:cubicBezTo>
                  <a:pt x="0" y="14"/>
                  <a:pt x="20" y="0"/>
                  <a:pt x="24" y="2"/>
                </a:cubicBezTo>
                <a:cubicBezTo>
                  <a:pt x="28" y="5"/>
                  <a:pt x="34" y="31"/>
                  <a:pt x="12" y="40"/>
                </a:cubicBezTo>
                <a:lnTo>
                  <a:pt x="0" y="14"/>
                </a:ln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liḍê">
            <a:extLst>
              <a:ext uri="{FF2B5EF4-FFF2-40B4-BE49-F238E27FC236}">
                <a16:creationId xmlns:a16="http://schemas.microsoft.com/office/drawing/2014/main" id="{BA7C7482-3833-410C-9F59-BF9C254B2F76}"/>
              </a:ext>
            </a:extLst>
          </p:cNvPr>
          <p:cNvSpPr/>
          <p:nvPr/>
        </p:nvSpPr>
        <p:spPr bwMode="auto">
          <a:xfrm>
            <a:off x="2717848" y="3632412"/>
            <a:ext cx="80637" cy="9362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0" y="6"/>
              </a:cxn>
              <a:cxn ang="0">
                <a:pos x="18" y="19"/>
              </a:cxn>
              <a:cxn ang="0">
                <a:pos x="18" y="0"/>
              </a:cxn>
            </a:cxnLst>
            <a:rect l="0" t="0" r="r" b="b"/>
            <a:pathLst>
              <a:path w="18" h="21">
                <a:moveTo>
                  <a:pt x="18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2" y="21"/>
                  <a:pt x="18" y="19"/>
                </a:cubicBezTo>
                <a:cubicBezTo>
                  <a:pt x="18" y="19"/>
                  <a:pt x="18" y="2"/>
                  <a:pt x="18" y="0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$ļídé">
            <a:extLst>
              <a:ext uri="{FF2B5EF4-FFF2-40B4-BE49-F238E27FC236}">
                <a16:creationId xmlns:a16="http://schemas.microsoft.com/office/drawing/2014/main" id="{78F87307-8A91-4904-B216-D37B0433B816}"/>
              </a:ext>
            </a:extLst>
          </p:cNvPr>
          <p:cNvSpPr/>
          <p:nvPr/>
        </p:nvSpPr>
        <p:spPr bwMode="auto">
          <a:xfrm>
            <a:off x="2646171" y="3390949"/>
            <a:ext cx="67198" cy="98108"/>
          </a:xfrm>
          <a:custGeom>
            <a:avLst/>
            <a:gdLst/>
            <a:ahLst/>
            <a:cxnLst>
              <a:cxn ang="0">
                <a:pos x="12" y="9"/>
              </a:cxn>
              <a:cxn ang="0">
                <a:pos x="11" y="7"/>
              </a:cxn>
              <a:cxn ang="0">
                <a:pos x="9" y="8"/>
              </a:cxn>
              <a:cxn ang="0">
                <a:pos x="6" y="6"/>
              </a:cxn>
              <a:cxn ang="0">
                <a:pos x="9" y="3"/>
              </a:cxn>
              <a:cxn ang="0">
                <a:pos x="9" y="3"/>
              </a:cxn>
              <a:cxn ang="0">
                <a:pos x="3" y="1"/>
              </a:cxn>
              <a:cxn ang="0">
                <a:pos x="2" y="13"/>
              </a:cxn>
              <a:cxn ang="0">
                <a:pos x="11" y="21"/>
              </a:cxn>
              <a:cxn ang="0">
                <a:pos x="12" y="9"/>
              </a:cxn>
            </a:cxnLst>
            <a:rect l="0" t="0" r="r" b="b"/>
            <a:pathLst>
              <a:path w="15" h="22">
                <a:moveTo>
                  <a:pt x="12" y="9"/>
                </a:moveTo>
                <a:cubicBezTo>
                  <a:pt x="12" y="8"/>
                  <a:pt x="12" y="7"/>
                  <a:pt x="11" y="7"/>
                </a:cubicBezTo>
                <a:cubicBezTo>
                  <a:pt x="11" y="8"/>
                  <a:pt x="10" y="8"/>
                  <a:pt x="9" y="8"/>
                </a:cubicBezTo>
                <a:cubicBezTo>
                  <a:pt x="7" y="9"/>
                  <a:pt x="6" y="7"/>
                  <a:pt x="6" y="6"/>
                </a:cubicBezTo>
                <a:cubicBezTo>
                  <a:pt x="6" y="4"/>
                  <a:pt x="7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1"/>
                  <a:pt x="5" y="0"/>
                  <a:pt x="3" y="1"/>
                </a:cubicBezTo>
                <a:cubicBezTo>
                  <a:pt x="0" y="2"/>
                  <a:pt x="0" y="7"/>
                  <a:pt x="2" y="13"/>
                </a:cubicBezTo>
                <a:cubicBezTo>
                  <a:pt x="4" y="18"/>
                  <a:pt x="8" y="22"/>
                  <a:pt x="11" y="21"/>
                </a:cubicBezTo>
                <a:cubicBezTo>
                  <a:pt x="14" y="19"/>
                  <a:pt x="15" y="14"/>
                  <a:pt x="12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śľïḓé">
            <a:extLst>
              <a:ext uri="{FF2B5EF4-FFF2-40B4-BE49-F238E27FC236}">
                <a16:creationId xmlns:a16="http://schemas.microsoft.com/office/drawing/2014/main" id="{75761612-7A97-4E2D-9951-9EB611F13847}"/>
              </a:ext>
            </a:extLst>
          </p:cNvPr>
          <p:cNvSpPr/>
          <p:nvPr/>
        </p:nvSpPr>
        <p:spPr bwMode="auto">
          <a:xfrm>
            <a:off x="2472353" y="3458147"/>
            <a:ext cx="66749" cy="98108"/>
          </a:xfrm>
          <a:custGeom>
            <a:avLst/>
            <a:gdLst/>
            <a:ahLst/>
            <a:cxnLst>
              <a:cxn ang="0">
                <a:pos x="13" y="9"/>
              </a:cxn>
              <a:cxn ang="0">
                <a:pos x="12" y="7"/>
              </a:cxn>
              <a:cxn ang="0">
                <a:pos x="9" y="9"/>
              </a:cxn>
              <a:cxn ang="0">
                <a:pos x="6" y="6"/>
              </a:cxn>
              <a:cxn ang="0">
                <a:pos x="9" y="3"/>
              </a:cxn>
              <a:cxn ang="0">
                <a:pos x="9" y="3"/>
              </a:cxn>
              <a:cxn ang="0">
                <a:pos x="3" y="1"/>
              </a:cxn>
              <a:cxn ang="0">
                <a:pos x="2" y="13"/>
              </a:cxn>
              <a:cxn ang="0">
                <a:pos x="11" y="21"/>
              </a:cxn>
              <a:cxn ang="0">
                <a:pos x="13" y="9"/>
              </a:cxn>
            </a:cxnLst>
            <a:rect l="0" t="0" r="r" b="b"/>
            <a:pathLst>
              <a:path w="15" h="22">
                <a:moveTo>
                  <a:pt x="13" y="9"/>
                </a:moveTo>
                <a:cubicBezTo>
                  <a:pt x="12" y="8"/>
                  <a:pt x="12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7" y="9"/>
                  <a:pt x="6" y="7"/>
                  <a:pt x="6" y="6"/>
                </a:cubicBezTo>
                <a:cubicBezTo>
                  <a:pt x="6" y="4"/>
                  <a:pt x="7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1"/>
                  <a:pt x="5" y="0"/>
                  <a:pt x="3" y="1"/>
                </a:cubicBezTo>
                <a:cubicBezTo>
                  <a:pt x="0" y="2"/>
                  <a:pt x="0" y="8"/>
                  <a:pt x="2" y="13"/>
                </a:cubicBezTo>
                <a:cubicBezTo>
                  <a:pt x="4" y="18"/>
                  <a:pt x="8" y="22"/>
                  <a:pt x="11" y="21"/>
                </a:cubicBezTo>
                <a:cubicBezTo>
                  <a:pt x="14" y="20"/>
                  <a:pt x="15" y="14"/>
                  <a:pt x="13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šḷiḑe">
            <a:extLst>
              <a:ext uri="{FF2B5EF4-FFF2-40B4-BE49-F238E27FC236}">
                <a16:creationId xmlns:a16="http://schemas.microsoft.com/office/drawing/2014/main" id="{82DD9B68-5868-4093-AC0A-F57BBBA571BA}"/>
              </a:ext>
            </a:extLst>
          </p:cNvPr>
          <p:cNvSpPr/>
          <p:nvPr/>
        </p:nvSpPr>
        <p:spPr bwMode="auto">
          <a:xfrm>
            <a:off x="1842040" y="2957749"/>
            <a:ext cx="884768" cy="996316"/>
          </a:xfrm>
          <a:custGeom>
            <a:avLst/>
            <a:gdLst/>
            <a:ahLst/>
            <a:cxnLst>
              <a:cxn ang="0">
                <a:pos x="191" y="80"/>
              </a:cxn>
              <a:cxn ang="0">
                <a:pos x="176" y="58"/>
              </a:cxn>
              <a:cxn ang="0">
                <a:pos x="156" y="0"/>
              </a:cxn>
              <a:cxn ang="0">
                <a:pos x="67" y="52"/>
              </a:cxn>
              <a:cxn ang="0">
                <a:pos x="37" y="102"/>
              </a:cxn>
              <a:cxn ang="0">
                <a:pos x="91" y="223"/>
              </a:cxn>
              <a:cxn ang="0">
                <a:pos x="86" y="110"/>
              </a:cxn>
              <a:cxn ang="0">
                <a:pos x="167" y="69"/>
              </a:cxn>
              <a:cxn ang="0">
                <a:pos x="191" y="80"/>
              </a:cxn>
            </a:cxnLst>
            <a:rect l="0" t="0" r="r" b="b"/>
            <a:pathLst>
              <a:path w="198" h="223">
                <a:moveTo>
                  <a:pt x="191" y="80"/>
                </a:moveTo>
                <a:cubicBezTo>
                  <a:pt x="191" y="80"/>
                  <a:pt x="189" y="63"/>
                  <a:pt x="176" y="58"/>
                </a:cubicBezTo>
                <a:cubicBezTo>
                  <a:pt x="198" y="23"/>
                  <a:pt x="156" y="0"/>
                  <a:pt x="156" y="0"/>
                </a:cubicBezTo>
                <a:cubicBezTo>
                  <a:pt x="111" y="51"/>
                  <a:pt x="113" y="34"/>
                  <a:pt x="67" y="52"/>
                </a:cubicBezTo>
                <a:cubicBezTo>
                  <a:pt x="26" y="68"/>
                  <a:pt x="33" y="96"/>
                  <a:pt x="37" y="102"/>
                </a:cubicBezTo>
                <a:cubicBezTo>
                  <a:pt x="0" y="158"/>
                  <a:pt x="91" y="223"/>
                  <a:pt x="91" y="223"/>
                </a:cubicBezTo>
                <a:cubicBezTo>
                  <a:pt x="108" y="160"/>
                  <a:pt x="86" y="110"/>
                  <a:pt x="86" y="110"/>
                </a:cubicBezTo>
                <a:cubicBezTo>
                  <a:pt x="127" y="94"/>
                  <a:pt x="153" y="83"/>
                  <a:pt x="167" y="69"/>
                </a:cubicBezTo>
                <a:cubicBezTo>
                  <a:pt x="174" y="69"/>
                  <a:pt x="187" y="70"/>
                  <a:pt x="191" y="80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sļíḑe">
            <a:extLst>
              <a:ext uri="{FF2B5EF4-FFF2-40B4-BE49-F238E27FC236}">
                <a16:creationId xmlns:a16="http://schemas.microsoft.com/office/drawing/2014/main" id="{F9708E88-292A-4767-B2F3-2167CDC21A07}"/>
              </a:ext>
            </a:extLst>
          </p:cNvPr>
          <p:cNvSpPr/>
          <p:nvPr/>
        </p:nvSpPr>
        <p:spPr bwMode="auto">
          <a:xfrm>
            <a:off x="2141293" y="3569695"/>
            <a:ext cx="169786" cy="187705"/>
          </a:xfrm>
          <a:custGeom>
            <a:avLst/>
            <a:gdLst/>
            <a:ahLst/>
            <a:cxnLst>
              <a:cxn ang="0">
                <a:pos x="29" y="13"/>
              </a:cxn>
              <a:cxn ang="0">
                <a:pos x="32" y="37"/>
              </a:cxn>
              <a:cxn ang="0">
                <a:pos x="8" y="30"/>
              </a:cxn>
              <a:cxn ang="0">
                <a:pos x="6" y="5"/>
              </a:cxn>
              <a:cxn ang="0">
                <a:pos x="29" y="13"/>
              </a:cxn>
            </a:cxnLst>
            <a:rect l="0" t="0" r="r" b="b"/>
            <a:pathLst>
              <a:path w="38" h="42">
                <a:moveTo>
                  <a:pt x="29" y="13"/>
                </a:moveTo>
                <a:cubicBezTo>
                  <a:pt x="36" y="21"/>
                  <a:pt x="38" y="32"/>
                  <a:pt x="32" y="37"/>
                </a:cubicBezTo>
                <a:cubicBezTo>
                  <a:pt x="26" y="42"/>
                  <a:pt x="15" y="38"/>
                  <a:pt x="8" y="30"/>
                </a:cubicBezTo>
                <a:cubicBezTo>
                  <a:pt x="1" y="21"/>
                  <a:pt x="0" y="10"/>
                  <a:pt x="6" y="5"/>
                </a:cubicBezTo>
                <a:cubicBezTo>
                  <a:pt x="11" y="0"/>
                  <a:pt x="22" y="4"/>
                  <a:pt x="29" y="13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$ḻídé">
            <a:extLst>
              <a:ext uri="{FF2B5EF4-FFF2-40B4-BE49-F238E27FC236}">
                <a16:creationId xmlns:a16="http://schemas.microsoft.com/office/drawing/2014/main" id="{F7FD3CB6-A180-4488-9716-562FCD41A4EE}"/>
              </a:ext>
            </a:extLst>
          </p:cNvPr>
          <p:cNvSpPr/>
          <p:nvPr/>
        </p:nvSpPr>
        <p:spPr bwMode="auto">
          <a:xfrm>
            <a:off x="3718644" y="3073776"/>
            <a:ext cx="1733697" cy="1733698"/>
          </a:xfrm>
          <a:prstGeom prst="ellipse">
            <a:avLst/>
          </a:pr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ş1iḍè">
            <a:extLst>
              <a:ext uri="{FF2B5EF4-FFF2-40B4-BE49-F238E27FC236}">
                <a16:creationId xmlns:a16="http://schemas.microsoft.com/office/drawing/2014/main" id="{C2B2E4CB-24FF-4CAD-AF1E-F7DACDECAA4C}"/>
              </a:ext>
            </a:extLst>
          </p:cNvPr>
          <p:cNvSpPr/>
          <p:nvPr/>
        </p:nvSpPr>
        <p:spPr bwMode="auto">
          <a:xfrm>
            <a:off x="3870510" y="3230123"/>
            <a:ext cx="1429964" cy="1434444"/>
          </a:xfrm>
          <a:prstGeom prst="ellipse">
            <a:avLst/>
          </a:prstGeom>
          <a:solidFill>
            <a:srgbClr val="E0DDD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ṩļîḋe">
            <a:extLst>
              <a:ext uri="{FF2B5EF4-FFF2-40B4-BE49-F238E27FC236}">
                <a16:creationId xmlns:a16="http://schemas.microsoft.com/office/drawing/2014/main" id="{489FC52A-E738-40FD-8EFF-FE62EE2BCB03}"/>
              </a:ext>
            </a:extLst>
          </p:cNvPr>
          <p:cNvSpPr/>
          <p:nvPr/>
        </p:nvSpPr>
        <p:spPr bwMode="auto">
          <a:xfrm>
            <a:off x="3901869" y="3270441"/>
            <a:ext cx="1353807" cy="1353807"/>
          </a:xfrm>
          <a:prstGeom prst="ellipse">
            <a:avLst/>
          </a:prstGeom>
          <a:solidFill>
            <a:srgbClr val="F8F6E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Sḻíḑé">
            <a:extLst>
              <a:ext uri="{FF2B5EF4-FFF2-40B4-BE49-F238E27FC236}">
                <a16:creationId xmlns:a16="http://schemas.microsoft.com/office/drawing/2014/main" id="{A52AFBF0-DFC2-4361-AD3A-F1721F644679}"/>
              </a:ext>
            </a:extLst>
          </p:cNvPr>
          <p:cNvSpPr/>
          <p:nvPr/>
        </p:nvSpPr>
        <p:spPr bwMode="auto">
          <a:xfrm>
            <a:off x="4558613" y="3207724"/>
            <a:ext cx="44798" cy="103036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sļide">
            <a:extLst>
              <a:ext uri="{FF2B5EF4-FFF2-40B4-BE49-F238E27FC236}">
                <a16:creationId xmlns:a16="http://schemas.microsoft.com/office/drawing/2014/main" id="{2328821A-53DA-446E-A440-A31D6DBC3E33}"/>
              </a:ext>
            </a:extLst>
          </p:cNvPr>
          <p:cNvSpPr/>
          <p:nvPr/>
        </p:nvSpPr>
        <p:spPr bwMode="auto">
          <a:xfrm>
            <a:off x="4558613" y="4570491"/>
            <a:ext cx="44798" cy="10258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ṧļîḑê">
            <a:extLst>
              <a:ext uri="{FF2B5EF4-FFF2-40B4-BE49-F238E27FC236}">
                <a16:creationId xmlns:a16="http://schemas.microsoft.com/office/drawing/2014/main" id="{EF7EACCA-2F6A-4B34-BD13-EE5EF3DD231A}"/>
              </a:ext>
            </a:extLst>
          </p:cNvPr>
          <p:cNvSpPr/>
          <p:nvPr/>
        </p:nvSpPr>
        <p:spPr bwMode="auto">
          <a:xfrm>
            <a:off x="5201917" y="3927186"/>
            <a:ext cx="107516" cy="4479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Slïḋê">
            <a:extLst>
              <a:ext uri="{FF2B5EF4-FFF2-40B4-BE49-F238E27FC236}">
                <a16:creationId xmlns:a16="http://schemas.microsoft.com/office/drawing/2014/main" id="{82F24A55-5984-48CD-819B-CAA1A9793305}"/>
              </a:ext>
            </a:extLst>
          </p:cNvPr>
          <p:cNvSpPr/>
          <p:nvPr/>
        </p:nvSpPr>
        <p:spPr bwMode="auto">
          <a:xfrm>
            <a:off x="3870510" y="3927186"/>
            <a:ext cx="103036" cy="4479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ṧļíde">
            <a:extLst>
              <a:ext uri="{FF2B5EF4-FFF2-40B4-BE49-F238E27FC236}">
                <a16:creationId xmlns:a16="http://schemas.microsoft.com/office/drawing/2014/main" id="{F9A09671-BEBC-4E84-B29F-5F38356FABDB}"/>
              </a:ext>
            </a:extLst>
          </p:cNvPr>
          <p:cNvSpPr/>
          <p:nvPr/>
        </p:nvSpPr>
        <p:spPr bwMode="auto">
          <a:xfrm>
            <a:off x="4089574" y="3511457"/>
            <a:ext cx="469039" cy="429169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20"/>
              </a:cxn>
              <a:cxn ang="0">
                <a:pos x="1027" y="958"/>
              </a:cxn>
              <a:cxn ang="0">
                <a:pos x="1047" y="928"/>
              </a:cxn>
              <a:cxn ang="0">
                <a:pos x="20" y="0"/>
              </a:cxn>
            </a:cxnLst>
            <a:rect l="0" t="0" r="r" b="b"/>
            <a:pathLst>
              <a:path w="1047" h="958">
                <a:moveTo>
                  <a:pt x="20" y="0"/>
                </a:moveTo>
                <a:lnTo>
                  <a:pt x="0" y="20"/>
                </a:lnTo>
                <a:lnTo>
                  <a:pt x="1027" y="958"/>
                </a:lnTo>
                <a:lnTo>
                  <a:pt x="1047" y="928"/>
                </a:lnTo>
                <a:lnTo>
                  <a:pt x="20" y="0"/>
                </a:lnTo>
                <a:close/>
              </a:path>
            </a:pathLst>
          </a:custGeom>
          <a:solidFill>
            <a:srgbClr val="E1825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ṥḻíďé">
            <a:extLst>
              <a:ext uri="{FF2B5EF4-FFF2-40B4-BE49-F238E27FC236}">
                <a16:creationId xmlns:a16="http://schemas.microsoft.com/office/drawing/2014/main" id="{8403F942-43BE-4999-8DFD-10856D08A1B5}"/>
              </a:ext>
            </a:extLst>
          </p:cNvPr>
          <p:cNvSpPr/>
          <p:nvPr/>
        </p:nvSpPr>
        <p:spPr bwMode="auto">
          <a:xfrm>
            <a:off x="4558613" y="3592094"/>
            <a:ext cx="58238" cy="35749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" y="0"/>
              </a:cxn>
              <a:cxn ang="0">
                <a:pos x="5" y="0"/>
              </a:cxn>
              <a:cxn ang="0">
                <a:pos x="10" y="3"/>
              </a:cxn>
              <a:cxn ang="0">
                <a:pos x="13" y="76"/>
              </a:cxn>
              <a:cxn ang="0">
                <a:pos x="8" y="80"/>
              </a:cxn>
              <a:cxn ang="0">
                <a:pos x="8" y="80"/>
              </a:cxn>
              <a:cxn ang="0">
                <a:pos x="3" y="76"/>
              </a:cxn>
              <a:cxn ang="0">
                <a:pos x="0" y="4"/>
              </a:cxn>
            </a:cxnLst>
            <a:rect l="0" t="0" r="r" b="b"/>
            <a:pathLst>
              <a:path w="13" h="80">
                <a:moveTo>
                  <a:pt x="0" y="4"/>
                </a:moveTo>
                <a:cubicBezTo>
                  <a:pt x="0" y="2"/>
                  <a:pt x="2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10" y="1"/>
                  <a:pt x="10" y="3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8"/>
                  <a:pt x="11" y="79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5" y="80"/>
                  <a:pt x="3" y="78"/>
                  <a:pt x="3" y="76"/>
                </a:cubicBezTo>
                <a:lnTo>
                  <a:pt x="0" y="4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ļíḍe">
            <a:extLst>
              <a:ext uri="{FF2B5EF4-FFF2-40B4-BE49-F238E27FC236}">
                <a16:creationId xmlns:a16="http://schemas.microsoft.com/office/drawing/2014/main" id="{E8921AEE-86EC-4851-9245-6571B7825CA7}"/>
              </a:ext>
            </a:extLst>
          </p:cNvPr>
          <p:cNvSpPr/>
          <p:nvPr/>
        </p:nvSpPr>
        <p:spPr bwMode="auto">
          <a:xfrm>
            <a:off x="4438105" y="3386469"/>
            <a:ext cx="156346" cy="554156"/>
          </a:xfrm>
          <a:custGeom>
            <a:avLst/>
            <a:gdLst/>
            <a:ahLst/>
            <a:cxnLst>
              <a:cxn ang="0">
                <a:pos x="35" y="119"/>
              </a:cxn>
              <a:cxn ang="0">
                <a:pos x="31" y="123"/>
              </a:cxn>
              <a:cxn ang="0">
                <a:pos x="31" y="123"/>
              </a:cxn>
              <a:cxn ang="0">
                <a:pos x="25" y="121"/>
              </a:cxn>
              <a:cxn ang="0">
                <a:pos x="0" y="5"/>
              </a:cxn>
              <a:cxn ang="0">
                <a:pos x="4" y="1"/>
              </a:cxn>
              <a:cxn ang="0">
                <a:pos x="4" y="1"/>
              </a:cxn>
              <a:cxn ang="0">
                <a:pos x="9" y="3"/>
              </a:cxn>
              <a:cxn ang="0">
                <a:pos x="35" y="119"/>
              </a:cxn>
            </a:cxnLst>
            <a:rect l="0" t="0" r="r" b="b"/>
            <a:pathLst>
              <a:path w="35" h="124">
                <a:moveTo>
                  <a:pt x="35" y="119"/>
                </a:moveTo>
                <a:cubicBezTo>
                  <a:pt x="35" y="121"/>
                  <a:pt x="34" y="123"/>
                  <a:pt x="31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28" y="124"/>
                  <a:pt x="26" y="123"/>
                  <a:pt x="25" y="121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7" y="0"/>
                  <a:pt x="9" y="1"/>
                  <a:pt x="9" y="3"/>
                </a:cubicBezTo>
                <a:lnTo>
                  <a:pt x="35" y="119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ṡḻïḓé">
            <a:extLst>
              <a:ext uri="{FF2B5EF4-FFF2-40B4-BE49-F238E27FC236}">
                <a16:creationId xmlns:a16="http://schemas.microsoft.com/office/drawing/2014/main" id="{C99522FD-71B0-4FFC-A97D-B991FBB87B8A}"/>
              </a:ext>
            </a:extLst>
          </p:cNvPr>
          <p:cNvSpPr/>
          <p:nvPr/>
        </p:nvSpPr>
        <p:spPr bwMode="auto">
          <a:xfrm>
            <a:off x="4513814" y="3877908"/>
            <a:ext cx="129915" cy="124987"/>
          </a:xfrm>
          <a:prstGeom prst="ellipse">
            <a:avLst/>
          </a:pr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ṩḷîďe">
            <a:extLst>
              <a:ext uri="{FF2B5EF4-FFF2-40B4-BE49-F238E27FC236}">
                <a16:creationId xmlns:a16="http://schemas.microsoft.com/office/drawing/2014/main" id="{00A23D87-36CB-4265-8D47-26A80F89DC7C}"/>
              </a:ext>
            </a:extLst>
          </p:cNvPr>
          <p:cNvSpPr/>
          <p:nvPr/>
        </p:nvSpPr>
        <p:spPr bwMode="auto">
          <a:xfrm>
            <a:off x="4531734" y="3895827"/>
            <a:ext cx="94077" cy="89597"/>
          </a:xfrm>
          <a:prstGeom prst="ellipse">
            <a:avLst/>
          </a:prstGeom>
          <a:solidFill>
            <a:srgbClr val="23221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ṩḷidê">
            <a:extLst>
              <a:ext uri="{FF2B5EF4-FFF2-40B4-BE49-F238E27FC236}">
                <a16:creationId xmlns:a16="http://schemas.microsoft.com/office/drawing/2014/main" id="{14220928-BC35-444E-9639-2AF709E2163B}"/>
              </a:ext>
            </a:extLst>
          </p:cNvPr>
          <p:cNvSpPr/>
          <p:nvPr/>
        </p:nvSpPr>
        <p:spPr bwMode="auto">
          <a:xfrm>
            <a:off x="3843631" y="4525692"/>
            <a:ext cx="313140" cy="379890"/>
          </a:xfrm>
          <a:custGeom>
            <a:avLst/>
            <a:gdLst/>
            <a:ahLst/>
            <a:cxnLst>
              <a:cxn ang="0">
                <a:pos x="42" y="68"/>
              </a:cxn>
              <a:cxn ang="0">
                <a:pos x="10" y="79"/>
              </a:cxn>
              <a:cxn ang="0">
                <a:pos x="10" y="79"/>
              </a:cxn>
              <a:cxn ang="0">
                <a:pos x="9" y="44"/>
              </a:cxn>
              <a:cxn ang="0">
                <a:pos x="28" y="17"/>
              </a:cxn>
              <a:cxn ang="0">
                <a:pos x="60" y="6"/>
              </a:cxn>
              <a:cxn ang="0">
                <a:pos x="60" y="6"/>
              </a:cxn>
              <a:cxn ang="0">
                <a:pos x="61" y="40"/>
              </a:cxn>
              <a:cxn ang="0">
                <a:pos x="42" y="68"/>
              </a:cxn>
            </a:cxnLst>
            <a:rect l="0" t="0" r="r" b="b"/>
            <a:pathLst>
              <a:path w="70" h="85">
                <a:moveTo>
                  <a:pt x="42" y="68"/>
                </a:moveTo>
                <a:cubicBezTo>
                  <a:pt x="34" y="80"/>
                  <a:pt x="19" y="85"/>
                  <a:pt x="10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0" y="72"/>
                  <a:pt x="0" y="57"/>
                  <a:pt x="9" y="44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5"/>
                  <a:pt x="51" y="0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9" y="13"/>
                  <a:pt x="70" y="28"/>
                  <a:pt x="61" y="40"/>
                </a:cubicBezTo>
                <a:lnTo>
                  <a:pt x="42" y="68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ṧ1íḑè">
            <a:extLst>
              <a:ext uri="{FF2B5EF4-FFF2-40B4-BE49-F238E27FC236}">
                <a16:creationId xmlns:a16="http://schemas.microsoft.com/office/drawing/2014/main" id="{9A236D50-DF14-4055-B0A3-2940D1E2478F}"/>
              </a:ext>
            </a:extLst>
          </p:cNvPr>
          <p:cNvSpPr/>
          <p:nvPr/>
        </p:nvSpPr>
        <p:spPr bwMode="auto">
          <a:xfrm>
            <a:off x="5001221" y="4525692"/>
            <a:ext cx="312693" cy="379890"/>
          </a:xfrm>
          <a:custGeom>
            <a:avLst/>
            <a:gdLst/>
            <a:ahLst/>
            <a:cxnLst>
              <a:cxn ang="0">
                <a:pos x="27" y="68"/>
              </a:cxn>
              <a:cxn ang="0">
                <a:pos x="60" y="79"/>
              </a:cxn>
              <a:cxn ang="0">
                <a:pos x="60" y="79"/>
              </a:cxn>
              <a:cxn ang="0">
                <a:pos x="61" y="44"/>
              </a:cxn>
              <a:cxn ang="0">
                <a:pos x="42" y="17"/>
              </a:cxn>
              <a:cxn ang="0">
                <a:pos x="10" y="6"/>
              </a:cxn>
              <a:cxn ang="0">
                <a:pos x="10" y="6"/>
              </a:cxn>
              <a:cxn ang="0">
                <a:pos x="8" y="40"/>
              </a:cxn>
              <a:cxn ang="0">
                <a:pos x="27" y="68"/>
              </a:cxn>
            </a:cxnLst>
            <a:rect l="0" t="0" r="r" b="b"/>
            <a:pathLst>
              <a:path w="70" h="85">
                <a:moveTo>
                  <a:pt x="27" y="68"/>
                </a:moveTo>
                <a:cubicBezTo>
                  <a:pt x="36" y="80"/>
                  <a:pt x="51" y="85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9" y="72"/>
                  <a:pt x="70" y="57"/>
                  <a:pt x="61" y="44"/>
                </a:cubicBezTo>
                <a:cubicBezTo>
                  <a:pt x="42" y="17"/>
                  <a:pt x="42" y="17"/>
                  <a:pt x="42" y="17"/>
                </a:cubicBezTo>
                <a:cubicBezTo>
                  <a:pt x="33" y="5"/>
                  <a:pt x="19" y="0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0" y="13"/>
                  <a:pt x="0" y="28"/>
                  <a:pt x="8" y="40"/>
                </a:cubicBezTo>
                <a:lnTo>
                  <a:pt x="27" y="68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sḻiḍè">
            <a:extLst>
              <a:ext uri="{FF2B5EF4-FFF2-40B4-BE49-F238E27FC236}">
                <a16:creationId xmlns:a16="http://schemas.microsoft.com/office/drawing/2014/main" id="{E26CE7D7-65EF-4030-A01A-48F0A5FC80E0}"/>
              </a:ext>
            </a:extLst>
          </p:cNvPr>
          <p:cNvSpPr/>
          <p:nvPr/>
        </p:nvSpPr>
        <p:spPr bwMode="auto">
          <a:xfrm>
            <a:off x="3933228" y="2363274"/>
            <a:ext cx="1322448" cy="455599"/>
          </a:xfrm>
          <a:custGeom>
            <a:avLst/>
            <a:gdLst/>
            <a:ahLst/>
            <a:cxnLst>
              <a:cxn ang="0">
                <a:pos x="242" y="4"/>
              </a:cxn>
              <a:cxn ang="0">
                <a:pos x="148" y="0"/>
              </a:cxn>
              <a:cxn ang="0">
                <a:pos x="148" y="5"/>
              </a:cxn>
              <a:cxn ang="0">
                <a:pos x="148" y="0"/>
              </a:cxn>
              <a:cxn ang="0">
                <a:pos x="54" y="4"/>
              </a:cxn>
              <a:cxn ang="0">
                <a:pos x="0" y="98"/>
              </a:cxn>
              <a:cxn ang="0">
                <a:pos x="9" y="102"/>
              </a:cxn>
              <a:cxn ang="0">
                <a:pos x="56" y="14"/>
              </a:cxn>
              <a:cxn ang="0">
                <a:pos x="148" y="10"/>
              </a:cxn>
              <a:cxn ang="0">
                <a:pos x="240" y="14"/>
              </a:cxn>
              <a:cxn ang="0">
                <a:pos x="287" y="102"/>
              </a:cxn>
              <a:cxn ang="0">
                <a:pos x="296" y="98"/>
              </a:cxn>
              <a:cxn ang="0">
                <a:pos x="242" y="4"/>
              </a:cxn>
            </a:cxnLst>
            <a:rect l="0" t="0" r="r" b="b"/>
            <a:pathLst>
              <a:path w="296" h="102">
                <a:moveTo>
                  <a:pt x="242" y="4"/>
                </a:moveTo>
                <a:cubicBezTo>
                  <a:pt x="226" y="1"/>
                  <a:pt x="151" y="0"/>
                  <a:pt x="148" y="0"/>
                </a:cubicBezTo>
                <a:cubicBezTo>
                  <a:pt x="148" y="5"/>
                  <a:pt x="148" y="5"/>
                  <a:pt x="148" y="5"/>
                </a:cubicBezTo>
                <a:cubicBezTo>
                  <a:pt x="148" y="0"/>
                  <a:pt x="148" y="0"/>
                  <a:pt x="148" y="0"/>
                </a:cubicBezTo>
                <a:cubicBezTo>
                  <a:pt x="145" y="0"/>
                  <a:pt x="70" y="1"/>
                  <a:pt x="54" y="4"/>
                </a:cubicBezTo>
                <a:cubicBezTo>
                  <a:pt x="36" y="8"/>
                  <a:pt x="8" y="77"/>
                  <a:pt x="0" y="98"/>
                </a:cubicBezTo>
                <a:cubicBezTo>
                  <a:pt x="9" y="102"/>
                  <a:pt x="9" y="102"/>
                  <a:pt x="9" y="102"/>
                </a:cubicBezTo>
                <a:cubicBezTo>
                  <a:pt x="25" y="61"/>
                  <a:pt x="48" y="16"/>
                  <a:pt x="56" y="14"/>
                </a:cubicBezTo>
                <a:cubicBezTo>
                  <a:pt x="68" y="11"/>
                  <a:pt x="121" y="10"/>
                  <a:pt x="148" y="10"/>
                </a:cubicBezTo>
                <a:cubicBezTo>
                  <a:pt x="175" y="10"/>
                  <a:pt x="228" y="11"/>
                  <a:pt x="240" y="14"/>
                </a:cubicBezTo>
                <a:cubicBezTo>
                  <a:pt x="248" y="16"/>
                  <a:pt x="271" y="61"/>
                  <a:pt x="287" y="102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88" y="77"/>
                  <a:pt x="260" y="8"/>
                  <a:pt x="242" y="4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ṡḷiďê">
            <a:extLst>
              <a:ext uri="{FF2B5EF4-FFF2-40B4-BE49-F238E27FC236}">
                <a16:creationId xmlns:a16="http://schemas.microsoft.com/office/drawing/2014/main" id="{C2BA3D02-B5EE-4457-83B1-2A1B242579C0}"/>
              </a:ext>
            </a:extLst>
          </p:cNvPr>
          <p:cNvSpPr/>
          <p:nvPr/>
        </p:nvSpPr>
        <p:spPr bwMode="auto">
          <a:xfrm>
            <a:off x="3557817" y="2738684"/>
            <a:ext cx="831010" cy="697063"/>
          </a:xfrm>
          <a:custGeom>
            <a:avLst/>
            <a:gdLst/>
            <a:ahLst/>
            <a:cxnLst>
              <a:cxn ang="0">
                <a:pos x="186" y="51"/>
              </a:cxn>
              <a:cxn ang="0">
                <a:pos x="78" y="13"/>
              </a:cxn>
              <a:cxn ang="0">
                <a:pos x="64" y="5"/>
              </a:cxn>
              <a:cxn ang="0">
                <a:pos x="47" y="21"/>
              </a:cxn>
              <a:cxn ang="0">
                <a:pos x="49" y="28"/>
              </a:cxn>
              <a:cxn ang="0">
                <a:pos x="27" y="156"/>
              </a:cxn>
              <a:cxn ang="0">
                <a:pos x="102" y="107"/>
              </a:cxn>
              <a:cxn ang="0">
                <a:pos x="115" y="128"/>
              </a:cxn>
              <a:cxn ang="0">
                <a:pos x="134" y="116"/>
              </a:cxn>
              <a:cxn ang="0">
                <a:pos x="121" y="94"/>
              </a:cxn>
              <a:cxn ang="0">
                <a:pos x="186" y="51"/>
              </a:cxn>
            </a:cxnLst>
            <a:rect l="0" t="0" r="r" b="b"/>
            <a:pathLst>
              <a:path w="186" h="156">
                <a:moveTo>
                  <a:pt x="186" y="51"/>
                </a:moveTo>
                <a:cubicBezTo>
                  <a:pt x="162" y="15"/>
                  <a:pt x="118" y="0"/>
                  <a:pt x="78" y="13"/>
                </a:cubicBezTo>
                <a:cubicBezTo>
                  <a:pt x="75" y="8"/>
                  <a:pt x="70" y="5"/>
                  <a:pt x="64" y="5"/>
                </a:cubicBezTo>
                <a:cubicBezTo>
                  <a:pt x="55" y="5"/>
                  <a:pt x="47" y="12"/>
                  <a:pt x="47" y="21"/>
                </a:cubicBezTo>
                <a:cubicBezTo>
                  <a:pt x="47" y="24"/>
                  <a:pt x="48" y="26"/>
                  <a:pt x="49" y="28"/>
                </a:cubicBezTo>
                <a:cubicBezTo>
                  <a:pt x="10" y="58"/>
                  <a:pt x="0" y="114"/>
                  <a:pt x="27" y="156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21" y="94"/>
                  <a:pt x="121" y="94"/>
                  <a:pt x="121" y="94"/>
                </a:cubicBezTo>
                <a:lnTo>
                  <a:pt x="186" y="51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ṥ1ïḑé">
            <a:extLst>
              <a:ext uri="{FF2B5EF4-FFF2-40B4-BE49-F238E27FC236}">
                <a16:creationId xmlns:a16="http://schemas.microsoft.com/office/drawing/2014/main" id="{9A236218-660C-464D-A5AC-B7C9C4B5B126}"/>
              </a:ext>
            </a:extLst>
          </p:cNvPr>
          <p:cNvSpPr/>
          <p:nvPr/>
        </p:nvSpPr>
        <p:spPr bwMode="auto">
          <a:xfrm>
            <a:off x="4835915" y="2743164"/>
            <a:ext cx="839969" cy="692583"/>
          </a:xfrm>
          <a:custGeom>
            <a:avLst/>
            <a:gdLst/>
            <a:ahLst/>
            <a:cxnLst>
              <a:cxn ang="0">
                <a:pos x="132" y="23"/>
              </a:cxn>
              <a:cxn ang="0">
                <a:pos x="133" y="17"/>
              </a:cxn>
              <a:cxn ang="0">
                <a:pos x="116" y="0"/>
              </a:cxn>
              <a:cxn ang="0">
                <a:pos x="101" y="10"/>
              </a:cxn>
              <a:cxn ang="0">
                <a:pos x="0" y="50"/>
              </a:cxn>
              <a:cxn ang="0">
                <a:pos x="65" y="93"/>
              </a:cxn>
              <a:cxn ang="0">
                <a:pos x="52" y="115"/>
              </a:cxn>
              <a:cxn ang="0">
                <a:pos x="72" y="127"/>
              </a:cxn>
              <a:cxn ang="0">
                <a:pos x="84" y="106"/>
              </a:cxn>
              <a:cxn ang="0">
                <a:pos x="159" y="155"/>
              </a:cxn>
              <a:cxn ang="0">
                <a:pos x="132" y="23"/>
              </a:cxn>
            </a:cxnLst>
            <a:rect l="0" t="0" r="r" b="b"/>
            <a:pathLst>
              <a:path w="188" h="155">
                <a:moveTo>
                  <a:pt x="132" y="23"/>
                </a:moveTo>
                <a:cubicBezTo>
                  <a:pt x="133" y="21"/>
                  <a:pt x="133" y="19"/>
                  <a:pt x="133" y="17"/>
                </a:cubicBezTo>
                <a:cubicBezTo>
                  <a:pt x="133" y="8"/>
                  <a:pt x="126" y="0"/>
                  <a:pt x="116" y="0"/>
                </a:cubicBezTo>
                <a:cubicBezTo>
                  <a:pt x="110" y="0"/>
                  <a:pt x="104" y="4"/>
                  <a:pt x="101" y="10"/>
                </a:cubicBezTo>
                <a:cubicBezTo>
                  <a:pt x="63" y="1"/>
                  <a:pt x="22" y="16"/>
                  <a:pt x="0" y="50"/>
                </a:cubicBezTo>
                <a:cubicBezTo>
                  <a:pt x="65" y="93"/>
                  <a:pt x="65" y="93"/>
                  <a:pt x="65" y="93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88" y="111"/>
                  <a:pt x="175" y="52"/>
                  <a:pt x="132" y="23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šļïḋè">
            <a:extLst>
              <a:ext uri="{FF2B5EF4-FFF2-40B4-BE49-F238E27FC236}">
                <a16:creationId xmlns:a16="http://schemas.microsoft.com/office/drawing/2014/main" id="{C1626F9A-EE2E-4F94-955A-6EA15F1A9EB3}"/>
              </a:ext>
            </a:extLst>
          </p:cNvPr>
          <p:cNvSpPr/>
          <p:nvPr/>
        </p:nvSpPr>
        <p:spPr bwMode="auto">
          <a:xfrm>
            <a:off x="4433625" y="2854712"/>
            <a:ext cx="303733" cy="281782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14" y="0"/>
              </a:cxn>
              <a:cxn ang="0">
                <a:pos x="0" y="13"/>
              </a:cxn>
              <a:cxn ang="0">
                <a:pos x="14" y="27"/>
              </a:cxn>
              <a:cxn ang="0">
                <a:pos x="31" y="27"/>
              </a:cxn>
              <a:cxn ang="0">
                <a:pos x="31" y="63"/>
              </a:cxn>
              <a:cxn ang="0">
                <a:pos x="37" y="63"/>
              </a:cxn>
              <a:cxn ang="0">
                <a:pos x="37" y="27"/>
              </a:cxn>
              <a:cxn ang="0">
                <a:pos x="54" y="27"/>
              </a:cxn>
              <a:cxn ang="0">
                <a:pos x="68" y="13"/>
              </a:cxn>
              <a:cxn ang="0">
                <a:pos x="54" y="0"/>
              </a:cxn>
            </a:cxnLst>
            <a:rect l="0" t="0" r="r" b="b"/>
            <a:pathLst>
              <a:path w="68" h="63">
                <a:moveTo>
                  <a:pt x="54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3"/>
                </a:cubicBezTo>
                <a:cubicBezTo>
                  <a:pt x="0" y="21"/>
                  <a:pt x="7" y="27"/>
                  <a:pt x="14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63"/>
                  <a:pt x="31" y="63"/>
                  <a:pt x="31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27"/>
                  <a:pt x="37" y="27"/>
                  <a:pt x="3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62" y="27"/>
                  <a:pt x="68" y="21"/>
                  <a:pt x="68" y="13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C505C5E-881D-45FB-99EF-C9EC9A2C583E}"/>
              </a:ext>
            </a:extLst>
          </p:cNvPr>
          <p:cNvCxnSpPr>
            <a:cxnSpLocks/>
          </p:cNvCxnSpPr>
          <p:nvPr/>
        </p:nvCxnSpPr>
        <p:spPr>
          <a:xfrm>
            <a:off x="6069234" y="2529000"/>
            <a:ext cx="5428849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slîdé">
            <a:extLst>
              <a:ext uri="{FF2B5EF4-FFF2-40B4-BE49-F238E27FC236}">
                <a16:creationId xmlns:a16="http://schemas.microsoft.com/office/drawing/2014/main" id="{90262B7A-58F6-429B-A027-074379648117}"/>
              </a:ext>
            </a:extLst>
          </p:cNvPr>
          <p:cNvSpPr txBox="1"/>
          <p:nvPr/>
        </p:nvSpPr>
        <p:spPr>
          <a:xfrm>
            <a:off x="7563906" y="2812545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31" name="ïŝḷíḑé">
            <a:extLst>
              <a:ext uri="{FF2B5EF4-FFF2-40B4-BE49-F238E27FC236}">
                <a16:creationId xmlns:a16="http://schemas.microsoft.com/office/drawing/2014/main" id="{47D5423C-BA7B-49B5-8479-843058D32489}"/>
              </a:ext>
            </a:extLst>
          </p:cNvPr>
          <p:cNvSpPr txBox="1"/>
          <p:nvPr/>
        </p:nvSpPr>
        <p:spPr>
          <a:xfrm>
            <a:off x="5964010" y="3032027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5" name="îṣḻíḍé">
            <a:extLst>
              <a:ext uri="{FF2B5EF4-FFF2-40B4-BE49-F238E27FC236}">
                <a16:creationId xmlns:a16="http://schemas.microsoft.com/office/drawing/2014/main" id="{70A1DA04-ED04-42C1-9C9A-198E849EA546}"/>
              </a:ext>
            </a:extLst>
          </p:cNvPr>
          <p:cNvSpPr/>
          <p:nvPr/>
        </p:nvSpPr>
        <p:spPr>
          <a:xfrm rot="11840417">
            <a:off x="6784329" y="2890859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ļïdè">
            <a:extLst>
              <a:ext uri="{FF2B5EF4-FFF2-40B4-BE49-F238E27FC236}">
                <a16:creationId xmlns:a16="http://schemas.microsoft.com/office/drawing/2014/main" id="{C7C69F7B-2FC2-409B-B01A-4A33D72E6B21}"/>
              </a:ext>
            </a:extLst>
          </p:cNvPr>
          <p:cNvSpPr/>
          <p:nvPr/>
        </p:nvSpPr>
        <p:spPr>
          <a:xfrm rot="5422425">
            <a:off x="6767116" y="2911458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1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$líḓé">
            <a:extLst>
              <a:ext uri="{FF2B5EF4-FFF2-40B4-BE49-F238E27FC236}">
                <a16:creationId xmlns:a16="http://schemas.microsoft.com/office/drawing/2014/main" id="{CE81EA0E-F771-433E-B4BA-D6C29BF745CD}"/>
              </a:ext>
            </a:extLst>
          </p:cNvPr>
          <p:cNvSpPr/>
          <p:nvPr/>
        </p:nvSpPr>
        <p:spPr>
          <a:xfrm rot="5422425">
            <a:off x="6833958" y="2981364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ṥḷíḍè">
            <a:extLst>
              <a:ext uri="{FF2B5EF4-FFF2-40B4-BE49-F238E27FC236}">
                <a16:creationId xmlns:a16="http://schemas.microsoft.com/office/drawing/2014/main" id="{1E81BCB3-8DFE-46FE-A4AC-0705A27F5025}"/>
              </a:ext>
            </a:extLst>
          </p:cNvPr>
          <p:cNvSpPr/>
          <p:nvPr/>
        </p:nvSpPr>
        <p:spPr bwMode="auto">
          <a:xfrm>
            <a:off x="7022004" y="3154440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ṥliḋe">
            <a:extLst>
              <a:ext uri="{FF2B5EF4-FFF2-40B4-BE49-F238E27FC236}">
                <a16:creationId xmlns:a16="http://schemas.microsoft.com/office/drawing/2014/main" id="{298BF1A7-0B49-4D3D-8A7F-1ED3B756E4DD}"/>
              </a:ext>
            </a:extLst>
          </p:cNvPr>
          <p:cNvSpPr txBox="1"/>
          <p:nvPr/>
        </p:nvSpPr>
        <p:spPr>
          <a:xfrm>
            <a:off x="7563906" y="4059126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3" name="iṣḻíḋê">
            <a:extLst>
              <a:ext uri="{FF2B5EF4-FFF2-40B4-BE49-F238E27FC236}">
                <a16:creationId xmlns:a16="http://schemas.microsoft.com/office/drawing/2014/main" id="{740CDAF7-4508-4B3F-B743-BF6D607EFE69}"/>
              </a:ext>
            </a:extLst>
          </p:cNvPr>
          <p:cNvSpPr txBox="1"/>
          <p:nvPr/>
        </p:nvSpPr>
        <p:spPr>
          <a:xfrm>
            <a:off x="5964010" y="4278608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>
            <a:defPPr>
              <a:defRPr lang="zh-CN"/>
            </a:defPPr>
            <a:lvl1pPr algn="ctr">
              <a:defRPr sz="1200" b="1"/>
            </a:lvl1pPr>
          </a:lstStyle>
          <a:p>
            <a:r>
              <a:rPr lang="en-US" altLang="zh-CN" dirty="0"/>
              <a:t>key words</a:t>
            </a:r>
            <a:endParaRPr lang="zh-CN" altLang="en-US" dirty="0"/>
          </a:p>
        </p:txBody>
      </p:sp>
      <p:sp>
        <p:nvSpPr>
          <p:cNvPr id="27" name="îsľiḍè">
            <a:extLst>
              <a:ext uri="{FF2B5EF4-FFF2-40B4-BE49-F238E27FC236}">
                <a16:creationId xmlns:a16="http://schemas.microsoft.com/office/drawing/2014/main" id="{2EDB57A9-F4BB-4C9F-8973-FAAEFCC8E81B}"/>
              </a:ext>
            </a:extLst>
          </p:cNvPr>
          <p:cNvSpPr/>
          <p:nvPr/>
        </p:nvSpPr>
        <p:spPr>
          <a:xfrm rot="11840417">
            <a:off x="6784329" y="4137440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1ïďê">
            <a:extLst>
              <a:ext uri="{FF2B5EF4-FFF2-40B4-BE49-F238E27FC236}">
                <a16:creationId xmlns:a16="http://schemas.microsoft.com/office/drawing/2014/main" id="{1AAB8369-CFC5-4FA7-A4F8-149BB3D3E5BF}"/>
              </a:ext>
            </a:extLst>
          </p:cNvPr>
          <p:cNvSpPr/>
          <p:nvPr/>
        </p:nvSpPr>
        <p:spPr>
          <a:xfrm rot="5422425">
            <a:off x="6767116" y="4158039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2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ṣḻiḍe">
            <a:extLst>
              <a:ext uri="{FF2B5EF4-FFF2-40B4-BE49-F238E27FC236}">
                <a16:creationId xmlns:a16="http://schemas.microsoft.com/office/drawing/2014/main" id="{F4B3A4DA-AEAA-4EB7-B79F-08D15BDD3C85}"/>
              </a:ext>
            </a:extLst>
          </p:cNvPr>
          <p:cNvSpPr/>
          <p:nvPr/>
        </p:nvSpPr>
        <p:spPr>
          <a:xfrm rot="5422425">
            <a:off x="6833958" y="4227945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ṡlîḋê">
            <a:extLst>
              <a:ext uri="{FF2B5EF4-FFF2-40B4-BE49-F238E27FC236}">
                <a16:creationId xmlns:a16="http://schemas.microsoft.com/office/drawing/2014/main" id="{8A5E72CB-7267-4A20-B48C-B19F5192B357}"/>
              </a:ext>
            </a:extLst>
          </p:cNvPr>
          <p:cNvSpPr/>
          <p:nvPr/>
        </p:nvSpPr>
        <p:spPr bwMode="auto">
          <a:xfrm>
            <a:off x="7022004" y="4401021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śļíḓè">
            <a:extLst>
              <a:ext uri="{FF2B5EF4-FFF2-40B4-BE49-F238E27FC236}">
                <a16:creationId xmlns:a16="http://schemas.microsoft.com/office/drawing/2014/main" id="{3FAB7470-7D6F-4E57-8D28-872D3EB4E54E}"/>
              </a:ext>
            </a:extLst>
          </p:cNvPr>
          <p:cNvSpPr txBox="1"/>
          <p:nvPr/>
        </p:nvSpPr>
        <p:spPr>
          <a:xfrm>
            <a:off x="7563906" y="5305706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5" name="îṩ1íḓé">
            <a:extLst>
              <a:ext uri="{FF2B5EF4-FFF2-40B4-BE49-F238E27FC236}">
                <a16:creationId xmlns:a16="http://schemas.microsoft.com/office/drawing/2014/main" id="{FD29C218-FADE-4E1E-9BE9-389F3900B03F}"/>
              </a:ext>
            </a:extLst>
          </p:cNvPr>
          <p:cNvSpPr txBox="1"/>
          <p:nvPr/>
        </p:nvSpPr>
        <p:spPr>
          <a:xfrm>
            <a:off x="5964010" y="5525188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>
            <a:defPPr>
              <a:defRPr lang="zh-CN"/>
            </a:defPPr>
            <a:lvl1pPr algn="ctr">
              <a:defRPr sz="1200" b="1"/>
            </a:lvl1pPr>
          </a:lstStyle>
          <a:p>
            <a:r>
              <a:rPr lang="en-US" altLang="zh-CN" dirty="0"/>
              <a:t>key words</a:t>
            </a:r>
            <a:endParaRPr lang="zh-CN" altLang="en-US" dirty="0"/>
          </a:p>
        </p:txBody>
      </p:sp>
      <p:sp>
        <p:nvSpPr>
          <p:cNvPr id="19" name="iṧlíḑè">
            <a:extLst>
              <a:ext uri="{FF2B5EF4-FFF2-40B4-BE49-F238E27FC236}">
                <a16:creationId xmlns:a16="http://schemas.microsoft.com/office/drawing/2014/main" id="{D0F5D31C-0760-482D-971F-64B538B286E0}"/>
              </a:ext>
            </a:extLst>
          </p:cNvPr>
          <p:cNvSpPr/>
          <p:nvPr/>
        </p:nvSpPr>
        <p:spPr>
          <a:xfrm rot="11840417">
            <a:off x="6784329" y="5384020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śļíḓé">
            <a:extLst>
              <a:ext uri="{FF2B5EF4-FFF2-40B4-BE49-F238E27FC236}">
                <a16:creationId xmlns:a16="http://schemas.microsoft.com/office/drawing/2014/main" id="{900B815B-3C1B-48AA-9DBC-A3E3C7C027A0}"/>
              </a:ext>
            </a:extLst>
          </p:cNvPr>
          <p:cNvSpPr/>
          <p:nvPr/>
        </p:nvSpPr>
        <p:spPr>
          <a:xfrm rot="5422425">
            <a:off x="6767116" y="5404619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3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ş1îḑê">
            <a:extLst>
              <a:ext uri="{FF2B5EF4-FFF2-40B4-BE49-F238E27FC236}">
                <a16:creationId xmlns:a16="http://schemas.microsoft.com/office/drawing/2014/main" id="{87694D84-E514-453F-83FF-BBF11BA77394}"/>
              </a:ext>
            </a:extLst>
          </p:cNvPr>
          <p:cNvSpPr/>
          <p:nvPr/>
        </p:nvSpPr>
        <p:spPr>
          <a:xfrm rot="5422425">
            <a:off x="6833958" y="5474525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Sḷîḓe">
            <a:extLst>
              <a:ext uri="{FF2B5EF4-FFF2-40B4-BE49-F238E27FC236}">
                <a16:creationId xmlns:a16="http://schemas.microsoft.com/office/drawing/2014/main" id="{07521059-9885-4CED-9AFE-036BF49CDD75}"/>
              </a:ext>
            </a:extLst>
          </p:cNvPr>
          <p:cNvSpPr/>
          <p:nvPr/>
        </p:nvSpPr>
        <p:spPr bwMode="auto">
          <a:xfrm>
            <a:off x="7022004" y="5647601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ṡ1îḋè">
            <a:extLst>
              <a:ext uri="{FF2B5EF4-FFF2-40B4-BE49-F238E27FC236}">
                <a16:creationId xmlns:a16="http://schemas.microsoft.com/office/drawing/2014/main" id="{3C549A16-D591-4C87-B2AA-A1D544EA24D6}"/>
              </a:ext>
            </a:extLst>
          </p:cNvPr>
          <p:cNvSpPr txBox="1"/>
          <p:nvPr/>
        </p:nvSpPr>
        <p:spPr>
          <a:xfrm>
            <a:off x="5979754" y="1160639"/>
            <a:ext cx="5540734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58DF83-9711-4A5D-89C6-DA1C705C7F32}"/>
              </a:ext>
            </a:extLst>
          </p:cNvPr>
          <p:cNvCxnSpPr>
            <a:cxnSpLocks/>
          </p:cNvCxnSpPr>
          <p:nvPr/>
        </p:nvCxnSpPr>
        <p:spPr>
          <a:xfrm>
            <a:off x="7671000" y="3814325"/>
            <a:ext cx="382030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C22E22C-27A5-42FD-BB2D-98C97291E083}"/>
              </a:ext>
            </a:extLst>
          </p:cNvPr>
          <p:cNvCxnSpPr>
            <a:cxnSpLocks/>
          </p:cNvCxnSpPr>
          <p:nvPr/>
        </p:nvCxnSpPr>
        <p:spPr>
          <a:xfrm>
            <a:off x="7671000" y="5049000"/>
            <a:ext cx="382030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60774" y="1297351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60774" y="2310133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413282" y="1745026"/>
            <a:ext cx="1184730" cy="103007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2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íŝlíďé">
            <a:extLst>
              <a:ext uri="{FF2B5EF4-FFF2-40B4-BE49-F238E27FC236}">
                <a16:creationId xmlns:a16="http://schemas.microsoft.com/office/drawing/2014/main" id="{BBBA0A0F-BE90-42AA-A2CB-D2128AC8250C}"/>
              </a:ext>
            </a:extLst>
          </p:cNvPr>
          <p:cNvSpPr/>
          <p:nvPr/>
        </p:nvSpPr>
        <p:spPr>
          <a:xfrm>
            <a:off x="6096000" y="1132411"/>
            <a:ext cx="5424488" cy="5006975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21129" t="57" r="-21553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17" name="í$ľîḋè">
            <a:extLst>
              <a:ext uri="{FF2B5EF4-FFF2-40B4-BE49-F238E27FC236}">
                <a16:creationId xmlns:a16="http://schemas.microsoft.com/office/drawing/2014/main" id="{571188D6-C522-4FB5-863E-600B57F667F6}"/>
              </a:ext>
            </a:extLst>
          </p:cNvPr>
          <p:cNvSpPr/>
          <p:nvPr/>
        </p:nvSpPr>
        <p:spPr bwMode="auto">
          <a:xfrm>
            <a:off x="669925" y="163125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  <a:endParaRPr lang="en-US" altLang="zh-CN" sz="10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8" name="işḷïďé">
            <a:extLst>
              <a:ext uri="{FF2B5EF4-FFF2-40B4-BE49-F238E27FC236}">
                <a16:creationId xmlns:a16="http://schemas.microsoft.com/office/drawing/2014/main" id="{92AFF329-BABF-45BB-9B67-DE27BA4B72AC}"/>
              </a:ext>
            </a:extLst>
          </p:cNvPr>
          <p:cNvSpPr txBox="1"/>
          <p:nvPr/>
        </p:nvSpPr>
        <p:spPr bwMode="auto">
          <a:xfrm>
            <a:off x="669925" y="121837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íšḷîḍè">
            <a:extLst>
              <a:ext uri="{FF2B5EF4-FFF2-40B4-BE49-F238E27FC236}">
                <a16:creationId xmlns:a16="http://schemas.microsoft.com/office/drawing/2014/main" id="{F91DE22D-D69A-49F1-BFA9-F4EEC407FB9E}"/>
              </a:ext>
            </a:extLst>
          </p:cNvPr>
          <p:cNvSpPr/>
          <p:nvPr/>
        </p:nvSpPr>
        <p:spPr bwMode="auto">
          <a:xfrm>
            <a:off x="669925" y="341331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  <a:endParaRPr lang="en-US" altLang="zh-CN" sz="10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6" name="íṧļïḑe">
            <a:extLst>
              <a:ext uri="{FF2B5EF4-FFF2-40B4-BE49-F238E27FC236}">
                <a16:creationId xmlns:a16="http://schemas.microsoft.com/office/drawing/2014/main" id="{89CED280-D661-4274-A40D-A2980AD67ACF}"/>
              </a:ext>
            </a:extLst>
          </p:cNvPr>
          <p:cNvSpPr txBox="1"/>
          <p:nvPr/>
        </p:nvSpPr>
        <p:spPr bwMode="auto">
          <a:xfrm>
            <a:off x="669925" y="300043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ṡḻíḍê">
            <a:extLst>
              <a:ext uri="{FF2B5EF4-FFF2-40B4-BE49-F238E27FC236}">
                <a16:creationId xmlns:a16="http://schemas.microsoft.com/office/drawing/2014/main" id="{D20645C2-B110-4E84-8F7D-E7683342ED2E}"/>
              </a:ext>
            </a:extLst>
          </p:cNvPr>
          <p:cNvSpPr/>
          <p:nvPr/>
        </p:nvSpPr>
        <p:spPr bwMode="auto">
          <a:xfrm>
            <a:off x="669925" y="5195377"/>
            <a:ext cx="5023169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4" name="i$lïďe">
            <a:extLst>
              <a:ext uri="{FF2B5EF4-FFF2-40B4-BE49-F238E27FC236}">
                <a16:creationId xmlns:a16="http://schemas.microsoft.com/office/drawing/2014/main" id="{7470A571-7229-4987-B631-D8E73DA1D038}"/>
              </a:ext>
            </a:extLst>
          </p:cNvPr>
          <p:cNvSpPr txBox="1"/>
          <p:nvPr/>
        </p:nvSpPr>
        <p:spPr bwMode="auto">
          <a:xfrm>
            <a:off x="669925" y="4782497"/>
            <a:ext cx="5023169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îşľíďé">
            <a:extLst>
              <a:ext uri="{FF2B5EF4-FFF2-40B4-BE49-F238E27FC236}">
                <a16:creationId xmlns:a16="http://schemas.microsoft.com/office/drawing/2014/main" id="{E5F9174D-1B44-4E21-AA45-30D22E930D19}"/>
              </a:ext>
            </a:extLst>
          </p:cNvPr>
          <p:cNvSpPr txBox="1"/>
          <p:nvPr/>
        </p:nvSpPr>
        <p:spPr>
          <a:xfrm>
            <a:off x="6096000" y="4428168"/>
            <a:ext cx="5424488" cy="171121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2C5B493-E9E7-4639-916C-42828C8514CB}"/>
              </a:ext>
            </a:extLst>
          </p:cNvPr>
          <p:cNvCxnSpPr>
            <a:cxnSpLocks/>
          </p:cNvCxnSpPr>
          <p:nvPr/>
        </p:nvCxnSpPr>
        <p:spPr>
          <a:xfrm>
            <a:off x="705782" y="2783512"/>
            <a:ext cx="4762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6AAE0E-CCC0-45A9-92C0-22480421A7EE}"/>
              </a:ext>
            </a:extLst>
          </p:cNvPr>
          <p:cNvCxnSpPr>
            <a:cxnSpLocks/>
          </p:cNvCxnSpPr>
          <p:nvPr/>
        </p:nvCxnSpPr>
        <p:spPr>
          <a:xfrm>
            <a:off x="705783" y="4428168"/>
            <a:ext cx="476232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1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4" name="îṣḷïḋe"/>
          <p:cNvSpPr/>
          <p:nvPr/>
        </p:nvSpPr>
        <p:spPr>
          <a:xfrm rot="10800000">
            <a:off x="1928674" y="4488545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ḻíḍé"/>
          <p:cNvSpPr/>
          <p:nvPr/>
        </p:nvSpPr>
        <p:spPr>
          <a:xfrm rot="2261122">
            <a:off x="2554103" y="2713550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líḑê"/>
          <p:cNvSpPr/>
          <p:nvPr/>
        </p:nvSpPr>
        <p:spPr>
          <a:xfrm rot="19348275">
            <a:off x="1404226" y="2718314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íďe"/>
          <p:cNvSpPr/>
          <p:nvPr/>
        </p:nvSpPr>
        <p:spPr>
          <a:xfrm rot="6537294">
            <a:off x="2884134" y="3860250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ṧļîḑe"/>
          <p:cNvSpPr/>
          <p:nvPr/>
        </p:nvSpPr>
        <p:spPr>
          <a:xfrm rot="14955337">
            <a:off x="1001734" y="3822859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š1îḍê"/>
          <p:cNvSpPr/>
          <p:nvPr/>
        </p:nvSpPr>
        <p:spPr>
          <a:xfrm>
            <a:off x="839416" y="2968119"/>
            <a:ext cx="785209" cy="78520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05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0" name="ïṧľiḋê"/>
          <p:cNvSpPr/>
          <p:nvPr/>
        </p:nvSpPr>
        <p:spPr>
          <a:xfrm>
            <a:off x="1976190" y="2132856"/>
            <a:ext cx="785209" cy="78520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01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1" name="iṣḷíḑe"/>
          <p:cNvSpPr/>
          <p:nvPr/>
        </p:nvSpPr>
        <p:spPr>
          <a:xfrm>
            <a:off x="3112964" y="2932498"/>
            <a:ext cx="785209" cy="78520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02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2" name="í$lïḋè"/>
          <p:cNvSpPr/>
          <p:nvPr/>
        </p:nvSpPr>
        <p:spPr>
          <a:xfrm>
            <a:off x="2677408" y="4268921"/>
            <a:ext cx="785209" cy="78520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03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3" name="î$ḷîďè"/>
          <p:cNvSpPr/>
          <p:nvPr/>
        </p:nvSpPr>
        <p:spPr>
          <a:xfrm>
            <a:off x="1265608" y="4268921"/>
            <a:ext cx="785209" cy="785209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04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4" name="îṡḷïḍè"/>
          <p:cNvSpPr/>
          <p:nvPr/>
        </p:nvSpPr>
        <p:spPr>
          <a:xfrm>
            <a:off x="2120472" y="3208734"/>
            <a:ext cx="496644" cy="519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ṧ1íḑé"/>
          <p:cNvSpPr/>
          <p:nvPr/>
        </p:nvSpPr>
        <p:spPr>
          <a:xfrm>
            <a:off x="2307390" y="2162596"/>
            <a:ext cx="144333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ḻíḍe"/>
          <p:cNvSpPr txBox="1"/>
          <p:nvPr/>
        </p:nvSpPr>
        <p:spPr>
          <a:xfrm>
            <a:off x="1911594" y="371060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  <p:sp>
        <p:nvSpPr>
          <p:cNvPr id="32" name="íṣlîḍè"/>
          <p:cNvSpPr txBox="1"/>
          <p:nvPr/>
        </p:nvSpPr>
        <p:spPr>
          <a:xfrm>
            <a:off x="4247755" y="1340768"/>
            <a:ext cx="4336976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>
                <a:solidFill>
                  <a:srgbClr val="333639"/>
                </a:solidFill>
              </a:rPr>
              <a:t>此部分内容作为文字排版占位显示</a:t>
            </a:r>
            <a:br>
              <a:rPr lang="zh-CN" altLang="en-US" sz="1400" b="1">
                <a:solidFill>
                  <a:srgbClr val="333639"/>
                </a:solidFill>
              </a:rPr>
            </a:br>
            <a:r>
              <a:rPr lang="zh-CN" altLang="en-US" sz="1400" b="1">
                <a:solidFill>
                  <a:srgbClr val="333639"/>
                </a:solidFill>
              </a:rPr>
              <a:t>（建议使用主题字体）</a:t>
            </a:r>
            <a:endParaRPr lang="zh-CN" altLang="en-US" sz="1400" b="1" dirty="0">
              <a:solidFill>
                <a:srgbClr val="333639"/>
              </a:solidFill>
            </a:endParaRPr>
          </a:p>
        </p:txBody>
      </p:sp>
      <p:sp>
        <p:nvSpPr>
          <p:cNvPr id="33" name="ïSļïde"/>
          <p:cNvSpPr/>
          <p:nvPr/>
        </p:nvSpPr>
        <p:spPr>
          <a:xfrm>
            <a:off x="4247756" y="2068999"/>
            <a:ext cx="4336975" cy="42389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4295800" y="2506405"/>
            <a:ext cx="71527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ḻiḍê"/>
          <p:cNvSpPr/>
          <p:nvPr/>
        </p:nvSpPr>
        <p:spPr>
          <a:xfrm>
            <a:off x="4247755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30" name="i$liďé"/>
          <p:cNvSpPr/>
          <p:nvPr/>
        </p:nvSpPr>
        <p:spPr>
          <a:xfrm>
            <a:off x="4247755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71%</a:t>
            </a:r>
            <a:endParaRPr lang="en-US" altLang="zh-CN" sz="3600" dirty="0">
              <a:solidFill>
                <a:schemeClr val="accent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1" name="ïšḷîḑê"/>
          <p:cNvSpPr/>
          <p:nvPr/>
        </p:nvSpPr>
        <p:spPr>
          <a:xfrm>
            <a:off x="5269708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6" name="í$ḷîḍe"/>
          <p:cNvSpPr/>
          <p:nvPr/>
        </p:nvSpPr>
        <p:spPr>
          <a:xfrm>
            <a:off x="6732031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7" name="işḻídè"/>
          <p:cNvSpPr/>
          <p:nvPr/>
        </p:nvSpPr>
        <p:spPr>
          <a:xfrm>
            <a:off x="6732031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36%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8" name="ïṣḷïḋè"/>
          <p:cNvSpPr/>
          <p:nvPr/>
        </p:nvSpPr>
        <p:spPr>
          <a:xfrm>
            <a:off x="7753984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3" name="ïśḻide"/>
          <p:cNvSpPr/>
          <p:nvPr/>
        </p:nvSpPr>
        <p:spPr>
          <a:xfrm>
            <a:off x="9216307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4" name="ïsḷîḓé"/>
          <p:cNvSpPr/>
          <p:nvPr/>
        </p:nvSpPr>
        <p:spPr>
          <a:xfrm>
            <a:off x="9216307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40%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5" name="îṡľîḑê"/>
          <p:cNvSpPr/>
          <p:nvPr/>
        </p:nvSpPr>
        <p:spPr>
          <a:xfrm>
            <a:off x="10238260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20" name="íŝḷîďè"/>
          <p:cNvSpPr/>
          <p:nvPr/>
        </p:nvSpPr>
        <p:spPr>
          <a:xfrm>
            <a:off x="4247755" y="527603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1" name="ïṧlïḍè"/>
          <p:cNvSpPr/>
          <p:nvPr/>
        </p:nvSpPr>
        <p:spPr>
          <a:xfrm>
            <a:off x="4247755" y="465313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59%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2" name="išļíḑe"/>
          <p:cNvSpPr/>
          <p:nvPr/>
        </p:nvSpPr>
        <p:spPr>
          <a:xfrm>
            <a:off x="5269708" y="489187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7" name="is1îḑè"/>
          <p:cNvSpPr/>
          <p:nvPr/>
        </p:nvSpPr>
        <p:spPr>
          <a:xfrm>
            <a:off x="6732031" y="527603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18" name="îṥlíḓé"/>
          <p:cNvSpPr/>
          <p:nvPr/>
        </p:nvSpPr>
        <p:spPr>
          <a:xfrm>
            <a:off x="6732031" y="465313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5"/>
                </a:solidFill>
                <a:effectLst/>
                <a:latin typeface="Impact" panose="020B0806030902050204" pitchFamily="34" charset="0"/>
              </a:rPr>
              <a:t>88%</a:t>
            </a:r>
            <a:endParaRPr lang="en-US" altLang="zh-CN" sz="3600" dirty="0">
              <a:solidFill>
                <a:schemeClr val="accent5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9" name="ïs1ïḑé"/>
          <p:cNvSpPr/>
          <p:nvPr/>
        </p:nvSpPr>
        <p:spPr>
          <a:xfrm>
            <a:off x="7753984" y="489187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5"/>
              </a:solidFill>
              <a:effectLst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295800" y="4488545"/>
            <a:ext cx="71527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31958" y="3350121"/>
            <a:ext cx="0" cy="24044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036166" y="3350121"/>
            <a:ext cx="0" cy="24044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6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4" name="ïšlîḑè"/>
          <p:cNvSpPr>
            <a:spLocks/>
          </p:cNvSpPr>
          <p:nvPr/>
        </p:nvSpPr>
        <p:spPr bwMode="auto">
          <a:xfrm>
            <a:off x="4579086" y="3068398"/>
            <a:ext cx="3025592" cy="3789602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ṥḻíde"/>
          <p:cNvSpPr>
            <a:spLocks/>
          </p:cNvSpPr>
          <p:nvPr/>
        </p:nvSpPr>
        <p:spPr bwMode="auto">
          <a:xfrm>
            <a:off x="4103833" y="1984378"/>
            <a:ext cx="2052736" cy="205273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şľiḋe"/>
          <p:cNvSpPr>
            <a:spLocks/>
          </p:cNvSpPr>
          <p:nvPr/>
        </p:nvSpPr>
        <p:spPr bwMode="auto">
          <a:xfrm>
            <a:off x="4262428" y="2154249"/>
            <a:ext cx="1735003" cy="1733685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şlîḍè"/>
          <p:cNvSpPr>
            <a:spLocks/>
          </p:cNvSpPr>
          <p:nvPr/>
        </p:nvSpPr>
        <p:spPr bwMode="auto">
          <a:xfrm>
            <a:off x="6790967" y="3129394"/>
            <a:ext cx="1746250" cy="1746250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Sḻíḍè"/>
          <p:cNvSpPr>
            <a:spLocks/>
          </p:cNvSpPr>
          <p:nvPr/>
        </p:nvSpPr>
        <p:spPr bwMode="auto">
          <a:xfrm>
            <a:off x="3784313" y="3506789"/>
            <a:ext cx="1830388" cy="1828800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ṣḻîdè"/>
          <p:cNvSpPr>
            <a:spLocks/>
          </p:cNvSpPr>
          <p:nvPr/>
        </p:nvSpPr>
        <p:spPr bwMode="auto">
          <a:xfrm>
            <a:off x="5674504" y="2013410"/>
            <a:ext cx="2052736" cy="2052736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śḻidê"/>
          <p:cNvSpPr>
            <a:spLocks/>
          </p:cNvSpPr>
          <p:nvPr/>
        </p:nvSpPr>
        <p:spPr bwMode="auto">
          <a:xfrm>
            <a:off x="6984311" y="3329447"/>
            <a:ext cx="1360339" cy="136226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śḷïḑé"/>
          <p:cNvSpPr>
            <a:spLocks/>
          </p:cNvSpPr>
          <p:nvPr/>
        </p:nvSpPr>
        <p:spPr bwMode="auto">
          <a:xfrm>
            <a:off x="3951389" y="3682503"/>
            <a:ext cx="1497013" cy="1497013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ḻïḓè"/>
          <p:cNvSpPr txBox="1"/>
          <p:nvPr/>
        </p:nvSpPr>
        <p:spPr>
          <a:xfrm>
            <a:off x="4722071" y="2777075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3" name="îsļïḋé"/>
          <p:cNvSpPr txBox="1"/>
          <p:nvPr/>
        </p:nvSpPr>
        <p:spPr>
          <a:xfrm>
            <a:off x="4282821" y="4089399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4" name="îslíḍè"/>
          <p:cNvSpPr>
            <a:spLocks/>
          </p:cNvSpPr>
          <p:nvPr/>
        </p:nvSpPr>
        <p:spPr bwMode="auto">
          <a:xfrm>
            <a:off x="5833099" y="2183281"/>
            <a:ext cx="1735003" cy="1733685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ṩḻïďê"/>
          <p:cNvSpPr txBox="1"/>
          <p:nvPr/>
        </p:nvSpPr>
        <p:spPr>
          <a:xfrm>
            <a:off x="7215563" y="3627836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6" name="í$ḻíḍe"/>
          <p:cNvSpPr txBox="1"/>
          <p:nvPr/>
        </p:nvSpPr>
        <p:spPr>
          <a:xfrm>
            <a:off x="6316569" y="2759481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7" name="îṩļiḓé"/>
          <p:cNvSpPr>
            <a:spLocks/>
          </p:cNvSpPr>
          <p:nvPr/>
        </p:nvSpPr>
        <p:spPr bwMode="auto">
          <a:xfrm>
            <a:off x="6389919" y="4106245"/>
            <a:ext cx="327589" cy="328054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$ḻíďê"/>
          <p:cNvSpPr>
            <a:spLocks/>
          </p:cNvSpPr>
          <p:nvPr/>
        </p:nvSpPr>
        <p:spPr bwMode="auto">
          <a:xfrm>
            <a:off x="5625888" y="3891832"/>
            <a:ext cx="479357" cy="480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ś1íḑê"/>
          <p:cNvSpPr>
            <a:spLocks/>
          </p:cNvSpPr>
          <p:nvPr/>
        </p:nvSpPr>
        <p:spPr bwMode="auto">
          <a:xfrm>
            <a:off x="6529155" y="4721911"/>
            <a:ext cx="310598" cy="311039"/>
          </a:xfrm>
          <a:prstGeom prst="ellipse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šḻíḑe"/>
          <p:cNvSpPr>
            <a:spLocks/>
          </p:cNvSpPr>
          <p:nvPr/>
        </p:nvSpPr>
        <p:spPr bwMode="auto">
          <a:xfrm>
            <a:off x="7600539" y="2798666"/>
            <a:ext cx="479357" cy="480037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ṧḷïḑè"/>
          <p:cNvSpPr>
            <a:spLocks/>
          </p:cNvSpPr>
          <p:nvPr/>
        </p:nvSpPr>
        <p:spPr bwMode="auto">
          <a:xfrm>
            <a:off x="5564842" y="4740400"/>
            <a:ext cx="327589" cy="328054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ṡḷíḍê"/>
          <p:cNvSpPr>
            <a:spLocks/>
          </p:cNvSpPr>
          <p:nvPr/>
        </p:nvSpPr>
        <p:spPr bwMode="auto">
          <a:xfrm>
            <a:off x="3872957" y="3309162"/>
            <a:ext cx="479357" cy="480037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ľíde"/>
          <p:cNvSpPr>
            <a:spLocks/>
          </p:cNvSpPr>
          <p:nvPr/>
        </p:nvSpPr>
        <p:spPr bwMode="auto">
          <a:xfrm>
            <a:off x="6934912" y="4591096"/>
            <a:ext cx="479357" cy="48003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ṧľïdé"/>
          <p:cNvSpPr>
            <a:spLocks/>
          </p:cNvSpPr>
          <p:nvPr/>
        </p:nvSpPr>
        <p:spPr bwMode="auto">
          <a:xfrm>
            <a:off x="5265651" y="4805981"/>
            <a:ext cx="479357" cy="480037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2" name="Straight Connector 38"/>
          <p:cNvCxnSpPr/>
          <p:nvPr/>
        </p:nvCxnSpPr>
        <p:spPr>
          <a:xfrm flipH="1">
            <a:off x="3942600" y="4539366"/>
            <a:ext cx="301378" cy="30137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9"/>
          <p:cNvCxnSpPr/>
          <p:nvPr/>
        </p:nvCxnSpPr>
        <p:spPr>
          <a:xfrm rot="10800000">
            <a:off x="3080275" y="4832198"/>
            <a:ext cx="870870" cy="0"/>
          </a:xfrm>
          <a:prstGeom prst="straightConnector1">
            <a:avLst/>
          </a:prstGeom>
          <a:ln w="22225">
            <a:solidFill>
              <a:schemeClr val="accent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6"/>
          <p:cNvCxnSpPr>
            <a:stCxn id="50" idx="4"/>
          </p:cNvCxnSpPr>
          <p:nvPr/>
        </p:nvCxnSpPr>
        <p:spPr>
          <a:xfrm>
            <a:off x="7808863" y="4656495"/>
            <a:ext cx="479731" cy="38950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7"/>
          <p:cNvCxnSpPr/>
          <p:nvPr/>
        </p:nvCxnSpPr>
        <p:spPr>
          <a:xfrm rot="10800000" flipH="1">
            <a:off x="8280049" y="5037453"/>
            <a:ext cx="717845" cy="0"/>
          </a:xfrm>
          <a:prstGeom prst="straightConnector1">
            <a:avLst/>
          </a:prstGeom>
          <a:ln w="22225"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4"/>
          <p:cNvCxnSpPr/>
          <p:nvPr/>
        </p:nvCxnSpPr>
        <p:spPr>
          <a:xfrm flipH="1" flipV="1">
            <a:off x="3980868" y="2212407"/>
            <a:ext cx="427857" cy="427857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5"/>
          <p:cNvCxnSpPr/>
          <p:nvPr/>
        </p:nvCxnSpPr>
        <p:spPr>
          <a:xfrm flipH="1">
            <a:off x="3349904" y="2212407"/>
            <a:ext cx="630964" cy="0"/>
          </a:xfrm>
          <a:prstGeom prst="straightConnector1">
            <a:avLst/>
          </a:prstGeom>
          <a:ln w="22225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/>
          <p:cNvCxnSpPr/>
          <p:nvPr/>
        </p:nvCxnSpPr>
        <p:spPr>
          <a:xfrm flipV="1">
            <a:off x="7457999" y="2226592"/>
            <a:ext cx="323934" cy="32393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3"/>
          <p:cNvCxnSpPr/>
          <p:nvPr/>
        </p:nvCxnSpPr>
        <p:spPr>
          <a:xfrm>
            <a:off x="7760570" y="2218284"/>
            <a:ext cx="1002430" cy="0"/>
          </a:xfrm>
          <a:prstGeom prst="straightConnector1">
            <a:avLst/>
          </a:prstGeom>
          <a:ln w="22225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ļïḑé"/>
          <p:cNvSpPr txBox="1"/>
          <p:nvPr/>
        </p:nvSpPr>
        <p:spPr>
          <a:xfrm>
            <a:off x="9317858" y="2021045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/>
              <a:t>标题文本预设</a:t>
            </a:r>
          </a:p>
        </p:txBody>
      </p:sp>
      <p:sp>
        <p:nvSpPr>
          <p:cNvPr id="12" name="íśḷíḋê"/>
          <p:cNvSpPr/>
          <p:nvPr/>
        </p:nvSpPr>
        <p:spPr>
          <a:xfrm>
            <a:off x="9317858" y="2352368"/>
            <a:ext cx="1871832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3" name="ïṩḷíďé"/>
          <p:cNvSpPr txBox="1"/>
          <p:nvPr/>
        </p:nvSpPr>
        <p:spPr>
          <a:xfrm>
            <a:off x="1385393" y="1969172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14" name="íṩḻiḋe"/>
          <p:cNvSpPr/>
          <p:nvPr/>
        </p:nvSpPr>
        <p:spPr>
          <a:xfrm>
            <a:off x="715554" y="2300495"/>
            <a:ext cx="1931723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5" name="îṡḻîḓê"/>
          <p:cNvSpPr txBox="1"/>
          <p:nvPr/>
        </p:nvSpPr>
        <p:spPr>
          <a:xfrm>
            <a:off x="1198827" y="4523337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16" name="îSḷidè"/>
          <p:cNvSpPr/>
          <p:nvPr/>
        </p:nvSpPr>
        <p:spPr>
          <a:xfrm>
            <a:off x="575527" y="4854660"/>
            <a:ext cx="1885183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7" name="ïṣḷide"/>
          <p:cNvSpPr txBox="1"/>
          <p:nvPr/>
        </p:nvSpPr>
        <p:spPr>
          <a:xfrm>
            <a:off x="9586578" y="472540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/>
              <a:t>标题文本预设</a:t>
            </a:r>
          </a:p>
        </p:txBody>
      </p:sp>
      <p:sp>
        <p:nvSpPr>
          <p:cNvPr id="18" name="iṣlîḍé"/>
          <p:cNvSpPr/>
          <p:nvPr/>
        </p:nvSpPr>
        <p:spPr>
          <a:xfrm>
            <a:off x="9586577" y="5068480"/>
            <a:ext cx="1978299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33" name="îSḻïḑé"/>
          <p:cNvSpPr>
            <a:spLocks/>
          </p:cNvSpPr>
          <p:nvPr/>
        </p:nvSpPr>
        <p:spPr bwMode="auto">
          <a:xfrm>
            <a:off x="2726503" y="1973274"/>
            <a:ext cx="452438" cy="412750"/>
          </a:xfrm>
          <a:custGeom>
            <a:avLst/>
            <a:gdLst>
              <a:gd name="T0" fmla="*/ 96 w 120"/>
              <a:gd name="T1" fmla="*/ 106 h 107"/>
              <a:gd name="T2" fmla="*/ 93 w 120"/>
              <a:gd name="T3" fmla="*/ 105 h 107"/>
              <a:gd name="T4" fmla="*/ 93 w 120"/>
              <a:gd name="T5" fmla="*/ 99 h 107"/>
              <a:gd name="T6" fmla="*/ 112 w 120"/>
              <a:gd name="T7" fmla="*/ 60 h 107"/>
              <a:gd name="T8" fmla="*/ 60 w 120"/>
              <a:gd name="T9" fmla="*/ 8 h 107"/>
              <a:gd name="T10" fmla="*/ 8 w 120"/>
              <a:gd name="T11" fmla="*/ 60 h 107"/>
              <a:gd name="T12" fmla="*/ 27 w 120"/>
              <a:gd name="T13" fmla="*/ 99 h 107"/>
              <a:gd name="T14" fmla="*/ 27 w 120"/>
              <a:gd name="T15" fmla="*/ 105 h 107"/>
              <a:gd name="T16" fmla="*/ 22 w 120"/>
              <a:gd name="T17" fmla="*/ 106 h 107"/>
              <a:gd name="T18" fmla="*/ 0 w 120"/>
              <a:gd name="T19" fmla="*/ 60 h 107"/>
              <a:gd name="T20" fmla="*/ 60 w 120"/>
              <a:gd name="T21" fmla="*/ 0 h 107"/>
              <a:gd name="T22" fmla="*/ 120 w 120"/>
              <a:gd name="T23" fmla="*/ 60 h 107"/>
              <a:gd name="T24" fmla="*/ 98 w 120"/>
              <a:gd name="T25" fmla="*/ 106 h 107"/>
              <a:gd name="T26" fmla="*/ 96 w 120"/>
              <a:gd name="T27" fmla="*/ 10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07">
                <a:moveTo>
                  <a:pt x="96" y="106"/>
                </a:moveTo>
                <a:cubicBezTo>
                  <a:pt x="95" y="106"/>
                  <a:pt x="94" y="106"/>
                  <a:pt x="93" y="105"/>
                </a:cubicBezTo>
                <a:cubicBezTo>
                  <a:pt x="91" y="103"/>
                  <a:pt x="92" y="101"/>
                  <a:pt x="93" y="99"/>
                </a:cubicBezTo>
                <a:cubicBezTo>
                  <a:pt x="105" y="89"/>
                  <a:pt x="112" y="75"/>
                  <a:pt x="112" y="60"/>
                </a:cubicBezTo>
                <a:cubicBezTo>
                  <a:pt x="112" y="31"/>
                  <a:pt x="89" y="8"/>
                  <a:pt x="60" y="8"/>
                </a:cubicBezTo>
                <a:cubicBezTo>
                  <a:pt x="31" y="8"/>
                  <a:pt x="8" y="31"/>
                  <a:pt x="8" y="60"/>
                </a:cubicBezTo>
                <a:cubicBezTo>
                  <a:pt x="8" y="75"/>
                  <a:pt x="15" y="89"/>
                  <a:pt x="27" y="99"/>
                </a:cubicBezTo>
                <a:cubicBezTo>
                  <a:pt x="28" y="101"/>
                  <a:pt x="29" y="103"/>
                  <a:pt x="27" y="105"/>
                </a:cubicBezTo>
                <a:cubicBezTo>
                  <a:pt x="26" y="107"/>
                  <a:pt x="23" y="107"/>
                  <a:pt x="22" y="106"/>
                </a:cubicBezTo>
                <a:cubicBezTo>
                  <a:pt x="8" y="94"/>
                  <a:pt x="0" y="77"/>
                  <a:pt x="0" y="60"/>
                </a:cubicBezTo>
                <a:cubicBezTo>
                  <a:pt x="0" y="26"/>
                  <a:pt x="27" y="0"/>
                  <a:pt x="60" y="0"/>
                </a:cubicBezTo>
                <a:cubicBezTo>
                  <a:pt x="93" y="0"/>
                  <a:pt x="120" y="26"/>
                  <a:pt x="120" y="60"/>
                </a:cubicBezTo>
                <a:cubicBezTo>
                  <a:pt x="120" y="77"/>
                  <a:pt x="112" y="94"/>
                  <a:pt x="98" y="106"/>
                </a:cubicBezTo>
                <a:cubicBezTo>
                  <a:pt x="98" y="106"/>
                  <a:pt x="97" y="106"/>
                  <a:pt x="96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ṧḷîḍe"/>
          <p:cNvSpPr>
            <a:spLocks/>
          </p:cNvSpPr>
          <p:nvPr/>
        </p:nvSpPr>
        <p:spPr bwMode="auto">
          <a:xfrm>
            <a:off x="2923353" y="2208224"/>
            <a:ext cx="60325" cy="619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ļïďè"/>
          <p:cNvSpPr>
            <a:spLocks/>
          </p:cNvSpPr>
          <p:nvPr/>
        </p:nvSpPr>
        <p:spPr bwMode="auto">
          <a:xfrm>
            <a:off x="2816990" y="2100274"/>
            <a:ext cx="95250" cy="96838"/>
          </a:xfrm>
          <a:custGeom>
            <a:avLst/>
            <a:gdLst>
              <a:gd name="T0" fmla="*/ 1 w 25"/>
              <a:gd name="T1" fmla="*/ 1 h 25"/>
              <a:gd name="T2" fmla="*/ 7 w 25"/>
              <a:gd name="T3" fmla="*/ 1 h 25"/>
              <a:gd name="T4" fmla="*/ 24 w 25"/>
              <a:gd name="T5" fmla="*/ 18 h 25"/>
              <a:gd name="T6" fmla="*/ 24 w 25"/>
              <a:gd name="T7" fmla="*/ 24 h 25"/>
              <a:gd name="T8" fmla="*/ 18 w 25"/>
              <a:gd name="T9" fmla="*/ 24 h 25"/>
              <a:gd name="T10" fmla="*/ 1 w 25"/>
              <a:gd name="T11" fmla="*/ 7 h 25"/>
              <a:gd name="T12" fmla="*/ 1 w 25"/>
              <a:gd name="T1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" y="1"/>
                </a:moveTo>
                <a:cubicBezTo>
                  <a:pt x="3" y="0"/>
                  <a:pt x="5" y="0"/>
                  <a:pt x="7" y="1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20"/>
                  <a:pt x="25" y="22"/>
                  <a:pt x="24" y="24"/>
                </a:cubicBezTo>
                <a:cubicBezTo>
                  <a:pt x="22" y="25"/>
                  <a:pt x="20" y="25"/>
                  <a:pt x="18" y="24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ṧľiḑe"/>
          <p:cNvSpPr>
            <a:spLocks/>
          </p:cNvSpPr>
          <p:nvPr/>
        </p:nvSpPr>
        <p:spPr bwMode="auto">
          <a:xfrm>
            <a:off x="2501247" y="4607890"/>
            <a:ext cx="461527" cy="440307"/>
          </a:xfrm>
          <a:custGeom>
            <a:avLst/>
            <a:gdLst>
              <a:gd name="T0" fmla="*/ 482 w 526"/>
              <a:gd name="T1" fmla="*/ 0 h 502"/>
              <a:gd name="T2" fmla="*/ 44 w 526"/>
              <a:gd name="T3" fmla="*/ 0 h 502"/>
              <a:gd name="T4" fmla="*/ 0 w 526"/>
              <a:gd name="T5" fmla="*/ 45 h 502"/>
              <a:gd name="T6" fmla="*/ 0 w 526"/>
              <a:gd name="T7" fmla="*/ 384 h 502"/>
              <a:gd name="T8" fmla="*/ 44 w 526"/>
              <a:gd name="T9" fmla="*/ 428 h 502"/>
              <a:gd name="T10" fmla="*/ 177 w 526"/>
              <a:gd name="T11" fmla="*/ 428 h 502"/>
              <a:gd name="T12" fmla="*/ 154 w 526"/>
              <a:gd name="T13" fmla="*/ 454 h 502"/>
              <a:gd name="T14" fmla="*/ 141 w 526"/>
              <a:gd name="T15" fmla="*/ 467 h 502"/>
              <a:gd name="T16" fmla="*/ 140 w 526"/>
              <a:gd name="T17" fmla="*/ 487 h 502"/>
              <a:gd name="T18" fmla="*/ 173 w 526"/>
              <a:gd name="T19" fmla="*/ 502 h 502"/>
              <a:gd name="T20" fmla="*/ 352 w 526"/>
              <a:gd name="T21" fmla="*/ 502 h 502"/>
              <a:gd name="T22" fmla="*/ 386 w 526"/>
              <a:gd name="T23" fmla="*/ 487 h 502"/>
              <a:gd name="T24" fmla="*/ 384 w 526"/>
              <a:gd name="T25" fmla="*/ 467 h 502"/>
              <a:gd name="T26" fmla="*/ 372 w 526"/>
              <a:gd name="T27" fmla="*/ 453 h 502"/>
              <a:gd name="T28" fmla="*/ 348 w 526"/>
              <a:gd name="T29" fmla="*/ 428 h 502"/>
              <a:gd name="T30" fmla="*/ 482 w 526"/>
              <a:gd name="T31" fmla="*/ 428 h 502"/>
              <a:gd name="T32" fmla="*/ 526 w 526"/>
              <a:gd name="T33" fmla="*/ 384 h 502"/>
              <a:gd name="T34" fmla="*/ 526 w 526"/>
              <a:gd name="T35" fmla="*/ 45 h 502"/>
              <a:gd name="T36" fmla="*/ 482 w 526"/>
              <a:gd name="T37" fmla="*/ 0 h 502"/>
              <a:gd name="T38" fmla="*/ 360 w 526"/>
              <a:gd name="T39" fmla="*/ 465 h 502"/>
              <a:gd name="T40" fmla="*/ 371 w 526"/>
              <a:gd name="T41" fmla="*/ 476 h 502"/>
              <a:gd name="T42" fmla="*/ 371 w 526"/>
              <a:gd name="T43" fmla="*/ 480 h 502"/>
              <a:gd name="T44" fmla="*/ 352 w 526"/>
              <a:gd name="T45" fmla="*/ 485 h 502"/>
              <a:gd name="T46" fmla="*/ 173 w 526"/>
              <a:gd name="T47" fmla="*/ 485 h 502"/>
              <a:gd name="T48" fmla="*/ 155 w 526"/>
              <a:gd name="T49" fmla="*/ 480 h 502"/>
              <a:gd name="T50" fmla="*/ 154 w 526"/>
              <a:gd name="T51" fmla="*/ 476 h 502"/>
              <a:gd name="T52" fmla="*/ 154 w 526"/>
              <a:gd name="T53" fmla="*/ 477 h 502"/>
              <a:gd name="T54" fmla="*/ 165 w 526"/>
              <a:gd name="T55" fmla="*/ 465 h 502"/>
              <a:gd name="T56" fmla="*/ 196 w 526"/>
              <a:gd name="T57" fmla="*/ 428 h 502"/>
              <a:gd name="T58" fmla="*/ 329 w 526"/>
              <a:gd name="T59" fmla="*/ 428 h 502"/>
              <a:gd name="T60" fmla="*/ 360 w 526"/>
              <a:gd name="T61" fmla="*/ 465 h 502"/>
              <a:gd name="T62" fmla="*/ 493 w 526"/>
              <a:gd name="T63" fmla="*/ 384 h 502"/>
              <a:gd name="T64" fmla="*/ 482 w 526"/>
              <a:gd name="T65" fmla="*/ 395 h 502"/>
              <a:gd name="T66" fmla="*/ 44 w 526"/>
              <a:gd name="T67" fmla="*/ 395 h 502"/>
              <a:gd name="T68" fmla="*/ 32 w 526"/>
              <a:gd name="T69" fmla="*/ 384 h 502"/>
              <a:gd name="T70" fmla="*/ 32 w 526"/>
              <a:gd name="T71" fmla="*/ 45 h 502"/>
              <a:gd name="T72" fmla="*/ 44 w 526"/>
              <a:gd name="T73" fmla="*/ 33 h 502"/>
              <a:gd name="T74" fmla="*/ 482 w 526"/>
              <a:gd name="T75" fmla="*/ 33 h 502"/>
              <a:gd name="T76" fmla="*/ 493 w 526"/>
              <a:gd name="T77" fmla="*/ 45 h 502"/>
              <a:gd name="T78" fmla="*/ 493 w 526"/>
              <a:gd name="T79" fmla="*/ 38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6" h="502">
                <a:moveTo>
                  <a:pt x="482" y="0"/>
                </a:moveTo>
                <a:cubicBezTo>
                  <a:pt x="44" y="0"/>
                  <a:pt x="44" y="0"/>
                  <a:pt x="44" y="0"/>
                </a:cubicBezTo>
                <a:cubicBezTo>
                  <a:pt x="19" y="0"/>
                  <a:pt x="0" y="20"/>
                  <a:pt x="0" y="45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8"/>
                  <a:pt x="19" y="428"/>
                  <a:pt x="44" y="428"/>
                </a:cubicBezTo>
                <a:cubicBezTo>
                  <a:pt x="177" y="428"/>
                  <a:pt x="177" y="428"/>
                  <a:pt x="177" y="428"/>
                </a:cubicBezTo>
                <a:cubicBezTo>
                  <a:pt x="170" y="437"/>
                  <a:pt x="159" y="448"/>
                  <a:pt x="154" y="454"/>
                </a:cubicBezTo>
                <a:cubicBezTo>
                  <a:pt x="148" y="459"/>
                  <a:pt x="144" y="463"/>
                  <a:pt x="141" y="467"/>
                </a:cubicBezTo>
                <a:cubicBezTo>
                  <a:pt x="138" y="471"/>
                  <a:pt x="136" y="480"/>
                  <a:pt x="140" y="487"/>
                </a:cubicBezTo>
                <a:cubicBezTo>
                  <a:pt x="144" y="494"/>
                  <a:pt x="152" y="502"/>
                  <a:pt x="173" y="502"/>
                </a:cubicBezTo>
                <a:cubicBezTo>
                  <a:pt x="352" y="502"/>
                  <a:pt x="352" y="502"/>
                  <a:pt x="352" y="502"/>
                </a:cubicBezTo>
                <a:cubicBezTo>
                  <a:pt x="374" y="502"/>
                  <a:pt x="382" y="494"/>
                  <a:pt x="386" y="487"/>
                </a:cubicBezTo>
                <a:cubicBezTo>
                  <a:pt x="389" y="480"/>
                  <a:pt x="388" y="471"/>
                  <a:pt x="384" y="467"/>
                </a:cubicBezTo>
                <a:cubicBezTo>
                  <a:pt x="382" y="463"/>
                  <a:pt x="378" y="459"/>
                  <a:pt x="372" y="453"/>
                </a:cubicBezTo>
                <a:cubicBezTo>
                  <a:pt x="367" y="448"/>
                  <a:pt x="355" y="437"/>
                  <a:pt x="348" y="428"/>
                </a:cubicBezTo>
                <a:cubicBezTo>
                  <a:pt x="482" y="428"/>
                  <a:pt x="482" y="428"/>
                  <a:pt x="482" y="428"/>
                </a:cubicBezTo>
                <a:cubicBezTo>
                  <a:pt x="506" y="428"/>
                  <a:pt x="526" y="408"/>
                  <a:pt x="526" y="384"/>
                </a:cubicBezTo>
                <a:cubicBezTo>
                  <a:pt x="526" y="45"/>
                  <a:pt x="526" y="45"/>
                  <a:pt x="526" y="45"/>
                </a:cubicBezTo>
                <a:cubicBezTo>
                  <a:pt x="526" y="20"/>
                  <a:pt x="506" y="0"/>
                  <a:pt x="482" y="0"/>
                </a:cubicBezTo>
                <a:close/>
                <a:moveTo>
                  <a:pt x="360" y="465"/>
                </a:moveTo>
                <a:cubicBezTo>
                  <a:pt x="365" y="470"/>
                  <a:pt x="370" y="474"/>
                  <a:pt x="371" y="476"/>
                </a:cubicBezTo>
                <a:cubicBezTo>
                  <a:pt x="371" y="476"/>
                  <a:pt x="372" y="478"/>
                  <a:pt x="371" y="480"/>
                </a:cubicBezTo>
                <a:cubicBezTo>
                  <a:pt x="368" y="483"/>
                  <a:pt x="362" y="485"/>
                  <a:pt x="352" y="485"/>
                </a:cubicBezTo>
                <a:cubicBezTo>
                  <a:pt x="173" y="485"/>
                  <a:pt x="173" y="485"/>
                  <a:pt x="173" y="485"/>
                </a:cubicBezTo>
                <a:cubicBezTo>
                  <a:pt x="164" y="485"/>
                  <a:pt x="157" y="483"/>
                  <a:pt x="155" y="480"/>
                </a:cubicBezTo>
                <a:cubicBezTo>
                  <a:pt x="154" y="478"/>
                  <a:pt x="155" y="476"/>
                  <a:pt x="154" y="476"/>
                </a:cubicBezTo>
                <a:cubicBezTo>
                  <a:pt x="154" y="476"/>
                  <a:pt x="154" y="476"/>
                  <a:pt x="154" y="477"/>
                </a:cubicBezTo>
                <a:cubicBezTo>
                  <a:pt x="156" y="474"/>
                  <a:pt x="161" y="470"/>
                  <a:pt x="165" y="465"/>
                </a:cubicBezTo>
                <a:cubicBezTo>
                  <a:pt x="180" y="451"/>
                  <a:pt x="191" y="439"/>
                  <a:pt x="196" y="428"/>
                </a:cubicBezTo>
                <a:cubicBezTo>
                  <a:pt x="329" y="428"/>
                  <a:pt x="329" y="428"/>
                  <a:pt x="329" y="428"/>
                </a:cubicBezTo>
                <a:cubicBezTo>
                  <a:pt x="334" y="439"/>
                  <a:pt x="346" y="451"/>
                  <a:pt x="360" y="465"/>
                </a:cubicBezTo>
                <a:close/>
                <a:moveTo>
                  <a:pt x="493" y="384"/>
                </a:moveTo>
                <a:cubicBezTo>
                  <a:pt x="493" y="390"/>
                  <a:pt x="488" y="395"/>
                  <a:pt x="482" y="395"/>
                </a:cubicBezTo>
                <a:cubicBezTo>
                  <a:pt x="44" y="395"/>
                  <a:pt x="44" y="395"/>
                  <a:pt x="44" y="395"/>
                </a:cubicBezTo>
                <a:cubicBezTo>
                  <a:pt x="38" y="395"/>
                  <a:pt x="32" y="390"/>
                  <a:pt x="32" y="38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38"/>
                  <a:pt x="38" y="33"/>
                  <a:pt x="44" y="33"/>
                </a:cubicBezTo>
                <a:cubicBezTo>
                  <a:pt x="482" y="33"/>
                  <a:pt x="482" y="33"/>
                  <a:pt x="482" y="33"/>
                </a:cubicBezTo>
                <a:cubicBezTo>
                  <a:pt x="488" y="33"/>
                  <a:pt x="493" y="38"/>
                  <a:pt x="493" y="45"/>
                </a:cubicBezTo>
                <a:lnTo>
                  <a:pt x="493" y="3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Sľïdé"/>
          <p:cNvSpPr>
            <a:spLocks/>
          </p:cNvSpPr>
          <p:nvPr/>
        </p:nvSpPr>
        <p:spPr bwMode="auto">
          <a:xfrm>
            <a:off x="2558275" y="4666244"/>
            <a:ext cx="346145" cy="230763"/>
          </a:xfrm>
          <a:custGeom>
            <a:avLst/>
            <a:gdLst>
              <a:gd name="T0" fmla="*/ 367 w 395"/>
              <a:gd name="T1" fmla="*/ 0 h 264"/>
              <a:gd name="T2" fmla="*/ 28 w 395"/>
              <a:gd name="T3" fmla="*/ 0 h 264"/>
              <a:gd name="T4" fmla="*/ 0 w 395"/>
              <a:gd name="T5" fmla="*/ 28 h 264"/>
              <a:gd name="T6" fmla="*/ 0 w 395"/>
              <a:gd name="T7" fmla="*/ 236 h 264"/>
              <a:gd name="T8" fmla="*/ 28 w 395"/>
              <a:gd name="T9" fmla="*/ 264 h 264"/>
              <a:gd name="T10" fmla="*/ 367 w 395"/>
              <a:gd name="T11" fmla="*/ 264 h 264"/>
              <a:gd name="T12" fmla="*/ 395 w 395"/>
              <a:gd name="T13" fmla="*/ 236 h 264"/>
              <a:gd name="T14" fmla="*/ 395 w 395"/>
              <a:gd name="T15" fmla="*/ 28 h 264"/>
              <a:gd name="T16" fmla="*/ 367 w 395"/>
              <a:gd name="T17" fmla="*/ 0 h 264"/>
              <a:gd name="T18" fmla="*/ 379 w 395"/>
              <a:gd name="T19" fmla="*/ 236 h 264"/>
              <a:gd name="T20" fmla="*/ 367 w 395"/>
              <a:gd name="T21" fmla="*/ 247 h 264"/>
              <a:gd name="T22" fmla="*/ 28 w 395"/>
              <a:gd name="T23" fmla="*/ 247 h 264"/>
              <a:gd name="T24" fmla="*/ 17 w 395"/>
              <a:gd name="T25" fmla="*/ 236 h 264"/>
              <a:gd name="T26" fmla="*/ 17 w 395"/>
              <a:gd name="T27" fmla="*/ 28 h 264"/>
              <a:gd name="T28" fmla="*/ 28 w 395"/>
              <a:gd name="T29" fmla="*/ 17 h 264"/>
              <a:gd name="T30" fmla="*/ 367 w 395"/>
              <a:gd name="T31" fmla="*/ 17 h 264"/>
              <a:gd name="T32" fmla="*/ 379 w 395"/>
              <a:gd name="T33" fmla="*/ 28 h 264"/>
              <a:gd name="T34" fmla="*/ 379 w 395"/>
              <a:gd name="T35" fmla="*/ 23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5" h="264">
                <a:moveTo>
                  <a:pt x="367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13" y="264"/>
                  <a:pt x="28" y="264"/>
                </a:cubicBezTo>
                <a:cubicBezTo>
                  <a:pt x="367" y="264"/>
                  <a:pt x="367" y="264"/>
                  <a:pt x="367" y="264"/>
                </a:cubicBezTo>
                <a:cubicBezTo>
                  <a:pt x="383" y="264"/>
                  <a:pt x="395" y="251"/>
                  <a:pt x="395" y="236"/>
                </a:cubicBezTo>
                <a:cubicBezTo>
                  <a:pt x="395" y="28"/>
                  <a:pt x="395" y="28"/>
                  <a:pt x="395" y="28"/>
                </a:cubicBezTo>
                <a:cubicBezTo>
                  <a:pt x="395" y="13"/>
                  <a:pt x="383" y="0"/>
                  <a:pt x="367" y="0"/>
                </a:cubicBezTo>
                <a:close/>
                <a:moveTo>
                  <a:pt x="379" y="236"/>
                </a:moveTo>
                <a:cubicBezTo>
                  <a:pt x="379" y="242"/>
                  <a:pt x="374" y="247"/>
                  <a:pt x="367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22" y="247"/>
                  <a:pt x="17" y="242"/>
                  <a:pt x="17" y="236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2"/>
                  <a:pt x="22" y="17"/>
                  <a:pt x="28" y="17"/>
                </a:cubicBezTo>
                <a:cubicBezTo>
                  <a:pt x="367" y="17"/>
                  <a:pt x="367" y="17"/>
                  <a:pt x="367" y="17"/>
                </a:cubicBezTo>
                <a:cubicBezTo>
                  <a:pt x="374" y="17"/>
                  <a:pt x="379" y="22"/>
                  <a:pt x="379" y="28"/>
                </a:cubicBezTo>
                <a:lnTo>
                  <a:pt x="379" y="2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şḻídé"/>
          <p:cNvSpPr>
            <a:spLocks/>
          </p:cNvSpPr>
          <p:nvPr/>
        </p:nvSpPr>
        <p:spPr bwMode="auto">
          <a:xfrm>
            <a:off x="2710128" y="4903638"/>
            <a:ext cx="43765" cy="43765"/>
          </a:xfrm>
          <a:custGeom>
            <a:avLst/>
            <a:gdLst>
              <a:gd name="T0" fmla="*/ 25 w 50"/>
              <a:gd name="T1" fmla="*/ 0 h 50"/>
              <a:gd name="T2" fmla="*/ 0 w 50"/>
              <a:gd name="T3" fmla="*/ 25 h 50"/>
              <a:gd name="T4" fmla="*/ 25 w 50"/>
              <a:gd name="T5" fmla="*/ 50 h 50"/>
              <a:gd name="T6" fmla="*/ 50 w 50"/>
              <a:gd name="T7" fmla="*/ 25 h 50"/>
              <a:gd name="T8" fmla="*/ 25 w 50"/>
              <a:gd name="T9" fmla="*/ 0 h 50"/>
              <a:gd name="T10" fmla="*/ 25 w 50"/>
              <a:gd name="T11" fmla="*/ 33 h 50"/>
              <a:gd name="T12" fmla="*/ 17 w 50"/>
              <a:gd name="T13" fmla="*/ 25 h 50"/>
              <a:gd name="T14" fmla="*/ 25 w 50"/>
              <a:gd name="T15" fmla="*/ 17 h 50"/>
              <a:gd name="T16" fmla="*/ 33 w 50"/>
              <a:gd name="T17" fmla="*/ 25 h 50"/>
              <a:gd name="T18" fmla="*/ 25 w 50"/>
              <a:gd name="T19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11" y="0"/>
                  <a:pt x="0" y="12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8" y="50"/>
                  <a:pt x="50" y="39"/>
                  <a:pt x="50" y="25"/>
                </a:cubicBezTo>
                <a:cubicBezTo>
                  <a:pt x="50" y="12"/>
                  <a:pt x="38" y="0"/>
                  <a:pt x="25" y="0"/>
                </a:cubicBezTo>
                <a:close/>
                <a:moveTo>
                  <a:pt x="25" y="33"/>
                </a:moveTo>
                <a:cubicBezTo>
                  <a:pt x="20" y="33"/>
                  <a:pt x="17" y="30"/>
                  <a:pt x="17" y="25"/>
                </a:cubicBezTo>
                <a:cubicBezTo>
                  <a:pt x="17" y="21"/>
                  <a:pt x="20" y="17"/>
                  <a:pt x="25" y="17"/>
                </a:cubicBezTo>
                <a:cubicBezTo>
                  <a:pt x="29" y="17"/>
                  <a:pt x="33" y="21"/>
                  <a:pt x="33" y="25"/>
                </a:cubicBezTo>
                <a:cubicBezTo>
                  <a:pt x="33" y="30"/>
                  <a:pt x="29" y="33"/>
                  <a:pt x="25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ṣľíḑè"/>
          <p:cNvSpPr>
            <a:spLocks/>
          </p:cNvSpPr>
          <p:nvPr/>
        </p:nvSpPr>
        <p:spPr bwMode="auto">
          <a:xfrm>
            <a:off x="2764503" y="4760406"/>
            <a:ext cx="117371" cy="117371"/>
          </a:xfrm>
          <a:custGeom>
            <a:avLst/>
            <a:gdLst>
              <a:gd name="T0" fmla="*/ 67 w 134"/>
              <a:gd name="T1" fmla="*/ 134 h 134"/>
              <a:gd name="T2" fmla="*/ 0 w 134"/>
              <a:gd name="T3" fmla="*/ 67 h 134"/>
              <a:gd name="T4" fmla="*/ 67 w 134"/>
              <a:gd name="T5" fmla="*/ 0 h 134"/>
              <a:gd name="T6" fmla="*/ 134 w 134"/>
              <a:gd name="T7" fmla="*/ 67 h 134"/>
              <a:gd name="T8" fmla="*/ 67 w 134"/>
              <a:gd name="T9" fmla="*/ 134 h 134"/>
              <a:gd name="T10" fmla="*/ 67 w 134"/>
              <a:gd name="T11" fmla="*/ 10 h 134"/>
              <a:gd name="T12" fmla="*/ 10 w 134"/>
              <a:gd name="T13" fmla="*/ 67 h 134"/>
              <a:gd name="T14" fmla="*/ 67 w 134"/>
              <a:gd name="T15" fmla="*/ 124 h 134"/>
              <a:gd name="T16" fmla="*/ 124 w 134"/>
              <a:gd name="T17" fmla="*/ 67 h 134"/>
              <a:gd name="T18" fmla="*/ 67 w 134"/>
              <a:gd name="T19" fmla="*/ 1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134">
                <a:moveTo>
                  <a:pt x="67" y="134"/>
                </a:moveTo>
                <a:cubicBezTo>
                  <a:pt x="30" y="134"/>
                  <a:pt x="0" y="104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104" y="0"/>
                  <a:pt x="134" y="30"/>
                  <a:pt x="134" y="67"/>
                </a:cubicBezTo>
                <a:cubicBezTo>
                  <a:pt x="134" y="104"/>
                  <a:pt x="104" y="134"/>
                  <a:pt x="67" y="134"/>
                </a:cubicBezTo>
                <a:close/>
                <a:moveTo>
                  <a:pt x="67" y="10"/>
                </a:moveTo>
                <a:cubicBezTo>
                  <a:pt x="35" y="10"/>
                  <a:pt x="10" y="35"/>
                  <a:pt x="10" y="67"/>
                </a:cubicBezTo>
                <a:cubicBezTo>
                  <a:pt x="10" y="98"/>
                  <a:pt x="35" y="124"/>
                  <a:pt x="67" y="124"/>
                </a:cubicBezTo>
                <a:cubicBezTo>
                  <a:pt x="98" y="124"/>
                  <a:pt x="124" y="98"/>
                  <a:pt x="124" y="67"/>
                </a:cubicBezTo>
                <a:cubicBezTo>
                  <a:pt x="124" y="35"/>
                  <a:pt x="98" y="10"/>
                  <a:pt x="67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ślîḑè"/>
          <p:cNvSpPr>
            <a:spLocks/>
          </p:cNvSpPr>
          <p:nvPr/>
        </p:nvSpPr>
        <p:spPr bwMode="auto">
          <a:xfrm>
            <a:off x="2791691" y="4787593"/>
            <a:ext cx="62996" cy="62996"/>
          </a:xfrm>
          <a:custGeom>
            <a:avLst/>
            <a:gdLst>
              <a:gd name="T0" fmla="*/ 36 w 72"/>
              <a:gd name="T1" fmla="*/ 72 h 72"/>
              <a:gd name="T2" fmla="*/ 0 w 72"/>
              <a:gd name="T3" fmla="*/ 36 h 72"/>
              <a:gd name="T4" fmla="*/ 36 w 72"/>
              <a:gd name="T5" fmla="*/ 0 h 72"/>
              <a:gd name="T6" fmla="*/ 72 w 72"/>
              <a:gd name="T7" fmla="*/ 36 h 72"/>
              <a:gd name="T8" fmla="*/ 36 w 72"/>
              <a:gd name="T9" fmla="*/ 72 h 72"/>
              <a:gd name="T10" fmla="*/ 36 w 72"/>
              <a:gd name="T11" fmla="*/ 10 h 72"/>
              <a:gd name="T12" fmla="*/ 10 w 72"/>
              <a:gd name="T13" fmla="*/ 36 h 72"/>
              <a:gd name="T14" fmla="*/ 36 w 72"/>
              <a:gd name="T15" fmla="*/ 62 h 72"/>
              <a:gd name="T16" fmla="*/ 62 w 72"/>
              <a:gd name="T17" fmla="*/ 36 h 72"/>
              <a:gd name="T18" fmla="*/ 36 w 72"/>
              <a:gd name="T19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72"/>
                </a:move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2"/>
                  <a:pt x="36" y="72"/>
                </a:cubicBezTo>
                <a:close/>
                <a:moveTo>
                  <a:pt x="36" y="10"/>
                </a:moveTo>
                <a:cubicBezTo>
                  <a:pt x="22" y="10"/>
                  <a:pt x="10" y="21"/>
                  <a:pt x="10" y="36"/>
                </a:cubicBezTo>
                <a:cubicBezTo>
                  <a:pt x="10" y="50"/>
                  <a:pt x="22" y="62"/>
                  <a:pt x="36" y="62"/>
                </a:cubicBezTo>
                <a:cubicBezTo>
                  <a:pt x="50" y="62"/>
                  <a:pt x="62" y="50"/>
                  <a:pt x="62" y="36"/>
                </a:cubicBezTo>
                <a:cubicBezTo>
                  <a:pt x="62" y="21"/>
                  <a:pt x="50" y="10"/>
                  <a:pt x="36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ḷïḍé"/>
          <p:cNvSpPr>
            <a:spLocks/>
          </p:cNvSpPr>
          <p:nvPr/>
        </p:nvSpPr>
        <p:spPr bwMode="auto">
          <a:xfrm>
            <a:off x="2696202" y="4692105"/>
            <a:ext cx="155169" cy="165778"/>
          </a:xfrm>
          <a:custGeom>
            <a:avLst/>
            <a:gdLst>
              <a:gd name="T0" fmla="*/ 155 w 177"/>
              <a:gd name="T1" fmla="*/ 0 h 189"/>
              <a:gd name="T2" fmla="*/ 134 w 177"/>
              <a:gd name="T3" fmla="*/ 0 h 189"/>
              <a:gd name="T4" fmla="*/ 104 w 177"/>
              <a:gd name="T5" fmla="*/ 28 h 189"/>
              <a:gd name="T6" fmla="*/ 91 w 177"/>
              <a:gd name="T7" fmla="*/ 33 h 189"/>
              <a:gd name="T8" fmla="*/ 72 w 177"/>
              <a:gd name="T9" fmla="*/ 26 h 189"/>
              <a:gd name="T10" fmla="*/ 50 w 177"/>
              <a:gd name="T11" fmla="*/ 35 h 189"/>
              <a:gd name="T12" fmla="*/ 35 w 177"/>
              <a:gd name="T13" fmla="*/ 50 h 189"/>
              <a:gd name="T14" fmla="*/ 26 w 177"/>
              <a:gd name="T15" fmla="*/ 72 h 189"/>
              <a:gd name="T16" fmla="*/ 33 w 177"/>
              <a:gd name="T17" fmla="*/ 91 h 189"/>
              <a:gd name="T18" fmla="*/ 28 w 177"/>
              <a:gd name="T19" fmla="*/ 104 h 189"/>
              <a:gd name="T20" fmla="*/ 0 w 177"/>
              <a:gd name="T21" fmla="*/ 134 h 189"/>
              <a:gd name="T22" fmla="*/ 0 w 177"/>
              <a:gd name="T23" fmla="*/ 155 h 189"/>
              <a:gd name="T24" fmla="*/ 28 w 177"/>
              <a:gd name="T25" fmla="*/ 186 h 189"/>
              <a:gd name="T26" fmla="*/ 29 w 177"/>
              <a:gd name="T27" fmla="*/ 189 h 189"/>
              <a:gd name="T28" fmla="*/ 52 w 177"/>
              <a:gd name="T29" fmla="*/ 189 h 189"/>
              <a:gd name="T30" fmla="*/ 44 w 177"/>
              <a:gd name="T31" fmla="*/ 165 h 189"/>
              <a:gd name="T32" fmla="*/ 31 w 177"/>
              <a:gd name="T33" fmla="*/ 165 h 189"/>
              <a:gd name="T34" fmla="*/ 21 w 177"/>
              <a:gd name="T35" fmla="*/ 155 h 189"/>
              <a:gd name="T36" fmla="*/ 21 w 177"/>
              <a:gd name="T37" fmla="*/ 134 h 189"/>
              <a:gd name="T38" fmla="*/ 31 w 177"/>
              <a:gd name="T39" fmla="*/ 124 h 189"/>
              <a:gd name="T40" fmla="*/ 44 w 177"/>
              <a:gd name="T41" fmla="*/ 124 h 189"/>
              <a:gd name="T42" fmla="*/ 59 w 177"/>
              <a:gd name="T43" fmla="*/ 88 h 189"/>
              <a:gd name="T44" fmla="*/ 50 w 177"/>
              <a:gd name="T45" fmla="*/ 79 h 189"/>
              <a:gd name="T46" fmla="*/ 50 w 177"/>
              <a:gd name="T47" fmla="*/ 64 h 189"/>
              <a:gd name="T48" fmla="*/ 64 w 177"/>
              <a:gd name="T49" fmla="*/ 50 h 189"/>
              <a:gd name="T50" fmla="*/ 72 w 177"/>
              <a:gd name="T51" fmla="*/ 47 h 189"/>
              <a:gd name="T52" fmla="*/ 79 w 177"/>
              <a:gd name="T53" fmla="*/ 50 h 189"/>
              <a:gd name="T54" fmla="*/ 88 w 177"/>
              <a:gd name="T55" fmla="*/ 59 h 189"/>
              <a:gd name="T56" fmla="*/ 124 w 177"/>
              <a:gd name="T57" fmla="*/ 43 h 189"/>
              <a:gd name="T58" fmla="*/ 124 w 177"/>
              <a:gd name="T59" fmla="*/ 31 h 189"/>
              <a:gd name="T60" fmla="*/ 134 w 177"/>
              <a:gd name="T61" fmla="*/ 21 h 189"/>
              <a:gd name="T62" fmla="*/ 155 w 177"/>
              <a:gd name="T63" fmla="*/ 21 h 189"/>
              <a:gd name="T64" fmla="*/ 165 w 177"/>
              <a:gd name="T65" fmla="*/ 31 h 189"/>
              <a:gd name="T66" fmla="*/ 165 w 177"/>
              <a:gd name="T67" fmla="*/ 43 h 189"/>
              <a:gd name="T68" fmla="*/ 177 w 177"/>
              <a:gd name="T69" fmla="*/ 47 h 189"/>
              <a:gd name="T70" fmla="*/ 177 w 177"/>
              <a:gd name="T71" fmla="*/ 9 h 189"/>
              <a:gd name="T72" fmla="*/ 155 w 177"/>
              <a:gd name="T7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89">
                <a:moveTo>
                  <a:pt x="155" y="0"/>
                </a:moveTo>
                <a:cubicBezTo>
                  <a:pt x="134" y="0"/>
                  <a:pt x="134" y="0"/>
                  <a:pt x="134" y="0"/>
                </a:cubicBezTo>
                <a:cubicBezTo>
                  <a:pt x="118" y="0"/>
                  <a:pt x="105" y="12"/>
                  <a:pt x="104" y="28"/>
                </a:cubicBezTo>
                <a:cubicBezTo>
                  <a:pt x="99" y="29"/>
                  <a:pt x="95" y="31"/>
                  <a:pt x="91" y="33"/>
                </a:cubicBezTo>
                <a:cubicBezTo>
                  <a:pt x="86" y="28"/>
                  <a:pt x="79" y="26"/>
                  <a:pt x="72" y="26"/>
                </a:cubicBezTo>
                <a:cubicBezTo>
                  <a:pt x="63" y="26"/>
                  <a:pt x="56" y="29"/>
                  <a:pt x="50" y="35"/>
                </a:cubicBezTo>
                <a:cubicBezTo>
                  <a:pt x="35" y="50"/>
                  <a:pt x="35" y="50"/>
                  <a:pt x="35" y="50"/>
                </a:cubicBezTo>
                <a:cubicBezTo>
                  <a:pt x="29" y="56"/>
                  <a:pt x="26" y="63"/>
                  <a:pt x="26" y="72"/>
                </a:cubicBezTo>
                <a:cubicBezTo>
                  <a:pt x="26" y="79"/>
                  <a:pt x="29" y="86"/>
                  <a:pt x="33" y="91"/>
                </a:cubicBezTo>
                <a:cubicBezTo>
                  <a:pt x="31" y="95"/>
                  <a:pt x="29" y="99"/>
                  <a:pt x="28" y="104"/>
                </a:cubicBezTo>
                <a:cubicBezTo>
                  <a:pt x="12" y="105"/>
                  <a:pt x="0" y="118"/>
                  <a:pt x="0" y="13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1"/>
                  <a:pt x="12" y="184"/>
                  <a:pt x="28" y="186"/>
                </a:cubicBezTo>
                <a:cubicBezTo>
                  <a:pt x="28" y="187"/>
                  <a:pt x="29" y="188"/>
                  <a:pt x="29" y="189"/>
                </a:cubicBezTo>
                <a:cubicBezTo>
                  <a:pt x="52" y="189"/>
                  <a:pt x="52" y="189"/>
                  <a:pt x="52" y="189"/>
                </a:cubicBezTo>
                <a:cubicBezTo>
                  <a:pt x="48" y="182"/>
                  <a:pt x="45" y="174"/>
                  <a:pt x="44" y="165"/>
                </a:cubicBezTo>
                <a:cubicBezTo>
                  <a:pt x="31" y="165"/>
                  <a:pt x="31" y="165"/>
                  <a:pt x="31" y="165"/>
                </a:cubicBezTo>
                <a:cubicBezTo>
                  <a:pt x="25" y="165"/>
                  <a:pt x="21" y="161"/>
                  <a:pt x="21" y="155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21" y="129"/>
                  <a:pt x="25" y="124"/>
                  <a:pt x="3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11"/>
                  <a:pt x="52" y="99"/>
                  <a:pt x="59" y="88"/>
                </a:cubicBezTo>
                <a:cubicBezTo>
                  <a:pt x="50" y="79"/>
                  <a:pt x="50" y="79"/>
                  <a:pt x="50" y="79"/>
                </a:cubicBezTo>
                <a:cubicBezTo>
                  <a:pt x="46" y="75"/>
                  <a:pt x="46" y="68"/>
                  <a:pt x="50" y="64"/>
                </a:cubicBezTo>
                <a:cubicBezTo>
                  <a:pt x="64" y="50"/>
                  <a:pt x="64" y="50"/>
                  <a:pt x="64" y="50"/>
                </a:cubicBezTo>
                <a:cubicBezTo>
                  <a:pt x="66" y="48"/>
                  <a:pt x="69" y="47"/>
                  <a:pt x="72" y="47"/>
                </a:cubicBezTo>
                <a:cubicBezTo>
                  <a:pt x="74" y="47"/>
                  <a:pt x="77" y="48"/>
                  <a:pt x="79" y="50"/>
                </a:cubicBezTo>
                <a:cubicBezTo>
                  <a:pt x="88" y="59"/>
                  <a:pt x="88" y="59"/>
                  <a:pt x="88" y="59"/>
                </a:cubicBezTo>
                <a:cubicBezTo>
                  <a:pt x="99" y="52"/>
                  <a:pt x="111" y="46"/>
                  <a:pt x="124" y="43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25"/>
                  <a:pt x="129" y="21"/>
                  <a:pt x="134" y="21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61" y="21"/>
                  <a:pt x="165" y="25"/>
                  <a:pt x="165" y="31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9" y="44"/>
                  <a:pt x="173" y="45"/>
                  <a:pt x="177" y="47"/>
                </a:cubicBezTo>
                <a:cubicBezTo>
                  <a:pt x="177" y="9"/>
                  <a:pt x="177" y="9"/>
                  <a:pt x="177" y="9"/>
                </a:cubicBezTo>
                <a:cubicBezTo>
                  <a:pt x="171" y="3"/>
                  <a:pt x="163" y="0"/>
                  <a:pt x="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śľîḋé"/>
          <p:cNvSpPr>
            <a:spLocks/>
          </p:cNvSpPr>
          <p:nvPr/>
        </p:nvSpPr>
        <p:spPr bwMode="auto">
          <a:xfrm rot="2700000">
            <a:off x="8932516" y="2038213"/>
            <a:ext cx="311886" cy="462288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ṣḷiḓè"/>
          <p:cNvSpPr>
            <a:spLocks/>
          </p:cNvSpPr>
          <p:nvPr/>
        </p:nvSpPr>
        <p:spPr bwMode="auto">
          <a:xfrm>
            <a:off x="9130786" y="4846594"/>
            <a:ext cx="414338" cy="376238"/>
          </a:xfrm>
          <a:custGeom>
            <a:avLst/>
            <a:gdLst>
              <a:gd name="T0" fmla="*/ 86 w 110"/>
              <a:gd name="T1" fmla="*/ 98 h 98"/>
              <a:gd name="T2" fmla="*/ 84 w 110"/>
              <a:gd name="T3" fmla="*/ 98 h 98"/>
              <a:gd name="T4" fmla="*/ 71 w 110"/>
              <a:gd name="T5" fmla="*/ 90 h 98"/>
              <a:gd name="T6" fmla="*/ 52 w 110"/>
              <a:gd name="T7" fmla="*/ 92 h 98"/>
              <a:gd name="T8" fmla="*/ 0 w 110"/>
              <a:gd name="T9" fmla="*/ 46 h 98"/>
              <a:gd name="T10" fmla="*/ 52 w 110"/>
              <a:gd name="T11" fmla="*/ 0 h 98"/>
              <a:gd name="T12" fmla="*/ 110 w 110"/>
              <a:gd name="T13" fmla="*/ 46 h 98"/>
              <a:gd name="T14" fmla="*/ 90 w 110"/>
              <a:gd name="T15" fmla="*/ 81 h 98"/>
              <a:gd name="T16" fmla="*/ 90 w 110"/>
              <a:gd name="T17" fmla="*/ 93 h 98"/>
              <a:gd name="T18" fmla="*/ 90 w 110"/>
              <a:gd name="T19" fmla="*/ 94 h 98"/>
              <a:gd name="T20" fmla="*/ 86 w 110"/>
              <a:gd name="T21" fmla="*/ 98 h 98"/>
              <a:gd name="T22" fmla="*/ 86 w 110"/>
              <a:gd name="T23" fmla="*/ 98 h 98"/>
              <a:gd name="T24" fmla="*/ 71 w 110"/>
              <a:gd name="T25" fmla="*/ 81 h 98"/>
              <a:gd name="T26" fmla="*/ 73 w 110"/>
              <a:gd name="T27" fmla="*/ 82 h 98"/>
              <a:gd name="T28" fmla="*/ 82 w 110"/>
              <a:gd name="T29" fmla="*/ 87 h 98"/>
              <a:gd name="T30" fmla="*/ 82 w 110"/>
              <a:gd name="T31" fmla="*/ 79 h 98"/>
              <a:gd name="T32" fmla="*/ 84 w 110"/>
              <a:gd name="T33" fmla="*/ 76 h 98"/>
              <a:gd name="T34" fmla="*/ 102 w 110"/>
              <a:gd name="T35" fmla="*/ 46 h 98"/>
              <a:gd name="T36" fmla="*/ 52 w 110"/>
              <a:gd name="T37" fmla="*/ 8 h 98"/>
              <a:gd name="T38" fmla="*/ 8 w 110"/>
              <a:gd name="T39" fmla="*/ 46 h 98"/>
              <a:gd name="T40" fmla="*/ 52 w 110"/>
              <a:gd name="T41" fmla="*/ 84 h 98"/>
              <a:gd name="T42" fmla="*/ 70 w 110"/>
              <a:gd name="T43" fmla="*/ 82 h 98"/>
              <a:gd name="T44" fmla="*/ 71 w 110"/>
              <a:gd name="T45" fmla="*/ 8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0" h="98">
                <a:moveTo>
                  <a:pt x="86" y="98"/>
                </a:moveTo>
                <a:cubicBezTo>
                  <a:pt x="85" y="98"/>
                  <a:pt x="85" y="98"/>
                  <a:pt x="84" y="98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91"/>
                  <a:pt x="59" y="92"/>
                  <a:pt x="52" y="92"/>
                </a:cubicBezTo>
                <a:cubicBezTo>
                  <a:pt x="21" y="92"/>
                  <a:pt x="0" y="73"/>
                  <a:pt x="0" y="46"/>
                </a:cubicBezTo>
                <a:cubicBezTo>
                  <a:pt x="0" y="19"/>
                  <a:pt x="22" y="0"/>
                  <a:pt x="52" y="0"/>
                </a:cubicBezTo>
                <a:cubicBezTo>
                  <a:pt x="85" y="0"/>
                  <a:pt x="110" y="20"/>
                  <a:pt x="110" y="46"/>
                </a:cubicBezTo>
                <a:cubicBezTo>
                  <a:pt x="110" y="60"/>
                  <a:pt x="103" y="72"/>
                  <a:pt x="90" y="81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96"/>
                  <a:pt x="88" y="98"/>
                  <a:pt x="86" y="98"/>
                </a:cubicBezTo>
                <a:cubicBezTo>
                  <a:pt x="86" y="98"/>
                  <a:pt x="86" y="98"/>
                  <a:pt x="86" y="98"/>
                </a:cubicBezTo>
                <a:close/>
                <a:moveTo>
                  <a:pt x="71" y="81"/>
                </a:moveTo>
                <a:cubicBezTo>
                  <a:pt x="72" y="81"/>
                  <a:pt x="73" y="82"/>
                  <a:pt x="73" y="82"/>
                </a:cubicBezTo>
                <a:cubicBezTo>
                  <a:pt x="82" y="87"/>
                  <a:pt x="82" y="87"/>
                  <a:pt x="82" y="87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8"/>
                  <a:pt x="83" y="76"/>
                  <a:pt x="84" y="76"/>
                </a:cubicBezTo>
                <a:cubicBezTo>
                  <a:pt x="96" y="68"/>
                  <a:pt x="102" y="58"/>
                  <a:pt x="102" y="46"/>
                </a:cubicBezTo>
                <a:cubicBezTo>
                  <a:pt x="102" y="25"/>
                  <a:pt x="80" y="8"/>
                  <a:pt x="52" y="8"/>
                </a:cubicBezTo>
                <a:cubicBezTo>
                  <a:pt x="26" y="8"/>
                  <a:pt x="8" y="24"/>
                  <a:pt x="8" y="46"/>
                </a:cubicBezTo>
                <a:cubicBezTo>
                  <a:pt x="8" y="68"/>
                  <a:pt x="26" y="84"/>
                  <a:pt x="52" y="84"/>
                </a:cubicBezTo>
                <a:cubicBezTo>
                  <a:pt x="58" y="84"/>
                  <a:pt x="64" y="83"/>
                  <a:pt x="70" y="82"/>
                </a:cubicBezTo>
                <a:cubicBezTo>
                  <a:pt x="70" y="82"/>
                  <a:pt x="71" y="81"/>
                  <a:pt x="71" y="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ṡļïďe"/>
          <p:cNvSpPr>
            <a:spLocks/>
          </p:cNvSpPr>
          <p:nvPr/>
        </p:nvSpPr>
        <p:spPr bwMode="auto">
          <a:xfrm>
            <a:off x="9213336" y="4992644"/>
            <a:ext cx="65088" cy="68263"/>
          </a:xfrm>
          <a:custGeom>
            <a:avLst/>
            <a:gdLst>
              <a:gd name="T0" fmla="*/ 9 w 17"/>
              <a:gd name="T1" fmla="*/ 18 h 18"/>
              <a:gd name="T2" fmla="*/ 0 w 17"/>
              <a:gd name="T3" fmla="*/ 9 h 18"/>
              <a:gd name="T4" fmla="*/ 9 w 17"/>
              <a:gd name="T5" fmla="*/ 0 h 18"/>
              <a:gd name="T6" fmla="*/ 17 w 17"/>
              <a:gd name="T7" fmla="*/ 9 h 18"/>
              <a:gd name="T8" fmla="*/ 9 w 17"/>
              <a:gd name="T9" fmla="*/ 18 h 18"/>
              <a:gd name="T10" fmla="*/ 9 w 17"/>
              <a:gd name="T11" fmla="*/ 4 h 18"/>
              <a:gd name="T12" fmla="*/ 4 w 17"/>
              <a:gd name="T13" fmla="*/ 9 h 18"/>
              <a:gd name="T14" fmla="*/ 9 w 17"/>
              <a:gd name="T15" fmla="*/ 14 h 18"/>
              <a:gd name="T16" fmla="*/ 13 w 17"/>
              <a:gd name="T17" fmla="*/ 9 h 18"/>
              <a:gd name="T18" fmla="*/ 9 w 17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4"/>
                  <a:pt x="13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3" y="12"/>
                  <a:pt x="13" y="9"/>
                </a:cubicBezTo>
                <a:cubicBezTo>
                  <a:pt x="13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ṧliḑè"/>
          <p:cNvSpPr>
            <a:spLocks/>
          </p:cNvSpPr>
          <p:nvPr/>
        </p:nvSpPr>
        <p:spPr bwMode="auto">
          <a:xfrm>
            <a:off x="9300648" y="4992644"/>
            <a:ext cx="68263" cy="68263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9 w 18"/>
              <a:gd name="T11" fmla="*/ 4 h 18"/>
              <a:gd name="T12" fmla="*/ 4 w 18"/>
              <a:gd name="T13" fmla="*/ 9 h 18"/>
              <a:gd name="T14" fmla="*/ 9 w 18"/>
              <a:gd name="T15" fmla="*/ 14 h 18"/>
              <a:gd name="T16" fmla="*/ 14 w 18"/>
              <a:gd name="T17" fmla="*/ 9 h 18"/>
              <a:gd name="T18" fmla="*/ 9 w 18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4" y="12"/>
                  <a:pt x="14" y="9"/>
                </a:cubicBezTo>
                <a:cubicBezTo>
                  <a:pt x="14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ļïḍê"/>
          <p:cNvSpPr>
            <a:spLocks/>
          </p:cNvSpPr>
          <p:nvPr/>
        </p:nvSpPr>
        <p:spPr bwMode="auto">
          <a:xfrm>
            <a:off x="9387961" y="4992644"/>
            <a:ext cx="66675" cy="68263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9 w 18"/>
              <a:gd name="T11" fmla="*/ 4 h 18"/>
              <a:gd name="T12" fmla="*/ 4 w 18"/>
              <a:gd name="T13" fmla="*/ 9 h 18"/>
              <a:gd name="T14" fmla="*/ 9 w 18"/>
              <a:gd name="T15" fmla="*/ 14 h 18"/>
              <a:gd name="T16" fmla="*/ 14 w 18"/>
              <a:gd name="T17" fmla="*/ 9 h 18"/>
              <a:gd name="T18" fmla="*/ 9 w 18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4" y="12"/>
                  <a:pt x="14" y="9"/>
                </a:cubicBezTo>
                <a:cubicBezTo>
                  <a:pt x="14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4085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60774" y="1297351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60774" y="2310133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413282" y="1745026"/>
            <a:ext cx="1184730" cy="103007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BEA9282-6E90-4A10-92D9-ACEDAD080D6B}"/>
              </a:ext>
            </a:extLst>
          </p:cNvPr>
          <p:cNvCxnSpPr>
            <a:cxnSpLocks/>
          </p:cNvCxnSpPr>
          <p:nvPr/>
        </p:nvCxnSpPr>
        <p:spPr>
          <a:xfrm>
            <a:off x="864874" y="3028733"/>
            <a:ext cx="1028638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lïḑê">
            <a:extLst>
              <a:ext uri="{FF2B5EF4-FFF2-40B4-BE49-F238E27FC236}">
                <a16:creationId xmlns:a16="http://schemas.microsoft.com/office/drawing/2014/main" id="{E51933D8-E020-47FF-B877-1DB78DF8B92C}"/>
              </a:ext>
            </a:extLst>
          </p:cNvPr>
          <p:cNvSpPr/>
          <p:nvPr/>
        </p:nvSpPr>
        <p:spPr>
          <a:xfrm rot="8100000">
            <a:off x="1233278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8" name="ïṡļïḍé">
            <a:extLst>
              <a:ext uri="{FF2B5EF4-FFF2-40B4-BE49-F238E27FC236}">
                <a16:creationId xmlns:a16="http://schemas.microsoft.com/office/drawing/2014/main" id="{9CB42E4A-BFAE-4449-AE62-64BAF4F2AC38}"/>
              </a:ext>
            </a:extLst>
          </p:cNvPr>
          <p:cNvSpPr/>
          <p:nvPr/>
        </p:nvSpPr>
        <p:spPr>
          <a:xfrm>
            <a:off x="1351691" y="1343225"/>
            <a:ext cx="1003344" cy="9974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5" name="iŝļïḑe">
            <a:extLst>
              <a:ext uri="{FF2B5EF4-FFF2-40B4-BE49-F238E27FC236}">
                <a16:creationId xmlns:a16="http://schemas.microsoft.com/office/drawing/2014/main" id="{1692DB17-C153-4B67-8AD8-B28E80154291}"/>
              </a:ext>
            </a:extLst>
          </p:cNvPr>
          <p:cNvSpPr/>
          <p:nvPr/>
        </p:nvSpPr>
        <p:spPr>
          <a:xfrm>
            <a:off x="1222161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iṡlîďè">
            <a:extLst>
              <a:ext uri="{FF2B5EF4-FFF2-40B4-BE49-F238E27FC236}">
                <a16:creationId xmlns:a16="http://schemas.microsoft.com/office/drawing/2014/main" id="{21E6582B-002B-4A53-9871-8B85B4CABE19}"/>
              </a:ext>
            </a:extLst>
          </p:cNvPr>
          <p:cNvSpPr/>
          <p:nvPr/>
        </p:nvSpPr>
        <p:spPr bwMode="auto">
          <a:xfrm>
            <a:off x="957975" y="3281396"/>
            <a:ext cx="190799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32" name="ïSľiḓé">
            <a:extLst>
              <a:ext uri="{FF2B5EF4-FFF2-40B4-BE49-F238E27FC236}">
                <a16:creationId xmlns:a16="http://schemas.microsoft.com/office/drawing/2014/main" id="{73E78D6B-8D8B-45B2-9AF4-B3226C0467B8}"/>
              </a:ext>
            </a:extLst>
          </p:cNvPr>
          <p:cNvSpPr/>
          <p:nvPr/>
        </p:nvSpPr>
        <p:spPr>
          <a:xfrm rot="8100000">
            <a:off x="399503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3" name="î$ļiḓe">
            <a:extLst>
              <a:ext uri="{FF2B5EF4-FFF2-40B4-BE49-F238E27FC236}">
                <a16:creationId xmlns:a16="http://schemas.microsoft.com/office/drawing/2014/main" id="{79D5370A-175D-4250-A44E-0054873847D1}"/>
              </a:ext>
            </a:extLst>
          </p:cNvPr>
          <p:cNvSpPr/>
          <p:nvPr/>
        </p:nvSpPr>
        <p:spPr>
          <a:xfrm>
            <a:off x="4113450" y="1343225"/>
            <a:ext cx="1003344" cy="9974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0" name="îṡḷiḓé">
            <a:extLst>
              <a:ext uri="{FF2B5EF4-FFF2-40B4-BE49-F238E27FC236}">
                <a16:creationId xmlns:a16="http://schemas.microsoft.com/office/drawing/2014/main" id="{CC0B8B12-9E96-46E0-8ECD-218B5C016965}"/>
              </a:ext>
            </a:extLst>
          </p:cNvPr>
          <p:cNvSpPr/>
          <p:nvPr/>
        </p:nvSpPr>
        <p:spPr>
          <a:xfrm>
            <a:off x="398392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íşḷïḓè">
            <a:extLst>
              <a:ext uri="{FF2B5EF4-FFF2-40B4-BE49-F238E27FC236}">
                <a16:creationId xmlns:a16="http://schemas.microsoft.com/office/drawing/2014/main" id="{8ADA5E7B-BFFC-4700-8DEA-5056BEF308BF}"/>
              </a:ext>
            </a:extLst>
          </p:cNvPr>
          <p:cNvSpPr/>
          <p:nvPr/>
        </p:nvSpPr>
        <p:spPr bwMode="auto">
          <a:xfrm>
            <a:off x="371973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7" name="ï$ļîde">
            <a:extLst>
              <a:ext uri="{FF2B5EF4-FFF2-40B4-BE49-F238E27FC236}">
                <a16:creationId xmlns:a16="http://schemas.microsoft.com/office/drawing/2014/main" id="{C7BBA36F-077F-44A2-9210-5A040A36A539}"/>
              </a:ext>
            </a:extLst>
          </p:cNvPr>
          <p:cNvSpPr/>
          <p:nvPr/>
        </p:nvSpPr>
        <p:spPr>
          <a:xfrm rot="8100000">
            <a:off x="675679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8" name="iṣlïďé">
            <a:extLst>
              <a:ext uri="{FF2B5EF4-FFF2-40B4-BE49-F238E27FC236}">
                <a16:creationId xmlns:a16="http://schemas.microsoft.com/office/drawing/2014/main" id="{200C5A14-32EE-46E6-BE22-742BFC8EADD4}"/>
              </a:ext>
            </a:extLst>
          </p:cNvPr>
          <p:cNvSpPr/>
          <p:nvPr/>
        </p:nvSpPr>
        <p:spPr>
          <a:xfrm>
            <a:off x="6875210" y="1343225"/>
            <a:ext cx="1003344" cy="9974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5" name="îṣļïḋè">
            <a:extLst>
              <a:ext uri="{FF2B5EF4-FFF2-40B4-BE49-F238E27FC236}">
                <a16:creationId xmlns:a16="http://schemas.microsoft.com/office/drawing/2014/main" id="{ED049426-DC60-4D4B-959B-6B8AB3FAEDD3}"/>
              </a:ext>
            </a:extLst>
          </p:cNvPr>
          <p:cNvSpPr/>
          <p:nvPr/>
        </p:nvSpPr>
        <p:spPr>
          <a:xfrm>
            <a:off x="674568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is1îḍe">
            <a:extLst>
              <a:ext uri="{FF2B5EF4-FFF2-40B4-BE49-F238E27FC236}">
                <a16:creationId xmlns:a16="http://schemas.microsoft.com/office/drawing/2014/main" id="{D59D459D-3C2C-465F-AAC9-361F96AABEF4}"/>
              </a:ext>
            </a:extLst>
          </p:cNvPr>
          <p:cNvSpPr/>
          <p:nvPr/>
        </p:nvSpPr>
        <p:spPr bwMode="auto">
          <a:xfrm>
            <a:off x="648149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2" name="îşḷîḋê">
            <a:extLst>
              <a:ext uri="{FF2B5EF4-FFF2-40B4-BE49-F238E27FC236}">
                <a16:creationId xmlns:a16="http://schemas.microsoft.com/office/drawing/2014/main" id="{455458FD-FEF3-43F3-BBA6-EAE2EF53A2DF}"/>
              </a:ext>
            </a:extLst>
          </p:cNvPr>
          <p:cNvSpPr/>
          <p:nvPr/>
        </p:nvSpPr>
        <p:spPr>
          <a:xfrm rot="8100000">
            <a:off x="951855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3" name="îşlïḍé">
            <a:extLst>
              <a:ext uri="{FF2B5EF4-FFF2-40B4-BE49-F238E27FC236}">
                <a16:creationId xmlns:a16="http://schemas.microsoft.com/office/drawing/2014/main" id="{63818C28-19DE-49A9-93E7-60AC534ADE29}"/>
              </a:ext>
            </a:extLst>
          </p:cNvPr>
          <p:cNvSpPr/>
          <p:nvPr/>
        </p:nvSpPr>
        <p:spPr>
          <a:xfrm>
            <a:off x="9636970" y="1343225"/>
            <a:ext cx="1003344" cy="997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0" name="ïs1íďe">
            <a:extLst>
              <a:ext uri="{FF2B5EF4-FFF2-40B4-BE49-F238E27FC236}">
                <a16:creationId xmlns:a16="http://schemas.microsoft.com/office/drawing/2014/main" id="{5DCFD70C-697F-4B10-818C-A2BF28E714AC}"/>
              </a:ext>
            </a:extLst>
          </p:cNvPr>
          <p:cNvSpPr/>
          <p:nvPr/>
        </p:nvSpPr>
        <p:spPr>
          <a:xfrm>
            <a:off x="950744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ïšľiḓe">
            <a:extLst>
              <a:ext uri="{FF2B5EF4-FFF2-40B4-BE49-F238E27FC236}">
                <a16:creationId xmlns:a16="http://schemas.microsoft.com/office/drawing/2014/main" id="{61D5D217-F847-43AD-A985-D130F65AF4B9}"/>
              </a:ext>
            </a:extLst>
          </p:cNvPr>
          <p:cNvSpPr/>
          <p:nvPr/>
        </p:nvSpPr>
        <p:spPr bwMode="auto">
          <a:xfrm>
            <a:off x="924325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7" name="iṡḷîḓé">
            <a:extLst>
              <a:ext uri="{FF2B5EF4-FFF2-40B4-BE49-F238E27FC236}">
                <a16:creationId xmlns:a16="http://schemas.microsoft.com/office/drawing/2014/main" id="{8A299C2D-D035-4DBF-B274-FA2C75D9D761}"/>
              </a:ext>
            </a:extLst>
          </p:cNvPr>
          <p:cNvSpPr/>
          <p:nvPr/>
        </p:nvSpPr>
        <p:spPr>
          <a:xfrm rot="8100000">
            <a:off x="5375917" y="365902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18" name="íśḻîde">
            <a:extLst>
              <a:ext uri="{FF2B5EF4-FFF2-40B4-BE49-F238E27FC236}">
                <a16:creationId xmlns:a16="http://schemas.microsoft.com/office/drawing/2014/main" id="{38E349EA-7398-4083-B659-DA122BC38463}"/>
              </a:ext>
            </a:extLst>
          </p:cNvPr>
          <p:cNvSpPr/>
          <p:nvPr/>
        </p:nvSpPr>
        <p:spPr>
          <a:xfrm>
            <a:off x="5494330" y="3773715"/>
            <a:ext cx="1003344" cy="9974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15" name="íṩľíde">
            <a:extLst>
              <a:ext uri="{FF2B5EF4-FFF2-40B4-BE49-F238E27FC236}">
                <a16:creationId xmlns:a16="http://schemas.microsoft.com/office/drawing/2014/main" id="{84A45B47-6EAD-436B-A02D-ECDEE38F1C1F}"/>
              </a:ext>
            </a:extLst>
          </p:cNvPr>
          <p:cNvSpPr/>
          <p:nvPr/>
        </p:nvSpPr>
        <p:spPr>
          <a:xfrm>
            <a:off x="5364800" y="525170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íṣliďe">
            <a:extLst>
              <a:ext uri="{FF2B5EF4-FFF2-40B4-BE49-F238E27FC236}">
                <a16:creationId xmlns:a16="http://schemas.microsoft.com/office/drawing/2014/main" id="{9DA33108-6A2F-4353-880F-B9B8559426EC}"/>
              </a:ext>
            </a:extLst>
          </p:cNvPr>
          <p:cNvSpPr/>
          <p:nvPr/>
        </p:nvSpPr>
        <p:spPr bwMode="auto">
          <a:xfrm>
            <a:off x="5100614" y="571188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E134D62-524F-4FA8-BE0D-170FDBC0D5C4}"/>
              </a:ext>
            </a:extLst>
          </p:cNvPr>
          <p:cNvCxnSpPr>
            <a:cxnSpLocks/>
          </p:cNvCxnSpPr>
          <p:nvPr/>
        </p:nvCxnSpPr>
        <p:spPr>
          <a:xfrm flipV="1">
            <a:off x="5977442" y="3028733"/>
            <a:ext cx="0" cy="6302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5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09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0" name="ïṣḷiḍé"/>
          <p:cNvSpPr>
            <a:spLocks/>
          </p:cNvSpPr>
          <p:nvPr/>
        </p:nvSpPr>
        <p:spPr bwMode="auto">
          <a:xfrm>
            <a:off x="767408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10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1" name="ïs1ïdè"/>
          <p:cNvSpPr>
            <a:spLocks/>
          </p:cNvSpPr>
          <p:nvPr/>
        </p:nvSpPr>
        <p:spPr bwMode="auto">
          <a:xfrm>
            <a:off x="1554411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íSlíḍê"/>
          <p:cNvSpPr>
            <a:spLocks/>
          </p:cNvSpPr>
          <p:nvPr/>
        </p:nvSpPr>
        <p:spPr bwMode="auto">
          <a:xfrm>
            <a:off x="767408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9" name="ïs1íḑê"/>
          <p:cNvSpPr txBox="1">
            <a:spLocks/>
          </p:cNvSpPr>
          <p:nvPr/>
        </p:nvSpPr>
        <p:spPr bwMode="auto">
          <a:xfrm>
            <a:off x="767408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4" name="íṥḻîdê"/>
          <p:cNvSpPr>
            <a:spLocks/>
          </p:cNvSpPr>
          <p:nvPr/>
        </p:nvSpPr>
        <p:spPr bwMode="auto">
          <a:xfrm>
            <a:off x="3623725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40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îšḷîḋê"/>
          <p:cNvSpPr>
            <a:spLocks/>
          </p:cNvSpPr>
          <p:nvPr/>
        </p:nvSpPr>
        <p:spPr bwMode="auto">
          <a:xfrm>
            <a:off x="4410728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is1íḋé"/>
          <p:cNvSpPr>
            <a:spLocks/>
          </p:cNvSpPr>
          <p:nvPr/>
        </p:nvSpPr>
        <p:spPr bwMode="auto">
          <a:xfrm>
            <a:off x="3623725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3" name="ïṥḷíḑê"/>
          <p:cNvSpPr txBox="1">
            <a:spLocks/>
          </p:cNvSpPr>
          <p:nvPr/>
        </p:nvSpPr>
        <p:spPr bwMode="auto">
          <a:xfrm>
            <a:off x="3623725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38" name="îṡḷïḓè"/>
          <p:cNvSpPr>
            <a:spLocks/>
          </p:cNvSpPr>
          <p:nvPr/>
        </p:nvSpPr>
        <p:spPr bwMode="auto">
          <a:xfrm>
            <a:off x="6480042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66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îṣ1ïḓê"/>
          <p:cNvSpPr>
            <a:spLocks/>
          </p:cNvSpPr>
          <p:nvPr/>
        </p:nvSpPr>
        <p:spPr bwMode="auto">
          <a:xfrm>
            <a:off x="7267045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îśḻíḋe"/>
          <p:cNvSpPr>
            <a:spLocks/>
          </p:cNvSpPr>
          <p:nvPr/>
        </p:nvSpPr>
        <p:spPr bwMode="auto">
          <a:xfrm>
            <a:off x="6480042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7" name="îşḷíḋe"/>
          <p:cNvSpPr txBox="1">
            <a:spLocks/>
          </p:cNvSpPr>
          <p:nvPr/>
        </p:nvSpPr>
        <p:spPr bwMode="auto">
          <a:xfrm>
            <a:off x="6480042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ïṥḻîḍe"/>
          <p:cNvSpPr>
            <a:spLocks/>
          </p:cNvSpPr>
          <p:nvPr/>
        </p:nvSpPr>
        <p:spPr bwMode="auto">
          <a:xfrm>
            <a:off x="9336360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80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isḻidê"/>
          <p:cNvSpPr>
            <a:spLocks/>
          </p:cNvSpPr>
          <p:nvPr/>
        </p:nvSpPr>
        <p:spPr bwMode="auto">
          <a:xfrm>
            <a:off x="10123363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iŝ1íďé"/>
          <p:cNvSpPr>
            <a:spLocks/>
          </p:cNvSpPr>
          <p:nvPr/>
        </p:nvSpPr>
        <p:spPr bwMode="auto">
          <a:xfrm>
            <a:off x="9336360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1" name="ïṡľiḓê"/>
          <p:cNvSpPr txBox="1">
            <a:spLocks/>
          </p:cNvSpPr>
          <p:nvPr/>
        </p:nvSpPr>
        <p:spPr bwMode="auto">
          <a:xfrm>
            <a:off x="9336360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207568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087888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992210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ṥlîḑé"/>
          <p:cNvSpPr/>
          <p:nvPr/>
        </p:nvSpPr>
        <p:spPr>
          <a:xfrm flipV="1">
            <a:off x="7824192" y="3363503"/>
            <a:ext cx="3520247" cy="14404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$1îde"/>
          <p:cNvSpPr/>
          <p:nvPr/>
        </p:nvSpPr>
        <p:spPr>
          <a:xfrm>
            <a:off x="7824192" y="3304056"/>
            <a:ext cx="3520247" cy="5950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Slïḓé"/>
          <p:cNvSpPr/>
          <p:nvPr/>
        </p:nvSpPr>
        <p:spPr>
          <a:xfrm>
            <a:off x="8124041" y="1431437"/>
            <a:ext cx="2920548" cy="1850991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ṣliḋé"/>
          <p:cNvSpPr/>
          <p:nvPr/>
        </p:nvSpPr>
        <p:spPr>
          <a:xfrm>
            <a:off x="8130926" y="1439531"/>
            <a:ext cx="2906778" cy="1834804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$1iḑê" hidden="1"/>
          <p:cNvSpPr/>
          <p:nvPr/>
        </p:nvSpPr>
        <p:spPr>
          <a:xfrm>
            <a:off x="10047962" y="1431437"/>
            <a:ext cx="996627" cy="1850991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ṣḻiďê"/>
          <p:cNvSpPr/>
          <p:nvPr/>
        </p:nvSpPr>
        <p:spPr>
          <a:xfrm>
            <a:off x="9555956" y="1471420"/>
            <a:ext cx="56718" cy="56717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ṩľídê"/>
          <p:cNvSpPr/>
          <p:nvPr/>
        </p:nvSpPr>
        <p:spPr>
          <a:xfrm>
            <a:off x="8222374" y="1539884"/>
            <a:ext cx="2713215" cy="1622088"/>
          </a:xfrm>
          <a:prstGeom prst="rect">
            <a:avLst/>
          </a:prstGeom>
          <a:blipFill>
            <a:blip r:embed="rId3"/>
            <a:srcRect/>
            <a:stretch>
              <a:fillRect l="1419" t="-3393" r="-1419" b="-4815"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ṩļïďê"/>
          <p:cNvSpPr txBox="1"/>
          <p:nvPr/>
        </p:nvSpPr>
        <p:spPr>
          <a:xfrm>
            <a:off x="767408" y="1580986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16" name="íşļïde"/>
          <p:cNvSpPr txBox="1"/>
          <p:nvPr/>
        </p:nvSpPr>
        <p:spPr>
          <a:xfrm>
            <a:off x="767408" y="1303987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17" name="îṡlïḍè"/>
          <p:cNvSpPr txBox="1"/>
          <p:nvPr/>
        </p:nvSpPr>
        <p:spPr>
          <a:xfrm>
            <a:off x="767408" y="2750537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27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89646" y="1897779"/>
            <a:ext cx="5426076" cy="1621509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Thanks.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600" b="0" dirty="0">
                <a:solidFill>
                  <a:schemeClr val="bg1"/>
                </a:solidFill>
              </a:rPr>
              <a:t>And Your Slogan Here.</a:t>
            </a:r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55589" y="3784605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755589" y="4095476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mba.guet.edu.cn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9544353" y="2237395"/>
            <a:ext cx="359393" cy="460283"/>
          </a:xfrm>
          <a:custGeom>
            <a:avLst/>
            <a:gdLst>
              <a:gd name="T0" fmla="*/ 557 w 702"/>
              <a:gd name="T1" fmla="*/ 136 h 898"/>
              <a:gd name="T2" fmla="*/ 681 w 702"/>
              <a:gd name="T3" fmla="*/ 72 h 898"/>
              <a:gd name="T4" fmla="*/ 700 w 702"/>
              <a:gd name="T5" fmla="*/ 55 h 898"/>
              <a:gd name="T6" fmla="*/ 673 w 702"/>
              <a:gd name="T7" fmla="*/ 31 h 898"/>
              <a:gd name="T8" fmla="*/ 656 w 702"/>
              <a:gd name="T9" fmla="*/ 16 h 898"/>
              <a:gd name="T10" fmla="*/ 569 w 702"/>
              <a:gd name="T11" fmla="*/ 21 h 898"/>
              <a:gd name="T12" fmla="*/ 286 w 702"/>
              <a:gd name="T13" fmla="*/ 79 h 898"/>
              <a:gd name="T14" fmla="*/ 38 w 702"/>
              <a:gd name="T15" fmla="*/ 130 h 898"/>
              <a:gd name="T16" fmla="*/ 4 w 702"/>
              <a:gd name="T17" fmla="*/ 193 h 898"/>
              <a:gd name="T18" fmla="*/ 34 w 702"/>
              <a:gd name="T19" fmla="*/ 231 h 898"/>
              <a:gd name="T20" fmla="*/ 216 w 702"/>
              <a:gd name="T21" fmla="*/ 210 h 898"/>
              <a:gd name="T22" fmla="*/ 381 w 702"/>
              <a:gd name="T23" fmla="*/ 176 h 898"/>
              <a:gd name="T24" fmla="*/ 374 w 702"/>
              <a:gd name="T25" fmla="*/ 216 h 898"/>
              <a:gd name="T26" fmla="*/ 351 w 702"/>
              <a:gd name="T27" fmla="*/ 487 h 898"/>
              <a:gd name="T28" fmla="*/ 338 w 702"/>
              <a:gd name="T29" fmla="*/ 716 h 898"/>
              <a:gd name="T30" fmla="*/ 329 w 702"/>
              <a:gd name="T31" fmla="*/ 755 h 898"/>
              <a:gd name="T32" fmla="*/ 350 w 702"/>
              <a:gd name="T33" fmla="*/ 771 h 898"/>
              <a:gd name="T34" fmla="*/ 350 w 702"/>
              <a:gd name="T35" fmla="*/ 799 h 898"/>
              <a:gd name="T36" fmla="*/ 345 w 702"/>
              <a:gd name="T37" fmla="*/ 843 h 898"/>
              <a:gd name="T38" fmla="*/ 358 w 702"/>
              <a:gd name="T39" fmla="*/ 840 h 898"/>
              <a:gd name="T40" fmla="*/ 397 w 702"/>
              <a:gd name="T41" fmla="*/ 885 h 898"/>
              <a:gd name="T42" fmla="*/ 402 w 702"/>
              <a:gd name="T43" fmla="*/ 896 h 898"/>
              <a:gd name="T44" fmla="*/ 412 w 702"/>
              <a:gd name="T45" fmla="*/ 870 h 898"/>
              <a:gd name="T46" fmla="*/ 427 w 702"/>
              <a:gd name="T47" fmla="*/ 828 h 898"/>
              <a:gd name="T48" fmla="*/ 444 w 702"/>
              <a:gd name="T49" fmla="*/ 704 h 898"/>
              <a:gd name="T50" fmla="*/ 534 w 702"/>
              <a:gd name="T51" fmla="*/ 164 h 898"/>
              <a:gd name="T52" fmla="*/ 557 w 702"/>
              <a:gd name="T53" fmla="*/ 136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2" h="898">
                <a:moveTo>
                  <a:pt x="557" y="136"/>
                </a:moveTo>
                <a:cubicBezTo>
                  <a:pt x="599" y="117"/>
                  <a:pt x="649" y="111"/>
                  <a:pt x="681" y="72"/>
                </a:cubicBezTo>
                <a:cubicBezTo>
                  <a:pt x="686" y="65"/>
                  <a:pt x="702" y="68"/>
                  <a:pt x="700" y="55"/>
                </a:cubicBezTo>
                <a:cubicBezTo>
                  <a:pt x="698" y="40"/>
                  <a:pt x="685" y="35"/>
                  <a:pt x="673" y="31"/>
                </a:cubicBezTo>
                <a:cubicBezTo>
                  <a:pt x="666" y="27"/>
                  <a:pt x="680" y="0"/>
                  <a:pt x="656" y="16"/>
                </a:cubicBezTo>
                <a:cubicBezTo>
                  <a:pt x="627" y="16"/>
                  <a:pt x="598" y="15"/>
                  <a:pt x="569" y="21"/>
                </a:cubicBezTo>
                <a:cubicBezTo>
                  <a:pt x="475" y="41"/>
                  <a:pt x="380" y="60"/>
                  <a:pt x="286" y="79"/>
                </a:cubicBezTo>
                <a:cubicBezTo>
                  <a:pt x="203" y="96"/>
                  <a:pt x="121" y="114"/>
                  <a:pt x="38" y="130"/>
                </a:cubicBezTo>
                <a:cubicBezTo>
                  <a:pt x="0" y="138"/>
                  <a:pt x="7" y="167"/>
                  <a:pt x="4" y="193"/>
                </a:cubicBezTo>
                <a:cubicBezTo>
                  <a:pt x="1" y="216"/>
                  <a:pt x="12" y="226"/>
                  <a:pt x="34" y="231"/>
                </a:cubicBezTo>
                <a:cubicBezTo>
                  <a:pt x="98" y="247"/>
                  <a:pt x="156" y="221"/>
                  <a:pt x="216" y="210"/>
                </a:cubicBezTo>
                <a:cubicBezTo>
                  <a:pt x="271" y="201"/>
                  <a:pt x="324" y="180"/>
                  <a:pt x="381" y="176"/>
                </a:cubicBezTo>
                <a:cubicBezTo>
                  <a:pt x="378" y="192"/>
                  <a:pt x="375" y="204"/>
                  <a:pt x="374" y="216"/>
                </a:cubicBezTo>
                <a:cubicBezTo>
                  <a:pt x="362" y="306"/>
                  <a:pt x="365" y="397"/>
                  <a:pt x="351" y="487"/>
                </a:cubicBezTo>
                <a:cubicBezTo>
                  <a:pt x="338" y="562"/>
                  <a:pt x="341" y="640"/>
                  <a:pt x="338" y="716"/>
                </a:cubicBezTo>
                <a:cubicBezTo>
                  <a:pt x="335" y="729"/>
                  <a:pt x="333" y="742"/>
                  <a:pt x="329" y="755"/>
                </a:cubicBezTo>
                <a:cubicBezTo>
                  <a:pt x="324" y="776"/>
                  <a:pt x="336" y="774"/>
                  <a:pt x="350" y="771"/>
                </a:cubicBezTo>
                <a:cubicBezTo>
                  <a:pt x="345" y="781"/>
                  <a:pt x="350" y="790"/>
                  <a:pt x="350" y="799"/>
                </a:cubicBezTo>
                <a:cubicBezTo>
                  <a:pt x="344" y="813"/>
                  <a:pt x="341" y="829"/>
                  <a:pt x="345" y="843"/>
                </a:cubicBezTo>
                <a:cubicBezTo>
                  <a:pt x="349" y="859"/>
                  <a:pt x="352" y="835"/>
                  <a:pt x="358" y="840"/>
                </a:cubicBezTo>
                <a:cubicBezTo>
                  <a:pt x="381" y="847"/>
                  <a:pt x="379" y="875"/>
                  <a:pt x="397" y="885"/>
                </a:cubicBezTo>
                <a:cubicBezTo>
                  <a:pt x="397" y="889"/>
                  <a:pt x="398" y="898"/>
                  <a:pt x="402" y="896"/>
                </a:cubicBezTo>
                <a:cubicBezTo>
                  <a:pt x="413" y="891"/>
                  <a:pt x="411" y="879"/>
                  <a:pt x="412" y="870"/>
                </a:cubicBezTo>
                <a:cubicBezTo>
                  <a:pt x="424" y="858"/>
                  <a:pt x="425" y="842"/>
                  <a:pt x="427" y="828"/>
                </a:cubicBezTo>
                <a:cubicBezTo>
                  <a:pt x="433" y="787"/>
                  <a:pt x="438" y="745"/>
                  <a:pt x="444" y="704"/>
                </a:cubicBezTo>
                <a:cubicBezTo>
                  <a:pt x="467" y="523"/>
                  <a:pt x="495" y="342"/>
                  <a:pt x="534" y="164"/>
                </a:cubicBezTo>
                <a:cubicBezTo>
                  <a:pt x="537" y="149"/>
                  <a:pt x="541" y="143"/>
                  <a:pt x="557" y="1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10353636" y="2152093"/>
            <a:ext cx="217368" cy="347702"/>
          </a:xfrm>
          <a:custGeom>
            <a:avLst/>
            <a:gdLst>
              <a:gd name="T0" fmla="*/ 70 w 425"/>
              <a:gd name="T1" fmla="*/ 666 h 678"/>
              <a:gd name="T2" fmla="*/ 102 w 425"/>
              <a:gd name="T3" fmla="*/ 625 h 678"/>
              <a:gd name="T4" fmla="*/ 140 w 425"/>
              <a:gd name="T5" fmla="*/ 469 h 678"/>
              <a:gd name="T6" fmla="*/ 199 w 425"/>
              <a:gd name="T7" fmla="*/ 577 h 678"/>
              <a:gd name="T8" fmla="*/ 248 w 425"/>
              <a:gd name="T9" fmla="*/ 639 h 678"/>
              <a:gd name="T10" fmla="*/ 383 w 425"/>
              <a:gd name="T11" fmla="*/ 548 h 678"/>
              <a:gd name="T12" fmla="*/ 392 w 425"/>
              <a:gd name="T13" fmla="*/ 470 h 678"/>
              <a:gd name="T14" fmla="*/ 395 w 425"/>
              <a:gd name="T15" fmla="*/ 377 h 678"/>
              <a:gd name="T16" fmla="*/ 414 w 425"/>
              <a:gd name="T17" fmla="*/ 160 h 678"/>
              <a:gd name="T18" fmla="*/ 421 w 425"/>
              <a:gd name="T19" fmla="*/ 110 h 678"/>
              <a:gd name="T20" fmla="*/ 408 w 425"/>
              <a:gd name="T21" fmla="*/ 136 h 678"/>
              <a:gd name="T22" fmla="*/ 408 w 425"/>
              <a:gd name="T23" fmla="*/ 61 h 678"/>
              <a:gd name="T24" fmla="*/ 403 w 425"/>
              <a:gd name="T25" fmla="*/ 47 h 678"/>
              <a:gd name="T26" fmla="*/ 385 w 425"/>
              <a:gd name="T27" fmla="*/ 53 h 678"/>
              <a:gd name="T28" fmla="*/ 369 w 425"/>
              <a:gd name="T29" fmla="*/ 31 h 678"/>
              <a:gd name="T30" fmla="*/ 348 w 425"/>
              <a:gd name="T31" fmla="*/ 0 h 678"/>
              <a:gd name="T32" fmla="*/ 341 w 425"/>
              <a:gd name="T33" fmla="*/ 24 h 678"/>
              <a:gd name="T34" fmla="*/ 325 w 425"/>
              <a:gd name="T35" fmla="*/ 70 h 678"/>
              <a:gd name="T36" fmla="*/ 285 w 425"/>
              <a:gd name="T37" fmla="*/ 308 h 678"/>
              <a:gd name="T38" fmla="*/ 264 w 425"/>
              <a:gd name="T39" fmla="*/ 407 h 678"/>
              <a:gd name="T40" fmla="*/ 165 w 425"/>
              <a:gd name="T41" fmla="*/ 251 h 678"/>
              <a:gd name="T42" fmla="*/ 89 w 425"/>
              <a:gd name="T43" fmla="*/ 222 h 678"/>
              <a:gd name="T44" fmla="*/ 55 w 425"/>
              <a:gd name="T45" fmla="*/ 274 h 678"/>
              <a:gd name="T46" fmla="*/ 7 w 425"/>
              <a:gd name="T47" fmla="*/ 539 h 678"/>
              <a:gd name="T48" fmla="*/ 6 w 425"/>
              <a:gd name="T49" fmla="*/ 622 h 678"/>
              <a:gd name="T50" fmla="*/ 70 w 425"/>
              <a:gd name="T51" fmla="*/ 666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5" h="678">
                <a:moveTo>
                  <a:pt x="70" y="666"/>
                </a:moveTo>
                <a:cubicBezTo>
                  <a:pt x="91" y="660"/>
                  <a:pt x="97" y="641"/>
                  <a:pt x="102" y="625"/>
                </a:cubicBezTo>
                <a:cubicBezTo>
                  <a:pt x="115" y="575"/>
                  <a:pt x="126" y="525"/>
                  <a:pt x="140" y="469"/>
                </a:cubicBezTo>
                <a:cubicBezTo>
                  <a:pt x="156" y="511"/>
                  <a:pt x="186" y="537"/>
                  <a:pt x="199" y="577"/>
                </a:cubicBezTo>
                <a:cubicBezTo>
                  <a:pt x="206" y="598"/>
                  <a:pt x="211" y="636"/>
                  <a:pt x="248" y="639"/>
                </a:cubicBezTo>
                <a:cubicBezTo>
                  <a:pt x="327" y="646"/>
                  <a:pt x="360" y="624"/>
                  <a:pt x="383" y="548"/>
                </a:cubicBezTo>
                <a:cubicBezTo>
                  <a:pt x="391" y="523"/>
                  <a:pt x="394" y="497"/>
                  <a:pt x="392" y="470"/>
                </a:cubicBezTo>
                <a:cubicBezTo>
                  <a:pt x="391" y="439"/>
                  <a:pt x="386" y="405"/>
                  <a:pt x="395" y="377"/>
                </a:cubicBezTo>
                <a:cubicBezTo>
                  <a:pt x="416" y="305"/>
                  <a:pt x="410" y="232"/>
                  <a:pt x="414" y="160"/>
                </a:cubicBezTo>
                <a:cubicBezTo>
                  <a:pt x="421" y="144"/>
                  <a:pt x="425" y="127"/>
                  <a:pt x="421" y="110"/>
                </a:cubicBezTo>
                <a:cubicBezTo>
                  <a:pt x="408" y="114"/>
                  <a:pt x="424" y="133"/>
                  <a:pt x="408" y="136"/>
                </a:cubicBezTo>
                <a:cubicBezTo>
                  <a:pt x="402" y="111"/>
                  <a:pt x="404" y="86"/>
                  <a:pt x="408" y="61"/>
                </a:cubicBezTo>
                <a:cubicBezTo>
                  <a:pt x="409" y="55"/>
                  <a:pt x="410" y="49"/>
                  <a:pt x="403" y="47"/>
                </a:cubicBezTo>
                <a:cubicBezTo>
                  <a:pt x="396" y="45"/>
                  <a:pt x="388" y="45"/>
                  <a:pt x="385" y="53"/>
                </a:cubicBezTo>
                <a:cubicBezTo>
                  <a:pt x="374" y="50"/>
                  <a:pt x="370" y="41"/>
                  <a:pt x="369" y="31"/>
                </a:cubicBezTo>
                <a:cubicBezTo>
                  <a:pt x="373" y="14"/>
                  <a:pt x="351" y="14"/>
                  <a:pt x="348" y="0"/>
                </a:cubicBezTo>
                <a:cubicBezTo>
                  <a:pt x="346" y="8"/>
                  <a:pt x="344" y="16"/>
                  <a:pt x="341" y="24"/>
                </a:cubicBezTo>
                <a:cubicBezTo>
                  <a:pt x="332" y="38"/>
                  <a:pt x="328" y="54"/>
                  <a:pt x="325" y="70"/>
                </a:cubicBezTo>
                <a:cubicBezTo>
                  <a:pt x="312" y="149"/>
                  <a:pt x="300" y="229"/>
                  <a:pt x="285" y="308"/>
                </a:cubicBezTo>
                <a:cubicBezTo>
                  <a:pt x="279" y="341"/>
                  <a:pt x="278" y="376"/>
                  <a:pt x="264" y="407"/>
                </a:cubicBezTo>
                <a:cubicBezTo>
                  <a:pt x="209" y="367"/>
                  <a:pt x="207" y="297"/>
                  <a:pt x="165" y="251"/>
                </a:cubicBezTo>
                <a:cubicBezTo>
                  <a:pt x="144" y="228"/>
                  <a:pt x="117" y="220"/>
                  <a:pt x="89" y="222"/>
                </a:cubicBezTo>
                <a:cubicBezTo>
                  <a:pt x="61" y="224"/>
                  <a:pt x="57" y="252"/>
                  <a:pt x="55" y="274"/>
                </a:cubicBezTo>
                <a:cubicBezTo>
                  <a:pt x="45" y="363"/>
                  <a:pt x="29" y="452"/>
                  <a:pt x="7" y="539"/>
                </a:cubicBezTo>
                <a:cubicBezTo>
                  <a:pt x="0" y="566"/>
                  <a:pt x="2" y="595"/>
                  <a:pt x="6" y="622"/>
                </a:cubicBezTo>
                <a:cubicBezTo>
                  <a:pt x="14" y="673"/>
                  <a:pt x="22" y="678"/>
                  <a:pt x="70" y="6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9796794" y="2566911"/>
            <a:ext cx="1318061" cy="201779"/>
          </a:xfrm>
          <a:custGeom>
            <a:avLst/>
            <a:gdLst>
              <a:gd name="T0" fmla="*/ 2501 w 2575"/>
              <a:gd name="T1" fmla="*/ 20 h 394"/>
              <a:gd name="T2" fmla="*/ 2494 w 2575"/>
              <a:gd name="T3" fmla="*/ 22 h 394"/>
              <a:gd name="T4" fmla="*/ 2477 w 2575"/>
              <a:gd name="T5" fmla="*/ 22 h 394"/>
              <a:gd name="T6" fmla="*/ 2278 w 2575"/>
              <a:gd name="T7" fmla="*/ 47 h 394"/>
              <a:gd name="T8" fmla="*/ 1713 w 2575"/>
              <a:gd name="T9" fmla="*/ 111 h 394"/>
              <a:gd name="T10" fmla="*/ 1248 w 2575"/>
              <a:gd name="T11" fmla="*/ 152 h 394"/>
              <a:gd name="T12" fmla="*/ 649 w 2575"/>
              <a:gd name="T13" fmla="*/ 207 h 394"/>
              <a:gd name="T14" fmla="*/ 107 w 2575"/>
              <a:gd name="T15" fmla="*/ 272 h 394"/>
              <a:gd name="T16" fmla="*/ 20 w 2575"/>
              <a:gd name="T17" fmla="*/ 296 h 394"/>
              <a:gd name="T18" fmla="*/ 2 w 2575"/>
              <a:gd name="T19" fmla="*/ 318 h 394"/>
              <a:gd name="T20" fmla="*/ 20 w 2575"/>
              <a:gd name="T21" fmla="*/ 335 h 394"/>
              <a:gd name="T22" fmla="*/ 53 w 2575"/>
              <a:gd name="T23" fmla="*/ 352 h 394"/>
              <a:gd name="T24" fmla="*/ 122 w 2575"/>
              <a:gd name="T25" fmla="*/ 385 h 394"/>
              <a:gd name="T26" fmla="*/ 500 w 2575"/>
              <a:gd name="T27" fmla="*/ 352 h 394"/>
              <a:gd name="T28" fmla="*/ 1185 w 2575"/>
              <a:gd name="T29" fmla="*/ 267 h 394"/>
              <a:gd name="T30" fmla="*/ 1483 w 2575"/>
              <a:gd name="T31" fmla="*/ 239 h 394"/>
              <a:gd name="T32" fmla="*/ 2021 w 2575"/>
              <a:gd name="T33" fmla="*/ 171 h 394"/>
              <a:gd name="T34" fmla="*/ 2075 w 2575"/>
              <a:gd name="T35" fmla="*/ 162 h 394"/>
              <a:gd name="T36" fmla="*/ 2134 w 2575"/>
              <a:gd name="T37" fmla="*/ 157 h 394"/>
              <a:gd name="T38" fmla="*/ 2172 w 2575"/>
              <a:gd name="T39" fmla="*/ 150 h 394"/>
              <a:gd name="T40" fmla="*/ 2206 w 2575"/>
              <a:gd name="T41" fmla="*/ 149 h 394"/>
              <a:gd name="T42" fmla="*/ 2234 w 2575"/>
              <a:gd name="T43" fmla="*/ 135 h 394"/>
              <a:gd name="T44" fmla="*/ 2258 w 2575"/>
              <a:gd name="T45" fmla="*/ 128 h 394"/>
              <a:gd name="T46" fmla="*/ 2416 w 2575"/>
              <a:gd name="T47" fmla="*/ 94 h 394"/>
              <a:gd name="T48" fmla="*/ 2448 w 2575"/>
              <a:gd name="T49" fmla="*/ 72 h 394"/>
              <a:gd name="T50" fmla="*/ 2450 w 2575"/>
              <a:gd name="T51" fmla="*/ 71 h 394"/>
              <a:gd name="T52" fmla="*/ 2453 w 2575"/>
              <a:gd name="T53" fmla="*/ 71 h 394"/>
              <a:gd name="T54" fmla="*/ 2475 w 2575"/>
              <a:gd name="T55" fmla="*/ 69 h 394"/>
              <a:gd name="T56" fmla="*/ 2475 w 2575"/>
              <a:gd name="T57" fmla="*/ 63 h 394"/>
              <a:gd name="T58" fmla="*/ 2455 w 2575"/>
              <a:gd name="T59" fmla="*/ 67 h 394"/>
              <a:gd name="T60" fmla="*/ 2463 w 2575"/>
              <a:gd name="T61" fmla="*/ 49 h 394"/>
              <a:gd name="T62" fmla="*/ 2471 w 2575"/>
              <a:gd name="T63" fmla="*/ 50 h 394"/>
              <a:gd name="T64" fmla="*/ 2471 w 2575"/>
              <a:gd name="T65" fmla="*/ 50 h 394"/>
              <a:gd name="T66" fmla="*/ 2516 w 2575"/>
              <a:gd name="T67" fmla="*/ 36 h 394"/>
              <a:gd name="T68" fmla="*/ 2575 w 2575"/>
              <a:gd name="T69" fmla="*/ 15 h 394"/>
              <a:gd name="T70" fmla="*/ 2501 w 2575"/>
              <a:gd name="T71" fmla="*/ 2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5" h="394">
                <a:moveTo>
                  <a:pt x="2501" y="20"/>
                </a:moveTo>
                <a:cubicBezTo>
                  <a:pt x="2499" y="21"/>
                  <a:pt x="2496" y="21"/>
                  <a:pt x="2494" y="22"/>
                </a:cubicBezTo>
                <a:cubicBezTo>
                  <a:pt x="2488" y="22"/>
                  <a:pt x="2483" y="22"/>
                  <a:pt x="2477" y="22"/>
                </a:cubicBezTo>
                <a:cubicBezTo>
                  <a:pt x="2409" y="18"/>
                  <a:pt x="2344" y="37"/>
                  <a:pt x="2278" y="47"/>
                </a:cubicBezTo>
                <a:cubicBezTo>
                  <a:pt x="2091" y="74"/>
                  <a:pt x="1902" y="89"/>
                  <a:pt x="1713" y="111"/>
                </a:cubicBezTo>
                <a:cubicBezTo>
                  <a:pt x="1559" y="128"/>
                  <a:pt x="1403" y="134"/>
                  <a:pt x="1248" y="152"/>
                </a:cubicBezTo>
                <a:cubicBezTo>
                  <a:pt x="1049" y="174"/>
                  <a:pt x="849" y="186"/>
                  <a:pt x="649" y="207"/>
                </a:cubicBezTo>
                <a:cubicBezTo>
                  <a:pt x="468" y="227"/>
                  <a:pt x="287" y="244"/>
                  <a:pt x="107" y="272"/>
                </a:cubicBezTo>
                <a:cubicBezTo>
                  <a:pt x="77" y="277"/>
                  <a:pt x="47" y="283"/>
                  <a:pt x="20" y="296"/>
                </a:cubicBezTo>
                <a:cubicBezTo>
                  <a:pt x="11" y="301"/>
                  <a:pt x="0" y="306"/>
                  <a:pt x="2" y="318"/>
                </a:cubicBezTo>
                <a:cubicBezTo>
                  <a:pt x="3" y="328"/>
                  <a:pt x="12" y="331"/>
                  <a:pt x="20" y="335"/>
                </a:cubicBezTo>
                <a:cubicBezTo>
                  <a:pt x="32" y="340"/>
                  <a:pt x="50" y="340"/>
                  <a:pt x="53" y="352"/>
                </a:cubicBezTo>
                <a:cubicBezTo>
                  <a:pt x="63" y="394"/>
                  <a:pt x="96" y="387"/>
                  <a:pt x="122" y="385"/>
                </a:cubicBezTo>
                <a:cubicBezTo>
                  <a:pt x="248" y="376"/>
                  <a:pt x="374" y="366"/>
                  <a:pt x="500" y="352"/>
                </a:cubicBezTo>
                <a:cubicBezTo>
                  <a:pt x="729" y="326"/>
                  <a:pt x="955" y="282"/>
                  <a:pt x="1185" y="267"/>
                </a:cubicBezTo>
                <a:cubicBezTo>
                  <a:pt x="1284" y="260"/>
                  <a:pt x="1384" y="251"/>
                  <a:pt x="1483" y="239"/>
                </a:cubicBezTo>
                <a:cubicBezTo>
                  <a:pt x="1662" y="218"/>
                  <a:pt x="1842" y="194"/>
                  <a:pt x="2021" y="171"/>
                </a:cubicBezTo>
                <a:cubicBezTo>
                  <a:pt x="2039" y="168"/>
                  <a:pt x="2057" y="165"/>
                  <a:pt x="2075" y="162"/>
                </a:cubicBezTo>
                <a:cubicBezTo>
                  <a:pt x="2095" y="166"/>
                  <a:pt x="2113" y="148"/>
                  <a:pt x="2134" y="157"/>
                </a:cubicBezTo>
                <a:cubicBezTo>
                  <a:pt x="2148" y="161"/>
                  <a:pt x="2162" y="160"/>
                  <a:pt x="2172" y="150"/>
                </a:cubicBezTo>
                <a:cubicBezTo>
                  <a:pt x="2184" y="138"/>
                  <a:pt x="2194" y="146"/>
                  <a:pt x="2206" y="149"/>
                </a:cubicBezTo>
                <a:cubicBezTo>
                  <a:pt x="2214" y="141"/>
                  <a:pt x="2229" y="150"/>
                  <a:pt x="2234" y="135"/>
                </a:cubicBezTo>
                <a:cubicBezTo>
                  <a:pt x="2241" y="129"/>
                  <a:pt x="2256" y="152"/>
                  <a:pt x="2258" y="128"/>
                </a:cubicBezTo>
                <a:cubicBezTo>
                  <a:pt x="2310" y="114"/>
                  <a:pt x="2362" y="98"/>
                  <a:pt x="2416" y="94"/>
                </a:cubicBezTo>
                <a:cubicBezTo>
                  <a:pt x="2430" y="92"/>
                  <a:pt x="2455" y="105"/>
                  <a:pt x="2448" y="72"/>
                </a:cubicBezTo>
                <a:cubicBezTo>
                  <a:pt x="2450" y="71"/>
                  <a:pt x="2450" y="71"/>
                  <a:pt x="2450" y="71"/>
                </a:cubicBezTo>
                <a:cubicBezTo>
                  <a:pt x="2453" y="71"/>
                  <a:pt x="2453" y="71"/>
                  <a:pt x="2453" y="71"/>
                </a:cubicBezTo>
                <a:cubicBezTo>
                  <a:pt x="2461" y="76"/>
                  <a:pt x="2469" y="77"/>
                  <a:pt x="2475" y="69"/>
                </a:cubicBezTo>
                <a:cubicBezTo>
                  <a:pt x="2476" y="68"/>
                  <a:pt x="2476" y="63"/>
                  <a:pt x="2475" y="63"/>
                </a:cubicBezTo>
                <a:cubicBezTo>
                  <a:pt x="2468" y="59"/>
                  <a:pt x="2462" y="64"/>
                  <a:pt x="2455" y="67"/>
                </a:cubicBezTo>
                <a:cubicBezTo>
                  <a:pt x="2446" y="56"/>
                  <a:pt x="2453" y="52"/>
                  <a:pt x="2463" y="49"/>
                </a:cubicBezTo>
                <a:cubicBezTo>
                  <a:pt x="2466" y="50"/>
                  <a:pt x="2468" y="50"/>
                  <a:pt x="2471" y="50"/>
                </a:cubicBezTo>
                <a:cubicBezTo>
                  <a:pt x="2471" y="50"/>
                  <a:pt x="2471" y="50"/>
                  <a:pt x="2471" y="50"/>
                </a:cubicBezTo>
                <a:cubicBezTo>
                  <a:pt x="2487" y="50"/>
                  <a:pt x="2504" y="50"/>
                  <a:pt x="2516" y="36"/>
                </a:cubicBezTo>
                <a:cubicBezTo>
                  <a:pt x="2538" y="36"/>
                  <a:pt x="2551" y="11"/>
                  <a:pt x="2575" y="15"/>
                </a:cubicBezTo>
                <a:cubicBezTo>
                  <a:pt x="2549" y="0"/>
                  <a:pt x="2525" y="12"/>
                  <a:pt x="2501" y="2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Freeform 8"/>
          <p:cNvSpPr>
            <a:spLocks noEditPoints="1"/>
          </p:cNvSpPr>
          <p:nvPr userDrawn="1"/>
        </p:nvSpPr>
        <p:spPr bwMode="auto">
          <a:xfrm>
            <a:off x="9837063" y="2218343"/>
            <a:ext cx="521336" cy="441663"/>
          </a:xfrm>
          <a:custGeom>
            <a:avLst/>
            <a:gdLst>
              <a:gd name="T0" fmla="*/ 47 w 1018"/>
              <a:gd name="T1" fmla="*/ 358 h 862"/>
              <a:gd name="T2" fmla="*/ 51 w 1018"/>
              <a:gd name="T3" fmla="*/ 449 h 862"/>
              <a:gd name="T4" fmla="*/ 70 w 1018"/>
              <a:gd name="T5" fmla="*/ 534 h 862"/>
              <a:gd name="T6" fmla="*/ 182 w 1018"/>
              <a:gd name="T7" fmla="*/ 591 h 862"/>
              <a:gd name="T8" fmla="*/ 210 w 1018"/>
              <a:gd name="T9" fmla="*/ 513 h 862"/>
              <a:gd name="T10" fmla="*/ 403 w 1018"/>
              <a:gd name="T11" fmla="*/ 371 h 862"/>
              <a:gd name="T12" fmla="*/ 332 w 1018"/>
              <a:gd name="T13" fmla="*/ 844 h 862"/>
              <a:gd name="T14" fmla="*/ 395 w 1018"/>
              <a:gd name="T15" fmla="*/ 829 h 862"/>
              <a:gd name="T16" fmla="*/ 514 w 1018"/>
              <a:gd name="T17" fmla="*/ 372 h 862"/>
              <a:gd name="T18" fmla="*/ 586 w 1018"/>
              <a:gd name="T19" fmla="*/ 338 h 862"/>
              <a:gd name="T20" fmla="*/ 588 w 1018"/>
              <a:gd name="T21" fmla="*/ 631 h 862"/>
              <a:gd name="T22" fmla="*/ 588 w 1018"/>
              <a:gd name="T23" fmla="*/ 631 h 862"/>
              <a:gd name="T24" fmla="*/ 609 w 1018"/>
              <a:gd name="T25" fmla="*/ 631 h 862"/>
              <a:gd name="T26" fmla="*/ 609 w 1018"/>
              <a:gd name="T27" fmla="*/ 631 h 862"/>
              <a:gd name="T28" fmla="*/ 692 w 1018"/>
              <a:gd name="T29" fmla="*/ 481 h 862"/>
              <a:gd name="T30" fmla="*/ 843 w 1018"/>
              <a:gd name="T31" fmla="*/ 477 h 862"/>
              <a:gd name="T32" fmla="*/ 978 w 1018"/>
              <a:gd name="T33" fmla="*/ 679 h 862"/>
              <a:gd name="T34" fmla="*/ 996 w 1018"/>
              <a:gd name="T35" fmla="*/ 573 h 862"/>
              <a:gd name="T36" fmla="*/ 946 w 1018"/>
              <a:gd name="T37" fmla="*/ 385 h 862"/>
              <a:gd name="T38" fmla="*/ 907 w 1018"/>
              <a:gd name="T39" fmla="*/ 334 h 862"/>
              <a:gd name="T40" fmla="*/ 753 w 1018"/>
              <a:gd name="T41" fmla="*/ 48 h 862"/>
              <a:gd name="T42" fmla="*/ 666 w 1018"/>
              <a:gd name="T43" fmla="*/ 83 h 862"/>
              <a:gd name="T44" fmla="*/ 673 w 1018"/>
              <a:gd name="T45" fmla="*/ 161 h 862"/>
              <a:gd name="T46" fmla="*/ 582 w 1018"/>
              <a:gd name="T47" fmla="*/ 89 h 862"/>
              <a:gd name="T48" fmla="*/ 486 w 1018"/>
              <a:gd name="T49" fmla="*/ 48 h 862"/>
              <a:gd name="T50" fmla="*/ 426 w 1018"/>
              <a:gd name="T51" fmla="*/ 250 h 862"/>
              <a:gd name="T52" fmla="*/ 276 w 1018"/>
              <a:gd name="T53" fmla="*/ 318 h 862"/>
              <a:gd name="T54" fmla="*/ 281 w 1018"/>
              <a:gd name="T55" fmla="*/ 191 h 862"/>
              <a:gd name="T56" fmla="*/ 279 w 1018"/>
              <a:gd name="T57" fmla="*/ 76 h 862"/>
              <a:gd name="T58" fmla="*/ 171 w 1018"/>
              <a:gd name="T59" fmla="*/ 100 h 862"/>
              <a:gd name="T60" fmla="*/ 59 w 1018"/>
              <a:gd name="T61" fmla="*/ 358 h 862"/>
              <a:gd name="T62" fmla="*/ 725 w 1018"/>
              <a:gd name="T63" fmla="*/ 232 h 862"/>
              <a:gd name="T64" fmla="*/ 779 w 1018"/>
              <a:gd name="T65" fmla="*/ 382 h 862"/>
              <a:gd name="T66" fmla="*/ 697 w 1018"/>
              <a:gd name="T67" fmla="*/ 28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8" h="862">
                <a:moveTo>
                  <a:pt x="59" y="358"/>
                </a:moveTo>
                <a:cubicBezTo>
                  <a:pt x="55" y="358"/>
                  <a:pt x="51" y="357"/>
                  <a:pt x="47" y="358"/>
                </a:cubicBezTo>
                <a:cubicBezTo>
                  <a:pt x="29" y="362"/>
                  <a:pt x="8" y="362"/>
                  <a:pt x="2" y="386"/>
                </a:cubicBezTo>
                <a:cubicBezTo>
                  <a:pt x="0" y="398"/>
                  <a:pt x="40" y="448"/>
                  <a:pt x="51" y="449"/>
                </a:cubicBezTo>
                <a:cubicBezTo>
                  <a:pt x="97" y="456"/>
                  <a:pt x="97" y="456"/>
                  <a:pt x="79" y="502"/>
                </a:cubicBezTo>
                <a:cubicBezTo>
                  <a:pt x="75" y="512"/>
                  <a:pt x="70" y="523"/>
                  <a:pt x="70" y="534"/>
                </a:cubicBezTo>
                <a:cubicBezTo>
                  <a:pt x="69" y="550"/>
                  <a:pt x="60" y="573"/>
                  <a:pt x="83" y="580"/>
                </a:cubicBezTo>
                <a:cubicBezTo>
                  <a:pt x="115" y="590"/>
                  <a:pt x="149" y="598"/>
                  <a:pt x="182" y="591"/>
                </a:cubicBezTo>
                <a:cubicBezTo>
                  <a:pt x="196" y="589"/>
                  <a:pt x="208" y="578"/>
                  <a:pt x="208" y="559"/>
                </a:cubicBezTo>
                <a:cubicBezTo>
                  <a:pt x="208" y="544"/>
                  <a:pt x="209" y="528"/>
                  <a:pt x="210" y="513"/>
                </a:cubicBezTo>
                <a:cubicBezTo>
                  <a:pt x="211" y="482"/>
                  <a:pt x="210" y="443"/>
                  <a:pt x="238" y="427"/>
                </a:cubicBezTo>
                <a:cubicBezTo>
                  <a:pt x="286" y="398"/>
                  <a:pt x="343" y="388"/>
                  <a:pt x="403" y="371"/>
                </a:cubicBezTo>
                <a:cubicBezTo>
                  <a:pt x="386" y="444"/>
                  <a:pt x="369" y="509"/>
                  <a:pt x="354" y="576"/>
                </a:cubicBezTo>
                <a:cubicBezTo>
                  <a:pt x="333" y="664"/>
                  <a:pt x="320" y="753"/>
                  <a:pt x="332" y="844"/>
                </a:cubicBezTo>
                <a:cubicBezTo>
                  <a:pt x="334" y="862"/>
                  <a:pt x="350" y="858"/>
                  <a:pt x="351" y="858"/>
                </a:cubicBezTo>
                <a:cubicBezTo>
                  <a:pt x="365" y="846"/>
                  <a:pt x="386" y="841"/>
                  <a:pt x="395" y="829"/>
                </a:cubicBezTo>
                <a:cubicBezTo>
                  <a:pt x="410" y="808"/>
                  <a:pt x="418" y="781"/>
                  <a:pt x="426" y="756"/>
                </a:cubicBezTo>
                <a:cubicBezTo>
                  <a:pt x="463" y="630"/>
                  <a:pt x="490" y="501"/>
                  <a:pt x="514" y="372"/>
                </a:cubicBezTo>
                <a:cubicBezTo>
                  <a:pt x="524" y="323"/>
                  <a:pt x="547" y="297"/>
                  <a:pt x="593" y="285"/>
                </a:cubicBezTo>
                <a:cubicBezTo>
                  <a:pt x="596" y="304"/>
                  <a:pt x="591" y="322"/>
                  <a:pt x="586" y="338"/>
                </a:cubicBezTo>
                <a:cubicBezTo>
                  <a:pt x="566" y="401"/>
                  <a:pt x="553" y="465"/>
                  <a:pt x="558" y="530"/>
                </a:cubicBezTo>
                <a:cubicBezTo>
                  <a:pt x="560" y="563"/>
                  <a:pt x="546" y="607"/>
                  <a:pt x="588" y="631"/>
                </a:cubicBezTo>
                <a:cubicBezTo>
                  <a:pt x="588" y="631"/>
                  <a:pt x="588" y="631"/>
                  <a:pt x="588" y="631"/>
                </a:cubicBezTo>
                <a:cubicBezTo>
                  <a:pt x="588" y="631"/>
                  <a:pt x="588" y="631"/>
                  <a:pt x="588" y="631"/>
                </a:cubicBezTo>
                <a:cubicBezTo>
                  <a:pt x="591" y="641"/>
                  <a:pt x="594" y="650"/>
                  <a:pt x="598" y="661"/>
                </a:cubicBezTo>
                <a:cubicBezTo>
                  <a:pt x="607" y="651"/>
                  <a:pt x="609" y="642"/>
                  <a:pt x="609" y="631"/>
                </a:cubicBezTo>
                <a:cubicBezTo>
                  <a:pt x="607" y="629"/>
                  <a:pt x="604" y="627"/>
                  <a:pt x="602" y="626"/>
                </a:cubicBezTo>
                <a:cubicBezTo>
                  <a:pt x="604" y="625"/>
                  <a:pt x="607" y="626"/>
                  <a:pt x="609" y="631"/>
                </a:cubicBezTo>
                <a:cubicBezTo>
                  <a:pt x="624" y="577"/>
                  <a:pt x="623" y="519"/>
                  <a:pt x="642" y="463"/>
                </a:cubicBezTo>
                <a:cubicBezTo>
                  <a:pt x="658" y="474"/>
                  <a:pt x="674" y="479"/>
                  <a:pt x="692" y="481"/>
                </a:cubicBezTo>
                <a:cubicBezTo>
                  <a:pt x="733" y="487"/>
                  <a:pt x="770" y="466"/>
                  <a:pt x="810" y="461"/>
                </a:cubicBezTo>
                <a:cubicBezTo>
                  <a:pt x="830" y="459"/>
                  <a:pt x="836" y="462"/>
                  <a:pt x="843" y="477"/>
                </a:cubicBezTo>
                <a:cubicBezTo>
                  <a:pt x="865" y="521"/>
                  <a:pt x="881" y="567"/>
                  <a:pt x="890" y="617"/>
                </a:cubicBezTo>
                <a:cubicBezTo>
                  <a:pt x="902" y="691"/>
                  <a:pt x="905" y="690"/>
                  <a:pt x="978" y="679"/>
                </a:cubicBezTo>
                <a:cubicBezTo>
                  <a:pt x="1013" y="674"/>
                  <a:pt x="1018" y="655"/>
                  <a:pt x="1013" y="627"/>
                </a:cubicBezTo>
                <a:cubicBezTo>
                  <a:pt x="1010" y="609"/>
                  <a:pt x="1005" y="590"/>
                  <a:pt x="996" y="573"/>
                </a:cubicBezTo>
                <a:cubicBezTo>
                  <a:pt x="971" y="523"/>
                  <a:pt x="959" y="469"/>
                  <a:pt x="943" y="416"/>
                </a:cubicBezTo>
                <a:cubicBezTo>
                  <a:pt x="939" y="404"/>
                  <a:pt x="941" y="394"/>
                  <a:pt x="946" y="385"/>
                </a:cubicBezTo>
                <a:cubicBezTo>
                  <a:pt x="958" y="363"/>
                  <a:pt x="952" y="345"/>
                  <a:pt x="929" y="342"/>
                </a:cubicBezTo>
                <a:cubicBezTo>
                  <a:pt x="920" y="341"/>
                  <a:pt x="913" y="345"/>
                  <a:pt x="907" y="334"/>
                </a:cubicBezTo>
                <a:cubicBezTo>
                  <a:pt x="880" y="282"/>
                  <a:pt x="848" y="233"/>
                  <a:pt x="825" y="180"/>
                </a:cubicBezTo>
                <a:cubicBezTo>
                  <a:pt x="805" y="134"/>
                  <a:pt x="781" y="90"/>
                  <a:pt x="753" y="48"/>
                </a:cubicBezTo>
                <a:cubicBezTo>
                  <a:pt x="749" y="41"/>
                  <a:pt x="743" y="28"/>
                  <a:pt x="735" y="32"/>
                </a:cubicBezTo>
                <a:cubicBezTo>
                  <a:pt x="710" y="45"/>
                  <a:pt x="684" y="60"/>
                  <a:pt x="666" y="83"/>
                </a:cubicBezTo>
                <a:cubicBezTo>
                  <a:pt x="653" y="100"/>
                  <a:pt x="673" y="112"/>
                  <a:pt x="676" y="127"/>
                </a:cubicBezTo>
                <a:cubicBezTo>
                  <a:pt x="678" y="139"/>
                  <a:pt x="696" y="150"/>
                  <a:pt x="673" y="161"/>
                </a:cubicBezTo>
                <a:cubicBezTo>
                  <a:pt x="636" y="178"/>
                  <a:pt x="601" y="201"/>
                  <a:pt x="557" y="213"/>
                </a:cubicBezTo>
                <a:cubicBezTo>
                  <a:pt x="566" y="170"/>
                  <a:pt x="573" y="129"/>
                  <a:pt x="582" y="89"/>
                </a:cubicBezTo>
                <a:cubicBezTo>
                  <a:pt x="592" y="45"/>
                  <a:pt x="584" y="29"/>
                  <a:pt x="539" y="12"/>
                </a:cubicBezTo>
                <a:cubicBezTo>
                  <a:pt x="506" y="0"/>
                  <a:pt x="499" y="30"/>
                  <a:pt x="486" y="48"/>
                </a:cubicBezTo>
                <a:cubicBezTo>
                  <a:pt x="474" y="64"/>
                  <a:pt x="466" y="83"/>
                  <a:pt x="462" y="103"/>
                </a:cubicBezTo>
                <a:cubicBezTo>
                  <a:pt x="450" y="152"/>
                  <a:pt x="438" y="201"/>
                  <a:pt x="426" y="250"/>
                </a:cubicBezTo>
                <a:cubicBezTo>
                  <a:pt x="423" y="263"/>
                  <a:pt x="421" y="275"/>
                  <a:pt x="406" y="280"/>
                </a:cubicBezTo>
                <a:cubicBezTo>
                  <a:pt x="363" y="292"/>
                  <a:pt x="319" y="305"/>
                  <a:pt x="276" y="318"/>
                </a:cubicBezTo>
                <a:cubicBezTo>
                  <a:pt x="255" y="324"/>
                  <a:pt x="252" y="314"/>
                  <a:pt x="255" y="297"/>
                </a:cubicBezTo>
                <a:cubicBezTo>
                  <a:pt x="261" y="261"/>
                  <a:pt x="266" y="225"/>
                  <a:pt x="281" y="191"/>
                </a:cubicBezTo>
                <a:cubicBezTo>
                  <a:pt x="294" y="161"/>
                  <a:pt x="298" y="130"/>
                  <a:pt x="300" y="99"/>
                </a:cubicBezTo>
                <a:cubicBezTo>
                  <a:pt x="301" y="83"/>
                  <a:pt x="297" y="76"/>
                  <a:pt x="279" y="76"/>
                </a:cubicBezTo>
                <a:cubicBezTo>
                  <a:pt x="261" y="75"/>
                  <a:pt x="242" y="71"/>
                  <a:pt x="224" y="66"/>
                </a:cubicBezTo>
                <a:cubicBezTo>
                  <a:pt x="192" y="57"/>
                  <a:pt x="183" y="72"/>
                  <a:pt x="171" y="100"/>
                </a:cubicBezTo>
                <a:cubicBezTo>
                  <a:pt x="143" y="164"/>
                  <a:pt x="145" y="233"/>
                  <a:pt x="126" y="298"/>
                </a:cubicBezTo>
                <a:cubicBezTo>
                  <a:pt x="114" y="341"/>
                  <a:pt x="97" y="356"/>
                  <a:pt x="59" y="358"/>
                </a:cubicBezTo>
                <a:close/>
                <a:moveTo>
                  <a:pt x="697" y="282"/>
                </a:moveTo>
                <a:cubicBezTo>
                  <a:pt x="703" y="265"/>
                  <a:pt x="715" y="249"/>
                  <a:pt x="725" y="232"/>
                </a:cubicBezTo>
                <a:cubicBezTo>
                  <a:pt x="757" y="273"/>
                  <a:pt x="777" y="314"/>
                  <a:pt x="794" y="358"/>
                </a:cubicBezTo>
                <a:cubicBezTo>
                  <a:pt x="802" y="378"/>
                  <a:pt x="797" y="383"/>
                  <a:pt x="779" y="382"/>
                </a:cubicBezTo>
                <a:cubicBezTo>
                  <a:pt x="774" y="382"/>
                  <a:pt x="769" y="383"/>
                  <a:pt x="764" y="383"/>
                </a:cubicBezTo>
                <a:cubicBezTo>
                  <a:pt x="618" y="393"/>
                  <a:pt x="664" y="384"/>
                  <a:pt x="697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Freeform 9"/>
          <p:cNvSpPr>
            <a:spLocks noEditPoints="1"/>
          </p:cNvSpPr>
          <p:nvPr userDrawn="1"/>
        </p:nvSpPr>
        <p:spPr bwMode="auto">
          <a:xfrm>
            <a:off x="10563642" y="2086277"/>
            <a:ext cx="446859" cy="531295"/>
          </a:xfrm>
          <a:custGeom>
            <a:avLst/>
            <a:gdLst>
              <a:gd name="T0" fmla="*/ 14 w 873"/>
              <a:gd name="T1" fmla="*/ 1009 h 1036"/>
              <a:gd name="T2" fmla="*/ 20 w 873"/>
              <a:gd name="T3" fmla="*/ 1026 h 1036"/>
              <a:gd name="T4" fmla="*/ 44 w 873"/>
              <a:gd name="T5" fmla="*/ 1024 h 1036"/>
              <a:gd name="T6" fmla="*/ 118 w 873"/>
              <a:gd name="T7" fmla="*/ 878 h 1036"/>
              <a:gd name="T8" fmla="*/ 151 w 873"/>
              <a:gd name="T9" fmla="*/ 746 h 1036"/>
              <a:gd name="T10" fmla="*/ 167 w 873"/>
              <a:gd name="T11" fmla="*/ 764 h 1036"/>
              <a:gd name="T12" fmla="*/ 280 w 873"/>
              <a:gd name="T13" fmla="*/ 911 h 1036"/>
              <a:gd name="T14" fmla="*/ 435 w 873"/>
              <a:gd name="T15" fmla="*/ 964 h 1036"/>
              <a:gd name="T16" fmla="*/ 466 w 873"/>
              <a:gd name="T17" fmla="*/ 913 h 1036"/>
              <a:gd name="T18" fmla="*/ 696 w 873"/>
              <a:gd name="T19" fmla="*/ 846 h 1036"/>
              <a:gd name="T20" fmla="*/ 762 w 873"/>
              <a:gd name="T21" fmla="*/ 639 h 1036"/>
              <a:gd name="T22" fmla="*/ 639 w 873"/>
              <a:gd name="T23" fmla="*/ 496 h 1036"/>
              <a:gd name="T24" fmla="*/ 650 w 873"/>
              <a:gd name="T25" fmla="*/ 490 h 1036"/>
              <a:gd name="T26" fmla="*/ 676 w 873"/>
              <a:gd name="T27" fmla="*/ 443 h 1036"/>
              <a:gd name="T28" fmla="*/ 650 w 873"/>
              <a:gd name="T29" fmla="*/ 416 h 1036"/>
              <a:gd name="T30" fmla="*/ 650 w 873"/>
              <a:gd name="T31" fmla="*/ 401 h 1036"/>
              <a:gd name="T32" fmla="*/ 766 w 873"/>
              <a:gd name="T33" fmla="*/ 311 h 1036"/>
              <a:gd name="T34" fmla="*/ 837 w 873"/>
              <a:gd name="T35" fmla="*/ 325 h 1036"/>
              <a:gd name="T36" fmla="*/ 837 w 873"/>
              <a:gd name="T37" fmla="*/ 325 h 1036"/>
              <a:gd name="T38" fmla="*/ 863 w 873"/>
              <a:gd name="T39" fmla="*/ 362 h 1036"/>
              <a:gd name="T40" fmla="*/ 858 w 873"/>
              <a:gd name="T41" fmla="*/ 317 h 1036"/>
              <a:gd name="T42" fmla="*/ 861 w 873"/>
              <a:gd name="T43" fmla="*/ 281 h 1036"/>
              <a:gd name="T44" fmla="*/ 677 w 873"/>
              <a:gd name="T45" fmla="*/ 218 h 1036"/>
              <a:gd name="T46" fmla="*/ 613 w 873"/>
              <a:gd name="T47" fmla="*/ 265 h 1036"/>
              <a:gd name="T48" fmla="*/ 474 w 873"/>
              <a:gd name="T49" fmla="*/ 462 h 1036"/>
              <a:gd name="T50" fmla="*/ 446 w 873"/>
              <a:gd name="T51" fmla="*/ 482 h 1036"/>
              <a:gd name="T52" fmla="*/ 227 w 873"/>
              <a:gd name="T53" fmla="*/ 529 h 1036"/>
              <a:gd name="T54" fmla="*/ 204 w 873"/>
              <a:gd name="T55" fmla="*/ 507 h 1036"/>
              <a:gd name="T56" fmla="*/ 256 w 873"/>
              <a:gd name="T57" fmla="*/ 298 h 1036"/>
              <a:gd name="T58" fmla="*/ 306 w 873"/>
              <a:gd name="T59" fmla="*/ 72 h 1036"/>
              <a:gd name="T60" fmla="*/ 256 w 873"/>
              <a:gd name="T61" fmla="*/ 12 h 1036"/>
              <a:gd name="T62" fmla="*/ 217 w 873"/>
              <a:gd name="T63" fmla="*/ 37 h 1036"/>
              <a:gd name="T64" fmla="*/ 173 w 873"/>
              <a:gd name="T65" fmla="*/ 140 h 1036"/>
              <a:gd name="T66" fmla="*/ 88 w 873"/>
              <a:gd name="T67" fmla="*/ 513 h 1036"/>
              <a:gd name="T68" fmla="*/ 57 w 873"/>
              <a:gd name="T69" fmla="*/ 633 h 1036"/>
              <a:gd name="T70" fmla="*/ 14 w 873"/>
              <a:gd name="T71" fmla="*/ 1009 h 1036"/>
              <a:gd name="T72" fmla="*/ 431 w 873"/>
              <a:gd name="T73" fmla="*/ 585 h 1036"/>
              <a:gd name="T74" fmla="*/ 442 w 873"/>
              <a:gd name="T75" fmla="*/ 583 h 1036"/>
              <a:gd name="T76" fmla="*/ 566 w 873"/>
              <a:gd name="T77" fmla="*/ 617 h 1036"/>
              <a:gd name="T78" fmla="*/ 617 w 873"/>
              <a:gd name="T79" fmla="*/ 656 h 1036"/>
              <a:gd name="T80" fmla="*/ 629 w 873"/>
              <a:gd name="T81" fmla="*/ 754 h 1036"/>
              <a:gd name="T82" fmla="*/ 521 w 873"/>
              <a:gd name="T83" fmla="*/ 826 h 1036"/>
              <a:gd name="T84" fmla="*/ 469 w 873"/>
              <a:gd name="T85" fmla="*/ 873 h 1036"/>
              <a:gd name="T86" fmla="*/ 456 w 873"/>
              <a:gd name="T87" fmla="*/ 875 h 1036"/>
              <a:gd name="T88" fmla="*/ 440 w 873"/>
              <a:gd name="T89" fmla="*/ 881 h 1036"/>
              <a:gd name="T90" fmla="*/ 440 w 873"/>
              <a:gd name="T91" fmla="*/ 881 h 1036"/>
              <a:gd name="T92" fmla="*/ 440 w 873"/>
              <a:gd name="T93" fmla="*/ 881 h 1036"/>
              <a:gd name="T94" fmla="*/ 370 w 873"/>
              <a:gd name="T95" fmla="*/ 820 h 1036"/>
              <a:gd name="T96" fmla="*/ 313 w 873"/>
              <a:gd name="T97" fmla="*/ 762 h 1036"/>
              <a:gd name="T98" fmla="*/ 205 w 873"/>
              <a:gd name="T99" fmla="*/ 650 h 1036"/>
              <a:gd name="T100" fmla="*/ 431 w 873"/>
              <a:gd name="T101" fmla="*/ 585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3" h="1036">
                <a:moveTo>
                  <a:pt x="14" y="1009"/>
                </a:moveTo>
                <a:cubicBezTo>
                  <a:pt x="14" y="1015"/>
                  <a:pt x="9" y="1032"/>
                  <a:pt x="20" y="1026"/>
                </a:cubicBezTo>
                <a:cubicBezTo>
                  <a:pt x="29" y="1021"/>
                  <a:pt x="33" y="1036"/>
                  <a:pt x="44" y="1024"/>
                </a:cubicBezTo>
                <a:cubicBezTo>
                  <a:pt x="83" y="982"/>
                  <a:pt x="105" y="933"/>
                  <a:pt x="118" y="878"/>
                </a:cubicBezTo>
                <a:cubicBezTo>
                  <a:pt x="129" y="836"/>
                  <a:pt x="139" y="793"/>
                  <a:pt x="151" y="746"/>
                </a:cubicBezTo>
                <a:cubicBezTo>
                  <a:pt x="159" y="755"/>
                  <a:pt x="164" y="759"/>
                  <a:pt x="167" y="764"/>
                </a:cubicBezTo>
                <a:cubicBezTo>
                  <a:pt x="205" y="813"/>
                  <a:pt x="243" y="862"/>
                  <a:pt x="280" y="911"/>
                </a:cubicBezTo>
                <a:cubicBezTo>
                  <a:pt x="320" y="964"/>
                  <a:pt x="374" y="978"/>
                  <a:pt x="435" y="964"/>
                </a:cubicBezTo>
                <a:cubicBezTo>
                  <a:pt x="460" y="959"/>
                  <a:pt x="488" y="949"/>
                  <a:pt x="466" y="913"/>
                </a:cubicBezTo>
                <a:cubicBezTo>
                  <a:pt x="550" y="909"/>
                  <a:pt x="628" y="898"/>
                  <a:pt x="696" y="846"/>
                </a:cubicBezTo>
                <a:cubicBezTo>
                  <a:pt x="763" y="796"/>
                  <a:pt x="789" y="719"/>
                  <a:pt x="762" y="639"/>
                </a:cubicBezTo>
                <a:cubicBezTo>
                  <a:pt x="741" y="574"/>
                  <a:pt x="691" y="535"/>
                  <a:pt x="639" y="496"/>
                </a:cubicBezTo>
                <a:cubicBezTo>
                  <a:pt x="644" y="494"/>
                  <a:pt x="647" y="492"/>
                  <a:pt x="650" y="490"/>
                </a:cubicBezTo>
                <a:cubicBezTo>
                  <a:pt x="665" y="478"/>
                  <a:pt x="673" y="460"/>
                  <a:pt x="676" y="443"/>
                </a:cubicBezTo>
                <a:cubicBezTo>
                  <a:pt x="679" y="429"/>
                  <a:pt x="671" y="415"/>
                  <a:pt x="650" y="416"/>
                </a:cubicBezTo>
                <a:cubicBezTo>
                  <a:pt x="643" y="416"/>
                  <a:pt x="646" y="404"/>
                  <a:pt x="650" y="401"/>
                </a:cubicBezTo>
                <a:cubicBezTo>
                  <a:pt x="689" y="371"/>
                  <a:pt x="702" y="310"/>
                  <a:pt x="766" y="311"/>
                </a:cubicBezTo>
                <a:cubicBezTo>
                  <a:pt x="791" y="312"/>
                  <a:pt x="813" y="322"/>
                  <a:pt x="837" y="325"/>
                </a:cubicBezTo>
                <a:cubicBezTo>
                  <a:pt x="837" y="325"/>
                  <a:pt x="837" y="325"/>
                  <a:pt x="837" y="325"/>
                </a:cubicBezTo>
                <a:cubicBezTo>
                  <a:pt x="840" y="341"/>
                  <a:pt x="860" y="345"/>
                  <a:pt x="863" y="362"/>
                </a:cubicBezTo>
                <a:cubicBezTo>
                  <a:pt x="870" y="345"/>
                  <a:pt x="868" y="331"/>
                  <a:pt x="858" y="317"/>
                </a:cubicBezTo>
                <a:cubicBezTo>
                  <a:pt x="873" y="306"/>
                  <a:pt x="868" y="294"/>
                  <a:pt x="861" y="281"/>
                </a:cubicBezTo>
                <a:cubicBezTo>
                  <a:pt x="835" y="230"/>
                  <a:pt x="755" y="177"/>
                  <a:pt x="677" y="218"/>
                </a:cubicBezTo>
                <a:cubicBezTo>
                  <a:pt x="653" y="231"/>
                  <a:pt x="632" y="246"/>
                  <a:pt x="613" y="265"/>
                </a:cubicBezTo>
                <a:cubicBezTo>
                  <a:pt x="555" y="322"/>
                  <a:pt x="490" y="375"/>
                  <a:pt x="474" y="462"/>
                </a:cubicBezTo>
                <a:cubicBezTo>
                  <a:pt x="470" y="480"/>
                  <a:pt x="457" y="478"/>
                  <a:pt x="446" y="482"/>
                </a:cubicBezTo>
                <a:cubicBezTo>
                  <a:pt x="374" y="504"/>
                  <a:pt x="301" y="514"/>
                  <a:pt x="227" y="529"/>
                </a:cubicBezTo>
                <a:cubicBezTo>
                  <a:pt x="205" y="533"/>
                  <a:pt x="200" y="526"/>
                  <a:pt x="204" y="507"/>
                </a:cubicBezTo>
                <a:cubicBezTo>
                  <a:pt x="221" y="437"/>
                  <a:pt x="236" y="367"/>
                  <a:pt x="256" y="298"/>
                </a:cubicBezTo>
                <a:cubicBezTo>
                  <a:pt x="277" y="223"/>
                  <a:pt x="288" y="147"/>
                  <a:pt x="306" y="72"/>
                </a:cubicBezTo>
                <a:cubicBezTo>
                  <a:pt x="315" y="32"/>
                  <a:pt x="281" y="24"/>
                  <a:pt x="256" y="12"/>
                </a:cubicBezTo>
                <a:cubicBezTo>
                  <a:pt x="233" y="0"/>
                  <a:pt x="226" y="24"/>
                  <a:pt x="217" y="37"/>
                </a:cubicBezTo>
                <a:cubicBezTo>
                  <a:pt x="194" y="68"/>
                  <a:pt x="181" y="103"/>
                  <a:pt x="173" y="140"/>
                </a:cubicBezTo>
                <a:cubicBezTo>
                  <a:pt x="145" y="265"/>
                  <a:pt x="120" y="390"/>
                  <a:pt x="88" y="513"/>
                </a:cubicBezTo>
                <a:cubicBezTo>
                  <a:pt x="77" y="553"/>
                  <a:pt x="64" y="591"/>
                  <a:pt x="57" y="633"/>
                </a:cubicBezTo>
                <a:cubicBezTo>
                  <a:pt x="35" y="758"/>
                  <a:pt x="0" y="881"/>
                  <a:pt x="14" y="1009"/>
                </a:cubicBezTo>
                <a:close/>
                <a:moveTo>
                  <a:pt x="431" y="585"/>
                </a:moveTo>
                <a:cubicBezTo>
                  <a:pt x="435" y="585"/>
                  <a:pt x="439" y="585"/>
                  <a:pt x="442" y="583"/>
                </a:cubicBezTo>
                <a:cubicBezTo>
                  <a:pt x="498" y="542"/>
                  <a:pt x="531" y="579"/>
                  <a:pt x="566" y="617"/>
                </a:cubicBezTo>
                <a:cubicBezTo>
                  <a:pt x="580" y="633"/>
                  <a:pt x="598" y="647"/>
                  <a:pt x="617" y="656"/>
                </a:cubicBezTo>
                <a:cubicBezTo>
                  <a:pt x="666" y="679"/>
                  <a:pt x="659" y="719"/>
                  <a:pt x="629" y="754"/>
                </a:cubicBezTo>
                <a:cubicBezTo>
                  <a:pt x="601" y="788"/>
                  <a:pt x="559" y="807"/>
                  <a:pt x="521" y="826"/>
                </a:cubicBezTo>
                <a:cubicBezTo>
                  <a:pt x="497" y="838"/>
                  <a:pt x="475" y="843"/>
                  <a:pt x="469" y="873"/>
                </a:cubicBezTo>
                <a:cubicBezTo>
                  <a:pt x="469" y="874"/>
                  <a:pt x="461" y="874"/>
                  <a:pt x="456" y="875"/>
                </a:cubicBezTo>
                <a:cubicBezTo>
                  <a:pt x="451" y="877"/>
                  <a:pt x="445" y="879"/>
                  <a:pt x="440" y="881"/>
                </a:cubicBezTo>
                <a:cubicBezTo>
                  <a:pt x="440" y="881"/>
                  <a:pt x="440" y="881"/>
                  <a:pt x="440" y="881"/>
                </a:cubicBezTo>
                <a:cubicBezTo>
                  <a:pt x="440" y="881"/>
                  <a:pt x="440" y="881"/>
                  <a:pt x="440" y="881"/>
                </a:cubicBezTo>
                <a:cubicBezTo>
                  <a:pt x="428" y="848"/>
                  <a:pt x="393" y="841"/>
                  <a:pt x="370" y="820"/>
                </a:cubicBezTo>
                <a:cubicBezTo>
                  <a:pt x="350" y="802"/>
                  <a:pt x="331" y="783"/>
                  <a:pt x="313" y="762"/>
                </a:cubicBezTo>
                <a:cubicBezTo>
                  <a:pt x="280" y="723"/>
                  <a:pt x="241" y="688"/>
                  <a:pt x="205" y="650"/>
                </a:cubicBezTo>
                <a:cubicBezTo>
                  <a:pt x="278" y="625"/>
                  <a:pt x="353" y="599"/>
                  <a:pt x="431" y="5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60774" y="1297351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60774" y="2310133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413282" y="1745026"/>
            <a:ext cx="1184730" cy="103007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0" name="ïṣḷiḍé"/>
          <p:cNvSpPr>
            <a:spLocks/>
          </p:cNvSpPr>
          <p:nvPr/>
        </p:nvSpPr>
        <p:spPr bwMode="auto">
          <a:xfrm>
            <a:off x="767408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10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1" name="ïs1ïdè"/>
          <p:cNvSpPr>
            <a:spLocks/>
          </p:cNvSpPr>
          <p:nvPr/>
        </p:nvSpPr>
        <p:spPr bwMode="auto">
          <a:xfrm>
            <a:off x="1554411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íSlíḍê"/>
          <p:cNvSpPr>
            <a:spLocks/>
          </p:cNvSpPr>
          <p:nvPr/>
        </p:nvSpPr>
        <p:spPr bwMode="auto">
          <a:xfrm>
            <a:off x="767408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9" name="ïs1íḑê"/>
          <p:cNvSpPr txBox="1">
            <a:spLocks/>
          </p:cNvSpPr>
          <p:nvPr/>
        </p:nvSpPr>
        <p:spPr bwMode="auto">
          <a:xfrm>
            <a:off x="767408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4" name="íṥḻîdê"/>
          <p:cNvSpPr>
            <a:spLocks/>
          </p:cNvSpPr>
          <p:nvPr/>
        </p:nvSpPr>
        <p:spPr bwMode="auto">
          <a:xfrm>
            <a:off x="3623725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40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îšḷîḋê"/>
          <p:cNvSpPr>
            <a:spLocks/>
          </p:cNvSpPr>
          <p:nvPr/>
        </p:nvSpPr>
        <p:spPr bwMode="auto">
          <a:xfrm>
            <a:off x="4410728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is1íḋé"/>
          <p:cNvSpPr>
            <a:spLocks/>
          </p:cNvSpPr>
          <p:nvPr/>
        </p:nvSpPr>
        <p:spPr bwMode="auto">
          <a:xfrm>
            <a:off x="3623725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3" name="ïṥḷíḑê"/>
          <p:cNvSpPr txBox="1">
            <a:spLocks/>
          </p:cNvSpPr>
          <p:nvPr/>
        </p:nvSpPr>
        <p:spPr bwMode="auto">
          <a:xfrm>
            <a:off x="3623725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38" name="îṡḷïḓè"/>
          <p:cNvSpPr>
            <a:spLocks/>
          </p:cNvSpPr>
          <p:nvPr/>
        </p:nvSpPr>
        <p:spPr bwMode="auto">
          <a:xfrm>
            <a:off x="6480042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66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îṣ1ïḓê"/>
          <p:cNvSpPr>
            <a:spLocks/>
          </p:cNvSpPr>
          <p:nvPr/>
        </p:nvSpPr>
        <p:spPr bwMode="auto">
          <a:xfrm>
            <a:off x="7267045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îśḻíḋe"/>
          <p:cNvSpPr>
            <a:spLocks/>
          </p:cNvSpPr>
          <p:nvPr/>
        </p:nvSpPr>
        <p:spPr bwMode="auto">
          <a:xfrm>
            <a:off x="6480042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7" name="îşḷíḋe"/>
          <p:cNvSpPr txBox="1">
            <a:spLocks/>
          </p:cNvSpPr>
          <p:nvPr/>
        </p:nvSpPr>
        <p:spPr bwMode="auto">
          <a:xfrm>
            <a:off x="6480042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ïṥḻîḍe"/>
          <p:cNvSpPr>
            <a:spLocks/>
          </p:cNvSpPr>
          <p:nvPr/>
        </p:nvSpPr>
        <p:spPr bwMode="auto">
          <a:xfrm>
            <a:off x="9336360" y="392025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80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isḻidê"/>
          <p:cNvSpPr>
            <a:spLocks/>
          </p:cNvSpPr>
          <p:nvPr/>
        </p:nvSpPr>
        <p:spPr bwMode="auto">
          <a:xfrm>
            <a:off x="10123363" y="409964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iŝ1íďé"/>
          <p:cNvSpPr>
            <a:spLocks/>
          </p:cNvSpPr>
          <p:nvPr/>
        </p:nvSpPr>
        <p:spPr bwMode="auto">
          <a:xfrm>
            <a:off x="9336360" y="5319873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1" name="ïṡľiḓê"/>
          <p:cNvSpPr txBox="1">
            <a:spLocks/>
          </p:cNvSpPr>
          <p:nvPr/>
        </p:nvSpPr>
        <p:spPr bwMode="auto">
          <a:xfrm>
            <a:off x="9336360" y="4968734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207568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087888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992210" y="4345706"/>
            <a:ext cx="1152128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ṥlîḑé"/>
          <p:cNvSpPr/>
          <p:nvPr/>
        </p:nvSpPr>
        <p:spPr>
          <a:xfrm flipV="1">
            <a:off x="7824192" y="3363503"/>
            <a:ext cx="3520247" cy="14404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$1îde"/>
          <p:cNvSpPr/>
          <p:nvPr/>
        </p:nvSpPr>
        <p:spPr>
          <a:xfrm>
            <a:off x="7824192" y="3304056"/>
            <a:ext cx="3520247" cy="5950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Slïḓé"/>
          <p:cNvSpPr/>
          <p:nvPr/>
        </p:nvSpPr>
        <p:spPr>
          <a:xfrm>
            <a:off x="8124041" y="1431437"/>
            <a:ext cx="2920548" cy="1850991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ṣliḋé"/>
          <p:cNvSpPr/>
          <p:nvPr/>
        </p:nvSpPr>
        <p:spPr>
          <a:xfrm>
            <a:off x="8130926" y="1439531"/>
            <a:ext cx="2906778" cy="1834804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$1iḑê" hidden="1"/>
          <p:cNvSpPr/>
          <p:nvPr/>
        </p:nvSpPr>
        <p:spPr>
          <a:xfrm>
            <a:off x="10047962" y="1431437"/>
            <a:ext cx="996627" cy="1850991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ṣḻiďê"/>
          <p:cNvSpPr/>
          <p:nvPr/>
        </p:nvSpPr>
        <p:spPr>
          <a:xfrm>
            <a:off x="9555956" y="1471420"/>
            <a:ext cx="56718" cy="56717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ṩľídê"/>
          <p:cNvSpPr/>
          <p:nvPr/>
        </p:nvSpPr>
        <p:spPr>
          <a:xfrm>
            <a:off x="8222374" y="1539884"/>
            <a:ext cx="2713215" cy="1622088"/>
          </a:xfrm>
          <a:prstGeom prst="rect">
            <a:avLst/>
          </a:prstGeom>
          <a:blipFill>
            <a:blip r:embed="rId3"/>
            <a:srcRect/>
            <a:stretch>
              <a:fillRect l="1419" t="-3393" r="-1419" b="-4815"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ṩļïďê"/>
          <p:cNvSpPr txBox="1"/>
          <p:nvPr/>
        </p:nvSpPr>
        <p:spPr>
          <a:xfrm>
            <a:off x="767408" y="1580986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16" name="íşļïde"/>
          <p:cNvSpPr txBox="1"/>
          <p:nvPr/>
        </p:nvSpPr>
        <p:spPr>
          <a:xfrm>
            <a:off x="767408" y="1303987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17" name="îṡlïḍè"/>
          <p:cNvSpPr txBox="1"/>
          <p:nvPr/>
        </p:nvSpPr>
        <p:spPr>
          <a:xfrm>
            <a:off x="767408" y="2750537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6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śḷiďé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rcRect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śļiḍe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ṡḷíḋe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iṩľîdê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iSliḋè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íṩľîḋé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ïśḻiḓe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îs1íďe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íṣľidê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ṩlïḋê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íṡḻiḑê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484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ïŝ1iḍê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6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íşḷídê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465996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60774" y="1297351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060774" y="2310133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413282" y="1745026"/>
            <a:ext cx="1184730" cy="103007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4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41" name="íṩḻíḑe">
            <a:extLst>
              <a:ext uri="{FF2B5EF4-FFF2-40B4-BE49-F238E27FC236}">
                <a16:creationId xmlns:a16="http://schemas.microsoft.com/office/drawing/2014/main" id="{05196781-F033-4C02-84F8-934EFBBEC621}"/>
              </a:ext>
            </a:extLst>
          </p:cNvPr>
          <p:cNvSpPr/>
          <p:nvPr/>
        </p:nvSpPr>
        <p:spPr bwMode="auto">
          <a:xfrm>
            <a:off x="8797516" y="940009"/>
            <a:ext cx="858024" cy="853335"/>
          </a:xfrm>
          <a:custGeom>
            <a:avLst/>
            <a:gdLst>
              <a:gd name="T0" fmla="*/ 226 w 452"/>
              <a:gd name="T1" fmla="*/ 451 h 451"/>
              <a:gd name="T2" fmla="*/ 451 w 452"/>
              <a:gd name="T3" fmla="*/ 225 h 451"/>
              <a:gd name="T4" fmla="*/ 226 w 452"/>
              <a:gd name="T5" fmla="*/ 0 h 451"/>
              <a:gd name="T6" fmla="*/ 1 w 452"/>
              <a:gd name="T7" fmla="*/ 226 h 451"/>
              <a:gd name="T8" fmla="*/ 226 w 452"/>
              <a:gd name="T9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1">
                <a:moveTo>
                  <a:pt x="226" y="451"/>
                </a:moveTo>
                <a:cubicBezTo>
                  <a:pt x="350" y="450"/>
                  <a:pt x="452" y="349"/>
                  <a:pt x="451" y="225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2" y="0"/>
                  <a:pt x="0" y="102"/>
                  <a:pt x="1" y="226"/>
                </a:cubicBezTo>
                <a:cubicBezTo>
                  <a:pt x="1" y="350"/>
                  <a:pt x="102" y="451"/>
                  <a:pt x="226" y="451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ṧļîḑê">
            <a:extLst>
              <a:ext uri="{FF2B5EF4-FFF2-40B4-BE49-F238E27FC236}">
                <a16:creationId xmlns:a16="http://schemas.microsoft.com/office/drawing/2014/main" id="{0C3E8719-E01B-4B53-927E-C3D91AE0BC70}"/>
              </a:ext>
            </a:extLst>
          </p:cNvPr>
          <p:cNvSpPr/>
          <p:nvPr/>
        </p:nvSpPr>
        <p:spPr bwMode="auto">
          <a:xfrm>
            <a:off x="8778761" y="920082"/>
            <a:ext cx="895533" cy="893188"/>
          </a:xfrm>
          <a:custGeom>
            <a:avLst/>
            <a:gdLst>
              <a:gd name="T0" fmla="*/ 236 w 472"/>
              <a:gd name="T1" fmla="*/ 0 h 471"/>
              <a:gd name="T2" fmla="*/ 402 w 472"/>
              <a:gd name="T3" fmla="*/ 68 h 471"/>
              <a:gd name="T4" fmla="*/ 472 w 472"/>
              <a:gd name="T5" fmla="*/ 235 h 471"/>
              <a:gd name="T6" fmla="*/ 403 w 472"/>
              <a:gd name="T7" fmla="*/ 402 h 471"/>
              <a:gd name="T8" fmla="*/ 236 w 472"/>
              <a:gd name="T9" fmla="*/ 471 h 471"/>
              <a:gd name="T10" fmla="*/ 236 w 472"/>
              <a:gd name="T11" fmla="*/ 450 h 471"/>
              <a:gd name="T12" fmla="*/ 388 w 472"/>
              <a:gd name="T13" fmla="*/ 387 h 471"/>
              <a:gd name="T14" fmla="*/ 451 w 472"/>
              <a:gd name="T15" fmla="*/ 235 h 471"/>
              <a:gd name="T16" fmla="*/ 388 w 472"/>
              <a:gd name="T17" fmla="*/ 83 h 471"/>
              <a:gd name="T18" fmla="*/ 236 w 472"/>
              <a:gd name="T19" fmla="*/ 20 h 471"/>
              <a:gd name="T20" fmla="*/ 236 w 472"/>
              <a:gd name="T21" fmla="*/ 0 h 471"/>
              <a:gd name="T22" fmla="*/ 236 w 472"/>
              <a:gd name="T23" fmla="*/ 471 h 471"/>
              <a:gd name="T24" fmla="*/ 70 w 472"/>
              <a:gd name="T25" fmla="*/ 402 h 471"/>
              <a:gd name="T26" fmla="*/ 0 w 472"/>
              <a:gd name="T27" fmla="*/ 236 h 471"/>
              <a:gd name="T28" fmla="*/ 69 w 472"/>
              <a:gd name="T29" fmla="*/ 69 h 471"/>
              <a:gd name="T30" fmla="*/ 236 w 472"/>
              <a:gd name="T31" fmla="*/ 0 h 471"/>
              <a:gd name="T32" fmla="*/ 236 w 472"/>
              <a:gd name="T33" fmla="*/ 20 h 471"/>
              <a:gd name="T34" fmla="*/ 84 w 472"/>
              <a:gd name="T35" fmla="*/ 83 h 471"/>
              <a:gd name="T36" fmla="*/ 21 w 472"/>
              <a:gd name="T37" fmla="*/ 236 h 471"/>
              <a:gd name="T38" fmla="*/ 84 w 472"/>
              <a:gd name="T39" fmla="*/ 388 h 471"/>
              <a:gd name="T40" fmla="*/ 236 w 472"/>
              <a:gd name="T41" fmla="*/ 450 h 471"/>
              <a:gd name="T42" fmla="*/ 236 w 472"/>
              <a:gd name="T4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2" h="471">
                <a:moveTo>
                  <a:pt x="236" y="0"/>
                </a:moveTo>
                <a:cubicBezTo>
                  <a:pt x="301" y="0"/>
                  <a:pt x="360" y="26"/>
                  <a:pt x="402" y="68"/>
                </a:cubicBezTo>
                <a:cubicBezTo>
                  <a:pt x="445" y="111"/>
                  <a:pt x="471" y="170"/>
                  <a:pt x="472" y="235"/>
                </a:cubicBezTo>
                <a:cubicBezTo>
                  <a:pt x="472" y="300"/>
                  <a:pt x="445" y="359"/>
                  <a:pt x="403" y="402"/>
                </a:cubicBezTo>
                <a:cubicBezTo>
                  <a:pt x="360" y="444"/>
                  <a:pt x="301" y="471"/>
                  <a:pt x="236" y="471"/>
                </a:cubicBezTo>
                <a:cubicBezTo>
                  <a:pt x="236" y="450"/>
                  <a:pt x="236" y="450"/>
                  <a:pt x="236" y="450"/>
                </a:cubicBezTo>
                <a:cubicBezTo>
                  <a:pt x="296" y="450"/>
                  <a:pt x="349" y="426"/>
                  <a:pt x="388" y="387"/>
                </a:cubicBezTo>
                <a:cubicBezTo>
                  <a:pt x="427" y="348"/>
                  <a:pt x="451" y="294"/>
                  <a:pt x="451" y="235"/>
                </a:cubicBezTo>
                <a:cubicBezTo>
                  <a:pt x="451" y="176"/>
                  <a:pt x="427" y="122"/>
                  <a:pt x="388" y="83"/>
                </a:cubicBezTo>
                <a:cubicBezTo>
                  <a:pt x="349" y="44"/>
                  <a:pt x="295" y="20"/>
                  <a:pt x="236" y="20"/>
                </a:cubicBezTo>
                <a:lnTo>
                  <a:pt x="236" y="0"/>
                </a:lnTo>
                <a:close/>
                <a:moveTo>
                  <a:pt x="236" y="471"/>
                </a:moveTo>
                <a:cubicBezTo>
                  <a:pt x="171" y="471"/>
                  <a:pt x="112" y="445"/>
                  <a:pt x="70" y="402"/>
                </a:cubicBezTo>
                <a:cubicBezTo>
                  <a:pt x="27" y="360"/>
                  <a:pt x="1" y="301"/>
                  <a:pt x="0" y="236"/>
                </a:cubicBezTo>
                <a:cubicBezTo>
                  <a:pt x="0" y="171"/>
                  <a:pt x="27" y="112"/>
                  <a:pt x="69" y="69"/>
                </a:cubicBezTo>
                <a:cubicBezTo>
                  <a:pt x="112" y="26"/>
                  <a:pt x="171" y="0"/>
                  <a:pt x="236" y="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176" y="20"/>
                  <a:pt x="123" y="45"/>
                  <a:pt x="84" y="83"/>
                </a:cubicBezTo>
                <a:cubicBezTo>
                  <a:pt x="45" y="122"/>
                  <a:pt x="21" y="176"/>
                  <a:pt x="21" y="236"/>
                </a:cubicBezTo>
                <a:cubicBezTo>
                  <a:pt x="21" y="295"/>
                  <a:pt x="45" y="349"/>
                  <a:pt x="84" y="388"/>
                </a:cubicBezTo>
                <a:cubicBezTo>
                  <a:pt x="123" y="426"/>
                  <a:pt x="177" y="450"/>
                  <a:pt x="236" y="450"/>
                </a:cubicBezTo>
                <a:lnTo>
                  <a:pt x="236" y="47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Sļîḋê">
            <a:extLst>
              <a:ext uri="{FF2B5EF4-FFF2-40B4-BE49-F238E27FC236}">
                <a16:creationId xmlns:a16="http://schemas.microsoft.com/office/drawing/2014/main" id="{2F69E73F-4641-4FAB-B785-52A80C24799C}"/>
              </a:ext>
            </a:extLst>
          </p:cNvPr>
          <p:cNvSpPr/>
          <p:nvPr/>
        </p:nvSpPr>
        <p:spPr bwMode="auto">
          <a:xfrm>
            <a:off x="8921765" y="1214295"/>
            <a:ext cx="328206" cy="174653"/>
          </a:xfrm>
          <a:custGeom>
            <a:avLst/>
            <a:gdLst>
              <a:gd name="T0" fmla="*/ 165 w 173"/>
              <a:gd name="T1" fmla="*/ 71 h 92"/>
              <a:gd name="T2" fmla="*/ 170 w 173"/>
              <a:gd name="T3" fmla="*/ 85 h 92"/>
              <a:gd name="T4" fmla="*/ 157 w 173"/>
              <a:gd name="T5" fmla="*/ 90 h 92"/>
              <a:gd name="T6" fmla="*/ 8 w 173"/>
              <a:gd name="T7" fmla="*/ 21 h 92"/>
              <a:gd name="T8" fmla="*/ 3 w 173"/>
              <a:gd name="T9" fmla="*/ 8 h 92"/>
              <a:gd name="T10" fmla="*/ 16 w 173"/>
              <a:gd name="T11" fmla="*/ 3 h 92"/>
              <a:gd name="T12" fmla="*/ 165 w 173"/>
              <a:gd name="T13" fmla="*/ 7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92">
                <a:moveTo>
                  <a:pt x="165" y="71"/>
                </a:moveTo>
                <a:cubicBezTo>
                  <a:pt x="170" y="73"/>
                  <a:pt x="173" y="79"/>
                  <a:pt x="170" y="85"/>
                </a:cubicBezTo>
                <a:cubicBezTo>
                  <a:pt x="168" y="90"/>
                  <a:pt x="162" y="92"/>
                  <a:pt x="157" y="90"/>
                </a:cubicBezTo>
                <a:cubicBezTo>
                  <a:pt x="8" y="21"/>
                  <a:pt x="8" y="21"/>
                  <a:pt x="8" y="21"/>
                </a:cubicBezTo>
                <a:cubicBezTo>
                  <a:pt x="3" y="19"/>
                  <a:pt x="0" y="13"/>
                  <a:pt x="3" y="8"/>
                </a:cubicBezTo>
                <a:cubicBezTo>
                  <a:pt x="5" y="3"/>
                  <a:pt x="11" y="0"/>
                  <a:pt x="16" y="3"/>
                </a:cubicBezTo>
                <a:lnTo>
                  <a:pt x="165" y="7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ṩľîḓé">
            <a:extLst>
              <a:ext uri="{FF2B5EF4-FFF2-40B4-BE49-F238E27FC236}">
                <a16:creationId xmlns:a16="http://schemas.microsoft.com/office/drawing/2014/main" id="{602FDBA8-B217-4489-8086-9E708C7E2248}"/>
              </a:ext>
            </a:extLst>
          </p:cNvPr>
          <p:cNvSpPr/>
          <p:nvPr/>
        </p:nvSpPr>
        <p:spPr bwMode="auto">
          <a:xfrm>
            <a:off x="9205429" y="1227189"/>
            <a:ext cx="188719" cy="161759"/>
          </a:xfrm>
          <a:custGeom>
            <a:avLst/>
            <a:gdLst>
              <a:gd name="T0" fmla="*/ 17 w 99"/>
              <a:gd name="T1" fmla="*/ 81 h 85"/>
              <a:gd name="T2" fmla="*/ 3 w 99"/>
              <a:gd name="T3" fmla="*/ 80 h 85"/>
              <a:gd name="T4" fmla="*/ 5 w 99"/>
              <a:gd name="T5" fmla="*/ 65 h 85"/>
              <a:gd name="T6" fmla="*/ 81 w 99"/>
              <a:gd name="T7" fmla="*/ 4 h 85"/>
              <a:gd name="T8" fmla="*/ 95 w 99"/>
              <a:gd name="T9" fmla="*/ 5 h 85"/>
              <a:gd name="T10" fmla="*/ 93 w 99"/>
              <a:gd name="T11" fmla="*/ 20 h 85"/>
              <a:gd name="T12" fmla="*/ 17 w 99"/>
              <a:gd name="T1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85">
                <a:moveTo>
                  <a:pt x="17" y="81"/>
                </a:moveTo>
                <a:cubicBezTo>
                  <a:pt x="13" y="85"/>
                  <a:pt x="7" y="84"/>
                  <a:pt x="3" y="80"/>
                </a:cubicBezTo>
                <a:cubicBezTo>
                  <a:pt x="0" y="75"/>
                  <a:pt x="0" y="69"/>
                  <a:pt x="5" y="65"/>
                </a:cubicBezTo>
                <a:cubicBezTo>
                  <a:pt x="81" y="4"/>
                  <a:pt x="81" y="4"/>
                  <a:pt x="81" y="4"/>
                </a:cubicBezTo>
                <a:cubicBezTo>
                  <a:pt x="85" y="0"/>
                  <a:pt x="91" y="1"/>
                  <a:pt x="95" y="5"/>
                </a:cubicBezTo>
                <a:cubicBezTo>
                  <a:pt x="99" y="10"/>
                  <a:pt x="98" y="16"/>
                  <a:pt x="93" y="20"/>
                </a:cubicBezTo>
                <a:lnTo>
                  <a:pt x="17" y="8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Sľïḓé">
            <a:extLst>
              <a:ext uri="{FF2B5EF4-FFF2-40B4-BE49-F238E27FC236}">
                <a16:creationId xmlns:a16="http://schemas.microsoft.com/office/drawing/2014/main" id="{194357B1-3BAB-403F-8AA9-9F9A964181AA}"/>
              </a:ext>
            </a:extLst>
          </p:cNvPr>
          <p:cNvSpPr/>
          <p:nvPr/>
        </p:nvSpPr>
        <p:spPr bwMode="auto">
          <a:xfrm>
            <a:off x="9205429" y="920082"/>
            <a:ext cx="39854" cy="97290"/>
          </a:xfrm>
          <a:custGeom>
            <a:avLst/>
            <a:gdLst>
              <a:gd name="T0" fmla="*/ 0 w 21"/>
              <a:gd name="T1" fmla="*/ 10 h 51"/>
              <a:gd name="T2" fmla="*/ 11 w 21"/>
              <a:gd name="T3" fmla="*/ 0 h 51"/>
              <a:gd name="T4" fmla="*/ 21 w 21"/>
              <a:gd name="T5" fmla="*/ 10 h 51"/>
              <a:gd name="T6" fmla="*/ 21 w 21"/>
              <a:gd name="T7" fmla="*/ 40 h 51"/>
              <a:gd name="T8" fmla="*/ 11 w 21"/>
              <a:gd name="T9" fmla="*/ 51 h 51"/>
              <a:gd name="T10" fmla="*/ 0 w 21"/>
              <a:gd name="T11" fmla="*/ 40 h 51"/>
              <a:gd name="T12" fmla="*/ 0 w 21"/>
              <a:gd name="T13" fmla="*/ 1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0" y="10"/>
                </a:moveTo>
                <a:cubicBezTo>
                  <a:pt x="0" y="4"/>
                  <a:pt x="5" y="0"/>
                  <a:pt x="11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6"/>
                  <a:pt x="16" y="51"/>
                  <a:pt x="11" y="51"/>
                </a:cubicBezTo>
                <a:cubicBezTo>
                  <a:pt x="5" y="51"/>
                  <a:pt x="0" y="46"/>
                  <a:pt x="0" y="40"/>
                </a:cubicBezTo>
                <a:lnTo>
                  <a:pt x="0" y="10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ṩļïḋe">
            <a:extLst>
              <a:ext uri="{FF2B5EF4-FFF2-40B4-BE49-F238E27FC236}">
                <a16:creationId xmlns:a16="http://schemas.microsoft.com/office/drawing/2014/main" id="{DDB7FC6C-FBF7-4DAF-B284-CEECC78DCE58}"/>
              </a:ext>
            </a:extLst>
          </p:cNvPr>
          <p:cNvSpPr/>
          <p:nvPr/>
        </p:nvSpPr>
        <p:spPr bwMode="auto">
          <a:xfrm>
            <a:off x="9578177" y="1346749"/>
            <a:ext cx="96117" cy="37509"/>
          </a:xfrm>
          <a:custGeom>
            <a:avLst/>
            <a:gdLst>
              <a:gd name="T0" fmla="*/ 40 w 51"/>
              <a:gd name="T1" fmla="*/ 0 h 20"/>
              <a:gd name="T2" fmla="*/ 51 w 51"/>
              <a:gd name="T3" fmla="*/ 10 h 20"/>
              <a:gd name="T4" fmla="*/ 40 w 51"/>
              <a:gd name="T5" fmla="*/ 20 h 20"/>
              <a:gd name="T6" fmla="*/ 10 w 51"/>
              <a:gd name="T7" fmla="*/ 20 h 20"/>
              <a:gd name="T8" fmla="*/ 0 w 51"/>
              <a:gd name="T9" fmla="*/ 10 h 20"/>
              <a:gd name="T10" fmla="*/ 10 w 51"/>
              <a:gd name="T11" fmla="*/ 0 h 20"/>
              <a:gd name="T12" fmla="*/ 40 w 5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20">
                <a:moveTo>
                  <a:pt x="40" y="0"/>
                </a:moveTo>
                <a:cubicBezTo>
                  <a:pt x="46" y="0"/>
                  <a:pt x="51" y="4"/>
                  <a:pt x="51" y="10"/>
                </a:cubicBezTo>
                <a:cubicBezTo>
                  <a:pt x="51" y="16"/>
                  <a:pt x="46" y="20"/>
                  <a:pt x="4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4" y="20"/>
                  <a:pt x="0" y="16"/>
                  <a:pt x="0" y="10"/>
                </a:cubicBezTo>
                <a:cubicBezTo>
                  <a:pt x="0" y="4"/>
                  <a:pt x="4" y="0"/>
                  <a:pt x="10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ṡḷîḋè">
            <a:extLst>
              <a:ext uri="{FF2B5EF4-FFF2-40B4-BE49-F238E27FC236}">
                <a16:creationId xmlns:a16="http://schemas.microsoft.com/office/drawing/2014/main" id="{EFF34831-C3BD-4653-A41F-3CE31FF2C269}"/>
              </a:ext>
            </a:extLst>
          </p:cNvPr>
          <p:cNvSpPr/>
          <p:nvPr/>
        </p:nvSpPr>
        <p:spPr bwMode="auto">
          <a:xfrm>
            <a:off x="9207773" y="1715981"/>
            <a:ext cx="39854" cy="97290"/>
          </a:xfrm>
          <a:custGeom>
            <a:avLst/>
            <a:gdLst>
              <a:gd name="T0" fmla="*/ 21 w 21"/>
              <a:gd name="T1" fmla="*/ 41 h 51"/>
              <a:gd name="T2" fmla="*/ 10 w 21"/>
              <a:gd name="T3" fmla="*/ 51 h 51"/>
              <a:gd name="T4" fmla="*/ 0 w 21"/>
              <a:gd name="T5" fmla="*/ 41 h 51"/>
              <a:gd name="T6" fmla="*/ 0 w 21"/>
              <a:gd name="T7" fmla="*/ 10 h 51"/>
              <a:gd name="T8" fmla="*/ 10 w 21"/>
              <a:gd name="T9" fmla="*/ 0 h 51"/>
              <a:gd name="T10" fmla="*/ 21 w 21"/>
              <a:gd name="T11" fmla="*/ 10 h 51"/>
              <a:gd name="T12" fmla="*/ 21 w 21"/>
              <a:gd name="T13" fmla="*/ 4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41"/>
                </a:moveTo>
                <a:cubicBezTo>
                  <a:pt x="21" y="46"/>
                  <a:pt x="16" y="51"/>
                  <a:pt x="10" y="51"/>
                </a:cubicBezTo>
                <a:cubicBezTo>
                  <a:pt x="5" y="51"/>
                  <a:pt x="0" y="46"/>
                  <a:pt x="0" y="4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lnTo>
                  <a:pt x="21" y="4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$líḓe">
            <a:extLst>
              <a:ext uri="{FF2B5EF4-FFF2-40B4-BE49-F238E27FC236}">
                <a16:creationId xmlns:a16="http://schemas.microsoft.com/office/drawing/2014/main" id="{198D29DE-D579-4421-8DC6-95351601861F}"/>
              </a:ext>
            </a:extLst>
          </p:cNvPr>
          <p:cNvSpPr/>
          <p:nvPr/>
        </p:nvSpPr>
        <p:spPr bwMode="auto">
          <a:xfrm>
            <a:off x="8778761" y="1346749"/>
            <a:ext cx="97290" cy="39854"/>
          </a:xfrm>
          <a:custGeom>
            <a:avLst/>
            <a:gdLst>
              <a:gd name="T0" fmla="*/ 11 w 51"/>
              <a:gd name="T1" fmla="*/ 21 h 21"/>
              <a:gd name="T2" fmla="*/ 0 w 51"/>
              <a:gd name="T3" fmla="*/ 11 h 21"/>
              <a:gd name="T4" fmla="*/ 11 w 51"/>
              <a:gd name="T5" fmla="*/ 0 h 21"/>
              <a:gd name="T6" fmla="*/ 41 w 51"/>
              <a:gd name="T7" fmla="*/ 0 h 21"/>
              <a:gd name="T8" fmla="*/ 51 w 51"/>
              <a:gd name="T9" fmla="*/ 11 h 21"/>
              <a:gd name="T10" fmla="*/ 41 w 51"/>
              <a:gd name="T11" fmla="*/ 21 h 21"/>
              <a:gd name="T12" fmla="*/ 11 w 51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21">
                <a:moveTo>
                  <a:pt x="11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51" y="5"/>
                  <a:pt x="51" y="11"/>
                </a:cubicBezTo>
                <a:cubicBezTo>
                  <a:pt x="51" y="16"/>
                  <a:pt x="47" y="21"/>
                  <a:pt x="41" y="21"/>
                </a:cubicBezTo>
                <a:lnTo>
                  <a:pt x="11" y="2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ŝļíḓe">
            <a:extLst>
              <a:ext uri="{FF2B5EF4-FFF2-40B4-BE49-F238E27FC236}">
                <a16:creationId xmlns:a16="http://schemas.microsoft.com/office/drawing/2014/main" id="{1DF12C10-5C4F-4469-BEED-12E1AD39EA7F}"/>
              </a:ext>
            </a:extLst>
          </p:cNvPr>
          <p:cNvSpPr/>
          <p:nvPr/>
        </p:nvSpPr>
        <p:spPr bwMode="auto">
          <a:xfrm>
            <a:off x="9388286" y="974002"/>
            <a:ext cx="73847" cy="93773"/>
          </a:xfrm>
          <a:custGeom>
            <a:avLst/>
            <a:gdLst>
              <a:gd name="T0" fmla="*/ 18 w 39"/>
              <a:gd name="T1" fmla="*/ 7 h 50"/>
              <a:gd name="T2" fmla="*/ 32 w 39"/>
              <a:gd name="T3" fmla="*/ 3 h 50"/>
              <a:gd name="T4" fmla="*/ 36 w 39"/>
              <a:gd name="T5" fmla="*/ 17 h 50"/>
              <a:gd name="T6" fmla="*/ 21 w 39"/>
              <a:gd name="T7" fmla="*/ 43 h 50"/>
              <a:gd name="T8" fmla="*/ 7 w 39"/>
              <a:gd name="T9" fmla="*/ 47 h 50"/>
              <a:gd name="T10" fmla="*/ 3 w 39"/>
              <a:gd name="T11" fmla="*/ 33 h 50"/>
              <a:gd name="T12" fmla="*/ 18 w 39"/>
              <a:gd name="T13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50">
                <a:moveTo>
                  <a:pt x="18" y="7"/>
                </a:moveTo>
                <a:cubicBezTo>
                  <a:pt x="21" y="2"/>
                  <a:pt x="28" y="0"/>
                  <a:pt x="32" y="3"/>
                </a:cubicBezTo>
                <a:cubicBezTo>
                  <a:pt x="37" y="6"/>
                  <a:pt x="39" y="12"/>
                  <a:pt x="36" y="17"/>
                </a:cubicBezTo>
                <a:cubicBezTo>
                  <a:pt x="21" y="43"/>
                  <a:pt x="21" y="43"/>
                  <a:pt x="21" y="43"/>
                </a:cubicBezTo>
                <a:cubicBezTo>
                  <a:pt x="18" y="48"/>
                  <a:pt x="12" y="50"/>
                  <a:pt x="7" y="47"/>
                </a:cubicBezTo>
                <a:cubicBezTo>
                  <a:pt x="2" y="44"/>
                  <a:pt x="0" y="38"/>
                  <a:pt x="3" y="33"/>
                </a:cubicBezTo>
                <a:lnTo>
                  <a:pt x="18" y="7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ṧļíḓé">
            <a:extLst>
              <a:ext uri="{FF2B5EF4-FFF2-40B4-BE49-F238E27FC236}">
                <a16:creationId xmlns:a16="http://schemas.microsoft.com/office/drawing/2014/main" id="{B522662D-E2E1-4476-808E-9A3271AFB618}"/>
              </a:ext>
            </a:extLst>
          </p:cNvPr>
          <p:cNvSpPr/>
          <p:nvPr/>
        </p:nvSpPr>
        <p:spPr bwMode="auto">
          <a:xfrm>
            <a:off x="9524257" y="1528435"/>
            <a:ext cx="94946" cy="72674"/>
          </a:xfrm>
          <a:custGeom>
            <a:avLst/>
            <a:gdLst>
              <a:gd name="T0" fmla="*/ 43 w 50"/>
              <a:gd name="T1" fmla="*/ 18 h 38"/>
              <a:gd name="T2" fmla="*/ 47 w 50"/>
              <a:gd name="T3" fmla="*/ 32 h 38"/>
              <a:gd name="T4" fmla="*/ 33 w 50"/>
              <a:gd name="T5" fmla="*/ 35 h 38"/>
              <a:gd name="T6" fmla="*/ 7 w 50"/>
              <a:gd name="T7" fmla="*/ 20 h 38"/>
              <a:gd name="T8" fmla="*/ 3 w 50"/>
              <a:gd name="T9" fmla="*/ 6 h 38"/>
              <a:gd name="T10" fmla="*/ 17 w 50"/>
              <a:gd name="T11" fmla="*/ 3 h 38"/>
              <a:gd name="T12" fmla="*/ 43 w 50"/>
              <a:gd name="T13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43" y="18"/>
                </a:moveTo>
                <a:cubicBezTo>
                  <a:pt x="48" y="21"/>
                  <a:pt x="50" y="27"/>
                  <a:pt x="47" y="32"/>
                </a:cubicBezTo>
                <a:cubicBezTo>
                  <a:pt x="44" y="37"/>
                  <a:pt x="38" y="38"/>
                  <a:pt x="33" y="35"/>
                </a:cubicBezTo>
                <a:cubicBezTo>
                  <a:pt x="7" y="20"/>
                  <a:pt x="7" y="20"/>
                  <a:pt x="7" y="20"/>
                </a:cubicBezTo>
                <a:cubicBezTo>
                  <a:pt x="2" y="17"/>
                  <a:pt x="0" y="11"/>
                  <a:pt x="3" y="6"/>
                </a:cubicBezTo>
                <a:cubicBezTo>
                  <a:pt x="6" y="1"/>
                  <a:pt x="12" y="0"/>
                  <a:pt x="17" y="3"/>
                </a:cubicBezTo>
                <a:lnTo>
                  <a:pt x="43" y="18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$1ïḑe">
            <a:extLst>
              <a:ext uri="{FF2B5EF4-FFF2-40B4-BE49-F238E27FC236}">
                <a16:creationId xmlns:a16="http://schemas.microsoft.com/office/drawing/2014/main" id="{4A97B49B-3AF5-47CF-A888-ACC4D248A5D3}"/>
              </a:ext>
            </a:extLst>
          </p:cNvPr>
          <p:cNvSpPr/>
          <p:nvPr/>
        </p:nvSpPr>
        <p:spPr bwMode="auto">
          <a:xfrm>
            <a:off x="8990923" y="1664406"/>
            <a:ext cx="75018" cy="93773"/>
          </a:xfrm>
          <a:custGeom>
            <a:avLst/>
            <a:gdLst>
              <a:gd name="T0" fmla="*/ 21 w 39"/>
              <a:gd name="T1" fmla="*/ 43 h 49"/>
              <a:gd name="T2" fmla="*/ 7 w 39"/>
              <a:gd name="T3" fmla="*/ 46 h 49"/>
              <a:gd name="T4" fmla="*/ 3 w 39"/>
              <a:gd name="T5" fmla="*/ 33 h 49"/>
              <a:gd name="T6" fmla="*/ 18 w 39"/>
              <a:gd name="T7" fmla="*/ 6 h 49"/>
              <a:gd name="T8" fmla="*/ 32 w 39"/>
              <a:gd name="T9" fmla="*/ 2 h 49"/>
              <a:gd name="T10" fmla="*/ 36 w 39"/>
              <a:gd name="T11" fmla="*/ 16 h 49"/>
              <a:gd name="T12" fmla="*/ 21 w 39"/>
              <a:gd name="T13" fmla="*/ 4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9">
                <a:moveTo>
                  <a:pt x="21" y="43"/>
                </a:moveTo>
                <a:cubicBezTo>
                  <a:pt x="18" y="48"/>
                  <a:pt x="12" y="49"/>
                  <a:pt x="7" y="46"/>
                </a:cubicBezTo>
                <a:cubicBezTo>
                  <a:pt x="2" y="44"/>
                  <a:pt x="0" y="37"/>
                  <a:pt x="3" y="33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7" y="0"/>
                  <a:pt x="32" y="2"/>
                </a:cubicBezTo>
                <a:cubicBezTo>
                  <a:pt x="37" y="5"/>
                  <a:pt x="39" y="11"/>
                  <a:pt x="36" y="16"/>
                </a:cubicBezTo>
                <a:lnTo>
                  <a:pt x="21" y="43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sḷíḑê">
            <a:extLst>
              <a:ext uri="{FF2B5EF4-FFF2-40B4-BE49-F238E27FC236}">
                <a16:creationId xmlns:a16="http://schemas.microsoft.com/office/drawing/2014/main" id="{60E97F4E-3B97-435F-8DE6-A7D1D153363F}"/>
              </a:ext>
            </a:extLst>
          </p:cNvPr>
          <p:cNvSpPr/>
          <p:nvPr/>
        </p:nvSpPr>
        <p:spPr bwMode="auto">
          <a:xfrm>
            <a:off x="8833853" y="1131071"/>
            <a:ext cx="94946" cy="73847"/>
          </a:xfrm>
          <a:custGeom>
            <a:avLst/>
            <a:gdLst>
              <a:gd name="T0" fmla="*/ 7 w 50"/>
              <a:gd name="T1" fmla="*/ 21 h 39"/>
              <a:gd name="T2" fmla="*/ 3 w 50"/>
              <a:gd name="T3" fmla="*/ 7 h 39"/>
              <a:gd name="T4" fmla="*/ 17 w 50"/>
              <a:gd name="T5" fmla="*/ 3 h 39"/>
              <a:gd name="T6" fmla="*/ 43 w 50"/>
              <a:gd name="T7" fmla="*/ 18 h 39"/>
              <a:gd name="T8" fmla="*/ 47 w 50"/>
              <a:gd name="T9" fmla="*/ 32 h 39"/>
              <a:gd name="T10" fmla="*/ 33 w 50"/>
              <a:gd name="T11" fmla="*/ 36 h 39"/>
              <a:gd name="T12" fmla="*/ 7 w 50"/>
              <a:gd name="T13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7" y="21"/>
                </a:moveTo>
                <a:cubicBezTo>
                  <a:pt x="2" y="18"/>
                  <a:pt x="0" y="12"/>
                  <a:pt x="3" y="7"/>
                </a:cubicBezTo>
                <a:cubicBezTo>
                  <a:pt x="6" y="2"/>
                  <a:pt x="12" y="0"/>
                  <a:pt x="17" y="3"/>
                </a:cubicBezTo>
                <a:cubicBezTo>
                  <a:pt x="43" y="18"/>
                  <a:pt x="43" y="18"/>
                  <a:pt x="43" y="18"/>
                </a:cubicBezTo>
                <a:cubicBezTo>
                  <a:pt x="48" y="21"/>
                  <a:pt x="50" y="27"/>
                  <a:pt x="47" y="32"/>
                </a:cubicBezTo>
                <a:cubicBezTo>
                  <a:pt x="44" y="37"/>
                  <a:pt x="38" y="39"/>
                  <a:pt x="33" y="36"/>
                </a:cubicBezTo>
                <a:lnTo>
                  <a:pt x="7" y="2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ṩlïḋé">
            <a:extLst>
              <a:ext uri="{FF2B5EF4-FFF2-40B4-BE49-F238E27FC236}">
                <a16:creationId xmlns:a16="http://schemas.microsoft.com/office/drawing/2014/main" id="{7C6FC2EA-8C39-437E-AC73-0123E590426C}"/>
              </a:ext>
            </a:extLst>
          </p:cNvPr>
          <p:cNvSpPr/>
          <p:nvPr/>
        </p:nvSpPr>
        <p:spPr bwMode="auto">
          <a:xfrm>
            <a:off x="9524257" y="1131071"/>
            <a:ext cx="94946" cy="71502"/>
          </a:xfrm>
          <a:custGeom>
            <a:avLst/>
            <a:gdLst>
              <a:gd name="T0" fmla="*/ 33 w 50"/>
              <a:gd name="T1" fmla="*/ 2 h 38"/>
              <a:gd name="T2" fmla="*/ 47 w 50"/>
              <a:gd name="T3" fmla="*/ 6 h 38"/>
              <a:gd name="T4" fmla="*/ 43 w 50"/>
              <a:gd name="T5" fmla="*/ 20 h 38"/>
              <a:gd name="T6" fmla="*/ 17 w 50"/>
              <a:gd name="T7" fmla="*/ 35 h 38"/>
              <a:gd name="T8" fmla="*/ 3 w 50"/>
              <a:gd name="T9" fmla="*/ 32 h 38"/>
              <a:gd name="T10" fmla="*/ 6 w 50"/>
              <a:gd name="T11" fmla="*/ 18 h 38"/>
              <a:gd name="T12" fmla="*/ 33 w 50"/>
              <a:gd name="T13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33" y="2"/>
                </a:moveTo>
                <a:cubicBezTo>
                  <a:pt x="38" y="0"/>
                  <a:pt x="44" y="1"/>
                  <a:pt x="47" y="6"/>
                </a:cubicBezTo>
                <a:cubicBezTo>
                  <a:pt x="50" y="11"/>
                  <a:pt x="48" y="17"/>
                  <a:pt x="43" y="20"/>
                </a:cubicBezTo>
                <a:cubicBezTo>
                  <a:pt x="17" y="35"/>
                  <a:pt x="17" y="35"/>
                  <a:pt x="17" y="35"/>
                </a:cubicBezTo>
                <a:cubicBezTo>
                  <a:pt x="12" y="38"/>
                  <a:pt x="6" y="37"/>
                  <a:pt x="3" y="32"/>
                </a:cubicBezTo>
                <a:cubicBezTo>
                  <a:pt x="0" y="27"/>
                  <a:pt x="2" y="21"/>
                  <a:pt x="6" y="18"/>
                </a:cubicBezTo>
                <a:lnTo>
                  <a:pt x="33" y="2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śliḑê">
            <a:extLst>
              <a:ext uri="{FF2B5EF4-FFF2-40B4-BE49-F238E27FC236}">
                <a16:creationId xmlns:a16="http://schemas.microsoft.com/office/drawing/2014/main" id="{8B3CFB76-4ED4-4A09-8036-CF931BFBBE8E}"/>
              </a:ext>
            </a:extLst>
          </p:cNvPr>
          <p:cNvSpPr/>
          <p:nvPr/>
        </p:nvSpPr>
        <p:spPr bwMode="auto">
          <a:xfrm>
            <a:off x="9389459" y="1663233"/>
            <a:ext cx="75018" cy="94946"/>
          </a:xfrm>
          <a:custGeom>
            <a:avLst/>
            <a:gdLst>
              <a:gd name="T0" fmla="*/ 36 w 39"/>
              <a:gd name="T1" fmla="*/ 33 h 50"/>
              <a:gd name="T2" fmla="*/ 32 w 39"/>
              <a:gd name="T3" fmla="*/ 47 h 50"/>
              <a:gd name="T4" fmla="*/ 18 w 39"/>
              <a:gd name="T5" fmla="*/ 43 h 50"/>
              <a:gd name="T6" fmla="*/ 3 w 39"/>
              <a:gd name="T7" fmla="*/ 17 h 50"/>
              <a:gd name="T8" fmla="*/ 7 w 39"/>
              <a:gd name="T9" fmla="*/ 3 h 50"/>
              <a:gd name="T10" fmla="*/ 21 w 39"/>
              <a:gd name="T11" fmla="*/ 7 h 50"/>
              <a:gd name="T12" fmla="*/ 36 w 39"/>
              <a:gd name="T13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50">
                <a:moveTo>
                  <a:pt x="36" y="33"/>
                </a:moveTo>
                <a:cubicBezTo>
                  <a:pt x="39" y="38"/>
                  <a:pt x="37" y="44"/>
                  <a:pt x="32" y="47"/>
                </a:cubicBezTo>
                <a:cubicBezTo>
                  <a:pt x="27" y="50"/>
                  <a:pt x="21" y="48"/>
                  <a:pt x="18" y="43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12"/>
                  <a:pt x="2" y="6"/>
                  <a:pt x="7" y="3"/>
                </a:cubicBezTo>
                <a:cubicBezTo>
                  <a:pt x="11" y="0"/>
                  <a:pt x="18" y="2"/>
                  <a:pt x="21" y="7"/>
                </a:cubicBezTo>
                <a:lnTo>
                  <a:pt x="36" y="33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ṥḷîdè">
            <a:extLst>
              <a:ext uri="{FF2B5EF4-FFF2-40B4-BE49-F238E27FC236}">
                <a16:creationId xmlns:a16="http://schemas.microsoft.com/office/drawing/2014/main" id="{C62F6B5A-F17B-40EC-89A8-465240F34D77}"/>
              </a:ext>
            </a:extLst>
          </p:cNvPr>
          <p:cNvSpPr/>
          <p:nvPr/>
        </p:nvSpPr>
        <p:spPr bwMode="auto">
          <a:xfrm>
            <a:off x="8833853" y="1528435"/>
            <a:ext cx="94946" cy="73847"/>
          </a:xfrm>
          <a:custGeom>
            <a:avLst/>
            <a:gdLst>
              <a:gd name="T0" fmla="*/ 17 w 50"/>
              <a:gd name="T1" fmla="*/ 36 h 39"/>
              <a:gd name="T2" fmla="*/ 3 w 50"/>
              <a:gd name="T3" fmla="*/ 32 h 39"/>
              <a:gd name="T4" fmla="*/ 7 w 50"/>
              <a:gd name="T5" fmla="*/ 18 h 39"/>
              <a:gd name="T6" fmla="*/ 33 w 50"/>
              <a:gd name="T7" fmla="*/ 3 h 39"/>
              <a:gd name="T8" fmla="*/ 47 w 50"/>
              <a:gd name="T9" fmla="*/ 7 h 39"/>
              <a:gd name="T10" fmla="*/ 44 w 50"/>
              <a:gd name="T11" fmla="*/ 21 h 39"/>
              <a:gd name="T12" fmla="*/ 17 w 50"/>
              <a:gd name="T13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17" y="36"/>
                </a:moveTo>
                <a:cubicBezTo>
                  <a:pt x="12" y="39"/>
                  <a:pt x="6" y="37"/>
                  <a:pt x="3" y="32"/>
                </a:cubicBezTo>
                <a:cubicBezTo>
                  <a:pt x="0" y="28"/>
                  <a:pt x="2" y="21"/>
                  <a:pt x="7" y="18"/>
                </a:cubicBezTo>
                <a:cubicBezTo>
                  <a:pt x="33" y="3"/>
                  <a:pt x="33" y="3"/>
                  <a:pt x="33" y="3"/>
                </a:cubicBezTo>
                <a:cubicBezTo>
                  <a:pt x="38" y="0"/>
                  <a:pt x="44" y="2"/>
                  <a:pt x="47" y="7"/>
                </a:cubicBezTo>
                <a:cubicBezTo>
                  <a:pt x="50" y="12"/>
                  <a:pt x="48" y="18"/>
                  <a:pt x="44" y="21"/>
                </a:cubicBezTo>
                <a:lnTo>
                  <a:pt x="17" y="36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ṣļiďe">
            <a:extLst>
              <a:ext uri="{FF2B5EF4-FFF2-40B4-BE49-F238E27FC236}">
                <a16:creationId xmlns:a16="http://schemas.microsoft.com/office/drawing/2014/main" id="{7A9FE114-ACB1-4105-989C-D79FAEF8D707}"/>
              </a:ext>
            </a:extLst>
          </p:cNvPr>
          <p:cNvSpPr/>
          <p:nvPr/>
        </p:nvSpPr>
        <p:spPr bwMode="auto">
          <a:xfrm>
            <a:off x="8989750" y="975174"/>
            <a:ext cx="73847" cy="92601"/>
          </a:xfrm>
          <a:custGeom>
            <a:avLst/>
            <a:gdLst>
              <a:gd name="T0" fmla="*/ 3 w 39"/>
              <a:gd name="T1" fmla="*/ 16 h 49"/>
              <a:gd name="T2" fmla="*/ 7 w 39"/>
              <a:gd name="T3" fmla="*/ 3 h 49"/>
              <a:gd name="T4" fmla="*/ 21 w 39"/>
              <a:gd name="T5" fmla="*/ 6 h 49"/>
              <a:gd name="T6" fmla="*/ 36 w 39"/>
              <a:gd name="T7" fmla="*/ 33 h 49"/>
              <a:gd name="T8" fmla="*/ 32 w 39"/>
              <a:gd name="T9" fmla="*/ 47 h 49"/>
              <a:gd name="T10" fmla="*/ 18 w 39"/>
              <a:gd name="T11" fmla="*/ 43 h 49"/>
              <a:gd name="T12" fmla="*/ 3 w 39"/>
              <a:gd name="T13" fmla="*/ 1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9">
                <a:moveTo>
                  <a:pt x="3" y="16"/>
                </a:moveTo>
                <a:cubicBezTo>
                  <a:pt x="0" y="12"/>
                  <a:pt x="2" y="5"/>
                  <a:pt x="7" y="3"/>
                </a:cubicBezTo>
                <a:cubicBezTo>
                  <a:pt x="12" y="0"/>
                  <a:pt x="18" y="1"/>
                  <a:pt x="21" y="6"/>
                </a:cubicBezTo>
                <a:cubicBezTo>
                  <a:pt x="36" y="33"/>
                  <a:pt x="36" y="33"/>
                  <a:pt x="36" y="33"/>
                </a:cubicBezTo>
                <a:cubicBezTo>
                  <a:pt x="39" y="37"/>
                  <a:pt x="37" y="44"/>
                  <a:pt x="32" y="47"/>
                </a:cubicBezTo>
                <a:cubicBezTo>
                  <a:pt x="28" y="49"/>
                  <a:pt x="21" y="48"/>
                  <a:pt x="18" y="43"/>
                </a:cubicBezTo>
                <a:lnTo>
                  <a:pt x="3" y="16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ṥļídé">
            <a:extLst>
              <a:ext uri="{FF2B5EF4-FFF2-40B4-BE49-F238E27FC236}">
                <a16:creationId xmlns:a16="http://schemas.microsoft.com/office/drawing/2014/main" id="{77164EEA-6138-4ADA-AB8F-2B7E156CE767}"/>
              </a:ext>
            </a:extLst>
          </p:cNvPr>
          <p:cNvSpPr/>
          <p:nvPr/>
        </p:nvSpPr>
        <p:spPr bwMode="auto">
          <a:xfrm>
            <a:off x="8558394" y="3476571"/>
            <a:ext cx="1002201" cy="1174508"/>
          </a:xfrm>
          <a:prstGeom prst="rect">
            <a:avLst/>
          </a:prstGeom>
          <a:solidFill>
            <a:srgbClr val="69D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ş1îḋe">
            <a:extLst>
              <a:ext uri="{FF2B5EF4-FFF2-40B4-BE49-F238E27FC236}">
                <a16:creationId xmlns:a16="http://schemas.microsoft.com/office/drawing/2014/main" id="{2CD2EE84-B685-4ECE-9517-75F08885EF7C}"/>
              </a:ext>
            </a:extLst>
          </p:cNvPr>
          <p:cNvSpPr/>
          <p:nvPr/>
        </p:nvSpPr>
        <p:spPr bwMode="auto">
          <a:xfrm>
            <a:off x="7237365" y="5776355"/>
            <a:ext cx="3727481" cy="212162"/>
          </a:xfrm>
          <a:prstGeom prst="ellipse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šļiďè">
            <a:extLst>
              <a:ext uri="{FF2B5EF4-FFF2-40B4-BE49-F238E27FC236}">
                <a16:creationId xmlns:a16="http://schemas.microsoft.com/office/drawing/2014/main" id="{CA019277-8D95-4E76-81A5-58299160027B}"/>
              </a:ext>
            </a:extLst>
          </p:cNvPr>
          <p:cNvSpPr/>
          <p:nvPr/>
        </p:nvSpPr>
        <p:spPr bwMode="auto">
          <a:xfrm>
            <a:off x="7368648" y="2182503"/>
            <a:ext cx="144176" cy="101978"/>
          </a:xfrm>
          <a:custGeom>
            <a:avLst/>
            <a:gdLst>
              <a:gd name="T0" fmla="*/ 60 w 76"/>
              <a:gd name="T1" fmla="*/ 31 h 54"/>
              <a:gd name="T2" fmla="*/ 72 w 76"/>
              <a:gd name="T3" fmla="*/ 20 h 54"/>
              <a:gd name="T4" fmla="*/ 28 w 76"/>
              <a:gd name="T5" fmla="*/ 2 h 54"/>
              <a:gd name="T6" fmla="*/ 1 w 76"/>
              <a:gd name="T7" fmla="*/ 29 h 54"/>
              <a:gd name="T8" fmla="*/ 27 w 76"/>
              <a:gd name="T9" fmla="*/ 37 h 54"/>
              <a:gd name="T10" fmla="*/ 32 w 76"/>
              <a:gd name="T11" fmla="*/ 37 h 54"/>
              <a:gd name="T12" fmla="*/ 41 w 76"/>
              <a:gd name="T13" fmla="*/ 45 h 54"/>
              <a:gd name="T14" fmla="*/ 63 w 76"/>
              <a:gd name="T15" fmla="*/ 52 h 54"/>
              <a:gd name="T16" fmla="*/ 60 w 76"/>
              <a:gd name="T17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60" y="31"/>
                </a:moveTo>
                <a:cubicBezTo>
                  <a:pt x="59" y="31"/>
                  <a:pt x="73" y="21"/>
                  <a:pt x="72" y="20"/>
                </a:cubicBezTo>
                <a:cubicBezTo>
                  <a:pt x="67" y="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8" y="52"/>
                  <a:pt x="27" y="37"/>
                </a:cubicBezTo>
                <a:cubicBezTo>
                  <a:pt x="30" y="33"/>
                  <a:pt x="29" y="34"/>
                  <a:pt x="32" y="37"/>
                </a:cubicBezTo>
                <a:cubicBezTo>
                  <a:pt x="35" y="39"/>
                  <a:pt x="38" y="42"/>
                  <a:pt x="41" y="45"/>
                </a:cubicBezTo>
                <a:cubicBezTo>
                  <a:pt x="47" y="50"/>
                  <a:pt x="55" y="54"/>
                  <a:pt x="63" y="52"/>
                </a:cubicBezTo>
                <a:cubicBezTo>
                  <a:pt x="76" y="50"/>
                  <a:pt x="74" y="28"/>
                  <a:pt x="60" y="3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ṣļiḓe">
            <a:extLst>
              <a:ext uri="{FF2B5EF4-FFF2-40B4-BE49-F238E27FC236}">
                <a16:creationId xmlns:a16="http://schemas.microsoft.com/office/drawing/2014/main" id="{29B62E67-F04A-4031-B006-EB3151049EB8}"/>
              </a:ext>
            </a:extLst>
          </p:cNvPr>
          <p:cNvSpPr/>
          <p:nvPr/>
        </p:nvSpPr>
        <p:spPr bwMode="auto">
          <a:xfrm>
            <a:off x="7349893" y="2220012"/>
            <a:ext cx="144176" cy="101978"/>
          </a:xfrm>
          <a:custGeom>
            <a:avLst/>
            <a:gdLst>
              <a:gd name="T0" fmla="*/ 60 w 76"/>
              <a:gd name="T1" fmla="*/ 31 h 54"/>
              <a:gd name="T2" fmla="*/ 58 w 76"/>
              <a:gd name="T3" fmla="*/ 30 h 54"/>
              <a:gd name="T4" fmla="*/ 28 w 76"/>
              <a:gd name="T5" fmla="*/ 2 h 54"/>
              <a:gd name="T6" fmla="*/ 1 w 76"/>
              <a:gd name="T7" fmla="*/ 29 h 54"/>
              <a:gd name="T8" fmla="*/ 27 w 76"/>
              <a:gd name="T9" fmla="*/ 37 h 54"/>
              <a:gd name="T10" fmla="*/ 32 w 76"/>
              <a:gd name="T11" fmla="*/ 37 h 54"/>
              <a:gd name="T12" fmla="*/ 42 w 76"/>
              <a:gd name="T13" fmla="*/ 45 h 54"/>
              <a:gd name="T14" fmla="*/ 63 w 76"/>
              <a:gd name="T15" fmla="*/ 52 h 54"/>
              <a:gd name="T16" fmla="*/ 60 w 76"/>
              <a:gd name="T17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60" y="31"/>
                </a:moveTo>
                <a:cubicBezTo>
                  <a:pt x="59" y="31"/>
                  <a:pt x="59" y="31"/>
                  <a:pt x="58" y="30"/>
                </a:cubicBezTo>
                <a:cubicBezTo>
                  <a:pt x="53" y="1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9" y="52"/>
                  <a:pt x="27" y="37"/>
                </a:cubicBezTo>
                <a:cubicBezTo>
                  <a:pt x="30" y="33"/>
                  <a:pt x="29" y="34"/>
                  <a:pt x="32" y="37"/>
                </a:cubicBezTo>
                <a:cubicBezTo>
                  <a:pt x="35" y="39"/>
                  <a:pt x="38" y="42"/>
                  <a:pt x="42" y="45"/>
                </a:cubicBezTo>
                <a:cubicBezTo>
                  <a:pt x="47" y="50"/>
                  <a:pt x="55" y="54"/>
                  <a:pt x="63" y="52"/>
                </a:cubicBezTo>
                <a:cubicBezTo>
                  <a:pt x="76" y="49"/>
                  <a:pt x="74" y="28"/>
                  <a:pt x="60" y="3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ṧ1íḓê">
            <a:extLst>
              <a:ext uri="{FF2B5EF4-FFF2-40B4-BE49-F238E27FC236}">
                <a16:creationId xmlns:a16="http://schemas.microsoft.com/office/drawing/2014/main" id="{803E71F6-0126-4E6D-BC06-ED82D5AEC5A6}"/>
              </a:ext>
            </a:extLst>
          </p:cNvPr>
          <p:cNvSpPr/>
          <p:nvPr/>
        </p:nvSpPr>
        <p:spPr bwMode="auto">
          <a:xfrm>
            <a:off x="7340516" y="2248144"/>
            <a:ext cx="144176" cy="100806"/>
          </a:xfrm>
          <a:custGeom>
            <a:avLst/>
            <a:gdLst>
              <a:gd name="T0" fmla="*/ 60 w 76"/>
              <a:gd name="T1" fmla="*/ 30 h 53"/>
              <a:gd name="T2" fmla="*/ 58 w 76"/>
              <a:gd name="T3" fmla="*/ 30 h 53"/>
              <a:gd name="T4" fmla="*/ 28 w 76"/>
              <a:gd name="T5" fmla="*/ 2 h 53"/>
              <a:gd name="T6" fmla="*/ 1 w 76"/>
              <a:gd name="T7" fmla="*/ 29 h 53"/>
              <a:gd name="T8" fmla="*/ 27 w 76"/>
              <a:gd name="T9" fmla="*/ 37 h 53"/>
              <a:gd name="T10" fmla="*/ 32 w 76"/>
              <a:gd name="T11" fmla="*/ 36 h 53"/>
              <a:gd name="T12" fmla="*/ 42 w 76"/>
              <a:gd name="T13" fmla="*/ 45 h 53"/>
              <a:gd name="T14" fmla="*/ 63 w 76"/>
              <a:gd name="T15" fmla="*/ 52 h 53"/>
              <a:gd name="T16" fmla="*/ 60 w 76"/>
              <a:gd name="T17" fmla="*/ 3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3">
                <a:moveTo>
                  <a:pt x="60" y="30"/>
                </a:moveTo>
                <a:cubicBezTo>
                  <a:pt x="59" y="31"/>
                  <a:pt x="59" y="30"/>
                  <a:pt x="58" y="30"/>
                </a:cubicBezTo>
                <a:cubicBezTo>
                  <a:pt x="53" y="1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9" y="52"/>
                  <a:pt x="27" y="37"/>
                </a:cubicBezTo>
                <a:cubicBezTo>
                  <a:pt x="30" y="33"/>
                  <a:pt x="29" y="34"/>
                  <a:pt x="32" y="36"/>
                </a:cubicBezTo>
                <a:cubicBezTo>
                  <a:pt x="35" y="39"/>
                  <a:pt x="38" y="42"/>
                  <a:pt x="42" y="45"/>
                </a:cubicBezTo>
                <a:cubicBezTo>
                  <a:pt x="47" y="50"/>
                  <a:pt x="55" y="53"/>
                  <a:pt x="63" y="52"/>
                </a:cubicBezTo>
                <a:cubicBezTo>
                  <a:pt x="76" y="49"/>
                  <a:pt x="74" y="28"/>
                  <a:pt x="60" y="30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şļiḑé">
            <a:extLst>
              <a:ext uri="{FF2B5EF4-FFF2-40B4-BE49-F238E27FC236}">
                <a16:creationId xmlns:a16="http://schemas.microsoft.com/office/drawing/2014/main" id="{340A73EF-3CAF-4217-80CE-DE494F3844F3}"/>
              </a:ext>
            </a:extLst>
          </p:cNvPr>
          <p:cNvSpPr/>
          <p:nvPr/>
        </p:nvSpPr>
        <p:spPr bwMode="auto">
          <a:xfrm>
            <a:off x="10551073" y="1992611"/>
            <a:ext cx="173480" cy="166447"/>
          </a:xfrm>
          <a:custGeom>
            <a:avLst/>
            <a:gdLst>
              <a:gd name="T0" fmla="*/ 65 w 91"/>
              <a:gd name="T1" fmla="*/ 15 h 88"/>
              <a:gd name="T2" fmla="*/ 5 w 91"/>
              <a:gd name="T3" fmla="*/ 16 h 88"/>
              <a:gd name="T4" fmla="*/ 10 w 91"/>
              <a:gd name="T5" fmla="*/ 18 h 88"/>
              <a:gd name="T6" fmla="*/ 13 w 91"/>
              <a:gd name="T7" fmla="*/ 32 h 88"/>
              <a:gd name="T8" fmla="*/ 33 w 91"/>
              <a:gd name="T9" fmla="*/ 35 h 88"/>
              <a:gd name="T10" fmla="*/ 47 w 91"/>
              <a:gd name="T11" fmla="*/ 56 h 88"/>
              <a:gd name="T12" fmla="*/ 75 w 91"/>
              <a:gd name="T13" fmla="*/ 88 h 88"/>
              <a:gd name="T14" fmla="*/ 84 w 91"/>
              <a:gd name="T15" fmla="*/ 79 h 88"/>
              <a:gd name="T16" fmla="*/ 82 w 91"/>
              <a:gd name="T17" fmla="*/ 71 h 88"/>
              <a:gd name="T18" fmla="*/ 65 w 91"/>
              <a:gd name="T19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88">
                <a:moveTo>
                  <a:pt x="65" y="15"/>
                </a:moveTo>
                <a:cubicBezTo>
                  <a:pt x="50" y="0"/>
                  <a:pt x="0" y="14"/>
                  <a:pt x="5" y="16"/>
                </a:cubicBezTo>
                <a:cubicBezTo>
                  <a:pt x="5" y="17"/>
                  <a:pt x="9" y="18"/>
                  <a:pt x="10" y="18"/>
                </a:cubicBezTo>
                <a:cubicBezTo>
                  <a:pt x="4" y="22"/>
                  <a:pt x="5" y="31"/>
                  <a:pt x="13" y="32"/>
                </a:cubicBezTo>
                <a:cubicBezTo>
                  <a:pt x="20" y="33"/>
                  <a:pt x="27" y="33"/>
                  <a:pt x="33" y="35"/>
                </a:cubicBezTo>
                <a:cubicBezTo>
                  <a:pt x="43" y="37"/>
                  <a:pt x="44" y="48"/>
                  <a:pt x="47" y="56"/>
                </a:cubicBezTo>
                <a:cubicBezTo>
                  <a:pt x="52" y="68"/>
                  <a:pt x="60" y="88"/>
                  <a:pt x="75" y="88"/>
                </a:cubicBezTo>
                <a:cubicBezTo>
                  <a:pt x="80" y="88"/>
                  <a:pt x="84" y="84"/>
                  <a:pt x="84" y="79"/>
                </a:cubicBezTo>
                <a:cubicBezTo>
                  <a:pt x="84" y="76"/>
                  <a:pt x="83" y="73"/>
                  <a:pt x="82" y="71"/>
                </a:cubicBezTo>
                <a:cubicBezTo>
                  <a:pt x="85" y="66"/>
                  <a:pt x="91" y="40"/>
                  <a:pt x="65" y="15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S1îḓé">
            <a:extLst>
              <a:ext uri="{FF2B5EF4-FFF2-40B4-BE49-F238E27FC236}">
                <a16:creationId xmlns:a16="http://schemas.microsoft.com/office/drawing/2014/main" id="{3E56D751-43AC-4DF8-ADCC-2D6A6F662491}"/>
              </a:ext>
            </a:extLst>
          </p:cNvPr>
          <p:cNvSpPr/>
          <p:nvPr/>
        </p:nvSpPr>
        <p:spPr bwMode="auto">
          <a:xfrm>
            <a:off x="10982430" y="3548072"/>
            <a:ext cx="140660" cy="162931"/>
          </a:xfrm>
          <a:custGeom>
            <a:avLst/>
            <a:gdLst>
              <a:gd name="T0" fmla="*/ 73 w 74"/>
              <a:gd name="T1" fmla="*/ 13 h 86"/>
              <a:gd name="T2" fmla="*/ 31 w 74"/>
              <a:gd name="T3" fmla="*/ 14 h 86"/>
              <a:gd name="T4" fmla="*/ 18 w 74"/>
              <a:gd name="T5" fmla="*/ 33 h 86"/>
              <a:gd name="T6" fmla="*/ 13 w 74"/>
              <a:gd name="T7" fmla="*/ 57 h 86"/>
              <a:gd name="T8" fmla="*/ 25 w 74"/>
              <a:gd name="T9" fmla="*/ 77 h 86"/>
              <a:gd name="T10" fmla="*/ 40 w 74"/>
              <a:gd name="T11" fmla="*/ 42 h 86"/>
              <a:gd name="T12" fmla="*/ 73 w 74"/>
              <a:gd name="T13" fmla="*/ 19 h 86"/>
              <a:gd name="T14" fmla="*/ 73 w 74"/>
              <a:gd name="T15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86">
                <a:moveTo>
                  <a:pt x="73" y="13"/>
                </a:moveTo>
                <a:cubicBezTo>
                  <a:pt x="64" y="0"/>
                  <a:pt x="42" y="6"/>
                  <a:pt x="31" y="14"/>
                </a:cubicBezTo>
                <a:cubicBezTo>
                  <a:pt x="25" y="19"/>
                  <a:pt x="21" y="26"/>
                  <a:pt x="18" y="33"/>
                </a:cubicBezTo>
                <a:cubicBezTo>
                  <a:pt x="16" y="39"/>
                  <a:pt x="19" y="53"/>
                  <a:pt x="13" y="57"/>
                </a:cubicBezTo>
                <a:cubicBezTo>
                  <a:pt x="0" y="65"/>
                  <a:pt x="12" y="86"/>
                  <a:pt x="25" y="77"/>
                </a:cubicBezTo>
                <a:cubicBezTo>
                  <a:pt x="38" y="68"/>
                  <a:pt x="38" y="57"/>
                  <a:pt x="40" y="42"/>
                </a:cubicBezTo>
                <a:cubicBezTo>
                  <a:pt x="43" y="23"/>
                  <a:pt x="61" y="28"/>
                  <a:pt x="73" y="19"/>
                </a:cubicBezTo>
                <a:cubicBezTo>
                  <a:pt x="74" y="17"/>
                  <a:pt x="74" y="15"/>
                  <a:pt x="73" y="13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ṥlîḓe">
            <a:extLst>
              <a:ext uri="{FF2B5EF4-FFF2-40B4-BE49-F238E27FC236}">
                <a16:creationId xmlns:a16="http://schemas.microsoft.com/office/drawing/2014/main" id="{5E641C7B-A22E-40F4-9DB6-FE79871A7E49}"/>
              </a:ext>
            </a:extLst>
          </p:cNvPr>
          <p:cNvSpPr/>
          <p:nvPr/>
        </p:nvSpPr>
        <p:spPr bwMode="auto">
          <a:xfrm>
            <a:off x="8646307" y="2210634"/>
            <a:ext cx="914288" cy="1413629"/>
          </a:xfrm>
          <a:custGeom>
            <a:avLst/>
            <a:gdLst>
              <a:gd name="T0" fmla="*/ 19 w 482"/>
              <a:gd name="T1" fmla="*/ 218 h 746"/>
              <a:gd name="T2" fmla="*/ 46 w 482"/>
              <a:gd name="T3" fmla="*/ 483 h 746"/>
              <a:gd name="T4" fmla="*/ 436 w 482"/>
              <a:gd name="T5" fmla="*/ 373 h 746"/>
              <a:gd name="T6" fmla="*/ 19 w 482"/>
              <a:gd name="T7" fmla="*/ 218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746">
                <a:moveTo>
                  <a:pt x="19" y="218"/>
                </a:moveTo>
                <a:cubicBezTo>
                  <a:pt x="19" y="218"/>
                  <a:pt x="0" y="430"/>
                  <a:pt x="46" y="483"/>
                </a:cubicBezTo>
                <a:cubicBezTo>
                  <a:pt x="92" y="535"/>
                  <a:pt x="390" y="746"/>
                  <a:pt x="436" y="373"/>
                </a:cubicBezTo>
                <a:cubicBezTo>
                  <a:pt x="482" y="0"/>
                  <a:pt x="53" y="214"/>
                  <a:pt x="19" y="21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ļide">
            <a:extLst>
              <a:ext uri="{FF2B5EF4-FFF2-40B4-BE49-F238E27FC236}">
                <a16:creationId xmlns:a16="http://schemas.microsoft.com/office/drawing/2014/main" id="{7B9D189B-3919-4FDE-840C-0903D25ABF17}"/>
              </a:ext>
            </a:extLst>
          </p:cNvPr>
          <p:cNvSpPr/>
          <p:nvPr/>
        </p:nvSpPr>
        <p:spPr bwMode="auto">
          <a:xfrm>
            <a:off x="8413046" y="2159059"/>
            <a:ext cx="1135828" cy="841613"/>
          </a:xfrm>
          <a:custGeom>
            <a:avLst/>
            <a:gdLst>
              <a:gd name="T0" fmla="*/ 584 w 599"/>
              <a:gd name="T1" fmla="*/ 221 h 444"/>
              <a:gd name="T2" fmla="*/ 566 w 599"/>
              <a:gd name="T3" fmla="*/ 189 h 444"/>
              <a:gd name="T4" fmla="*/ 588 w 599"/>
              <a:gd name="T5" fmla="*/ 174 h 444"/>
              <a:gd name="T6" fmla="*/ 586 w 599"/>
              <a:gd name="T7" fmla="*/ 168 h 444"/>
              <a:gd name="T8" fmla="*/ 561 w 599"/>
              <a:gd name="T9" fmla="*/ 185 h 444"/>
              <a:gd name="T10" fmla="*/ 560 w 599"/>
              <a:gd name="T11" fmla="*/ 184 h 444"/>
              <a:gd name="T12" fmla="*/ 561 w 599"/>
              <a:gd name="T13" fmla="*/ 157 h 444"/>
              <a:gd name="T14" fmla="*/ 553 w 599"/>
              <a:gd name="T15" fmla="*/ 157 h 444"/>
              <a:gd name="T16" fmla="*/ 553 w 599"/>
              <a:gd name="T17" fmla="*/ 178 h 444"/>
              <a:gd name="T18" fmla="*/ 462 w 599"/>
              <a:gd name="T19" fmla="*/ 156 h 444"/>
              <a:gd name="T20" fmla="*/ 299 w 599"/>
              <a:gd name="T21" fmla="*/ 99 h 444"/>
              <a:gd name="T22" fmla="*/ 138 w 599"/>
              <a:gd name="T23" fmla="*/ 14 h 444"/>
              <a:gd name="T24" fmla="*/ 19 w 599"/>
              <a:gd name="T25" fmla="*/ 84 h 444"/>
              <a:gd name="T26" fmla="*/ 138 w 599"/>
              <a:gd name="T27" fmla="*/ 258 h 444"/>
              <a:gd name="T28" fmla="*/ 492 w 599"/>
              <a:gd name="T29" fmla="*/ 267 h 444"/>
              <a:gd name="T30" fmla="*/ 508 w 599"/>
              <a:gd name="T31" fmla="*/ 432 h 444"/>
              <a:gd name="T32" fmla="*/ 572 w 599"/>
              <a:gd name="T33" fmla="*/ 444 h 444"/>
              <a:gd name="T34" fmla="*/ 584 w 599"/>
              <a:gd name="T35" fmla="*/ 22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9" h="444">
                <a:moveTo>
                  <a:pt x="584" y="221"/>
                </a:moveTo>
                <a:cubicBezTo>
                  <a:pt x="581" y="209"/>
                  <a:pt x="574" y="198"/>
                  <a:pt x="566" y="189"/>
                </a:cubicBezTo>
                <a:cubicBezTo>
                  <a:pt x="572" y="183"/>
                  <a:pt x="579" y="177"/>
                  <a:pt x="588" y="174"/>
                </a:cubicBezTo>
                <a:cubicBezTo>
                  <a:pt x="592" y="173"/>
                  <a:pt x="590" y="167"/>
                  <a:pt x="586" y="168"/>
                </a:cubicBezTo>
                <a:cubicBezTo>
                  <a:pt x="576" y="171"/>
                  <a:pt x="568" y="177"/>
                  <a:pt x="561" y="185"/>
                </a:cubicBezTo>
                <a:cubicBezTo>
                  <a:pt x="560" y="185"/>
                  <a:pt x="560" y="184"/>
                  <a:pt x="560" y="184"/>
                </a:cubicBezTo>
                <a:cubicBezTo>
                  <a:pt x="561" y="175"/>
                  <a:pt x="561" y="166"/>
                  <a:pt x="561" y="157"/>
                </a:cubicBezTo>
                <a:cubicBezTo>
                  <a:pt x="560" y="153"/>
                  <a:pt x="553" y="153"/>
                  <a:pt x="553" y="157"/>
                </a:cubicBezTo>
                <a:cubicBezTo>
                  <a:pt x="553" y="164"/>
                  <a:pt x="553" y="171"/>
                  <a:pt x="553" y="178"/>
                </a:cubicBezTo>
                <a:cubicBezTo>
                  <a:pt x="527" y="160"/>
                  <a:pt x="493" y="153"/>
                  <a:pt x="462" y="156"/>
                </a:cubicBezTo>
                <a:cubicBezTo>
                  <a:pt x="414" y="160"/>
                  <a:pt x="355" y="127"/>
                  <a:pt x="299" y="99"/>
                </a:cubicBezTo>
                <a:cubicBezTo>
                  <a:pt x="242" y="72"/>
                  <a:pt x="189" y="29"/>
                  <a:pt x="138" y="14"/>
                </a:cubicBezTo>
                <a:cubicBezTo>
                  <a:pt x="87" y="0"/>
                  <a:pt x="38" y="4"/>
                  <a:pt x="19" y="84"/>
                </a:cubicBezTo>
                <a:cubicBezTo>
                  <a:pt x="0" y="164"/>
                  <a:pt x="85" y="241"/>
                  <a:pt x="138" y="258"/>
                </a:cubicBezTo>
                <a:cubicBezTo>
                  <a:pt x="323" y="319"/>
                  <a:pt x="483" y="250"/>
                  <a:pt x="492" y="267"/>
                </a:cubicBezTo>
                <a:cubicBezTo>
                  <a:pt x="500" y="284"/>
                  <a:pt x="508" y="432"/>
                  <a:pt x="508" y="432"/>
                </a:cubicBezTo>
                <a:cubicBezTo>
                  <a:pt x="572" y="444"/>
                  <a:pt x="572" y="444"/>
                  <a:pt x="572" y="444"/>
                </a:cubicBezTo>
                <a:cubicBezTo>
                  <a:pt x="595" y="419"/>
                  <a:pt x="599" y="269"/>
                  <a:pt x="584" y="221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ḻîdè">
            <a:extLst>
              <a:ext uri="{FF2B5EF4-FFF2-40B4-BE49-F238E27FC236}">
                <a16:creationId xmlns:a16="http://schemas.microsoft.com/office/drawing/2014/main" id="{45B5AD56-F954-4B4E-9A7D-C998F4BF4678}"/>
              </a:ext>
            </a:extLst>
          </p:cNvPr>
          <p:cNvSpPr/>
          <p:nvPr/>
        </p:nvSpPr>
        <p:spPr bwMode="auto">
          <a:xfrm>
            <a:off x="8870190" y="2852979"/>
            <a:ext cx="41026" cy="13479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liḋè">
            <a:extLst>
              <a:ext uri="{FF2B5EF4-FFF2-40B4-BE49-F238E27FC236}">
                <a16:creationId xmlns:a16="http://schemas.microsoft.com/office/drawing/2014/main" id="{7FCE23A1-B8A1-40DD-80C3-BA683AABF8BF}"/>
              </a:ext>
            </a:extLst>
          </p:cNvPr>
          <p:cNvSpPr/>
          <p:nvPr/>
        </p:nvSpPr>
        <p:spPr bwMode="auto">
          <a:xfrm>
            <a:off x="9155026" y="2852979"/>
            <a:ext cx="43371" cy="13479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ṧlïdê">
            <a:extLst>
              <a:ext uri="{FF2B5EF4-FFF2-40B4-BE49-F238E27FC236}">
                <a16:creationId xmlns:a16="http://schemas.microsoft.com/office/drawing/2014/main" id="{F0EBEF38-6155-4774-BF58-6680644019FC}"/>
              </a:ext>
            </a:extLst>
          </p:cNvPr>
          <p:cNvSpPr/>
          <p:nvPr/>
        </p:nvSpPr>
        <p:spPr bwMode="auto">
          <a:xfrm>
            <a:off x="8750629" y="2721697"/>
            <a:ext cx="85569" cy="58608"/>
          </a:xfrm>
          <a:custGeom>
            <a:avLst/>
            <a:gdLst>
              <a:gd name="T0" fmla="*/ 41 w 45"/>
              <a:gd name="T1" fmla="*/ 2 h 31"/>
              <a:gd name="T2" fmla="*/ 2 w 45"/>
              <a:gd name="T3" fmla="*/ 26 h 31"/>
              <a:gd name="T4" fmla="*/ 6 w 45"/>
              <a:gd name="T5" fmla="*/ 28 h 31"/>
              <a:gd name="T6" fmla="*/ 41 w 45"/>
              <a:gd name="T7" fmla="*/ 7 h 31"/>
              <a:gd name="T8" fmla="*/ 41 w 45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1">
                <a:moveTo>
                  <a:pt x="41" y="2"/>
                </a:moveTo>
                <a:cubicBezTo>
                  <a:pt x="24" y="0"/>
                  <a:pt x="8" y="10"/>
                  <a:pt x="2" y="26"/>
                </a:cubicBezTo>
                <a:cubicBezTo>
                  <a:pt x="0" y="28"/>
                  <a:pt x="4" y="31"/>
                  <a:pt x="6" y="28"/>
                </a:cubicBezTo>
                <a:cubicBezTo>
                  <a:pt x="13" y="14"/>
                  <a:pt x="26" y="9"/>
                  <a:pt x="41" y="7"/>
                </a:cubicBezTo>
                <a:cubicBezTo>
                  <a:pt x="45" y="7"/>
                  <a:pt x="45" y="2"/>
                  <a:pt x="41" y="2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ṩḻïḍe">
            <a:extLst>
              <a:ext uri="{FF2B5EF4-FFF2-40B4-BE49-F238E27FC236}">
                <a16:creationId xmlns:a16="http://schemas.microsoft.com/office/drawing/2014/main" id="{E7B0A8AC-8546-4F63-A96E-A79ED3D78898}"/>
              </a:ext>
            </a:extLst>
          </p:cNvPr>
          <p:cNvSpPr/>
          <p:nvPr/>
        </p:nvSpPr>
        <p:spPr bwMode="auto">
          <a:xfrm>
            <a:off x="9196051" y="2720525"/>
            <a:ext cx="85569" cy="58608"/>
          </a:xfrm>
          <a:custGeom>
            <a:avLst/>
            <a:gdLst>
              <a:gd name="T0" fmla="*/ 4 w 45"/>
              <a:gd name="T1" fmla="*/ 2 h 31"/>
              <a:gd name="T2" fmla="*/ 44 w 45"/>
              <a:gd name="T3" fmla="*/ 26 h 31"/>
              <a:gd name="T4" fmla="*/ 40 w 45"/>
              <a:gd name="T5" fmla="*/ 28 h 31"/>
              <a:gd name="T6" fmla="*/ 4 w 45"/>
              <a:gd name="T7" fmla="*/ 7 h 31"/>
              <a:gd name="T8" fmla="*/ 4 w 45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1">
                <a:moveTo>
                  <a:pt x="4" y="2"/>
                </a:moveTo>
                <a:cubicBezTo>
                  <a:pt x="21" y="0"/>
                  <a:pt x="37" y="10"/>
                  <a:pt x="44" y="26"/>
                </a:cubicBezTo>
                <a:cubicBezTo>
                  <a:pt x="45" y="28"/>
                  <a:pt x="41" y="31"/>
                  <a:pt x="40" y="28"/>
                </a:cubicBezTo>
                <a:cubicBezTo>
                  <a:pt x="32" y="14"/>
                  <a:pt x="19" y="9"/>
                  <a:pt x="4" y="7"/>
                </a:cubicBezTo>
                <a:cubicBezTo>
                  <a:pt x="1" y="7"/>
                  <a:pt x="0" y="2"/>
                  <a:pt x="4" y="2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ŝ1ïḍe">
            <a:extLst>
              <a:ext uri="{FF2B5EF4-FFF2-40B4-BE49-F238E27FC236}">
                <a16:creationId xmlns:a16="http://schemas.microsoft.com/office/drawing/2014/main" id="{F862B88E-B7C3-4545-872C-9F2CFDAE68F3}"/>
              </a:ext>
            </a:extLst>
          </p:cNvPr>
          <p:cNvSpPr/>
          <p:nvPr/>
        </p:nvSpPr>
        <p:spPr bwMode="auto">
          <a:xfrm>
            <a:off x="7338172" y="2189535"/>
            <a:ext cx="1287036" cy="1140515"/>
          </a:xfrm>
          <a:custGeom>
            <a:avLst/>
            <a:gdLst>
              <a:gd name="T0" fmla="*/ 656 w 678"/>
              <a:gd name="T1" fmla="*/ 561 h 602"/>
              <a:gd name="T2" fmla="*/ 560 w 678"/>
              <a:gd name="T3" fmla="*/ 495 h 602"/>
              <a:gd name="T4" fmla="*/ 482 w 678"/>
              <a:gd name="T5" fmla="*/ 425 h 602"/>
              <a:gd name="T6" fmla="*/ 355 w 678"/>
              <a:gd name="T7" fmla="*/ 257 h 602"/>
              <a:gd name="T8" fmla="*/ 241 w 678"/>
              <a:gd name="T9" fmla="*/ 80 h 602"/>
              <a:gd name="T10" fmla="*/ 153 w 678"/>
              <a:gd name="T11" fmla="*/ 27 h 602"/>
              <a:gd name="T12" fmla="*/ 41 w 678"/>
              <a:gd name="T13" fmla="*/ 11 h 602"/>
              <a:gd name="T14" fmla="*/ 51 w 678"/>
              <a:gd name="T15" fmla="*/ 88 h 602"/>
              <a:gd name="T16" fmla="*/ 214 w 678"/>
              <a:gd name="T17" fmla="*/ 171 h 602"/>
              <a:gd name="T18" fmla="*/ 323 w 678"/>
              <a:gd name="T19" fmla="*/ 354 h 602"/>
              <a:gd name="T20" fmla="*/ 465 w 678"/>
              <a:gd name="T21" fmla="*/ 509 h 602"/>
              <a:gd name="T22" fmla="*/ 557 w 678"/>
              <a:gd name="T23" fmla="*/ 566 h 602"/>
              <a:gd name="T24" fmla="*/ 651 w 678"/>
              <a:gd name="T25" fmla="*/ 601 h 602"/>
              <a:gd name="T26" fmla="*/ 656 w 678"/>
              <a:gd name="T27" fmla="*/ 5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8" h="602">
                <a:moveTo>
                  <a:pt x="656" y="561"/>
                </a:moveTo>
                <a:cubicBezTo>
                  <a:pt x="622" y="551"/>
                  <a:pt x="588" y="517"/>
                  <a:pt x="560" y="495"/>
                </a:cubicBezTo>
                <a:cubicBezTo>
                  <a:pt x="532" y="473"/>
                  <a:pt x="506" y="451"/>
                  <a:pt x="482" y="425"/>
                </a:cubicBezTo>
                <a:cubicBezTo>
                  <a:pt x="434" y="375"/>
                  <a:pt x="389" y="317"/>
                  <a:pt x="355" y="257"/>
                </a:cubicBezTo>
                <a:cubicBezTo>
                  <a:pt x="320" y="195"/>
                  <a:pt x="291" y="130"/>
                  <a:pt x="241" y="80"/>
                </a:cubicBezTo>
                <a:cubicBezTo>
                  <a:pt x="216" y="55"/>
                  <a:pt x="186" y="37"/>
                  <a:pt x="153" y="27"/>
                </a:cubicBezTo>
                <a:cubicBezTo>
                  <a:pt x="122" y="18"/>
                  <a:pt x="72" y="0"/>
                  <a:pt x="41" y="11"/>
                </a:cubicBezTo>
                <a:cubicBezTo>
                  <a:pt x="0" y="26"/>
                  <a:pt x="5" y="88"/>
                  <a:pt x="51" y="88"/>
                </a:cubicBezTo>
                <a:cubicBezTo>
                  <a:pt x="117" y="89"/>
                  <a:pt x="175" y="117"/>
                  <a:pt x="214" y="171"/>
                </a:cubicBezTo>
                <a:cubicBezTo>
                  <a:pt x="256" y="228"/>
                  <a:pt x="281" y="296"/>
                  <a:pt x="323" y="354"/>
                </a:cubicBezTo>
                <a:cubicBezTo>
                  <a:pt x="363" y="409"/>
                  <a:pt x="412" y="465"/>
                  <a:pt x="465" y="509"/>
                </a:cubicBezTo>
                <a:cubicBezTo>
                  <a:pt x="493" y="532"/>
                  <a:pt x="526" y="549"/>
                  <a:pt x="557" y="566"/>
                </a:cubicBezTo>
                <a:cubicBezTo>
                  <a:pt x="587" y="582"/>
                  <a:pt x="617" y="599"/>
                  <a:pt x="651" y="601"/>
                </a:cubicBezTo>
                <a:cubicBezTo>
                  <a:pt x="674" y="602"/>
                  <a:pt x="678" y="567"/>
                  <a:pt x="656" y="56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ḻíḑè">
            <a:extLst>
              <a:ext uri="{FF2B5EF4-FFF2-40B4-BE49-F238E27FC236}">
                <a16:creationId xmlns:a16="http://schemas.microsoft.com/office/drawing/2014/main" id="{CF0F8744-4BFC-43E4-BAF1-3D72C58C32A1}"/>
              </a:ext>
            </a:extLst>
          </p:cNvPr>
          <p:cNvSpPr/>
          <p:nvPr/>
        </p:nvSpPr>
        <p:spPr bwMode="auto">
          <a:xfrm>
            <a:off x="7313556" y="3068658"/>
            <a:ext cx="1260077" cy="482932"/>
          </a:xfrm>
          <a:custGeom>
            <a:avLst/>
            <a:gdLst>
              <a:gd name="T0" fmla="*/ 640 w 664"/>
              <a:gd name="T1" fmla="*/ 216 h 255"/>
              <a:gd name="T2" fmla="*/ 614 w 664"/>
              <a:gd name="T3" fmla="*/ 201 h 255"/>
              <a:gd name="T4" fmla="*/ 580 w 664"/>
              <a:gd name="T5" fmla="*/ 183 h 255"/>
              <a:gd name="T6" fmla="*/ 492 w 664"/>
              <a:gd name="T7" fmla="*/ 145 h 255"/>
              <a:gd name="T8" fmla="*/ 322 w 664"/>
              <a:gd name="T9" fmla="*/ 72 h 255"/>
              <a:gd name="T10" fmla="*/ 148 w 664"/>
              <a:gd name="T11" fmla="*/ 12 h 255"/>
              <a:gd name="T12" fmla="*/ 59 w 664"/>
              <a:gd name="T13" fmla="*/ 14 h 255"/>
              <a:gd name="T14" fmla="*/ 48 w 664"/>
              <a:gd name="T15" fmla="*/ 98 h 255"/>
              <a:gd name="T16" fmla="*/ 136 w 664"/>
              <a:gd name="T17" fmla="*/ 92 h 255"/>
              <a:gd name="T18" fmla="*/ 313 w 664"/>
              <a:gd name="T19" fmla="*/ 145 h 255"/>
              <a:gd name="T20" fmla="*/ 487 w 664"/>
              <a:gd name="T21" fmla="*/ 211 h 255"/>
              <a:gd name="T22" fmla="*/ 581 w 664"/>
              <a:gd name="T23" fmla="*/ 236 h 255"/>
              <a:gd name="T24" fmla="*/ 645 w 664"/>
              <a:gd name="T25" fmla="*/ 249 h 255"/>
              <a:gd name="T26" fmla="*/ 640 w 664"/>
              <a:gd name="T27" fmla="*/ 21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4" h="255">
                <a:moveTo>
                  <a:pt x="640" y="216"/>
                </a:moveTo>
                <a:cubicBezTo>
                  <a:pt x="632" y="215"/>
                  <a:pt x="621" y="205"/>
                  <a:pt x="614" y="201"/>
                </a:cubicBezTo>
                <a:cubicBezTo>
                  <a:pt x="604" y="193"/>
                  <a:pt x="592" y="188"/>
                  <a:pt x="580" y="183"/>
                </a:cubicBezTo>
                <a:cubicBezTo>
                  <a:pt x="551" y="169"/>
                  <a:pt x="521" y="159"/>
                  <a:pt x="492" y="145"/>
                </a:cubicBezTo>
                <a:cubicBezTo>
                  <a:pt x="436" y="119"/>
                  <a:pt x="381" y="92"/>
                  <a:pt x="322" y="72"/>
                </a:cubicBezTo>
                <a:cubicBezTo>
                  <a:pt x="264" y="51"/>
                  <a:pt x="208" y="24"/>
                  <a:pt x="148" y="12"/>
                </a:cubicBezTo>
                <a:cubicBezTo>
                  <a:pt x="89" y="0"/>
                  <a:pt x="119" y="17"/>
                  <a:pt x="59" y="14"/>
                </a:cubicBezTo>
                <a:cubicBezTo>
                  <a:pt x="11" y="11"/>
                  <a:pt x="0" y="91"/>
                  <a:pt x="48" y="98"/>
                </a:cubicBezTo>
                <a:cubicBezTo>
                  <a:pt x="107" y="107"/>
                  <a:pt x="77" y="83"/>
                  <a:pt x="136" y="92"/>
                </a:cubicBezTo>
                <a:cubicBezTo>
                  <a:pt x="197" y="102"/>
                  <a:pt x="254" y="128"/>
                  <a:pt x="313" y="145"/>
                </a:cubicBezTo>
                <a:cubicBezTo>
                  <a:pt x="373" y="163"/>
                  <a:pt x="428" y="190"/>
                  <a:pt x="487" y="211"/>
                </a:cubicBezTo>
                <a:cubicBezTo>
                  <a:pt x="518" y="222"/>
                  <a:pt x="550" y="227"/>
                  <a:pt x="581" y="236"/>
                </a:cubicBezTo>
                <a:cubicBezTo>
                  <a:pt x="603" y="242"/>
                  <a:pt x="621" y="255"/>
                  <a:pt x="645" y="249"/>
                </a:cubicBezTo>
                <a:cubicBezTo>
                  <a:pt x="664" y="244"/>
                  <a:pt x="658" y="218"/>
                  <a:pt x="640" y="216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ṩ1ïḋé">
            <a:extLst>
              <a:ext uri="{FF2B5EF4-FFF2-40B4-BE49-F238E27FC236}">
                <a16:creationId xmlns:a16="http://schemas.microsoft.com/office/drawing/2014/main" id="{1C009BCE-3B1A-4444-9997-41AD1F500BB7}"/>
              </a:ext>
            </a:extLst>
          </p:cNvPr>
          <p:cNvSpPr/>
          <p:nvPr/>
        </p:nvSpPr>
        <p:spPr bwMode="auto">
          <a:xfrm>
            <a:off x="7791799" y="3538694"/>
            <a:ext cx="907255" cy="450111"/>
          </a:xfrm>
          <a:custGeom>
            <a:avLst/>
            <a:gdLst>
              <a:gd name="T0" fmla="*/ 451 w 478"/>
              <a:gd name="T1" fmla="*/ 1 h 238"/>
              <a:gd name="T2" fmla="*/ 343 w 478"/>
              <a:gd name="T3" fmla="*/ 17 h 238"/>
              <a:gd name="T4" fmla="*/ 246 w 478"/>
              <a:gd name="T5" fmla="*/ 86 h 238"/>
              <a:gd name="T6" fmla="*/ 146 w 478"/>
              <a:gd name="T7" fmla="*/ 144 h 238"/>
              <a:gd name="T8" fmla="*/ 19 w 478"/>
              <a:gd name="T9" fmla="*/ 158 h 238"/>
              <a:gd name="T10" fmla="*/ 12 w 478"/>
              <a:gd name="T11" fmla="*/ 207 h 238"/>
              <a:gd name="T12" fmla="*/ 137 w 478"/>
              <a:gd name="T13" fmla="*/ 226 h 238"/>
              <a:gd name="T14" fmla="*/ 253 w 478"/>
              <a:gd name="T15" fmla="*/ 175 h 238"/>
              <a:gd name="T16" fmla="*/ 343 w 478"/>
              <a:gd name="T17" fmla="*/ 90 h 238"/>
              <a:gd name="T18" fmla="*/ 457 w 478"/>
              <a:gd name="T19" fmla="*/ 40 h 238"/>
              <a:gd name="T20" fmla="*/ 451 w 478"/>
              <a:gd name="T21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8" h="238">
                <a:moveTo>
                  <a:pt x="451" y="1"/>
                </a:moveTo>
                <a:cubicBezTo>
                  <a:pt x="414" y="3"/>
                  <a:pt x="379" y="1"/>
                  <a:pt x="343" y="17"/>
                </a:cubicBezTo>
                <a:cubicBezTo>
                  <a:pt x="306" y="34"/>
                  <a:pt x="277" y="60"/>
                  <a:pt x="246" y="86"/>
                </a:cubicBezTo>
                <a:cubicBezTo>
                  <a:pt x="217" y="111"/>
                  <a:pt x="183" y="133"/>
                  <a:pt x="146" y="144"/>
                </a:cubicBezTo>
                <a:cubicBezTo>
                  <a:pt x="104" y="156"/>
                  <a:pt x="57" y="139"/>
                  <a:pt x="19" y="158"/>
                </a:cubicBezTo>
                <a:cubicBezTo>
                  <a:pt x="0" y="167"/>
                  <a:pt x="0" y="193"/>
                  <a:pt x="12" y="207"/>
                </a:cubicBezTo>
                <a:cubicBezTo>
                  <a:pt x="41" y="238"/>
                  <a:pt x="98" y="233"/>
                  <a:pt x="137" y="226"/>
                </a:cubicBezTo>
                <a:cubicBezTo>
                  <a:pt x="180" y="219"/>
                  <a:pt x="219" y="203"/>
                  <a:pt x="253" y="175"/>
                </a:cubicBezTo>
                <a:cubicBezTo>
                  <a:pt x="286" y="150"/>
                  <a:pt x="313" y="119"/>
                  <a:pt x="343" y="90"/>
                </a:cubicBezTo>
                <a:cubicBezTo>
                  <a:pt x="376" y="58"/>
                  <a:pt x="414" y="52"/>
                  <a:pt x="457" y="40"/>
                </a:cubicBezTo>
                <a:cubicBezTo>
                  <a:pt x="478" y="34"/>
                  <a:pt x="474" y="0"/>
                  <a:pt x="451" y="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ŝlïďê">
            <a:extLst>
              <a:ext uri="{FF2B5EF4-FFF2-40B4-BE49-F238E27FC236}">
                <a16:creationId xmlns:a16="http://schemas.microsoft.com/office/drawing/2014/main" id="{9FE4BE49-F018-44A1-88EC-35ADA20DD64A}"/>
              </a:ext>
            </a:extLst>
          </p:cNvPr>
          <p:cNvSpPr/>
          <p:nvPr/>
        </p:nvSpPr>
        <p:spPr bwMode="auto">
          <a:xfrm>
            <a:off x="9768068" y="2028949"/>
            <a:ext cx="914288" cy="1414801"/>
          </a:xfrm>
          <a:custGeom>
            <a:avLst/>
            <a:gdLst>
              <a:gd name="T0" fmla="*/ 427 w 482"/>
              <a:gd name="T1" fmla="*/ 1 h 747"/>
              <a:gd name="T2" fmla="*/ 362 w 482"/>
              <a:gd name="T3" fmla="*/ 33 h 747"/>
              <a:gd name="T4" fmla="*/ 270 w 482"/>
              <a:gd name="T5" fmla="*/ 101 h 747"/>
              <a:gd name="T6" fmla="*/ 171 w 482"/>
              <a:gd name="T7" fmla="*/ 281 h 747"/>
              <a:gd name="T8" fmla="*/ 146 w 482"/>
              <a:gd name="T9" fmla="*/ 513 h 747"/>
              <a:gd name="T10" fmla="*/ 111 w 482"/>
              <a:gd name="T11" fmla="*/ 622 h 747"/>
              <a:gd name="T12" fmla="*/ 24 w 482"/>
              <a:gd name="T13" fmla="*/ 700 h 747"/>
              <a:gd name="T14" fmla="*/ 34 w 482"/>
              <a:gd name="T15" fmla="*/ 738 h 747"/>
              <a:gd name="T16" fmla="*/ 102 w 482"/>
              <a:gd name="T17" fmla="*/ 694 h 747"/>
              <a:gd name="T18" fmla="*/ 165 w 482"/>
              <a:gd name="T19" fmla="*/ 621 h 747"/>
              <a:gd name="T20" fmla="*/ 216 w 482"/>
              <a:gd name="T21" fmla="*/ 402 h 747"/>
              <a:gd name="T22" fmla="*/ 276 w 482"/>
              <a:gd name="T23" fmla="*/ 190 h 747"/>
              <a:gd name="T24" fmla="*/ 362 w 482"/>
              <a:gd name="T25" fmla="*/ 116 h 747"/>
              <a:gd name="T26" fmla="*/ 408 w 482"/>
              <a:gd name="T27" fmla="*/ 89 h 747"/>
              <a:gd name="T28" fmla="*/ 422 w 482"/>
              <a:gd name="T29" fmla="*/ 81 h 747"/>
              <a:gd name="T30" fmla="*/ 417 w 482"/>
              <a:gd name="T31" fmla="*/ 75 h 747"/>
              <a:gd name="T32" fmla="*/ 427 w 482"/>
              <a:gd name="T33" fmla="*/ 1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2" h="747">
                <a:moveTo>
                  <a:pt x="427" y="1"/>
                </a:moveTo>
                <a:cubicBezTo>
                  <a:pt x="403" y="0"/>
                  <a:pt x="381" y="20"/>
                  <a:pt x="362" y="33"/>
                </a:cubicBezTo>
                <a:cubicBezTo>
                  <a:pt x="331" y="54"/>
                  <a:pt x="300" y="77"/>
                  <a:pt x="270" y="101"/>
                </a:cubicBezTo>
                <a:cubicBezTo>
                  <a:pt x="216" y="147"/>
                  <a:pt x="182" y="212"/>
                  <a:pt x="171" y="281"/>
                </a:cubicBezTo>
                <a:cubicBezTo>
                  <a:pt x="159" y="358"/>
                  <a:pt x="157" y="436"/>
                  <a:pt x="146" y="513"/>
                </a:cubicBezTo>
                <a:cubicBezTo>
                  <a:pt x="141" y="550"/>
                  <a:pt x="132" y="589"/>
                  <a:pt x="111" y="622"/>
                </a:cubicBezTo>
                <a:cubicBezTo>
                  <a:pt x="93" y="650"/>
                  <a:pt x="56" y="688"/>
                  <a:pt x="24" y="700"/>
                </a:cubicBezTo>
                <a:cubicBezTo>
                  <a:pt x="0" y="708"/>
                  <a:pt x="10" y="747"/>
                  <a:pt x="34" y="738"/>
                </a:cubicBezTo>
                <a:cubicBezTo>
                  <a:pt x="59" y="730"/>
                  <a:pt x="82" y="711"/>
                  <a:pt x="102" y="694"/>
                </a:cubicBezTo>
                <a:cubicBezTo>
                  <a:pt x="127" y="673"/>
                  <a:pt x="149" y="650"/>
                  <a:pt x="165" y="621"/>
                </a:cubicBezTo>
                <a:cubicBezTo>
                  <a:pt x="202" y="555"/>
                  <a:pt x="206" y="475"/>
                  <a:pt x="216" y="402"/>
                </a:cubicBezTo>
                <a:cubicBezTo>
                  <a:pt x="227" y="328"/>
                  <a:pt x="228" y="251"/>
                  <a:pt x="276" y="190"/>
                </a:cubicBezTo>
                <a:cubicBezTo>
                  <a:pt x="300" y="160"/>
                  <a:pt x="330" y="137"/>
                  <a:pt x="362" y="116"/>
                </a:cubicBezTo>
                <a:cubicBezTo>
                  <a:pt x="377" y="106"/>
                  <a:pt x="392" y="97"/>
                  <a:pt x="408" y="89"/>
                </a:cubicBezTo>
                <a:cubicBezTo>
                  <a:pt x="412" y="86"/>
                  <a:pt x="417" y="83"/>
                  <a:pt x="422" y="81"/>
                </a:cubicBezTo>
                <a:cubicBezTo>
                  <a:pt x="434" y="74"/>
                  <a:pt x="432" y="78"/>
                  <a:pt x="417" y="75"/>
                </a:cubicBezTo>
                <a:cubicBezTo>
                  <a:pt x="472" y="86"/>
                  <a:pt x="482" y="3"/>
                  <a:pt x="427" y="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ļîďé">
            <a:extLst>
              <a:ext uri="{FF2B5EF4-FFF2-40B4-BE49-F238E27FC236}">
                <a16:creationId xmlns:a16="http://schemas.microsoft.com/office/drawing/2014/main" id="{701897FF-7F12-4770-A7F3-F5D59F652FCA}"/>
              </a:ext>
            </a:extLst>
          </p:cNvPr>
          <p:cNvSpPr/>
          <p:nvPr/>
        </p:nvSpPr>
        <p:spPr bwMode="auto">
          <a:xfrm>
            <a:off x="9691877" y="2826020"/>
            <a:ext cx="1312824" cy="848646"/>
          </a:xfrm>
          <a:custGeom>
            <a:avLst/>
            <a:gdLst>
              <a:gd name="T0" fmla="*/ 599 w 692"/>
              <a:gd name="T1" fmla="*/ 42 h 448"/>
              <a:gd name="T2" fmla="*/ 554 w 692"/>
              <a:gd name="T3" fmla="*/ 109 h 448"/>
              <a:gd name="T4" fmla="*/ 499 w 692"/>
              <a:gd name="T5" fmla="*/ 188 h 448"/>
              <a:gd name="T6" fmla="*/ 367 w 692"/>
              <a:gd name="T7" fmla="*/ 297 h 448"/>
              <a:gd name="T8" fmla="*/ 287 w 692"/>
              <a:gd name="T9" fmla="*/ 334 h 448"/>
              <a:gd name="T10" fmla="*/ 200 w 692"/>
              <a:gd name="T11" fmla="*/ 363 h 448"/>
              <a:gd name="T12" fmla="*/ 36 w 692"/>
              <a:gd name="T13" fmla="*/ 397 h 448"/>
              <a:gd name="T14" fmla="*/ 26 w 692"/>
              <a:gd name="T15" fmla="*/ 436 h 448"/>
              <a:gd name="T16" fmla="*/ 197 w 692"/>
              <a:gd name="T17" fmla="*/ 428 h 448"/>
              <a:gd name="T18" fmla="*/ 398 w 692"/>
              <a:gd name="T19" fmla="*/ 369 h 448"/>
              <a:gd name="T20" fmla="*/ 551 w 692"/>
              <a:gd name="T21" fmla="*/ 253 h 448"/>
              <a:gd name="T22" fmla="*/ 614 w 692"/>
              <a:gd name="T23" fmla="*/ 170 h 448"/>
              <a:gd name="T24" fmla="*/ 676 w 692"/>
              <a:gd name="T25" fmla="*/ 75 h 448"/>
              <a:gd name="T26" fmla="*/ 599 w 692"/>
              <a:gd name="T27" fmla="*/ 4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2" h="448">
                <a:moveTo>
                  <a:pt x="599" y="42"/>
                </a:moveTo>
                <a:cubicBezTo>
                  <a:pt x="587" y="66"/>
                  <a:pt x="569" y="87"/>
                  <a:pt x="554" y="109"/>
                </a:cubicBezTo>
                <a:cubicBezTo>
                  <a:pt x="536" y="135"/>
                  <a:pt x="520" y="163"/>
                  <a:pt x="499" y="188"/>
                </a:cubicBezTo>
                <a:cubicBezTo>
                  <a:pt x="463" y="233"/>
                  <a:pt x="416" y="266"/>
                  <a:pt x="367" y="297"/>
                </a:cubicBezTo>
                <a:cubicBezTo>
                  <a:pt x="341" y="313"/>
                  <a:pt x="316" y="327"/>
                  <a:pt x="287" y="334"/>
                </a:cubicBezTo>
                <a:cubicBezTo>
                  <a:pt x="257" y="342"/>
                  <a:pt x="229" y="352"/>
                  <a:pt x="200" y="363"/>
                </a:cubicBezTo>
                <a:cubicBezTo>
                  <a:pt x="150" y="383"/>
                  <a:pt x="91" y="404"/>
                  <a:pt x="36" y="397"/>
                </a:cubicBezTo>
                <a:cubicBezTo>
                  <a:pt x="11" y="393"/>
                  <a:pt x="0" y="430"/>
                  <a:pt x="26" y="436"/>
                </a:cubicBezTo>
                <a:cubicBezTo>
                  <a:pt x="82" y="448"/>
                  <a:pt x="142" y="439"/>
                  <a:pt x="197" y="428"/>
                </a:cubicBezTo>
                <a:cubicBezTo>
                  <a:pt x="265" y="414"/>
                  <a:pt x="336" y="400"/>
                  <a:pt x="398" y="369"/>
                </a:cubicBezTo>
                <a:cubicBezTo>
                  <a:pt x="455" y="341"/>
                  <a:pt x="508" y="299"/>
                  <a:pt x="551" y="253"/>
                </a:cubicBezTo>
                <a:cubicBezTo>
                  <a:pt x="575" y="228"/>
                  <a:pt x="594" y="198"/>
                  <a:pt x="614" y="170"/>
                </a:cubicBezTo>
                <a:cubicBezTo>
                  <a:pt x="635" y="140"/>
                  <a:pt x="664" y="110"/>
                  <a:pt x="676" y="75"/>
                </a:cubicBezTo>
                <a:cubicBezTo>
                  <a:pt x="692" y="29"/>
                  <a:pt x="621" y="0"/>
                  <a:pt x="599" y="42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ḻîḓè">
            <a:extLst>
              <a:ext uri="{FF2B5EF4-FFF2-40B4-BE49-F238E27FC236}">
                <a16:creationId xmlns:a16="http://schemas.microsoft.com/office/drawing/2014/main" id="{E54245D3-3393-46BB-97CA-1E03890B8CF1}"/>
              </a:ext>
            </a:extLst>
          </p:cNvPr>
          <p:cNvSpPr/>
          <p:nvPr/>
        </p:nvSpPr>
        <p:spPr bwMode="auto">
          <a:xfrm>
            <a:off x="9723525" y="3566826"/>
            <a:ext cx="1488648" cy="494653"/>
          </a:xfrm>
          <a:custGeom>
            <a:avLst/>
            <a:gdLst>
              <a:gd name="T0" fmla="*/ 681 w 784"/>
              <a:gd name="T1" fmla="*/ 38 h 261"/>
              <a:gd name="T2" fmla="*/ 559 w 784"/>
              <a:gd name="T3" fmla="*/ 126 h 261"/>
              <a:gd name="T4" fmla="*/ 392 w 784"/>
              <a:gd name="T5" fmla="*/ 181 h 261"/>
              <a:gd name="T6" fmla="*/ 223 w 784"/>
              <a:gd name="T7" fmla="*/ 174 h 261"/>
              <a:gd name="T8" fmla="*/ 142 w 784"/>
              <a:gd name="T9" fmla="*/ 151 h 261"/>
              <a:gd name="T10" fmla="*/ 42 w 784"/>
              <a:gd name="T11" fmla="*/ 128 h 261"/>
              <a:gd name="T12" fmla="*/ 30 w 784"/>
              <a:gd name="T13" fmla="*/ 174 h 261"/>
              <a:gd name="T14" fmla="*/ 127 w 784"/>
              <a:gd name="T15" fmla="*/ 204 h 261"/>
              <a:gd name="T16" fmla="*/ 214 w 784"/>
              <a:gd name="T17" fmla="*/ 240 h 261"/>
              <a:gd name="T18" fmla="*/ 402 w 784"/>
              <a:gd name="T19" fmla="*/ 256 h 261"/>
              <a:gd name="T20" fmla="*/ 592 w 784"/>
              <a:gd name="T21" fmla="*/ 203 h 261"/>
              <a:gd name="T22" fmla="*/ 668 w 784"/>
              <a:gd name="T23" fmla="*/ 154 h 261"/>
              <a:gd name="T24" fmla="*/ 742 w 784"/>
              <a:gd name="T25" fmla="*/ 100 h 261"/>
              <a:gd name="T26" fmla="*/ 681 w 784"/>
              <a:gd name="T27" fmla="*/ 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4" h="261">
                <a:moveTo>
                  <a:pt x="681" y="38"/>
                </a:moveTo>
                <a:cubicBezTo>
                  <a:pt x="645" y="72"/>
                  <a:pt x="601" y="102"/>
                  <a:pt x="559" y="126"/>
                </a:cubicBezTo>
                <a:cubicBezTo>
                  <a:pt x="509" y="156"/>
                  <a:pt x="450" y="173"/>
                  <a:pt x="392" y="181"/>
                </a:cubicBezTo>
                <a:cubicBezTo>
                  <a:pt x="335" y="189"/>
                  <a:pt x="279" y="186"/>
                  <a:pt x="223" y="174"/>
                </a:cubicBezTo>
                <a:cubicBezTo>
                  <a:pt x="195" y="168"/>
                  <a:pt x="169" y="158"/>
                  <a:pt x="142" y="151"/>
                </a:cubicBezTo>
                <a:cubicBezTo>
                  <a:pt x="109" y="143"/>
                  <a:pt x="75" y="137"/>
                  <a:pt x="42" y="128"/>
                </a:cubicBezTo>
                <a:cubicBezTo>
                  <a:pt x="13" y="120"/>
                  <a:pt x="0" y="165"/>
                  <a:pt x="30" y="174"/>
                </a:cubicBezTo>
                <a:cubicBezTo>
                  <a:pt x="63" y="184"/>
                  <a:pt x="95" y="193"/>
                  <a:pt x="127" y="204"/>
                </a:cubicBezTo>
                <a:cubicBezTo>
                  <a:pt x="157" y="215"/>
                  <a:pt x="185" y="229"/>
                  <a:pt x="214" y="240"/>
                </a:cubicBezTo>
                <a:cubicBezTo>
                  <a:pt x="274" y="261"/>
                  <a:pt x="340" y="261"/>
                  <a:pt x="402" y="256"/>
                </a:cubicBezTo>
                <a:cubicBezTo>
                  <a:pt x="469" y="250"/>
                  <a:pt x="532" y="232"/>
                  <a:pt x="592" y="203"/>
                </a:cubicBezTo>
                <a:cubicBezTo>
                  <a:pt x="619" y="189"/>
                  <a:pt x="643" y="172"/>
                  <a:pt x="668" y="154"/>
                </a:cubicBezTo>
                <a:cubicBezTo>
                  <a:pt x="693" y="137"/>
                  <a:pt x="719" y="120"/>
                  <a:pt x="742" y="100"/>
                </a:cubicBezTo>
                <a:cubicBezTo>
                  <a:pt x="784" y="63"/>
                  <a:pt x="722" y="0"/>
                  <a:pt x="681" y="3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ṣḷiḓè">
            <a:extLst>
              <a:ext uri="{FF2B5EF4-FFF2-40B4-BE49-F238E27FC236}">
                <a16:creationId xmlns:a16="http://schemas.microsoft.com/office/drawing/2014/main" id="{BEEF44E5-07CD-45AC-9DE9-E8F223B0D831}"/>
              </a:ext>
            </a:extLst>
          </p:cNvPr>
          <p:cNvSpPr/>
          <p:nvPr/>
        </p:nvSpPr>
        <p:spPr bwMode="auto">
          <a:xfrm>
            <a:off x="7306524" y="4211516"/>
            <a:ext cx="3483671" cy="151210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ślïdé">
            <a:extLst>
              <a:ext uri="{FF2B5EF4-FFF2-40B4-BE49-F238E27FC236}">
                <a16:creationId xmlns:a16="http://schemas.microsoft.com/office/drawing/2014/main" id="{81636F58-F06E-412B-BD07-26A7A88D409A}"/>
              </a:ext>
            </a:extLst>
          </p:cNvPr>
          <p:cNvSpPr/>
          <p:nvPr/>
        </p:nvSpPr>
        <p:spPr bwMode="auto">
          <a:xfrm>
            <a:off x="7549162" y="4362726"/>
            <a:ext cx="3006601" cy="1500369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ṩlíḑé">
            <a:extLst>
              <a:ext uri="{FF2B5EF4-FFF2-40B4-BE49-F238E27FC236}">
                <a16:creationId xmlns:a16="http://schemas.microsoft.com/office/drawing/2014/main" id="{FDD09339-9552-4E8E-B349-6588A0C38C21}"/>
              </a:ext>
            </a:extLst>
          </p:cNvPr>
          <p:cNvSpPr/>
          <p:nvPr/>
        </p:nvSpPr>
        <p:spPr bwMode="auto">
          <a:xfrm>
            <a:off x="7539784" y="4362726"/>
            <a:ext cx="3015978" cy="157070"/>
          </a:xfrm>
          <a:custGeom>
            <a:avLst/>
            <a:gdLst>
              <a:gd name="T0" fmla="*/ 2573 w 2573"/>
              <a:gd name="T1" fmla="*/ 134 h 134"/>
              <a:gd name="T2" fmla="*/ 0 w 2573"/>
              <a:gd name="T3" fmla="*/ 0 h 134"/>
              <a:gd name="T4" fmla="*/ 2573 w 2573"/>
              <a:gd name="T5" fmla="*/ 0 h 134"/>
              <a:gd name="T6" fmla="*/ 2573 w 2573"/>
              <a:gd name="T7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73" h="134">
                <a:moveTo>
                  <a:pt x="2573" y="134"/>
                </a:moveTo>
                <a:lnTo>
                  <a:pt x="0" y="0"/>
                </a:lnTo>
                <a:lnTo>
                  <a:pt x="2573" y="0"/>
                </a:lnTo>
                <a:lnTo>
                  <a:pt x="2573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šḷiďè">
            <a:extLst>
              <a:ext uri="{FF2B5EF4-FFF2-40B4-BE49-F238E27FC236}">
                <a16:creationId xmlns:a16="http://schemas.microsoft.com/office/drawing/2014/main" id="{7CDCA3C1-D8F3-42A2-8E88-75E198F09561}"/>
              </a:ext>
            </a:extLst>
          </p:cNvPr>
          <p:cNvSpPr/>
          <p:nvPr/>
        </p:nvSpPr>
        <p:spPr bwMode="auto">
          <a:xfrm>
            <a:off x="8202056" y="2952613"/>
            <a:ext cx="1700810" cy="1076046"/>
          </a:xfrm>
          <a:custGeom>
            <a:avLst/>
            <a:gdLst>
              <a:gd name="T0" fmla="*/ 896 w 896"/>
              <a:gd name="T1" fmla="*/ 507 h 568"/>
              <a:gd name="T2" fmla="*/ 832 w 896"/>
              <a:gd name="T3" fmla="*/ 568 h 568"/>
              <a:gd name="T4" fmla="*/ 57 w 896"/>
              <a:gd name="T5" fmla="*/ 568 h 568"/>
              <a:gd name="T6" fmla="*/ 0 w 896"/>
              <a:gd name="T7" fmla="*/ 507 h 568"/>
              <a:gd name="T8" fmla="*/ 0 w 896"/>
              <a:gd name="T9" fmla="*/ 59 h 568"/>
              <a:gd name="T10" fmla="*/ 57 w 896"/>
              <a:gd name="T11" fmla="*/ 0 h 568"/>
              <a:gd name="T12" fmla="*/ 832 w 896"/>
              <a:gd name="T13" fmla="*/ 0 h 568"/>
              <a:gd name="T14" fmla="*/ 896 w 896"/>
              <a:gd name="T15" fmla="*/ 59 h 568"/>
              <a:gd name="T16" fmla="*/ 896 w 896"/>
              <a:gd name="T17" fmla="*/ 507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568">
                <a:moveTo>
                  <a:pt x="896" y="507"/>
                </a:moveTo>
                <a:cubicBezTo>
                  <a:pt x="896" y="539"/>
                  <a:pt x="864" y="568"/>
                  <a:pt x="832" y="568"/>
                </a:cubicBezTo>
                <a:cubicBezTo>
                  <a:pt x="57" y="568"/>
                  <a:pt x="57" y="568"/>
                  <a:pt x="57" y="568"/>
                </a:cubicBezTo>
                <a:cubicBezTo>
                  <a:pt x="24" y="568"/>
                  <a:pt x="0" y="539"/>
                  <a:pt x="0" y="50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4" y="0"/>
                  <a:pt x="57" y="0"/>
                </a:cubicBezTo>
                <a:cubicBezTo>
                  <a:pt x="832" y="0"/>
                  <a:pt x="832" y="0"/>
                  <a:pt x="832" y="0"/>
                </a:cubicBezTo>
                <a:cubicBezTo>
                  <a:pt x="864" y="0"/>
                  <a:pt x="896" y="26"/>
                  <a:pt x="896" y="59"/>
                </a:cubicBezTo>
                <a:lnTo>
                  <a:pt x="896" y="507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ṣ1íde">
            <a:extLst>
              <a:ext uri="{FF2B5EF4-FFF2-40B4-BE49-F238E27FC236}">
                <a16:creationId xmlns:a16="http://schemas.microsoft.com/office/drawing/2014/main" id="{5E32B38C-6D59-4551-AC7E-63DA7CE6822B}"/>
              </a:ext>
            </a:extLst>
          </p:cNvPr>
          <p:cNvSpPr/>
          <p:nvPr/>
        </p:nvSpPr>
        <p:spPr bwMode="auto">
          <a:xfrm>
            <a:off x="8748285" y="3900894"/>
            <a:ext cx="607181" cy="332895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ḷîḑé">
            <a:extLst>
              <a:ext uri="{FF2B5EF4-FFF2-40B4-BE49-F238E27FC236}">
                <a16:creationId xmlns:a16="http://schemas.microsoft.com/office/drawing/2014/main" id="{B2D7C5E5-EA60-43BA-B8F7-56EDE028B3CF}"/>
              </a:ext>
            </a:extLst>
          </p:cNvPr>
          <p:cNvSpPr/>
          <p:nvPr/>
        </p:nvSpPr>
        <p:spPr bwMode="auto">
          <a:xfrm>
            <a:off x="8597076" y="4127120"/>
            <a:ext cx="895533" cy="106667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ḻïḑé">
            <a:extLst>
              <a:ext uri="{FF2B5EF4-FFF2-40B4-BE49-F238E27FC236}">
                <a16:creationId xmlns:a16="http://schemas.microsoft.com/office/drawing/2014/main" id="{A8074C31-166B-4070-86C9-AD9E55FC8646}"/>
              </a:ext>
            </a:extLst>
          </p:cNvPr>
          <p:cNvSpPr/>
          <p:nvPr/>
        </p:nvSpPr>
        <p:spPr bwMode="auto">
          <a:xfrm>
            <a:off x="7340516" y="3836425"/>
            <a:ext cx="749013" cy="157070"/>
          </a:xfrm>
          <a:custGeom>
            <a:avLst/>
            <a:gdLst>
              <a:gd name="T0" fmla="*/ 395 w 395"/>
              <a:gd name="T1" fmla="*/ 0 h 83"/>
              <a:gd name="T2" fmla="*/ 41 w 395"/>
              <a:gd name="T3" fmla="*/ 0 h 83"/>
              <a:gd name="T4" fmla="*/ 0 w 395"/>
              <a:gd name="T5" fmla="*/ 41 h 83"/>
              <a:gd name="T6" fmla="*/ 0 w 395"/>
              <a:gd name="T7" fmla="*/ 41 h 83"/>
              <a:gd name="T8" fmla="*/ 41 w 395"/>
              <a:gd name="T9" fmla="*/ 83 h 83"/>
              <a:gd name="T10" fmla="*/ 395 w 395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" h="83">
                <a:moveTo>
                  <a:pt x="395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395" y="83"/>
                  <a:pt x="395" y="83"/>
                  <a:pt x="395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ḻïďé">
            <a:extLst>
              <a:ext uri="{FF2B5EF4-FFF2-40B4-BE49-F238E27FC236}">
                <a16:creationId xmlns:a16="http://schemas.microsoft.com/office/drawing/2014/main" id="{7F893D03-A1B8-480A-B0B8-100A21D67A59}"/>
              </a:ext>
            </a:extLst>
          </p:cNvPr>
          <p:cNvSpPr/>
          <p:nvPr/>
        </p:nvSpPr>
        <p:spPr bwMode="auto">
          <a:xfrm>
            <a:off x="7321761" y="3816498"/>
            <a:ext cx="767768" cy="195752"/>
          </a:xfrm>
          <a:custGeom>
            <a:avLst/>
            <a:gdLst>
              <a:gd name="T0" fmla="*/ 405 w 405"/>
              <a:gd name="T1" fmla="*/ 0 h 103"/>
              <a:gd name="T2" fmla="*/ 51 w 405"/>
              <a:gd name="T3" fmla="*/ 0 h 103"/>
              <a:gd name="T4" fmla="*/ 15 w 405"/>
              <a:gd name="T5" fmla="*/ 15 h 103"/>
              <a:gd name="T6" fmla="*/ 0 w 405"/>
              <a:gd name="T7" fmla="*/ 51 h 103"/>
              <a:gd name="T8" fmla="*/ 0 w 405"/>
              <a:gd name="T9" fmla="*/ 51 h 103"/>
              <a:gd name="T10" fmla="*/ 15 w 405"/>
              <a:gd name="T11" fmla="*/ 88 h 103"/>
              <a:gd name="T12" fmla="*/ 51 w 405"/>
              <a:gd name="T13" fmla="*/ 103 h 103"/>
              <a:gd name="T14" fmla="*/ 405 w 405"/>
              <a:gd name="T15" fmla="*/ 103 h 103"/>
              <a:gd name="T16" fmla="*/ 405 w 405"/>
              <a:gd name="T17" fmla="*/ 83 h 103"/>
              <a:gd name="T18" fmla="*/ 51 w 405"/>
              <a:gd name="T19" fmla="*/ 83 h 103"/>
              <a:gd name="T20" fmla="*/ 29 w 405"/>
              <a:gd name="T21" fmla="*/ 74 h 103"/>
              <a:gd name="T22" fmla="*/ 20 w 405"/>
              <a:gd name="T23" fmla="*/ 51 h 103"/>
              <a:gd name="T24" fmla="*/ 20 w 405"/>
              <a:gd name="T25" fmla="*/ 51 h 103"/>
              <a:gd name="T26" fmla="*/ 29 w 405"/>
              <a:gd name="T27" fmla="*/ 29 h 103"/>
              <a:gd name="T28" fmla="*/ 51 w 405"/>
              <a:gd name="T29" fmla="*/ 20 h 103"/>
              <a:gd name="T30" fmla="*/ 405 w 405"/>
              <a:gd name="T31" fmla="*/ 20 h 103"/>
              <a:gd name="T32" fmla="*/ 405 w 405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103">
                <a:moveTo>
                  <a:pt x="405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6"/>
                  <a:pt x="6" y="78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5" y="103"/>
                  <a:pt x="405" y="103"/>
                  <a:pt x="405" y="103"/>
                </a:cubicBezTo>
                <a:cubicBezTo>
                  <a:pt x="405" y="83"/>
                  <a:pt x="405" y="83"/>
                  <a:pt x="405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3" y="83"/>
                  <a:pt x="35" y="79"/>
                  <a:pt x="29" y="74"/>
                </a:cubicBezTo>
                <a:cubicBezTo>
                  <a:pt x="24" y="68"/>
                  <a:pt x="20" y="6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2"/>
                  <a:pt x="24" y="35"/>
                  <a:pt x="29" y="29"/>
                </a:cubicBezTo>
                <a:cubicBezTo>
                  <a:pt x="35" y="23"/>
                  <a:pt x="43" y="20"/>
                  <a:pt x="51" y="20"/>
                </a:cubicBezTo>
                <a:cubicBezTo>
                  <a:pt x="405" y="20"/>
                  <a:pt x="405" y="20"/>
                  <a:pt x="405" y="20"/>
                </a:cubicBezTo>
                <a:cubicBezTo>
                  <a:pt x="405" y="0"/>
                  <a:pt x="405" y="0"/>
                  <a:pt x="405" y="0"/>
                </a:cubicBezTo>
                <a:close/>
              </a:path>
            </a:pathLst>
          </a:custGeom>
          <a:solidFill>
            <a:srgbClr val="FD7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S1iḓê">
            <a:extLst>
              <a:ext uri="{FF2B5EF4-FFF2-40B4-BE49-F238E27FC236}">
                <a16:creationId xmlns:a16="http://schemas.microsoft.com/office/drawing/2014/main" id="{0B92B9D4-63D6-4D0B-BEB0-61677DEF3032}"/>
              </a:ext>
            </a:extLst>
          </p:cNvPr>
          <p:cNvSpPr/>
          <p:nvPr/>
        </p:nvSpPr>
        <p:spPr bwMode="auto">
          <a:xfrm>
            <a:off x="7352238" y="3476571"/>
            <a:ext cx="749013" cy="157070"/>
          </a:xfrm>
          <a:custGeom>
            <a:avLst/>
            <a:gdLst>
              <a:gd name="T0" fmla="*/ 395 w 395"/>
              <a:gd name="T1" fmla="*/ 0 h 83"/>
              <a:gd name="T2" fmla="*/ 42 w 395"/>
              <a:gd name="T3" fmla="*/ 0 h 83"/>
              <a:gd name="T4" fmla="*/ 0 w 395"/>
              <a:gd name="T5" fmla="*/ 41 h 83"/>
              <a:gd name="T6" fmla="*/ 0 w 395"/>
              <a:gd name="T7" fmla="*/ 42 h 83"/>
              <a:gd name="T8" fmla="*/ 42 w 395"/>
              <a:gd name="T9" fmla="*/ 83 h 83"/>
              <a:gd name="T10" fmla="*/ 395 w 395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" h="83">
                <a:moveTo>
                  <a:pt x="39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64"/>
                  <a:pt x="19" y="83"/>
                  <a:pt x="42" y="83"/>
                </a:cubicBezTo>
                <a:cubicBezTo>
                  <a:pt x="395" y="83"/>
                  <a:pt x="395" y="83"/>
                  <a:pt x="395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şḷíḍe">
            <a:extLst>
              <a:ext uri="{FF2B5EF4-FFF2-40B4-BE49-F238E27FC236}">
                <a16:creationId xmlns:a16="http://schemas.microsoft.com/office/drawing/2014/main" id="{021C1CF2-7CF9-4BAC-8784-4E11C4C5AF9F}"/>
              </a:ext>
            </a:extLst>
          </p:cNvPr>
          <p:cNvSpPr/>
          <p:nvPr/>
        </p:nvSpPr>
        <p:spPr bwMode="auto">
          <a:xfrm>
            <a:off x="7332311" y="3456643"/>
            <a:ext cx="768940" cy="195752"/>
          </a:xfrm>
          <a:custGeom>
            <a:avLst/>
            <a:gdLst>
              <a:gd name="T0" fmla="*/ 405 w 405"/>
              <a:gd name="T1" fmla="*/ 0 h 103"/>
              <a:gd name="T2" fmla="*/ 52 w 405"/>
              <a:gd name="T3" fmla="*/ 0 h 103"/>
              <a:gd name="T4" fmla="*/ 15 w 405"/>
              <a:gd name="T5" fmla="*/ 15 h 103"/>
              <a:gd name="T6" fmla="*/ 0 w 405"/>
              <a:gd name="T7" fmla="*/ 51 h 103"/>
              <a:gd name="T8" fmla="*/ 0 w 405"/>
              <a:gd name="T9" fmla="*/ 52 h 103"/>
              <a:gd name="T10" fmla="*/ 15 w 405"/>
              <a:gd name="T11" fmla="*/ 88 h 103"/>
              <a:gd name="T12" fmla="*/ 52 w 405"/>
              <a:gd name="T13" fmla="*/ 103 h 103"/>
              <a:gd name="T14" fmla="*/ 405 w 405"/>
              <a:gd name="T15" fmla="*/ 103 h 103"/>
              <a:gd name="T16" fmla="*/ 405 w 405"/>
              <a:gd name="T17" fmla="*/ 83 h 103"/>
              <a:gd name="T18" fmla="*/ 52 w 405"/>
              <a:gd name="T19" fmla="*/ 83 h 103"/>
              <a:gd name="T20" fmla="*/ 30 w 405"/>
              <a:gd name="T21" fmla="*/ 74 h 103"/>
              <a:gd name="T22" fmla="*/ 20 w 405"/>
              <a:gd name="T23" fmla="*/ 52 h 103"/>
              <a:gd name="T24" fmla="*/ 20 w 405"/>
              <a:gd name="T25" fmla="*/ 51 h 103"/>
              <a:gd name="T26" fmla="*/ 30 w 405"/>
              <a:gd name="T27" fmla="*/ 29 h 103"/>
              <a:gd name="T28" fmla="*/ 52 w 405"/>
              <a:gd name="T29" fmla="*/ 20 h 103"/>
              <a:gd name="T30" fmla="*/ 405 w 405"/>
              <a:gd name="T31" fmla="*/ 20 h 103"/>
              <a:gd name="T32" fmla="*/ 405 w 405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103">
                <a:moveTo>
                  <a:pt x="405" y="0"/>
                </a:moveTo>
                <a:cubicBezTo>
                  <a:pt x="52" y="0"/>
                  <a:pt x="52" y="0"/>
                  <a:pt x="52" y="0"/>
                </a:cubicBezTo>
                <a:cubicBezTo>
                  <a:pt x="38" y="0"/>
                  <a:pt x="25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6"/>
                  <a:pt x="6" y="79"/>
                  <a:pt x="15" y="88"/>
                </a:cubicBezTo>
                <a:cubicBezTo>
                  <a:pt x="25" y="97"/>
                  <a:pt x="38" y="103"/>
                  <a:pt x="52" y="103"/>
                </a:cubicBezTo>
                <a:cubicBezTo>
                  <a:pt x="405" y="103"/>
                  <a:pt x="405" y="103"/>
                  <a:pt x="405" y="103"/>
                </a:cubicBezTo>
                <a:cubicBezTo>
                  <a:pt x="405" y="83"/>
                  <a:pt x="405" y="83"/>
                  <a:pt x="405" y="83"/>
                </a:cubicBezTo>
                <a:cubicBezTo>
                  <a:pt x="52" y="83"/>
                  <a:pt x="52" y="83"/>
                  <a:pt x="52" y="83"/>
                </a:cubicBezTo>
                <a:cubicBezTo>
                  <a:pt x="43" y="83"/>
                  <a:pt x="35" y="79"/>
                  <a:pt x="30" y="74"/>
                </a:cubicBezTo>
                <a:cubicBezTo>
                  <a:pt x="24" y="68"/>
                  <a:pt x="20" y="60"/>
                  <a:pt x="20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4" y="35"/>
                  <a:pt x="30" y="29"/>
                </a:cubicBezTo>
                <a:cubicBezTo>
                  <a:pt x="35" y="23"/>
                  <a:pt x="43" y="20"/>
                  <a:pt x="52" y="20"/>
                </a:cubicBezTo>
                <a:cubicBezTo>
                  <a:pt x="405" y="20"/>
                  <a:pt x="405" y="20"/>
                  <a:pt x="405" y="20"/>
                </a:cubicBezTo>
                <a:cubicBezTo>
                  <a:pt x="405" y="0"/>
                  <a:pt x="405" y="0"/>
                  <a:pt x="405" y="0"/>
                </a:cubicBezTo>
                <a:close/>
              </a:path>
            </a:pathLst>
          </a:custGeom>
          <a:solidFill>
            <a:srgbClr val="73B8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şliḍê">
            <a:extLst>
              <a:ext uri="{FF2B5EF4-FFF2-40B4-BE49-F238E27FC236}">
                <a16:creationId xmlns:a16="http://schemas.microsoft.com/office/drawing/2014/main" id="{F59806D5-C6F6-44CC-9398-FC4C6EFCA1C9}"/>
              </a:ext>
            </a:extLst>
          </p:cNvPr>
          <p:cNvSpPr/>
          <p:nvPr/>
        </p:nvSpPr>
        <p:spPr bwMode="auto">
          <a:xfrm>
            <a:off x="7359271" y="4028660"/>
            <a:ext cx="747840" cy="158242"/>
          </a:xfrm>
          <a:custGeom>
            <a:avLst/>
            <a:gdLst>
              <a:gd name="T0" fmla="*/ 394 w 394"/>
              <a:gd name="T1" fmla="*/ 0 h 83"/>
              <a:gd name="T2" fmla="*/ 41 w 394"/>
              <a:gd name="T3" fmla="*/ 0 h 83"/>
              <a:gd name="T4" fmla="*/ 0 w 394"/>
              <a:gd name="T5" fmla="*/ 41 h 83"/>
              <a:gd name="T6" fmla="*/ 0 w 394"/>
              <a:gd name="T7" fmla="*/ 42 h 83"/>
              <a:gd name="T8" fmla="*/ 41 w 394"/>
              <a:gd name="T9" fmla="*/ 83 h 83"/>
              <a:gd name="T10" fmla="*/ 394 w 394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83">
                <a:moveTo>
                  <a:pt x="39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394" y="83"/>
                  <a:pt x="394" y="83"/>
                  <a:pt x="394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ḷîḋe">
            <a:extLst>
              <a:ext uri="{FF2B5EF4-FFF2-40B4-BE49-F238E27FC236}">
                <a16:creationId xmlns:a16="http://schemas.microsoft.com/office/drawing/2014/main" id="{C9E85B63-684B-4F42-B8FC-49E661FB00FA}"/>
              </a:ext>
            </a:extLst>
          </p:cNvPr>
          <p:cNvSpPr/>
          <p:nvPr/>
        </p:nvSpPr>
        <p:spPr bwMode="auto">
          <a:xfrm>
            <a:off x="7340516" y="4009905"/>
            <a:ext cx="766595" cy="195752"/>
          </a:xfrm>
          <a:custGeom>
            <a:avLst/>
            <a:gdLst>
              <a:gd name="T0" fmla="*/ 404 w 404"/>
              <a:gd name="T1" fmla="*/ 0 h 103"/>
              <a:gd name="T2" fmla="*/ 51 w 404"/>
              <a:gd name="T3" fmla="*/ 0 h 103"/>
              <a:gd name="T4" fmla="*/ 15 w 404"/>
              <a:gd name="T5" fmla="*/ 15 h 103"/>
              <a:gd name="T6" fmla="*/ 0 w 404"/>
              <a:gd name="T7" fmla="*/ 51 h 103"/>
              <a:gd name="T8" fmla="*/ 0 w 404"/>
              <a:gd name="T9" fmla="*/ 52 h 103"/>
              <a:gd name="T10" fmla="*/ 15 w 404"/>
              <a:gd name="T11" fmla="*/ 88 h 103"/>
              <a:gd name="T12" fmla="*/ 51 w 404"/>
              <a:gd name="T13" fmla="*/ 103 h 103"/>
              <a:gd name="T14" fmla="*/ 404 w 404"/>
              <a:gd name="T15" fmla="*/ 103 h 103"/>
              <a:gd name="T16" fmla="*/ 404 w 404"/>
              <a:gd name="T17" fmla="*/ 83 h 103"/>
              <a:gd name="T18" fmla="*/ 51 w 404"/>
              <a:gd name="T19" fmla="*/ 83 h 103"/>
              <a:gd name="T20" fmla="*/ 29 w 404"/>
              <a:gd name="T21" fmla="*/ 74 h 103"/>
              <a:gd name="T22" fmla="*/ 20 w 404"/>
              <a:gd name="T23" fmla="*/ 52 h 103"/>
              <a:gd name="T24" fmla="*/ 20 w 404"/>
              <a:gd name="T25" fmla="*/ 51 h 103"/>
              <a:gd name="T26" fmla="*/ 29 w 404"/>
              <a:gd name="T27" fmla="*/ 29 h 103"/>
              <a:gd name="T28" fmla="*/ 51 w 404"/>
              <a:gd name="T29" fmla="*/ 20 h 103"/>
              <a:gd name="T30" fmla="*/ 404 w 404"/>
              <a:gd name="T31" fmla="*/ 20 h 103"/>
              <a:gd name="T32" fmla="*/ 404 w 404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4" h="103">
                <a:moveTo>
                  <a:pt x="404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5" y="24"/>
                  <a:pt x="0" y="3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6"/>
                  <a:pt x="5" y="79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4" y="103"/>
                  <a:pt x="404" y="103"/>
                  <a:pt x="404" y="103"/>
                </a:cubicBezTo>
                <a:cubicBezTo>
                  <a:pt x="404" y="83"/>
                  <a:pt x="404" y="83"/>
                  <a:pt x="404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2" y="83"/>
                  <a:pt x="35" y="79"/>
                  <a:pt x="29" y="74"/>
                </a:cubicBezTo>
                <a:cubicBezTo>
                  <a:pt x="23" y="68"/>
                  <a:pt x="20" y="60"/>
                  <a:pt x="20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3" y="35"/>
                  <a:pt x="29" y="29"/>
                </a:cubicBezTo>
                <a:cubicBezTo>
                  <a:pt x="35" y="23"/>
                  <a:pt x="42" y="20"/>
                  <a:pt x="51" y="20"/>
                </a:cubicBezTo>
                <a:cubicBezTo>
                  <a:pt x="404" y="20"/>
                  <a:pt x="404" y="20"/>
                  <a:pt x="404" y="20"/>
                </a:cubicBezTo>
                <a:cubicBezTo>
                  <a:pt x="404" y="0"/>
                  <a:pt x="404" y="0"/>
                  <a:pt x="404" y="0"/>
                </a:cubicBez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şliḍê">
            <a:extLst>
              <a:ext uri="{FF2B5EF4-FFF2-40B4-BE49-F238E27FC236}">
                <a16:creationId xmlns:a16="http://schemas.microsoft.com/office/drawing/2014/main" id="{77F51747-DD13-4FE9-BD24-4966E1BC9007}"/>
              </a:ext>
            </a:extLst>
          </p:cNvPr>
          <p:cNvSpPr/>
          <p:nvPr/>
        </p:nvSpPr>
        <p:spPr bwMode="auto">
          <a:xfrm>
            <a:off x="7298318" y="3664117"/>
            <a:ext cx="747840" cy="157070"/>
          </a:xfrm>
          <a:custGeom>
            <a:avLst/>
            <a:gdLst>
              <a:gd name="T0" fmla="*/ 394 w 394"/>
              <a:gd name="T1" fmla="*/ 0 h 83"/>
              <a:gd name="T2" fmla="*/ 41 w 394"/>
              <a:gd name="T3" fmla="*/ 0 h 83"/>
              <a:gd name="T4" fmla="*/ 0 w 394"/>
              <a:gd name="T5" fmla="*/ 41 h 83"/>
              <a:gd name="T6" fmla="*/ 0 w 394"/>
              <a:gd name="T7" fmla="*/ 41 h 83"/>
              <a:gd name="T8" fmla="*/ 41 w 394"/>
              <a:gd name="T9" fmla="*/ 83 h 83"/>
              <a:gd name="T10" fmla="*/ 394 w 394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83">
                <a:moveTo>
                  <a:pt x="39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4"/>
                  <a:pt x="18" y="83"/>
                  <a:pt x="41" y="83"/>
                </a:cubicBezTo>
                <a:cubicBezTo>
                  <a:pt x="394" y="83"/>
                  <a:pt x="394" y="83"/>
                  <a:pt x="394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ḷîdê">
            <a:extLst>
              <a:ext uri="{FF2B5EF4-FFF2-40B4-BE49-F238E27FC236}">
                <a16:creationId xmlns:a16="http://schemas.microsoft.com/office/drawing/2014/main" id="{6BABE86B-AA33-4E1F-9A2E-A3B70C908F2C}"/>
              </a:ext>
            </a:extLst>
          </p:cNvPr>
          <p:cNvSpPr/>
          <p:nvPr/>
        </p:nvSpPr>
        <p:spPr bwMode="auto">
          <a:xfrm>
            <a:off x="7279563" y="3644190"/>
            <a:ext cx="766595" cy="195752"/>
          </a:xfrm>
          <a:custGeom>
            <a:avLst/>
            <a:gdLst>
              <a:gd name="T0" fmla="*/ 404 w 404"/>
              <a:gd name="T1" fmla="*/ 0 h 103"/>
              <a:gd name="T2" fmla="*/ 51 w 404"/>
              <a:gd name="T3" fmla="*/ 0 h 103"/>
              <a:gd name="T4" fmla="*/ 15 w 404"/>
              <a:gd name="T5" fmla="*/ 15 h 103"/>
              <a:gd name="T6" fmla="*/ 0 w 404"/>
              <a:gd name="T7" fmla="*/ 51 h 103"/>
              <a:gd name="T8" fmla="*/ 0 w 404"/>
              <a:gd name="T9" fmla="*/ 51 h 103"/>
              <a:gd name="T10" fmla="*/ 15 w 404"/>
              <a:gd name="T11" fmla="*/ 88 h 103"/>
              <a:gd name="T12" fmla="*/ 51 w 404"/>
              <a:gd name="T13" fmla="*/ 103 h 103"/>
              <a:gd name="T14" fmla="*/ 404 w 404"/>
              <a:gd name="T15" fmla="*/ 103 h 103"/>
              <a:gd name="T16" fmla="*/ 404 w 404"/>
              <a:gd name="T17" fmla="*/ 83 h 103"/>
              <a:gd name="T18" fmla="*/ 51 w 404"/>
              <a:gd name="T19" fmla="*/ 83 h 103"/>
              <a:gd name="T20" fmla="*/ 29 w 404"/>
              <a:gd name="T21" fmla="*/ 74 h 103"/>
              <a:gd name="T22" fmla="*/ 20 w 404"/>
              <a:gd name="T23" fmla="*/ 51 h 103"/>
              <a:gd name="T24" fmla="*/ 20 w 404"/>
              <a:gd name="T25" fmla="*/ 51 h 103"/>
              <a:gd name="T26" fmla="*/ 29 w 404"/>
              <a:gd name="T27" fmla="*/ 29 h 103"/>
              <a:gd name="T28" fmla="*/ 51 w 404"/>
              <a:gd name="T29" fmla="*/ 20 h 103"/>
              <a:gd name="T30" fmla="*/ 404 w 404"/>
              <a:gd name="T31" fmla="*/ 20 h 103"/>
              <a:gd name="T32" fmla="*/ 404 w 404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4" h="103">
                <a:moveTo>
                  <a:pt x="404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6"/>
                  <a:pt x="6" y="78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4" y="103"/>
                  <a:pt x="404" y="103"/>
                  <a:pt x="404" y="103"/>
                </a:cubicBezTo>
                <a:cubicBezTo>
                  <a:pt x="404" y="83"/>
                  <a:pt x="404" y="83"/>
                  <a:pt x="404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2" y="83"/>
                  <a:pt x="35" y="79"/>
                  <a:pt x="29" y="74"/>
                </a:cubicBezTo>
                <a:cubicBezTo>
                  <a:pt x="23" y="68"/>
                  <a:pt x="20" y="6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3" y="35"/>
                  <a:pt x="29" y="29"/>
                </a:cubicBezTo>
                <a:cubicBezTo>
                  <a:pt x="35" y="23"/>
                  <a:pt x="42" y="20"/>
                  <a:pt x="51" y="20"/>
                </a:cubicBezTo>
                <a:cubicBezTo>
                  <a:pt x="404" y="20"/>
                  <a:pt x="404" y="20"/>
                  <a:pt x="404" y="20"/>
                </a:cubicBezTo>
                <a:cubicBezTo>
                  <a:pt x="404" y="0"/>
                  <a:pt x="404" y="0"/>
                  <a:pt x="404" y="0"/>
                </a:cubicBezTo>
                <a:close/>
              </a:path>
            </a:pathLst>
          </a:custGeom>
          <a:solidFill>
            <a:srgbClr val="E157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śľïdé">
            <a:extLst>
              <a:ext uri="{FF2B5EF4-FFF2-40B4-BE49-F238E27FC236}">
                <a16:creationId xmlns:a16="http://schemas.microsoft.com/office/drawing/2014/main" id="{F0572D04-AF54-44C0-9A5F-B86B4719492D}"/>
              </a:ext>
            </a:extLst>
          </p:cNvPr>
          <p:cNvSpPr/>
          <p:nvPr/>
        </p:nvSpPr>
        <p:spPr bwMode="auto">
          <a:xfrm>
            <a:off x="7435461" y="3415618"/>
            <a:ext cx="546228" cy="7032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ṥ1ïḓé">
            <a:extLst>
              <a:ext uri="{FF2B5EF4-FFF2-40B4-BE49-F238E27FC236}">
                <a16:creationId xmlns:a16="http://schemas.microsoft.com/office/drawing/2014/main" id="{C5071483-66E5-4927-84ED-96FE6160875C}"/>
              </a:ext>
            </a:extLst>
          </p:cNvPr>
          <p:cNvSpPr/>
          <p:nvPr/>
        </p:nvSpPr>
        <p:spPr bwMode="auto">
          <a:xfrm>
            <a:off x="7457732" y="3400380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ṣḷïdé">
            <a:extLst>
              <a:ext uri="{FF2B5EF4-FFF2-40B4-BE49-F238E27FC236}">
                <a16:creationId xmlns:a16="http://schemas.microsoft.com/office/drawing/2014/main" id="{DC5E08A0-4540-4DA9-B906-64284B35C3B2}"/>
              </a:ext>
            </a:extLst>
          </p:cNvPr>
          <p:cNvSpPr/>
          <p:nvPr/>
        </p:nvSpPr>
        <p:spPr bwMode="auto">
          <a:xfrm>
            <a:off x="7427257" y="3369904"/>
            <a:ext cx="539196" cy="30477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ṥḷïḍê">
            <a:extLst>
              <a:ext uri="{FF2B5EF4-FFF2-40B4-BE49-F238E27FC236}">
                <a16:creationId xmlns:a16="http://schemas.microsoft.com/office/drawing/2014/main" id="{3C8ACBF6-2B99-4339-8A17-332776EDCCCF}"/>
              </a:ext>
            </a:extLst>
          </p:cNvPr>
          <p:cNvSpPr/>
          <p:nvPr/>
        </p:nvSpPr>
        <p:spPr bwMode="auto">
          <a:xfrm>
            <a:off x="7457732" y="3362870"/>
            <a:ext cx="532162" cy="7032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ṥļidé">
            <a:extLst>
              <a:ext uri="{FF2B5EF4-FFF2-40B4-BE49-F238E27FC236}">
                <a16:creationId xmlns:a16="http://schemas.microsoft.com/office/drawing/2014/main" id="{5796302F-D93D-48F3-8D0F-2B644849D32E}"/>
              </a:ext>
            </a:extLst>
          </p:cNvPr>
          <p:cNvSpPr/>
          <p:nvPr/>
        </p:nvSpPr>
        <p:spPr bwMode="auto">
          <a:xfrm>
            <a:off x="7457732" y="3347632"/>
            <a:ext cx="532162" cy="15239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ṣḷiḋe">
            <a:extLst>
              <a:ext uri="{FF2B5EF4-FFF2-40B4-BE49-F238E27FC236}">
                <a16:creationId xmlns:a16="http://schemas.microsoft.com/office/drawing/2014/main" id="{7EB877CA-81E0-4025-B9BB-7D55BC0535A8}"/>
              </a:ext>
            </a:extLst>
          </p:cNvPr>
          <p:cNvSpPr/>
          <p:nvPr/>
        </p:nvSpPr>
        <p:spPr bwMode="auto">
          <a:xfrm>
            <a:off x="7472970" y="3317157"/>
            <a:ext cx="539196" cy="30477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ş1iďé">
            <a:extLst>
              <a:ext uri="{FF2B5EF4-FFF2-40B4-BE49-F238E27FC236}">
                <a16:creationId xmlns:a16="http://schemas.microsoft.com/office/drawing/2014/main" id="{0F392A6B-1EA4-433B-9FF9-6A5564D251D6}"/>
              </a:ext>
            </a:extLst>
          </p:cNvPr>
          <p:cNvSpPr/>
          <p:nvPr/>
        </p:nvSpPr>
        <p:spPr bwMode="auto">
          <a:xfrm>
            <a:off x="7457732" y="3293713"/>
            <a:ext cx="532162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şlîḑê">
            <a:extLst>
              <a:ext uri="{FF2B5EF4-FFF2-40B4-BE49-F238E27FC236}">
                <a16:creationId xmlns:a16="http://schemas.microsoft.com/office/drawing/2014/main" id="{7348803A-3875-4BFE-8188-EA8D3F1A0BDB}"/>
              </a:ext>
            </a:extLst>
          </p:cNvPr>
          <p:cNvSpPr/>
          <p:nvPr/>
        </p:nvSpPr>
        <p:spPr bwMode="auto">
          <a:xfrm>
            <a:off x="7435461" y="3278475"/>
            <a:ext cx="546228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ṡļiḓé">
            <a:extLst>
              <a:ext uri="{FF2B5EF4-FFF2-40B4-BE49-F238E27FC236}">
                <a16:creationId xmlns:a16="http://schemas.microsoft.com/office/drawing/2014/main" id="{D7003DCE-F277-4D1F-82BB-63676915A238}"/>
              </a:ext>
            </a:extLst>
          </p:cNvPr>
          <p:cNvSpPr/>
          <p:nvPr/>
        </p:nvSpPr>
        <p:spPr bwMode="auto">
          <a:xfrm>
            <a:off x="7457732" y="3256204"/>
            <a:ext cx="532162" cy="22271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şḻîḋé">
            <a:extLst>
              <a:ext uri="{FF2B5EF4-FFF2-40B4-BE49-F238E27FC236}">
                <a16:creationId xmlns:a16="http://schemas.microsoft.com/office/drawing/2014/main" id="{2594F5D1-35F9-423A-8E24-5A1FC7EB4B9D}"/>
              </a:ext>
            </a:extLst>
          </p:cNvPr>
          <p:cNvSpPr/>
          <p:nvPr/>
        </p:nvSpPr>
        <p:spPr bwMode="auto">
          <a:xfrm>
            <a:off x="7457732" y="3240965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ṧļíḑe">
            <a:extLst>
              <a:ext uri="{FF2B5EF4-FFF2-40B4-BE49-F238E27FC236}">
                <a16:creationId xmlns:a16="http://schemas.microsoft.com/office/drawing/2014/main" id="{E0C86B89-B28B-48F7-A385-3F2447D9619E}"/>
              </a:ext>
            </a:extLst>
          </p:cNvPr>
          <p:cNvSpPr/>
          <p:nvPr/>
        </p:nvSpPr>
        <p:spPr bwMode="auto">
          <a:xfrm>
            <a:off x="7435461" y="3218695"/>
            <a:ext cx="546228" cy="22271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$ľïḋe">
            <a:extLst>
              <a:ext uri="{FF2B5EF4-FFF2-40B4-BE49-F238E27FC236}">
                <a16:creationId xmlns:a16="http://schemas.microsoft.com/office/drawing/2014/main" id="{22DD42C8-E743-480B-AC7B-5F0BF398D40B}"/>
              </a:ext>
            </a:extLst>
          </p:cNvPr>
          <p:cNvSpPr/>
          <p:nvPr/>
        </p:nvSpPr>
        <p:spPr bwMode="auto">
          <a:xfrm>
            <a:off x="7435461" y="3180013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ŝļiďè">
            <a:extLst>
              <a:ext uri="{FF2B5EF4-FFF2-40B4-BE49-F238E27FC236}">
                <a16:creationId xmlns:a16="http://schemas.microsoft.com/office/drawing/2014/main" id="{0A72A6AF-1EDD-435C-AFA4-BE393D416023}"/>
              </a:ext>
            </a:extLst>
          </p:cNvPr>
          <p:cNvSpPr/>
          <p:nvPr/>
        </p:nvSpPr>
        <p:spPr bwMode="auto">
          <a:xfrm>
            <a:off x="7457732" y="3203456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şḻîdé">
            <a:extLst>
              <a:ext uri="{FF2B5EF4-FFF2-40B4-BE49-F238E27FC236}">
                <a16:creationId xmlns:a16="http://schemas.microsoft.com/office/drawing/2014/main" id="{0D399215-4869-4660-BACC-F89AAA4339E1}"/>
              </a:ext>
            </a:extLst>
          </p:cNvPr>
          <p:cNvSpPr/>
          <p:nvPr/>
        </p:nvSpPr>
        <p:spPr bwMode="auto">
          <a:xfrm>
            <a:off x="7457732" y="3150710"/>
            <a:ext cx="532162" cy="293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ḻide">
            <a:extLst>
              <a:ext uri="{FF2B5EF4-FFF2-40B4-BE49-F238E27FC236}">
                <a16:creationId xmlns:a16="http://schemas.microsoft.com/office/drawing/2014/main" id="{B02384D6-DDD1-4B4F-9852-2F3AE096D15A}"/>
              </a:ext>
            </a:extLst>
          </p:cNvPr>
          <p:cNvSpPr/>
          <p:nvPr/>
        </p:nvSpPr>
        <p:spPr bwMode="auto">
          <a:xfrm>
            <a:off x="7457732" y="3135471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ḷíďe">
            <a:extLst>
              <a:ext uri="{FF2B5EF4-FFF2-40B4-BE49-F238E27FC236}">
                <a16:creationId xmlns:a16="http://schemas.microsoft.com/office/drawing/2014/main" id="{D0B36D44-29D9-4163-8DE7-F45D21D1C880}"/>
              </a:ext>
            </a:extLst>
          </p:cNvPr>
          <p:cNvSpPr/>
          <p:nvPr/>
        </p:nvSpPr>
        <p:spPr bwMode="auto">
          <a:xfrm>
            <a:off x="7435461" y="3112028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ṣľiḓè">
            <a:extLst>
              <a:ext uri="{FF2B5EF4-FFF2-40B4-BE49-F238E27FC236}">
                <a16:creationId xmlns:a16="http://schemas.microsoft.com/office/drawing/2014/main" id="{159081F4-FC34-4E85-B7FA-02BFF52FE017}"/>
              </a:ext>
            </a:extLst>
          </p:cNvPr>
          <p:cNvSpPr/>
          <p:nvPr/>
        </p:nvSpPr>
        <p:spPr bwMode="auto">
          <a:xfrm>
            <a:off x="7435461" y="3081551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$1íḍe">
            <a:extLst>
              <a:ext uri="{FF2B5EF4-FFF2-40B4-BE49-F238E27FC236}">
                <a16:creationId xmlns:a16="http://schemas.microsoft.com/office/drawing/2014/main" id="{18657DD9-9269-46B6-B31D-EA05C5C77773}"/>
              </a:ext>
            </a:extLst>
          </p:cNvPr>
          <p:cNvSpPr/>
          <p:nvPr/>
        </p:nvSpPr>
        <p:spPr bwMode="auto">
          <a:xfrm>
            <a:off x="7457732" y="3104994"/>
            <a:ext cx="532162" cy="7032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$1ídè">
            <a:extLst>
              <a:ext uri="{FF2B5EF4-FFF2-40B4-BE49-F238E27FC236}">
                <a16:creationId xmlns:a16="http://schemas.microsoft.com/office/drawing/2014/main" id="{825C5477-34BB-44E5-A88E-67F5EA0F3872}"/>
              </a:ext>
            </a:extLst>
          </p:cNvPr>
          <p:cNvSpPr/>
          <p:nvPr/>
        </p:nvSpPr>
        <p:spPr bwMode="auto">
          <a:xfrm>
            <a:off x="7457732" y="3052248"/>
            <a:ext cx="532162" cy="293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ṥḷïḋè">
            <a:extLst>
              <a:ext uri="{FF2B5EF4-FFF2-40B4-BE49-F238E27FC236}">
                <a16:creationId xmlns:a16="http://schemas.microsoft.com/office/drawing/2014/main" id="{A362B786-5735-4522-AED0-E8BA21A1CA37}"/>
              </a:ext>
            </a:extLst>
          </p:cNvPr>
          <p:cNvSpPr/>
          <p:nvPr/>
        </p:nvSpPr>
        <p:spPr bwMode="auto">
          <a:xfrm>
            <a:off x="7457732" y="3044042"/>
            <a:ext cx="532162" cy="8205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ŝliḑè">
            <a:extLst>
              <a:ext uri="{FF2B5EF4-FFF2-40B4-BE49-F238E27FC236}">
                <a16:creationId xmlns:a16="http://schemas.microsoft.com/office/drawing/2014/main" id="{D3669D9B-3230-4D28-9D7D-82CB4DC3B8D6}"/>
              </a:ext>
            </a:extLst>
          </p:cNvPr>
          <p:cNvSpPr/>
          <p:nvPr/>
        </p:nvSpPr>
        <p:spPr bwMode="auto">
          <a:xfrm>
            <a:off x="7435461" y="3028805"/>
            <a:ext cx="546228" cy="15239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śḷîďe">
            <a:extLst>
              <a:ext uri="{FF2B5EF4-FFF2-40B4-BE49-F238E27FC236}">
                <a16:creationId xmlns:a16="http://schemas.microsoft.com/office/drawing/2014/main" id="{BEA67630-F470-4AA1-A085-6713FDEF7E71}"/>
              </a:ext>
            </a:extLst>
          </p:cNvPr>
          <p:cNvSpPr/>
          <p:nvPr/>
        </p:nvSpPr>
        <p:spPr bwMode="auto">
          <a:xfrm>
            <a:off x="7435461" y="2983089"/>
            <a:ext cx="546228" cy="82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ślîdê">
            <a:extLst>
              <a:ext uri="{FF2B5EF4-FFF2-40B4-BE49-F238E27FC236}">
                <a16:creationId xmlns:a16="http://schemas.microsoft.com/office/drawing/2014/main" id="{D3C14D7B-D6C4-436A-AA9C-BEEB99087C43}"/>
              </a:ext>
            </a:extLst>
          </p:cNvPr>
          <p:cNvSpPr/>
          <p:nvPr/>
        </p:nvSpPr>
        <p:spPr bwMode="auto">
          <a:xfrm>
            <a:off x="7457732" y="2991295"/>
            <a:ext cx="532162" cy="3750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ṣļîḋê">
            <a:extLst>
              <a:ext uri="{FF2B5EF4-FFF2-40B4-BE49-F238E27FC236}">
                <a16:creationId xmlns:a16="http://schemas.microsoft.com/office/drawing/2014/main" id="{A940EF80-BD4A-4766-99ED-30C2427A1958}"/>
              </a:ext>
            </a:extLst>
          </p:cNvPr>
          <p:cNvSpPr/>
          <p:nvPr/>
        </p:nvSpPr>
        <p:spPr bwMode="auto">
          <a:xfrm>
            <a:off x="9585210" y="4053275"/>
            <a:ext cx="441907" cy="93773"/>
          </a:xfrm>
          <a:custGeom>
            <a:avLst/>
            <a:gdLst>
              <a:gd name="T0" fmla="*/ 12 w 377"/>
              <a:gd name="T1" fmla="*/ 80 h 80"/>
              <a:gd name="T2" fmla="*/ 12 w 377"/>
              <a:gd name="T3" fmla="*/ 62 h 80"/>
              <a:gd name="T4" fmla="*/ 0 w 377"/>
              <a:gd name="T5" fmla="*/ 70 h 80"/>
              <a:gd name="T6" fmla="*/ 7 w 377"/>
              <a:gd name="T7" fmla="*/ 70 h 80"/>
              <a:gd name="T8" fmla="*/ 24 w 377"/>
              <a:gd name="T9" fmla="*/ 47 h 80"/>
              <a:gd name="T10" fmla="*/ 24 w 377"/>
              <a:gd name="T11" fmla="*/ 38 h 80"/>
              <a:gd name="T12" fmla="*/ 364 w 377"/>
              <a:gd name="T13" fmla="*/ 0 h 80"/>
              <a:gd name="T14" fmla="*/ 377 w 377"/>
              <a:gd name="T15" fmla="*/ 57 h 80"/>
              <a:gd name="T16" fmla="*/ 12 w 377"/>
              <a:gd name="T1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80">
                <a:moveTo>
                  <a:pt x="12" y="80"/>
                </a:moveTo>
                <a:lnTo>
                  <a:pt x="12" y="62"/>
                </a:lnTo>
                <a:lnTo>
                  <a:pt x="0" y="70"/>
                </a:lnTo>
                <a:lnTo>
                  <a:pt x="7" y="70"/>
                </a:lnTo>
                <a:lnTo>
                  <a:pt x="24" y="47"/>
                </a:lnTo>
                <a:lnTo>
                  <a:pt x="24" y="38"/>
                </a:lnTo>
                <a:lnTo>
                  <a:pt x="364" y="0"/>
                </a:lnTo>
                <a:lnTo>
                  <a:pt x="377" y="57"/>
                </a:lnTo>
                <a:lnTo>
                  <a:pt x="12" y="80"/>
                </a:lnTo>
                <a:close/>
              </a:path>
            </a:pathLst>
          </a:cu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ŝḻíḓè">
            <a:extLst>
              <a:ext uri="{FF2B5EF4-FFF2-40B4-BE49-F238E27FC236}">
                <a16:creationId xmlns:a16="http://schemas.microsoft.com/office/drawing/2014/main" id="{9D681D36-508E-4D2C-B947-22E1F2D4E9F4}"/>
              </a:ext>
            </a:extLst>
          </p:cNvPr>
          <p:cNvSpPr/>
          <p:nvPr/>
        </p:nvSpPr>
        <p:spPr bwMode="auto">
          <a:xfrm>
            <a:off x="9579349" y="4122432"/>
            <a:ext cx="406741" cy="64469"/>
          </a:xfrm>
          <a:custGeom>
            <a:avLst/>
            <a:gdLst>
              <a:gd name="T0" fmla="*/ 0 w 214"/>
              <a:gd name="T1" fmla="*/ 16 h 34"/>
              <a:gd name="T2" fmla="*/ 4 w 214"/>
              <a:gd name="T3" fmla="*/ 23 h 34"/>
              <a:gd name="T4" fmla="*/ 18 w 214"/>
              <a:gd name="T5" fmla="*/ 23 h 34"/>
              <a:gd name="T6" fmla="*/ 20 w 214"/>
              <a:gd name="T7" fmla="*/ 34 h 34"/>
              <a:gd name="T8" fmla="*/ 88 w 214"/>
              <a:gd name="T9" fmla="*/ 32 h 34"/>
              <a:gd name="T10" fmla="*/ 86 w 214"/>
              <a:gd name="T11" fmla="*/ 21 h 34"/>
              <a:gd name="T12" fmla="*/ 214 w 214"/>
              <a:gd name="T13" fmla="*/ 13 h 34"/>
              <a:gd name="T14" fmla="*/ 214 w 214"/>
              <a:gd name="T15" fmla="*/ 0 h 34"/>
              <a:gd name="T16" fmla="*/ 0 w 214"/>
              <a:gd name="T1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34">
                <a:moveTo>
                  <a:pt x="0" y="16"/>
                </a:moveTo>
                <a:cubicBezTo>
                  <a:pt x="4" y="23"/>
                  <a:pt x="4" y="23"/>
                  <a:pt x="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87" y="33"/>
                  <a:pt x="88" y="32"/>
                </a:cubicBezTo>
                <a:cubicBezTo>
                  <a:pt x="88" y="32"/>
                  <a:pt x="86" y="21"/>
                  <a:pt x="86" y="21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0"/>
                  <a:pt x="214" y="0"/>
                  <a:pt x="214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ABA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ślïďe">
            <a:extLst>
              <a:ext uri="{FF2B5EF4-FFF2-40B4-BE49-F238E27FC236}">
                <a16:creationId xmlns:a16="http://schemas.microsoft.com/office/drawing/2014/main" id="{1572FB7D-C01B-4C0C-9AEA-A8FE8C997E2D}"/>
              </a:ext>
            </a:extLst>
          </p:cNvPr>
          <p:cNvSpPr/>
          <p:nvPr/>
        </p:nvSpPr>
        <p:spPr bwMode="auto">
          <a:xfrm>
            <a:off x="9952098" y="4129465"/>
            <a:ext cx="25787" cy="12894"/>
          </a:xfrm>
          <a:custGeom>
            <a:avLst/>
            <a:gdLst>
              <a:gd name="T0" fmla="*/ 0 w 22"/>
              <a:gd name="T1" fmla="*/ 11 h 11"/>
              <a:gd name="T2" fmla="*/ 3 w 22"/>
              <a:gd name="T3" fmla="*/ 0 h 11"/>
              <a:gd name="T4" fmla="*/ 3 w 22"/>
              <a:gd name="T5" fmla="*/ 0 h 11"/>
              <a:gd name="T6" fmla="*/ 0 w 22"/>
              <a:gd name="T7" fmla="*/ 5 h 11"/>
              <a:gd name="T8" fmla="*/ 22 w 22"/>
              <a:gd name="T9" fmla="*/ 5 h 11"/>
              <a:gd name="T10" fmla="*/ 22 w 22"/>
              <a:gd name="T11" fmla="*/ 0 h 11"/>
              <a:gd name="T12" fmla="*/ 22 w 22"/>
              <a:gd name="T13" fmla="*/ 0 h 11"/>
              <a:gd name="T14" fmla="*/ 22 w 22"/>
              <a:gd name="T15" fmla="*/ 11 h 11"/>
              <a:gd name="T16" fmla="*/ 0 w 22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1">
                <a:moveTo>
                  <a:pt x="0" y="11"/>
                </a:move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22" y="5"/>
                </a:lnTo>
                <a:lnTo>
                  <a:pt x="22" y="0"/>
                </a:lnTo>
                <a:lnTo>
                  <a:pt x="22" y="0"/>
                </a:lnTo>
                <a:lnTo>
                  <a:pt x="22" y="11"/>
                </a:lnTo>
                <a:lnTo>
                  <a:pt x="0" y="11"/>
                </a:lnTo>
                <a:close/>
              </a:path>
            </a:pathLst>
          </a:cu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ļïďe">
            <a:extLst>
              <a:ext uri="{FF2B5EF4-FFF2-40B4-BE49-F238E27FC236}">
                <a16:creationId xmlns:a16="http://schemas.microsoft.com/office/drawing/2014/main" id="{5462530C-5E1D-41B7-BDF5-8277F2DE787C}"/>
              </a:ext>
            </a:extLst>
          </p:cNvPr>
          <p:cNvSpPr/>
          <p:nvPr/>
        </p:nvSpPr>
        <p:spPr bwMode="auto">
          <a:xfrm>
            <a:off x="9986090" y="4127120"/>
            <a:ext cx="9377" cy="14066"/>
          </a:xfrm>
          <a:custGeom>
            <a:avLst/>
            <a:gdLst>
              <a:gd name="T0" fmla="*/ 8 w 8"/>
              <a:gd name="T1" fmla="*/ 12 h 12"/>
              <a:gd name="T2" fmla="*/ 8 w 8"/>
              <a:gd name="T3" fmla="*/ 12 h 12"/>
              <a:gd name="T4" fmla="*/ 0 w 8"/>
              <a:gd name="T5" fmla="*/ 12 h 12"/>
              <a:gd name="T6" fmla="*/ 0 w 8"/>
              <a:gd name="T7" fmla="*/ 0 h 12"/>
              <a:gd name="T8" fmla="*/ 8 w 8"/>
              <a:gd name="T9" fmla="*/ 0 h 12"/>
              <a:gd name="T10" fmla="*/ 8 w 8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2">
                <a:moveTo>
                  <a:pt x="8" y="12"/>
                </a:moveTo>
                <a:lnTo>
                  <a:pt x="8" y="12"/>
                </a:lnTo>
                <a:lnTo>
                  <a:pt x="0" y="12"/>
                </a:lnTo>
                <a:lnTo>
                  <a:pt x="0" y="0"/>
                </a:lnTo>
                <a:lnTo>
                  <a:pt x="8" y="0"/>
                </a:lnTo>
                <a:lnTo>
                  <a:pt x="8" y="12"/>
                </a:lnTo>
                <a:close/>
              </a:path>
            </a:pathLst>
          </a:cu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ṩlïḍé">
            <a:extLst>
              <a:ext uri="{FF2B5EF4-FFF2-40B4-BE49-F238E27FC236}">
                <a16:creationId xmlns:a16="http://schemas.microsoft.com/office/drawing/2014/main" id="{07F25D3A-38D7-40B9-8FB9-A4D9D0EE6588}"/>
              </a:ext>
            </a:extLst>
          </p:cNvPr>
          <p:cNvSpPr/>
          <p:nvPr/>
        </p:nvSpPr>
        <p:spPr bwMode="auto">
          <a:xfrm>
            <a:off x="9587555" y="4123605"/>
            <a:ext cx="15239" cy="17583"/>
          </a:xfrm>
          <a:prstGeom prst="ellipse">
            <a:avLst/>
          </a:pr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Sľïḍé">
            <a:extLst>
              <a:ext uri="{FF2B5EF4-FFF2-40B4-BE49-F238E27FC236}">
                <a16:creationId xmlns:a16="http://schemas.microsoft.com/office/drawing/2014/main" id="{A5A213FB-92AD-418A-BD30-C0E5D31CF0DF}"/>
              </a:ext>
            </a:extLst>
          </p:cNvPr>
          <p:cNvSpPr/>
          <p:nvPr/>
        </p:nvSpPr>
        <p:spPr bwMode="auto">
          <a:xfrm>
            <a:off x="9591071" y="4181041"/>
            <a:ext cx="432529" cy="30477"/>
          </a:xfrm>
          <a:prstGeom prst="rect">
            <a:avLst/>
          </a:pr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ṥļíďê">
            <a:extLst>
              <a:ext uri="{FF2B5EF4-FFF2-40B4-BE49-F238E27FC236}">
                <a16:creationId xmlns:a16="http://schemas.microsoft.com/office/drawing/2014/main" id="{45843427-1D80-4CD9-9E09-EAB872AF0E00}"/>
              </a:ext>
            </a:extLst>
          </p:cNvPr>
          <p:cNvSpPr/>
          <p:nvPr/>
        </p:nvSpPr>
        <p:spPr bwMode="auto">
          <a:xfrm>
            <a:off x="10335395" y="1810926"/>
            <a:ext cx="457144" cy="458316"/>
          </a:xfrm>
          <a:custGeom>
            <a:avLst/>
            <a:gdLst>
              <a:gd name="T0" fmla="*/ 330 w 390"/>
              <a:gd name="T1" fmla="*/ 359 h 391"/>
              <a:gd name="T2" fmla="*/ 0 w 390"/>
              <a:gd name="T3" fmla="*/ 29 h 391"/>
              <a:gd name="T4" fmla="*/ 27 w 390"/>
              <a:gd name="T5" fmla="*/ 0 h 391"/>
              <a:gd name="T6" fmla="*/ 358 w 390"/>
              <a:gd name="T7" fmla="*/ 330 h 391"/>
              <a:gd name="T8" fmla="*/ 390 w 390"/>
              <a:gd name="T9" fmla="*/ 391 h 391"/>
              <a:gd name="T10" fmla="*/ 330 w 390"/>
              <a:gd name="T11" fmla="*/ 35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391">
                <a:moveTo>
                  <a:pt x="330" y="359"/>
                </a:moveTo>
                <a:lnTo>
                  <a:pt x="0" y="29"/>
                </a:lnTo>
                <a:lnTo>
                  <a:pt x="27" y="0"/>
                </a:lnTo>
                <a:lnTo>
                  <a:pt x="358" y="330"/>
                </a:lnTo>
                <a:lnTo>
                  <a:pt x="390" y="391"/>
                </a:lnTo>
                <a:lnTo>
                  <a:pt x="330" y="359"/>
                </a:ln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sļíḋé">
            <a:extLst>
              <a:ext uri="{FF2B5EF4-FFF2-40B4-BE49-F238E27FC236}">
                <a16:creationId xmlns:a16="http://schemas.microsoft.com/office/drawing/2014/main" id="{1DDBCAB3-7F3D-416E-BA9C-5FEB79636F65}"/>
              </a:ext>
            </a:extLst>
          </p:cNvPr>
          <p:cNvSpPr/>
          <p:nvPr/>
        </p:nvSpPr>
        <p:spPr bwMode="auto">
          <a:xfrm>
            <a:off x="10335395" y="1810926"/>
            <a:ext cx="404397" cy="405568"/>
          </a:xfrm>
          <a:custGeom>
            <a:avLst/>
            <a:gdLst>
              <a:gd name="T0" fmla="*/ 317 w 345"/>
              <a:gd name="T1" fmla="*/ 346 h 346"/>
              <a:gd name="T2" fmla="*/ 0 w 345"/>
              <a:gd name="T3" fmla="*/ 29 h 346"/>
              <a:gd name="T4" fmla="*/ 27 w 345"/>
              <a:gd name="T5" fmla="*/ 0 h 346"/>
              <a:gd name="T6" fmla="*/ 345 w 345"/>
              <a:gd name="T7" fmla="*/ 317 h 346"/>
              <a:gd name="T8" fmla="*/ 317 w 345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6">
                <a:moveTo>
                  <a:pt x="317" y="346"/>
                </a:moveTo>
                <a:lnTo>
                  <a:pt x="0" y="29"/>
                </a:lnTo>
                <a:lnTo>
                  <a:pt x="27" y="0"/>
                </a:lnTo>
                <a:lnTo>
                  <a:pt x="345" y="317"/>
                </a:lnTo>
                <a:lnTo>
                  <a:pt x="317" y="3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ľiḍê">
            <a:extLst>
              <a:ext uri="{FF2B5EF4-FFF2-40B4-BE49-F238E27FC236}">
                <a16:creationId xmlns:a16="http://schemas.microsoft.com/office/drawing/2014/main" id="{B99D1E60-DFF7-47F8-8DF1-E858CF04C26D}"/>
              </a:ext>
            </a:extLst>
          </p:cNvPr>
          <p:cNvSpPr/>
          <p:nvPr/>
        </p:nvSpPr>
        <p:spPr bwMode="auto">
          <a:xfrm>
            <a:off x="10335395" y="1810926"/>
            <a:ext cx="49230" cy="49230"/>
          </a:xfrm>
          <a:custGeom>
            <a:avLst/>
            <a:gdLst>
              <a:gd name="T0" fmla="*/ 13 w 42"/>
              <a:gd name="T1" fmla="*/ 42 h 42"/>
              <a:gd name="T2" fmla="*/ 0 w 42"/>
              <a:gd name="T3" fmla="*/ 29 h 42"/>
              <a:gd name="T4" fmla="*/ 27 w 42"/>
              <a:gd name="T5" fmla="*/ 0 h 42"/>
              <a:gd name="T6" fmla="*/ 42 w 42"/>
              <a:gd name="T7" fmla="*/ 14 h 42"/>
              <a:gd name="T8" fmla="*/ 13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13" y="42"/>
                </a:moveTo>
                <a:lnTo>
                  <a:pt x="0" y="29"/>
                </a:lnTo>
                <a:lnTo>
                  <a:pt x="27" y="0"/>
                </a:lnTo>
                <a:lnTo>
                  <a:pt x="42" y="14"/>
                </a:lnTo>
                <a:lnTo>
                  <a:pt x="13" y="4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ŝļíḋé">
            <a:extLst>
              <a:ext uri="{FF2B5EF4-FFF2-40B4-BE49-F238E27FC236}">
                <a16:creationId xmlns:a16="http://schemas.microsoft.com/office/drawing/2014/main" id="{6CCFAF1D-C982-4EAB-8846-34078B5DAE38}"/>
              </a:ext>
            </a:extLst>
          </p:cNvPr>
          <p:cNvSpPr/>
          <p:nvPr/>
        </p:nvSpPr>
        <p:spPr bwMode="auto">
          <a:xfrm>
            <a:off x="10485432" y="2354810"/>
            <a:ext cx="916632" cy="1026815"/>
          </a:xfrm>
          <a:custGeom>
            <a:avLst/>
            <a:gdLst>
              <a:gd name="T0" fmla="*/ 782 w 782"/>
              <a:gd name="T1" fmla="*/ 649 h 876"/>
              <a:gd name="T2" fmla="*/ 314 w 782"/>
              <a:gd name="T3" fmla="*/ 876 h 876"/>
              <a:gd name="T4" fmla="*/ 0 w 782"/>
              <a:gd name="T5" fmla="*/ 226 h 876"/>
              <a:gd name="T6" fmla="*/ 468 w 782"/>
              <a:gd name="T7" fmla="*/ 0 h 876"/>
              <a:gd name="T8" fmla="*/ 782 w 782"/>
              <a:gd name="T9" fmla="*/ 649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2" h="876">
                <a:moveTo>
                  <a:pt x="782" y="649"/>
                </a:moveTo>
                <a:lnTo>
                  <a:pt x="314" y="876"/>
                </a:lnTo>
                <a:lnTo>
                  <a:pt x="0" y="226"/>
                </a:lnTo>
                <a:lnTo>
                  <a:pt x="468" y="0"/>
                </a:lnTo>
                <a:lnTo>
                  <a:pt x="782" y="649"/>
                </a:lnTo>
                <a:close/>
              </a:path>
            </a:pathLst>
          </a:cu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śliḋé">
            <a:extLst>
              <a:ext uri="{FF2B5EF4-FFF2-40B4-BE49-F238E27FC236}">
                <a16:creationId xmlns:a16="http://schemas.microsoft.com/office/drawing/2014/main" id="{C33FB9BE-64B8-42DC-B155-94BA2C07ECEF}"/>
              </a:ext>
            </a:extLst>
          </p:cNvPr>
          <p:cNvSpPr/>
          <p:nvPr/>
        </p:nvSpPr>
        <p:spPr bwMode="auto">
          <a:xfrm>
            <a:off x="10553417" y="3851662"/>
            <a:ext cx="560294" cy="400880"/>
          </a:xfrm>
          <a:custGeom>
            <a:avLst/>
            <a:gdLst>
              <a:gd name="T0" fmla="*/ 277 w 295"/>
              <a:gd name="T1" fmla="*/ 105 h 212"/>
              <a:gd name="T2" fmla="*/ 267 w 295"/>
              <a:gd name="T3" fmla="*/ 56 h 212"/>
              <a:gd name="T4" fmla="*/ 286 w 295"/>
              <a:gd name="T5" fmla="*/ 4 h 212"/>
              <a:gd name="T6" fmla="*/ 283 w 295"/>
              <a:gd name="T7" fmla="*/ 2 h 212"/>
              <a:gd name="T8" fmla="*/ 264 w 295"/>
              <a:gd name="T9" fmla="*/ 77 h 212"/>
              <a:gd name="T10" fmla="*/ 284 w 295"/>
              <a:gd name="T11" fmla="*/ 160 h 212"/>
              <a:gd name="T12" fmla="*/ 220 w 295"/>
              <a:gd name="T13" fmla="*/ 200 h 212"/>
              <a:gd name="T14" fmla="*/ 206 w 295"/>
              <a:gd name="T15" fmla="*/ 188 h 212"/>
              <a:gd name="T16" fmla="*/ 228 w 295"/>
              <a:gd name="T17" fmla="*/ 179 h 212"/>
              <a:gd name="T18" fmla="*/ 227 w 295"/>
              <a:gd name="T19" fmla="*/ 128 h 212"/>
              <a:gd name="T20" fmla="*/ 195 w 295"/>
              <a:gd name="T21" fmla="*/ 160 h 212"/>
              <a:gd name="T22" fmla="*/ 200 w 295"/>
              <a:gd name="T23" fmla="*/ 185 h 212"/>
              <a:gd name="T24" fmla="*/ 183 w 295"/>
              <a:gd name="T25" fmla="*/ 180 h 212"/>
              <a:gd name="T26" fmla="*/ 111 w 295"/>
              <a:gd name="T27" fmla="*/ 123 h 212"/>
              <a:gd name="T28" fmla="*/ 1 w 295"/>
              <a:gd name="T29" fmla="*/ 168 h 212"/>
              <a:gd name="T30" fmla="*/ 3 w 295"/>
              <a:gd name="T31" fmla="*/ 168 h 212"/>
              <a:gd name="T32" fmla="*/ 88 w 295"/>
              <a:gd name="T33" fmla="*/ 115 h 212"/>
              <a:gd name="T34" fmla="*/ 131 w 295"/>
              <a:gd name="T35" fmla="*/ 144 h 212"/>
              <a:gd name="T36" fmla="*/ 170 w 295"/>
              <a:gd name="T37" fmla="*/ 177 h 212"/>
              <a:gd name="T38" fmla="*/ 202 w 295"/>
              <a:gd name="T39" fmla="*/ 188 h 212"/>
              <a:gd name="T40" fmla="*/ 229 w 295"/>
              <a:gd name="T41" fmla="*/ 207 h 212"/>
              <a:gd name="T42" fmla="*/ 283 w 295"/>
              <a:gd name="T43" fmla="*/ 179 h 212"/>
              <a:gd name="T44" fmla="*/ 277 w 295"/>
              <a:gd name="T45" fmla="*/ 105 h 212"/>
              <a:gd name="T46" fmla="*/ 230 w 295"/>
              <a:gd name="T47" fmla="*/ 136 h 212"/>
              <a:gd name="T48" fmla="*/ 223 w 295"/>
              <a:gd name="T49" fmla="*/ 178 h 212"/>
              <a:gd name="T50" fmla="*/ 205 w 295"/>
              <a:gd name="T51" fmla="*/ 185 h 212"/>
              <a:gd name="T52" fmla="*/ 199 w 295"/>
              <a:gd name="T53" fmla="*/ 163 h 212"/>
              <a:gd name="T54" fmla="*/ 230 w 295"/>
              <a:gd name="T55" fmla="*/ 13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5" h="212">
                <a:moveTo>
                  <a:pt x="277" y="105"/>
                </a:moveTo>
                <a:cubicBezTo>
                  <a:pt x="271" y="89"/>
                  <a:pt x="267" y="73"/>
                  <a:pt x="267" y="56"/>
                </a:cubicBezTo>
                <a:cubicBezTo>
                  <a:pt x="267" y="37"/>
                  <a:pt x="276" y="19"/>
                  <a:pt x="286" y="4"/>
                </a:cubicBezTo>
                <a:cubicBezTo>
                  <a:pt x="288" y="2"/>
                  <a:pt x="284" y="0"/>
                  <a:pt x="283" y="2"/>
                </a:cubicBezTo>
                <a:cubicBezTo>
                  <a:pt x="266" y="24"/>
                  <a:pt x="259" y="50"/>
                  <a:pt x="264" y="77"/>
                </a:cubicBezTo>
                <a:cubicBezTo>
                  <a:pt x="269" y="106"/>
                  <a:pt x="286" y="131"/>
                  <a:pt x="284" y="160"/>
                </a:cubicBezTo>
                <a:cubicBezTo>
                  <a:pt x="282" y="191"/>
                  <a:pt x="248" y="212"/>
                  <a:pt x="220" y="200"/>
                </a:cubicBezTo>
                <a:cubicBezTo>
                  <a:pt x="214" y="197"/>
                  <a:pt x="210" y="193"/>
                  <a:pt x="206" y="188"/>
                </a:cubicBezTo>
                <a:cubicBezTo>
                  <a:pt x="214" y="188"/>
                  <a:pt x="221" y="185"/>
                  <a:pt x="228" y="179"/>
                </a:cubicBezTo>
                <a:cubicBezTo>
                  <a:pt x="240" y="167"/>
                  <a:pt x="243" y="139"/>
                  <a:pt x="227" y="128"/>
                </a:cubicBezTo>
                <a:cubicBezTo>
                  <a:pt x="207" y="114"/>
                  <a:pt x="196" y="145"/>
                  <a:pt x="195" y="160"/>
                </a:cubicBezTo>
                <a:cubicBezTo>
                  <a:pt x="194" y="169"/>
                  <a:pt x="196" y="178"/>
                  <a:pt x="200" y="185"/>
                </a:cubicBezTo>
                <a:cubicBezTo>
                  <a:pt x="194" y="185"/>
                  <a:pt x="188" y="183"/>
                  <a:pt x="183" y="180"/>
                </a:cubicBezTo>
                <a:cubicBezTo>
                  <a:pt x="155" y="167"/>
                  <a:pt x="136" y="142"/>
                  <a:pt x="111" y="123"/>
                </a:cubicBezTo>
                <a:cubicBezTo>
                  <a:pt x="71" y="94"/>
                  <a:pt x="15" y="125"/>
                  <a:pt x="1" y="168"/>
                </a:cubicBezTo>
                <a:cubicBezTo>
                  <a:pt x="0" y="169"/>
                  <a:pt x="3" y="170"/>
                  <a:pt x="3" y="168"/>
                </a:cubicBezTo>
                <a:cubicBezTo>
                  <a:pt x="13" y="135"/>
                  <a:pt x="53" y="107"/>
                  <a:pt x="88" y="115"/>
                </a:cubicBezTo>
                <a:cubicBezTo>
                  <a:pt x="105" y="119"/>
                  <a:pt x="118" y="133"/>
                  <a:pt x="131" y="144"/>
                </a:cubicBezTo>
                <a:cubicBezTo>
                  <a:pt x="143" y="156"/>
                  <a:pt x="156" y="167"/>
                  <a:pt x="170" y="177"/>
                </a:cubicBezTo>
                <a:cubicBezTo>
                  <a:pt x="180" y="184"/>
                  <a:pt x="191" y="188"/>
                  <a:pt x="202" y="188"/>
                </a:cubicBezTo>
                <a:cubicBezTo>
                  <a:pt x="208" y="198"/>
                  <a:pt x="217" y="204"/>
                  <a:pt x="229" y="207"/>
                </a:cubicBezTo>
                <a:cubicBezTo>
                  <a:pt x="251" y="211"/>
                  <a:pt x="274" y="198"/>
                  <a:pt x="283" y="179"/>
                </a:cubicBezTo>
                <a:cubicBezTo>
                  <a:pt x="295" y="155"/>
                  <a:pt x="285" y="127"/>
                  <a:pt x="277" y="105"/>
                </a:cubicBezTo>
                <a:close/>
                <a:moveTo>
                  <a:pt x="230" y="136"/>
                </a:moveTo>
                <a:cubicBezTo>
                  <a:pt x="239" y="150"/>
                  <a:pt x="234" y="168"/>
                  <a:pt x="223" y="178"/>
                </a:cubicBezTo>
                <a:cubicBezTo>
                  <a:pt x="218" y="183"/>
                  <a:pt x="211" y="185"/>
                  <a:pt x="205" y="185"/>
                </a:cubicBezTo>
                <a:cubicBezTo>
                  <a:pt x="201" y="179"/>
                  <a:pt x="199" y="171"/>
                  <a:pt x="199" y="163"/>
                </a:cubicBezTo>
                <a:cubicBezTo>
                  <a:pt x="198" y="148"/>
                  <a:pt x="214" y="112"/>
                  <a:pt x="230" y="136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ṡḻîḋè">
            <a:extLst>
              <a:ext uri="{FF2B5EF4-FFF2-40B4-BE49-F238E27FC236}">
                <a16:creationId xmlns:a16="http://schemas.microsoft.com/office/drawing/2014/main" id="{89A00445-88A9-4A66-AA6A-F9194F10CD0B}"/>
              </a:ext>
            </a:extLst>
          </p:cNvPr>
          <p:cNvSpPr/>
          <p:nvPr/>
        </p:nvSpPr>
        <p:spPr bwMode="auto">
          <a:xfrm>
            <a:off x="10599133" y="2508364"/>
            <a:ext cx="441907" cy="212162"/>
          </a:xfrm>
          <a:custGeom>
            <a:avLst/>
            <a:gdLst>
              <a:gd name="T0" fmla="*/ 0 w 377"/>
              <a:gd name="T1" fmla="*/ 181 h 181"/>
              <a:gd name="T2" fmla="*/ 377 w 377"/>
              <a:gd name="T3" fmla="*/ 0 h 181"/>
              <a:gd name="T4" fmla="*/ 0 w 377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" h="181">
                <a:moveTo>
                  <a:pt x="0" y="181"/>
                </a:moveTo>
                <a:lnTo>
                  <a:pt x="377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ṧľîḑê">
            <a:extLst>
              <a:ext uri="{FF2B5EF4-FFF2-40B4-BE49-F238E27FC236}">
                <a16:creationId xmlns:a16="http://schemas.microsoft.com/office/drawing/2014/main" id="{C221A3F5-EAEE-48AA-9B9E-2616AFF00536}"/>
              </a:ext>
            </a:extLst>
          </p:cNvPr>
          <p:cNvSpPr/>
          <p:nvPr/>
        </p:nvSpPr>
        <p:spPr bwMode="auto">
          <a:xfrm flipV="1">
            <a:off x="10599133" y="2508364"/>
            <a:ext cx="441907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şlîďè">
            <a:extLst>
              <a:ext uri="{FF2B5EF4-FFF2-40B4-BE49-F238E27FC236}">
                <a16:creationId xmlns:a16="http://schemas.microsoft.com/office/drawing/2014/main" id="{3BC3084C-73D8-4C7D-8AC1-3573B8598212}"/>
              </a:ext>
            </a:extLst>
          </p:cNvPr>
          <p:cNvSpPr/>
          <p:nvPr/>
        </p:nvSpPr>
        <p:spPr bwMode="auto">
          <a:xfrm>
            <a:off x="10599133" y="2503675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  <a:gd name="T8" fmla="*/ 1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  <a:lnTo>
                  <a:pt x="1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šļîḓé">
            <a:extLst>
              <a:ext uri="{FF2B5EF4-FFF2-40B4-BE49-F238E27FC236}">
                <a16:creationId xmlns:a16="http://schemas.microsoft.com/office/drawing/2014/main" id="{D01EF6BD-7C24-4249-BF29-992710BAE293}"/>
              </a:ext>
            </a:extLst>
          </p:cNvPr>
          <p:cNvSpPr/>
          <p:nvPr/>
        </p:nvSpPr>
        <p:spPr bwMode="auto">
          <a:xfrm>
            <a:off x="10599133" y="2503675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ślïḓé">
            <a:extLst>
              <a:ext uri="{FF2B5EF4-FFF2-40B4-BE49-F238E27FC236}">
                <a16:creationId xmlns:a16="http://schemas.microsoft.com/office/drawing/2014/main" id="{386C2511-B279-4281-8238-60AB0AAADD9D}"/>
              </a:ext>
            </a:extLst>
          </p:cNvPr>
          <p:cNvSpPr/>
          <p:nvPr/>
        </p:nvSpPr>
        <p:spPr bwMode="auto">
          <a:xfrm>
            <a:off x="10633124" y="2574005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Sḷïḍê">
            <a:extLst>
              <a:ext uri="{FF2B5EF4-FFF2-40B4-BE49-F238E27FC236}">
                <a16:creationId xmlns:a16="http://schemas.microsoft.com/office/drawing/2014/main" id="{1DC409AD-72BE-4FF4-A369-6F3B90477FB9}"/>
              </a:ext>
            </a:extLst>
          </p:cNvPr>
          <p:cNvSpPr/>
          <p:nvPr/>
        </p:nvSpPr>
        <p:spPr bwMode="auto">
          <a:xfrm flipV="1">
            <a:off x="10633124" y="2574005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śḻiḓé">
            <a:extLst>
              <a:ext uri="{FF2B5EF4-FFF2-40B4-BE49-F238E27FC236}">
                <a16:creationId xmlns:a16="http://schemas.microsoft.com/office/drawing/2014/main" id="{DD3E8AD5-D398-47FE-B5D4-0991F8BAA5F5}"/>
              </a:ext>
            </a:extLst>
          </p:cNvPr>
          <p:cNvSpPr/>
          <p:nvPr/>
        </p:nvSpPr>
        <p:spPr bwMode="auto">
          <a:xfrm>
            <a:off x="10630780" y="2570488"/>
            <a:ext cx="444250" cy="219195"/>
          </a:xfrm>
          <a:custGeom>
            <a:avLst/>
            <a:gdLst>
              <a:gd name="T0" fmla="*/ 2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  <a:gd name="T8" fmla="*/ 2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2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  <a:lnTo>
                  <a:pt x="2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ṣlïḓè">
            <a:extLst>
              <a:ext uri="{FF2B5EF4-FFF2-40B4-BE49-F238E27FC236}">
                <a16:creationId xmlns:a16="http://schemas.microsoft.com/office/drawing/2014/main" id="{AB296DF0-7116-48EA-BD76-C15E7D215E8F}"/>
              </a:ext>
            </a:extLst>
          </p:cNvPr>
          <p:cNvSpPr/>
          <p:nvPr/>
        </p:nvSpPr>
        <p:spPr bwMode="auto">
          <a:xfrm>
            <a:off x="10630780" y="2570488"/>
            <a:ext cx="444250" cy="219195"/>
          </a:xfrm>
          <a:custGeom>
            <a:avLst/>
            <a:gdLst>
              <a:gd name="T0" fmla="*/ 2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2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ṧľiďè">
            <a:extLst>
              <a:ext uri="{FF2B5EF4-FFF2-40B4-BE49-F238E27FC236}">
                <a16:creationId xmlns:a16="http://schemas.microsoft.com/office/drawing/2014/main" id="{59E54018-A9CF-45CB-B5DB-9B2CC5F6ED0E}"/>
              </a:ext>
            </a:extLst>
          </p:cNvPr>
          <p:cNvSpPr/>
          <p:nvPr/>
        </p:nvSpPr>
        <p:spPr bwMode="auto">
          <a:xfrm>
            <a:off x="10664774" y="2640818"/>
            <a:ext cx="440734" cy="213333"/>
          </a:xfrm>
          <a:custGeom>
            <a:avLst/>
            <a:gdLst>
              <a:gd name="T0" fmla="*/ 0 w 376"/>
              <a:gd name="T1" fmla="*/ 182 h 182"/>
              <a:gd name="T2" fmla="*/ 376 w 376"/>
              <a:gd name="T3" fmla="*/ 0 h 182"/>
              <a:gd name="T4" fmla="*/ 0 w 376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2">
                <a:moveTo>
                  <a:pt x="0" y="182"/>
                </a:moveTo>
                <a:lnTo>
                  <a:pt x="376" y="0"/>
                </a:lnTo>
                <a:lnTo>
                  <a:pt x="0" y="18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ṡļiḑê">
            <a:extLst>
              <a:ext uri="{FF2B5EF4-FFF2-40B4-BE49-F238E27FC236}">
                <a16:creationId xmlns:a16="http://schemas.microsoft.com/office/drawing/2014/main" id="{567B7DF9-70B7-47B8-8527-65CA49BAE967}"/>
              </a:ext>
            </a:extLst>
          </p:cNvPr>
          <p:cNvSpPr/>
          <p:nvPr/>
        </p:nvSpPr>
        <p:spPr bwMode="auto">
          <a:xfrm flipV="1">
            <a:off x="10664774" y="2640818"/>
            <a:ext cx="440734" cy="21333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ŝ1ïďé">
            <a:extLst>
              <a:ext uri="{FF2B5EF4-FFF2-40B4-BE49-F238E27FC236}">
                <a16:creationId xmlns:a16="http://schemas.microsoft.com/office/drawing/2014/main" id="{A645A9E7-4143-48F7-899C-B7AE3FE9CA67}"/>
              </a:ext>
            </a:extLst>
          </p:cNvPr>
          <p:cNvSpPr/>
          <p:nvPr/>
        </p:nvSpPr>
        <p:spPr bwMode="auto">
          <a:xfrm>
            <a:off x="10663601" y="2638473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5 h 188"/>
              <a:gd name="T4" fmla="*/ 375 w 379"/>
              <a:gd name="T5" fmla="*/ 0 h 188"/>
              <a:gd name="T6" fmla="*/ 0 w 379"/>
              <a:gd name="T7" fmla="*/ 181 h 188"/>
              <a:gd name="T8" fmla="*/ 1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5"/>
                </a:lnTo>
                <a:lnTo>
                  <a:pt x="375" y="0"/>
                </a:lnTo>
                <a:lnTo>
                  <a:pt x="0" y="181"/>
                </a:lnTo>
                <a:lnTo>
                  <a:pt x="1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šļídé">
            <a:extLst>
              <a:ext uri="{FF2B5EF4-FFF2-40B4-BE49-F238E27FC236}">
                <a16:creationId xmlns:a16="http://schemas.microsoft.com/office/drawing/2014/main" id="{801DB0AF-C27E-4C30-A012-C5C99D03CDC2}"/>
              </a:ext>
            </a:extLst>
          </p:cNvPr>
          <p:cNvSpPr/>
          <p:nvPr/>
        </p:nvSpPr>
        <p:spPr bwMode="auto">
          <a:xfrm>
            <a:off x="10663601" y="2638473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5 h 188"/>
              <a:gd name="T4" fmla="*/ 375 w 379"/>
              <a:gd name="T5" fmla="*/ 0 h 188"/>
              <a:gd name="T6" fmla="*/ 0 w 379"/>
              <a:gd name="T7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5"/>
                </a:lnTo>
                <a:lnTo>
                  <a:pt x="375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ś1ïḋe">
            <a:extLst>
              <a:ext uri="{FF2B5EF4-FFF2-40B4-BE49-F238E27FC236}">
                <a16:creationId xmlns:a16="http://schemas.microsoft.com/office/drawing/2014/main" id="{162EFC42-B678-4DEF-8289-3BECDFC06965}"/>
              </a:ext>
            </a:extLst>
          </p:cNvPr>
          <p:cNvSpPr/>
          <p:nvPr/>
        </p:nvSpPr>
        <p:spPr bwMode="auto">
          <a:xfrm>
            <a:off x="10697593" y="2708803"/>
            <a:ext cx="440734" cy="212162"/>
          </a:xfrm>
          <a:custGeom>
            <a:avLst/>
            <a:gdLst>
              <a:gd name="T0" fmla="*/ 0 w 376"/>
              <a:gd name="T1" fmla="*/ 181 h 181"/>
              <a:gd name="T2" fmla="*/ 376 w 376"/>
              <a:gd name="T3" fmla="*/ 0 h 181"/>
              <a:gd name="T4" fmla="*/ 0 w 37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1">
                <a:moveTo>
                  <a:pt x="0" y="181"/>
                </a:moveTo>
                <a:lnTo>
                  <a:pt x="376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śļïḋe">
            <a:extLst>
              <a:ext uri="{FF2B5EF4-FFF2-40B4-BE49-F238E27FC236}">
                <a16:creationId xmlns:a16="http://schemas.microsoft.com/office/drawing/2014/main" id="{B3ADE580-827D-4791-A7B3-AD3AF9F8C877}"/>
              </a:ext>
            </a:extLst>
          </p:cNvPr>
          <p:cNvSpPr/>
          <p:nvPr/>
        </p:nvSpPr>
        <p:spPr bwMode="auto">
          <a:xfrm flipV="1">
            <a:off x="10697593" y="2708803"/>
            <a:ext cx="440734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ṣ1íḓe">
            <a:extLst>
              <a:ext uri="{FF2B5EF4-FFF2-40B4-BE49-F238E27FC236}">
                <a16:creationId xmlns:a16="http://schemas.microsoft.com/office/drawing/2014/main" id="{1057AF34-AC5C-48E7-9794-28E4FCC67452}"/>
              </a:ext>
            </a:extLst>
          </p:cNvPr>
          <p:cNvSpPr/>
          <p:nvPr/>
        </p:nvSpPr>
        <p:spPr bwMode="auto">
          <a:xfrm>
            <a:off x="10695250" y="2705287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5 h 187"/>
              <a:gd name="T4" fmla="*/ 376 w 379"/>
              <a:gd name="T5" fmla="*/ 0 h 187"/>
              <a:gd name="T6" fmla="*/ 0 w 379"/>
              <a:gd name="T7" fmla="*/ 181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ṥḷiďê">
            <a:extLst>
              <a:ext uri="{FF2B5EF4-FFF2-40B4-BE49-F238E27FC236}">
                <a16:creationId xmlns:a16="http://schemas.microsoft.com/office/drawing/2014/main" id="{7102B86D-1081-46E6-99B3-5216D2BA40E8}"/>
              </a:ext>
            </a:extLst>
          </p:cNvPr>
          <p:cNvSpPr/>
          <p:nvPr/>
        </p:nvSpPr>
        <p:spPr bwMode="auto">
          <a:xfrm>
            <a:off x="10695250" y="2705287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5 h 187"/>
              <a:gd name="T4" fmla="*/ 376 w 379"/>
              <a:gd name="T5" fmla="*/ 0 h 187"/>
              <a:gd name="T6" fmla="*/ 0 w 379"/>
              <a:gd name="T7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ṣḷîḓê">
            <a:extLst>
              <a:ext uri="{FF2B5EF4-FFF2-40B4-BE49-F238E27FC236}">
                <a16:creationId xmlns:a16="http://schemas.microsoft.com/office/drawing/2014/main" id="{429D4CC2-DB9F-45FC-8A53-6CB97705FB62}"/>
              </a:ext>
            </a:extLst>
          </p:cNvPr>
          <p:cNvSpPr/>
          <p:nvPr/>
        </p:nvSpPr>
        <p:spPr bwMode="auto">
          <a:xfrm>
            <a:off x="10729242" y="2775617"/>
            <a:ext cx="440734" cy="212162"/>
          </a:xfrm>
          <a:custGeom>
            <a:avLst/>
            <a:gdLst>
              <a:gd name="T0" fmla="*/ 0 w 376"/>
              <a:gd name="T1" fmla="*/ 181 h 181"/>
              <a:gd name="T2" fmla="*/ 376 w 376"/>
              <a:gd name="T3" fmla="*/ 0 h 181"/>
              <a:gd name="T4" fmla="*/ 0 w 37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1">
                <a:moveTo>
                  <a:pt x="0" y="181"/>
                </a:moveTo>
                <a:lnTo>
                  <a:pt x="376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sḷïḓé">
            <a:extLst>
              <a:ext uri="{FF2B5EF4-FFF2-40B4-BE49-F238E27FC236}">
                <a16:creationId xmlns:a16="http://schemas.microsoft.com/office/drawing/2014/main" id="{ADCA2197-25DF-445B-8ADF-88A3D9AE9377}"/>
              </a:ext>
            </a:extLst>
          </p:cNvPr>
          <p:cNvSpPr/>
          <p:nvPr/>
        </p:nvSpPr>
        <p:spPr bwMode="auto">
          <a:xfrm flipV="1">
            <a:off x="10729242" y="2775617"/>
            <a:ext cx="440734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$1îḓè">
            <a:extLst>
              <a:ext uri="{FF2B5EF4-FFF2-40B4-BE49-F238E27FC236}">
                <a16:creationId xmlns:a16="http://schemas.microsoft.com/office/drawing/2014/main" id="{8964AB62-8476-4B77-9E98-3CB7668F04B1}"/>
              </a:ext>
            </a:extLst>
          </p:cNvPr>
          <p:cNvSpPr/>
          <p:nvPr/>
        </p:nvSpPr>
        <p:spPr bwMode="auto">
          <a:xfrm>
            <a:off x="10728070" y="2770928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  <a:gd name="T8" fmla="*/ 3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  <a:lnTo>
                  <a:pt x="3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ľiḑè">
            <a:extLst>
              <a:ext uri="{FF2B5EF4-FFF2-40B4-BE49-F238E27FC236}">
                <a16:creationId xmlns:a16="http://schemas.microsoft.com/office/drawing/2014/main" id="{C9A6267D-6CA9-4391-9C83-3ABCE57C1A85}"/>
              </a:ext>
            </a:extLst>
          </p:cNvPr>
          <p:cNvSpPr/>
          <p:nvPr/>
        </p:nvSpPr>
        <p:spPr bwMode="auto">
          <a:xfrm>
            <a:off x="10728070" y="2770928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ṧlíḋè">
            <a:extLst>
              <a:ext uri="{FF2B5EF4-FFF2-40B4-BE49-F238E27FC236}">
                <a16:creationId xmlns:a16="http://schemas.microsoft.com/office/drawing/2014/main" id="{BDCDC7E8-427C-40F8-BF03-274233AF4CA1}"/>
              </a:ext>
            </a:extLst>
          </p:cNvPr>
          <p:cNvSpPr/>
          <p:nvPr/>
        </p:nvSpPr>
        <p:spPr bwMode="auto">
          <a:xfrm>
            <a:off x="10762063" y="2841258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ṡľiḋé">
            <a:extLst>
              <a:ext uri="{FF2B5EF4-FFF2-40B4-BE49-F238E27FC236}">
                <a16:creationId xmlns:a16="http://schemas.microsoft.com/office/drawing/2014/main" id="{8CD7BF97-3E9A-46C0-9520-A1FDF5507896}"/>
              </a:ext>
            </a:extLst>
          </p:cNvPr>
          <p:cNvSpPr/>
          <p:nvPr/>
        </p:nvSpPr>
        <p:spPr bwMode="auto">
          <a:xfrm flipV="1">
            <a:off x="10762063" y="2841258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ṧļîde">
            <a:extLst>
              <a:ext uri="{FF2B5EF4-FFF2-40B4-BE49-F238E27FC236}">
                <a16:creationId xmlns:a16="http://schemas.microsoft.com/office/drawing/2014/main" id="{B3246915-07FC-4430-B298-561894DD65BF}"/>
              </a:ext>
            </a:extLst>
          </p:cNvPr>
          <p:cNvSpPr/>
          <p:nvPr/>
        </p:nvSpPr>
        <p:spPr bwMode="auto">
          <a:xfrm>
            <a:off x="10759718" y="28377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ṩḻîďè">
            <a:extLst>
              <a:ext uri="{FF2B5EF4-FFF2-40B4-BE49-F238E27FC236}">
                <a16:creationId xmlns:a16="http://schemas.microsoft.com/office/drawing/2014/main" id="{CABBE75A-9585-4D8F-A7BB-355C9E7CC43D}"/>
              </a:ext>
            </a:extLst>
          </p:cNvPr>
          <p:cNvSpPr/>
          <p:nvPr/>
        </p:nvSpPr>
        <p:spPr bwMode="auto">
          <a:xfrm>
            <a:off x="10759718" y="28377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ḷíḑé">
            <a:extLst>
              <a:ext uri="{FF2B5EF4-FFF2-40B4-BE49-F238E27FC236}">
                <a16:creationId xmlns:a16="http://schemas.microsoft.com/office/drawing/2014/main" id="{CA0AF46C-6179-4C38-9714-6B249A276261}"/>
              </a:ext>
            </a:extLst>
          </p:cNvPr>
          <p:cNvSpPr/>
          <p:nvPr/>
        </p:nvSpPr>
        <p:spPr bwMode="auto">
          <a:xfrm>
            <a:off x="10794883" y="2908071"/>
            <a:ext cx="439562" cy="213333"/>
          </a:xfrm>
          <a:custGeom>
            <a:avLst/>
            <a:gdLst>
              <a:gd name="T0" fmla="*/ 0 w 375"/>
              <a:gd name="T1" fmla="*/ 182 h 182"/>
              <a:gd name="T2" fmla="*/ 375 w 375"/>
              <a:gd name="T3" fmla="*/ 0 h 182"/>
              <a:gd name="T4" fmla="*/ 0 w 375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" h="182">
                <a:moveTo>
                  <a:pt x="0" y="182"/>
                </a:moveTo>
                <a:lnTo>
                  <a:pt x="375" y="0"/>
                </a:lnTo>
                <a:lnTo>
                  <a:pt x="0" y="18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ṣ1íḋê">
            <a:extLst>
              <a:ext uri="{FF2B5EF4-FFF2-40B4-BE49-F238E27FC236}">
                <a16:creationId xmlns:a16="http://schemas.microsoft.com/office/drawing/2014/main" id="{8DC57F80-EE09-4291-A6EE-2F2F8B62953F}"/>
              </a:ext>
            </a:extLst>
          </p:cNvPr>
          <p:cNvSpPr/>
          <p:nvPr/>
        </p:nvSpPr>
        <p:spPr bwMode="auto">
          <a:xfrm flipV="1">
            <a:off x="10794883" y="2908071"/>
            <a:ext cx="439562" cy="21333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ṡḻíďè">
            <a:extLst>
              <a:ext uri="{FF2B5EF4-FFF2-40B4-BE49-F238E27FC236}">
                <a16:creationId xmlns:a16="http://schemas.microsoft.com/office/drawing/2014/main" id="{CFDC544F-8775-4204-BFE3-C767ACDF6BB4}"/>
              </a:ext>
            </a:extLst>
          </p:cNvPr>
          <p:cNvSpPr/>
          <p:nvPr/>
        </p:nvSpPr>
        <p:spPr bwMode="auto">
          <a:xfrm>
            <a:off x="10792539" y="2903382"/>
            <a:ext cx="444250" cy="222711"/>
          </a:xfrm>
          <a:custGeom>
            <a:avLst/>
            <a:gdLst>
              <a:gd name="T0" fmla="*/ 3 w 379"/>
              <a:gd name="T1" fmla="*/ 190 h 190"/>
              <a:gd name="T2" fmla="*/ 379 w 379"/>
              <a:gd name="T3" fmla="*/ 7 h 190"/>
              <a:gd name="T4" fmla="*/ 376 w 379"/>
              <a:gd name="T5" fmla="*/ 0 h 190"/>
              <a:gd name="T6" fmla="*/ 0 w 379"/>
              <a:gd name="T7" fmla="*/ 183 h 190"/>
              <a:gd name="T8" fmla="*/ 3 w 379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90">
                <a:moveTo>
                  <a:pt x="3" y="190"/>
                </a:moveTo>
                <a:lnTo>
                  <a:pt x="379" y="7"/>
                </a:lnTo>
                <a:lnTo>
                  <a:pt x="376" y="0"/>
                </a:lnTo>
                <a:lnTo>
                  <a:pt x="0" y="183"/>
                </a:lnTo>
                <a:lnTo>
                  <a:pt x="3" y="19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$ḻíḋê">
            <a:extLst>
              <a:ext uri="{FF2B5EF4-FFF2-40B4-BE49-F238E27FC236}">
                <a16:creationId xmlns:a16="http://schemas.microsoft.com/office/drawing/2014/main" id="{7599C30B-57FD-476F-B7AE-D74C1E34125F}"/>
              </a:ext>
            </a:extLst>
          </p:cNvPr>
          <p:cNvSpPr/>
          <p:nvPr/>
        </p:nvSpPr>
        <p:spPr bwMode="auto">
          <a:xfrm>
            <a:off x="10792539" y="2903382"/>
            <a:ext cx="444250" cy="222711"/>
          </a:xfrm>
          <a:custGeom>
            <a:avLst/>
            <a:gdLst>
              <a:gd name="T0" fmla="*/ 3 w 379"/>
              <a:gd name="T1" fmla="*/ 190 h 190"/>
              <a:gd name="T2" fmla="*/ 379 w 379"/>
              <a:gd name="T3" fmla="*/ 7 h 190"/>
              <a:gd name="T4" fmla="*/ 376 w 379"/>
              <a:gd name="T5" fmla="*/ 0 h 190"/>
              <a:gd name="T6" fmla="*/ 0 w 379"/>
              <a:gd name="T7" fmla="*/ 18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90">
                <a:moveTo>
                  <a:pt x="3" y="190"/>
                </a:moveTo>
                <a:lnTo>
                  <a:pt x="379" y="7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ŝlíḓe">
            <a:extLst>
              <a:ext uri="{FF2B5EF4-FFF2-40B4-BE49-F238E27FC236}">
                <a16:creationId xmlns:a16="http://schemas.microsoft.com/office/drawing/2014/main" id="{FEFC5604-38D3-411B-9BAA-C77F7ED53152}"/>
              </a:ext>
            </a:extLst>
          </p:cNvPr>
          <p:cNvSpPr/>
          <p:nvPr/>
        </p:nvSpPr>
        <p:spPr bwMode="auto">
          <a:xfrm>
            <a:off x="10826532" y="2973712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šḻîḑé">
            <a:extLst>
              <a:ext uri="{FF2B5EF4-FFF2-40B4-BE49-F238E27FC236}">
                <a16:creationId xmlns:a16="http://schemas.microsoft.com/office/drawing/2014/main" id="{917AAD08-E080-42FD-A907-33C9711DE734}"/>
              </a:ext>
            </a:extLst>
          </p:cNvPr>
          <p:cNvSpPr/>
          <p:nvPr/>
        </p:nvSpPr>
        <p:spPr bwMode="auto">
          <a:xfrm flipV="1">
            <a:off x="10826532" y="2973712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ṡḷïḑé">
            <a:extLst>
              <a:ext uri="{FF2B5EF4-FFF2-40B4-BE49-F238E27FC236}">
                <a16:creationId xmlns:a16="http://schemas.microsoft.com/office/drawing/2014/main" id="{931F8ABD-9AA6-4CF5-9E3C-B692E0F053A9}"/>
              </a:ext>
            </a:extLst>
          </p:cNvPr>
          <p:cNvSpPr/>
          <p:nvPr/>
        </p:nvSpPr>
        <p:spPr bwMode="auto">
          <a:xfrm>
            <a:off x="10824187" y="29725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4 h 187"/>
              <a:gd name="T4" fmla="*/ 376 w 379"/>
              <a:gd name="T5" fmla="*/ 0 h 187"/>
              <a:gd name="T6" fmla="*/ 0 w 379"/>
              <a:gd name="T7" fmla="*/ 181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4"/>
                </a:lnTo>
                <a:lnTo>
                  <a:pt x="376" y="0"/>
                </a:lnTo>
                <a:lnTo>
                  <a:pt x="0" y="181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ṧļîďé">
            <a:extLst>
              <a:ext uri="{FF2B5EF4-FFF2-40B4-BE49-F238E27FC236}">
                <a16:creationId xmlns:a16="http://schemas.microsoft.com/office/drawing/2014/main" id="{3A0A1A39-1E8E-4E43-BF43-8801476D4761}"/>
              </a:ext>
            </a:extLst>
          </p:cNvPr>
          <p:cNvSpPr/>
          <p:nvPr/>
        </p:nvSpPr>
        <p:spPr bwMode="auto">
          <a:xfrm>
            <a:off x="10824187" y="29725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4 h 187"/>
              <a:gd name="T4" fmla="*/ 376 w 379"/>
              <a:gd name="T5" fmla="*/ 0 h 187"/>
              <a:gd name="T6" fmla="*/ 0 w 379"/>
              <a:gd name="T7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4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šļîḍé">
            <a:extLst>
              <a:ext uri="{FF2B5EF4-FFF2-40B4-BE49-F238E27FC236}">
                <a16:creationId xmlns:a16="http://schemas.microsoft.com/office/drawing/2014/main" id="{52499FF6-BEF7-420A-8E65-C2D7B863CF6B}"/>
              </a:ext>
            </a:extLst>
          </p:cNvPr>
          <p:cNvSpPr/>
          <p:nvPr/>
        </p:nvSpPr>
        <p:spPr bwMode="auto">
          <a:xfrm>
            <a:off x="10859353" y="3041698"/>
            <a:ext cx="439562" cy="212162"/>
          </a:xfrm>
          <a:custGeom>
            <a:avLst/>
            <a:gdLst>
              <a:gd name="T0" fmla="*/ 0 w 375"/>
              <a:gd name="T1" fmla="*/ 181 h 181"/>
              <a:gd name="T2" fmla="*/ 375 w 375"/>
              <a:gd name="T3" fmla="*/ 0 h 181"/>
              <a:gd name="T4" fmla="*/ 0 w 375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" h="181">
                <a:moveTo>
                  <a:pt x="0" y="181"/>
                </a:moveTo>
                <a:lnTo>
                  <a:pt x="375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ṥlïḓê">
            <a:extLst>
              <a:ext uri="{FF2B5EF4-FFF2-40B4-BE49-F238E27FC236}">
                <a16:creationId xmlns:a16="http://schemas.microsoft.com/office/drawing/2014/main" id="{D30405E9-89BC-4140-A495-F73BC91A1B95}"/>
              </a:ext>
            </a:extLst>
          </p:cNvPr>
          <p:cNvSpPr/>
          <p:nvPr/>
        </p:nvSpPr>
        <p:spPr bwMode="auto">
          <a:xfrm flipV="1">
            <a:off x="10859353" y="3041698"/>
            <a:ext cx="439562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$ḻidè">
            <a:extLst>
              <a:ext uri="{FF2B5EF4-FFF2-40B4-BE49-F238E27FC236}">
                <a16:creationId xmlns:a16="http://schemas.microsoft.com/office/drawing/2014/main" id="{5DDB4D4F-F515-4648-87CD-FD9DE177E350}"/>
              </a:ext>
            </a:extLst>
          </p:cNvPr>
          <p:cNvSpPr/>
          <p:nvPr/>
        </p:nvSpPr>
        <p:spPr bwMode="auto">
          <a:xfrm>
            <a:off x="10857008" y="3038182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5 h 188"/>
              <a:gd name="T4" fmla="*/ 376 w 379"/>
              <a:gd name="T5" fmla="*/ 0 h 188"/>
              <a:gd name="T6" fmla="*/ 0 w 379"/>
              <a:gd name="T7" fmla="*/ 181 h 188"/>
              <a:gd name="T8" fmla="*/ 3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  <a:lnTo>
                  <a:pt x="3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şḻíḑé">
            <a:extLst>
              <a:ext uri="{FF2B5EF4-FFF2-40B4-BE49-F238E27FC236}">
                <a16:creationId xmlns:a16="http://schemas.microsoft.com/office/drawing/2014/main" id="{853516C6-6AC0-4C72-8D03-E9C3A2EEF736}"/>
              </a:ext>
            </a:extLst>
          </p:cNvPr>
          <p:cNvSpPr/>
          <p:nvPr/>
        </p:nvSpPr>
        <p:spPr bwMode="auto">
          <a:xfrm>
            <a:off x="10857008" y="3038182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5 h 188"/>
              <a:gd name="T4" fmla="*/ 376 w 379"/>
              <a:gd name="T5" fmla="*/ 0 h 188"/>
              <a:gd name="T6" fmla="*/ 0 w 379"/>
              <a:gd name="T7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ṡļiďé">
            <a:extLst>
              <a:ext uri="{FF2B5EF4-FFF2-40B4-BE49-F238E27FC236}">
                <a16:creationId xmlns:a16="http://schemas.microsoft.com/office/drawing/2014/main" id="{0714A9F6-8156-43F8-B22A-CBEDA0543426}"/>
              </a:ext>
            </a:extLst>
          </p:cNvPr>
          <p:cNvSpPr/>
          <p:nvPr/>
        </p:nvSpPr>
        <p:spPr bwMode="auto">
          <a:xfrm>
            <a:off x="10126749" y="3984117"/>
            <a:ext cx="528646" cy="234433"/>
          </a:xfrm>
          <a:custGeom>
            <a:avLst/>
            <a:gdLst>
              <a:gd name="T0" fmla="*/ 12 w 279"/>
              <a:gd name="T1" fmla="*/ 124 h 124"/>
              <a:gd name="T2" fmla="*/ 4 w 279"/>
              <a:gd name="T3" fmla="*/ 109 h 124"/>
              <a:gd name="T4" fmla="*/ 60 w 279"/>
              <a:gd name="T5" fmla="*/ 13 h 124"/>
              <a:gd name="T6" fmla="*/ 84 w 279"/>
              <a:gd name="T7" fmla="*/ 0 h 124"/>
              <a:gd name="T8" fmla="*/ 195 w 279"/>
              <a:gd name="T9" fmla="*/ 0 h 124"/>
              <a:gd name="T10" fmla="*/ 219 w 279"/>
              <a:gd name="T11" fmla="*/ 13 h 124"/>
              <a:gd name="T12" fmla="*/ 275 w 279"/>
              <a:gd name="T13" fmla="*/ 110 h 124"/>
              <a:gd name="T14" fmla="*/ 267 w 279"/>
              <a:gd name="T15" fmla="*/ 124 h 124"/>
              <a:gd name="T16" fmla="*/ 12 w 279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124">
                <a:moveTo>
                  <a:pt x="12" y="124"/>
                </a:moveTo>
                <a:cubicBezTo>
                  <a:pt x="3" y="124"/>
                  <a:pt x="0" y="117"/>
                  <a:pt x="4" y="109"/>
                </a:cubicBezTo>
                <a:cubicBezTo>
                  <a:pt x="60" y="13"/>
                  <a:pt x="60" y="13"/>
                  <a:pt x="60" y="13"/>
                </a:cubicBezTo>
                <a:cubicBezTo>
                  <a:pt x="64" y="5"/>
                  <a:pt x="75" y="0"/>
                  <a:pt x="84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204" y="0"/>
                  <a:pt x="215" y="5"/>
                  <a:pt x="219" y="13"/>
                </a:cubicBezTo>
                <a:cubicBezTo>
                  <a:pt x="275" y="110"/>
                  <a:pt x="275" y="110"/>
                  <a:pt x="275" y="110"/>
                </a:cubicBezTo>
                <a:cubicBezTo>
                  <a:pt x="279" y="117"/>
                  <a:pt x="275" y="124"/>
                  <a:pt x="267" y="124"/>
                </a:cubicBezTo>
                <a:lnTo>
                  <a:pt x="12" y="124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Sḷîdê">
            <a:extLst>
              <a:ext uri="{FF2B5EF4-FFF2-40B4-BE49-F238E27FC236}">
                <a16:creationId xmlns:a16="http://schemas.microsoft.com/office/drawing/2014/main" id="{65055BDF-430D-408B-B411-7AB1F6D1ECAB}"/>
              </a:ext>
            </a:extLst>
          </p:cNvPr>
          <p:cNvSpPr/>
          <p:nvPr/>
        </p:nvSpPr>
        <p:spPr bwMode="auto">
          <a:xfrm>
            <a:off x="10864041" y="3451955"/>
            <a:ext cx="345789" cy="502858"/>
          </a:xfrm>
          <a:custGeom>
            <a:avLst/>
            <a:gdLst>
              <a:gd name="T0" fmla="*/ 5 w 182"/>
              <a:gd name="T1" fmla="*/ 33 h 266"/>
              <a:gd name="T2" fmla="*/ 57 w 182"/>
              <a:gd name="T3" fmla="*/ 5 h 266"/>
              <a:gd name="T4" fmla="*/ 97 w 182"/>
              <a:gd name="T5" fmla="*/ 35 h 266"/>
              <a:gd name="T6" fmla="*/ 174 w 182"/>
              <a:gd name="T7" fmla="*/ 186 h 266"/>
              <a:gd name="T8" fmla="*/ 180 w 182"/>
              <a:gd name="T9" fmla="*/ 227 h 266"/>
              <a:gd name="T10" fmla="*/ 129 w 182"/>
              <a:gd name="T11" fmla="*/ 261 h 266"/>
              <a:gd name="T12" fmla="*/ 106 w 182"/>
              <a:gd name="T13" fmla="*/ 190 h 266"/>
              <a:gd name="T14" fmla="*/ 135 w 182"/>
              <a:gd name="T15" fmla="*/ 182 h 266"/>
              <a:gd name="T16" fmla="*/ 101 w 182"/>
              <a:gd name="T17" fmla="*/ 88 h 266"/>
              <a:gd name="T18" fmla="*/ 76 w 182"/>
              <a:gd name="T19" fmla="*/ 65 h 266"/>
              <a:gd name="T20" fmla="*/ 40 w 182"/>
              <a:gd name="T21" fmla="*/ 78 h 266"/>
              <a:gd name="T22" fmla="*/ 5 w 182"/>
              <a:gd name="T23" fmla="*/ 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" h="266">
                <a:moveTo>
                  <a:pt x="5" y="33"/>
                </a:moveTo>
                <a:cubicBezTo>
                  <a:pt x="5" y="33"/>
                  <a:pt x="46" y="0"/>
                  <a:pt x="57" y="5"/>
                </a:cubicBezTo>
                <a:cubicBezTo>
                  <a:pt x="57" y="5"/>
                  <a:pt x="88" y="29"/>
                  <a:pt x="97" y="35"/>
                </a:cubicBezTo>
                <a:cubicBezTo>
                  <a:pt x="106" y="40"/>
                  <a:pt x="164" y="97"/>
                  <a:pt x="174" y="186"/>
                </a:cubicBezTo>
                <a:cubicBezTo>
                  <a:pt x="174" y="186"/>
                  <a:pt x="179" y="220"/>
                  <a:pt x="180" y="227"/>
                </a:cubicBezTo>
                <a:cubicBezTo>
                  <a:pt x="182" y="234"/>
                  <a:pt x="136" y="266"/>
                  <a:pt x="129" y="261"/>
                </a:cubicBezTo>
                <a:cubicBezTo>
                  <a:pt x="121" y="256"/>
                  <a:pt x="92" y="201"/>
                  <a:pt x="106" y="190"/>
                </a:cubicBezTo>
                <a:cubicBezTo>
                  <a:pt x="119" y="180"/>
                  <a:pt x="130" y="184"/>
                  <a:pt x="135" y="182"/>
                </a:cubicBezTo>
                <a:cubicBezTo>
                  <a:pt x="141" y="179"/>
                  <a:pt x="146" y="170"/>
                  <a:pt x="101" y="88"/>
                </a:cubicBezTo>
                <a:cubicBezTo>
                  <a:pt x="101" y="88"/>
                  <a:pt x="89" y="55"/>
                  <a:pt x="76" y="65"/>
                </a:cubicBezTo>
                <a:cubicBezTo>
                  <a:pt x="62" y="76"/>
                  <a:pt x="54" y="89"/>
                  <a:pt x="40" y="78"/>
                </a:cubicBezTo>
                <a:cubicBezTo>
                  <a:pt x="26" y="66"/>
                  <a:pt x="0" y="42"/>
                  <a:pt x="5" y="33"/>
                </a:cubicBezTo>
                <a:close/>
              </a:path>
            </a:pathLst>
          </a:cu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ṧľide">
            <a:extLst>
              <a:ext uri="{FF2B5EF4-FFF2-40B4-BE49-F238E27FC236}">
                <a16:creationId xmlns:a16="http://schemas.microsoft.com/office/drawing/2014/main" id="{7E34BE61-3874-47C1-9A94-6D911711E31A}"/>
              </a:ext>
            </a:extLst>
          </p:cNvPr>
          <p:cNvSpPr/>
          <p:nvPr/>
        </p:nvSpPr>
        <p:spPr bwMode="auto">
          <a:xfrm>
            <a:off x="11138327" y="2629096"/>
            <a:ext cx="141832" cy="229744"/>
          </a:xfrm>
          <a:custGeom>
            <a:avLst/>
            <a:gdLst>
              <a:gd name="T0" fmla="*/ 71 w 75"/>
              <a:gd name="T1" fmla="*/ 68 h 121"/>
              <a:gd name="T2" fmla="*/ 70 w 75"/>
              <a:gd name="T3" fmla="*/ 61 h 121"/>
              <a:gd name="T4" fmla="*/ 53 w 75"/>
              <a:gd name="T5" fmla="*/ 27 h 121"/>
              <a:gd name="T6" fmla="*/ 50 w 75"/>
              <a:gd name="T7" fmla="*/ 26 h 121"/>
              <a:gd name="T8" fmla="*/ 43 w 75"/>
              <a:gd name="T9" fmla="*/ 13 h 121"/>
              <a:gd name="T10" fmla="*/ 36 w 75"/>
              <a:gd name="T11" fmla="*/ 13 h 121"/>
              <a:gd name="T12" fmla="*/ 20 w 75"/>
              <a:gd name="T13" fmla="*/ 5 h 121"/>
              <a:gd name="T14" fmla="*/ 20 w 75"/>
              <a:gd name="T15" fmla="*/ 14 h 121"/>
              <a:gd name="T16" fmla="*/ 9 w 75"/>
              <a:gd name="T17" fmla="*/ 34 h 121"/>
              <a:gd name="T18" fmla="*/ 1 w 75"/>
              <a:gd name="T19" fmla="*/ 62 h 121"/>
              <a:gd name="T20" fmla="*/ 15 w 75"/>
              <a:gd name="T21" fmla="*/ 70 h 121"/>
              <a:gd name="T22" fmla="*/ 25 w 75"/>
              <a:gd name="T23" fmla="*/ 61 h 121"/>
              <a:gd name="T24" fmla="*/ 25 w 75"/>
              <a:gd name="T25" fmla="*/ 82 h 121"/>
              <a:gd name="T26" fmla="*/ 37 w 75"/>
              <a:gd name="T27" fmla="*/ 89 h 121"/>
              <a:gd name="T28" fmla="*/ 40 w 75"/>
              <a:gd name="T29" fmla="*/ 88 h 121"/>
              <a:gd name="T30" fmla="*/ 39 w 75"/>
              <a:gd name="T31" fmla="*/ 101 h 121"/>
              <a:gd name="T32" fmla="*/ 63 w 75"/>
              <a:gd name="T33" fmla="*/ 111 h 121"/>
              <a:gd name="T34" fmla="*/ 71 w 75"/>
              <a:gd name="T35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21">
                <a:moveTo>
                  <a:pt x="71" y="68"/>
                </a:moveTo>
                <a:cubicBezTo>
                  <a:pt x="72" y="65"/>
                  <a:pt x="71" y="63"/>
                  <a:pt x="70" y="61"/>
                </a:cubicBezTo>
                <a:cubicBezTo>
                  <a:pt x="66" y="48"/>
                  <a:pt x="59" y="35"/>
                  <a:pt x="53" y="27"/>
                </a:cubicBezTo>
                <a:cubicBezTo>
                  <a:pt x="52" y="26"/>
                  <a:pt x="51" y="26"/>
                  <a:pt x="50" y="26"/>
                </a:cubicBezTo>
                <a:cubicBezTo>
                  <a:pt x="48" y="20"/>
                  <a:pt x="45" y="16"/>
                  <a:pt x="43" y="13"/>
                </a:cubicBezTo>
                <a:cubicBezTo>
                  <a:pt x="40" y="11"/>
                  <a:pt x="38" y="11"/>
                  <a:pt x="36" y="13"/>
                </a:cubicBezTo>
                <a:cubicBezTo>
                  <a:pt x="34" y="5"/>
                  <a:pt x="29" y="0"/>
                  <a:pt x="20" y="5"/>
                </a:cubicBezTo>
                <a:cubicBezTo>
                  <a:pt x="16" y="8"/>
                  <a:pt x="17" y="13"/>
                  <a:pt x="20" y="14"/>
                </a:cubicBezTo>
                <a:cubicBezTo>
                  <a:pt x="15" y="19"/>
                  <a:pt x="11" y="28"/>
                  <a:pt x="9" y="34"/>
                </a:cubicBezTo>
                <a:cubicBezTo>
                  <a:pt x="5" y="42"/>
                  <a:pt x="0" y="53"/>
                  <a:pt x="1" y="62"/>
                </a:cubicBezTo>
                <a:cubicBezTo>
                  <a:pt x="1" y="68"/>
                  <a:pt x="9" y="74"/>
                  <a:pt x="15" y="70"/>
                </a:cubicBezTo>
                <a:cubicBezTo>
                  <a:pt x="19" y="67"/>
                  <a:pt x="22" y="64"/>
                  <a:pt x="25" y="61"/>
                </a:cubicBezTo>
                <a:cubicBezTo>
                  <a:pt x="23" y="68"/>
                  <a:pt x="23" y="76"/>
                  <a:pt x="25" y="82"/>
                </a:cubicBezTo>
                <a:cubicBezTo>
                  <a:pt x="27" y="88"/>
                  <a:pt x="32" y="90"/>
                  <a:pt x="37" y="89"/>
                </a:cubicBezTo>
                <a:cubicBezTo>
                  <a:pt x="38" y="89"/>
                  <a:pt x="39" y="89"/>
                  <a:pt x="40" y="88"/>
                </a:cubicBezTo>
                <a:cubicBezTo>
                  <a:pt x="39" y="93"/>
                  <a:pt x="38" y="97"/>
                  <a:pt x="39" y="101"/>
                </a:cubicBezTo>
                <a:cubicBezTo>
                  <a:pt x="42" y="113"/>
                  <a:pt x="53" y="121"/>
                  <a:pt x="63" y="111"/>
                </a:cubicBezTo>
                <a:cubicBezTo>
                  <a:pt x="74" y="101"/>
                  <a:pt x="75" y="84"/>
                  <a:pt x="71" y="6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šļïḍè">
            <a:extLst>
              <a:ext uri="{FF2B5EF4-FFF2-40B4-BE49-F238E27FC236}">
                <a16:creationId xmlns:a16="http://schemas.microsoft.com/office/drawing/2014/main" id="{0DD52E19-D891-4232-ADBA-332A14357095}"/>
              </a:ext>
            </a:extLst>
          </p:cNvPr>
          <p:cNvSpPr/>
          <p:nvPr/>
        </p:nvSpPr>
        <p:spPr bwMode="auto">
          <a:xfrm>
            <a:off x="11071514" y="3566826"/>
            <a:ext cx="128939" cy="212162"/>
          </a:xfrm>
          <a:custGeom>
            <a:avLst/>
            <a:gdLst>
              <a:gd name="T0" fmla="*/ 35 w 68"/>
              <a:gd name="T1" fmla="*/ 7 h 112"/>
              <a:gd name="T2" fmla="*/ 24 w 68"/>
              <a:gd name="T3" fmla="*/ 1 h 112"/>
              <a:gd name="T4" fmla="*/ 20 w 68"/>
              <a:gd name="T5" fmla="*/ 17 h 112"/>
              <a:gd name="T6" fmla="*/ 20 w 68"/>
              <a:gd name="T7" fmla="*/ 17 h 112"/>
              <a:gd name="T8" fmla="*/ 19 w 68"/>
              <a:gd name="T9" fmla="*/ 21 h 112"/>
              <a:gd name="T10" fmla="*/ 13 w 68"/>
              <a:gd name="T11" fmla="*/ 32 h 112"/>
              <a:gd name="T12" fmla="*/ 3 w 68"/>
              <a:gd name="T13" fmla="*/ 45 h 112"/>
              <a:gd name="T14" fmla="*/ 23 w 68"/>
              <a:gd name="T15" fmla="*/ 58 h 112"/>
              <a:gd name="T16" fmla="*/ 21 w 68"/>
              <a:gd name="T17" fmla="*/ 66 h 112"/>
              <a:gd name="T18" fmla="*/ 34 w 68"/>
              <a:gd name="T19" fmla="*/ 82 h 112"/>
              <a:gd name="T20" fmla="*/ 32 w 68"/>
              <a:gd name="T21" fmla="*/ 92 h 112"/>
              <a:gd name="T22" fmla="*/ 49 w 68"/>
              <a:gd name="T23" fmla="*/ 105 h 112"/>
              <a:gd name="T24" fmla="*/ 65 w 68"/>
              <a:gd name="T25" fmla="*/ 74 h 112"/>
              <a:gd name="T26" fmla="*/ 35 w 68"/>
              <a:gd name="T27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12">
                <a:moveTo>
                  <a:pt x="35" y="7"/>
                </a:moveTo>
                <a:cubicBezTo>
                  <a:pt x="34" y="3"/>
                  <a:pt x="30" y="0"/>
                  <a:pt x="24" y="1"/>
                </a:cubicBezTo>
                <a:cubicBezTo>
                  <a:pt x="15" y="2"/>
                  <a:pt x="13" y="13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9"/>
                  <a:pt x="19" y="20"/>
                  <a:pt x="19" y="21"/>
                </a:cubicBezTo>
                <a:cubicBezTo>
                  <a:pt x="18" y="25"/>
                  <a:pt x="16" y="28"/>
                  <a:pt x="13" y="32"/>
                </a:cubicBezTo>
                <a:cubicBezTo>
                  <a:pt x="11" y="36"/>
                  <a:pt x="4" y="40"/>
                  <a:pt x="3" y="45"/>
                </a:cubicBezTo>
                <a:cubicBezTo>
                  <a:pt x="0" y="58"/>
                  <a:pt x="13" y="64"/>
                  <a:pt x="23" y="58"/>
                </a:cubicBezTo>
                <a:cubicBezTo>
                  <a:pt x="23" y="61"/>
                  <a:pt x="22" y="63"/>
                  <a:pt x="21" y="66"/>
                </a:cubicBezTo>
                <a:cubicBezTo>
                  <a:pt x="20" y="74"/>
                  <a:pt x="25" y="83"/>
                  <a:pt x="34" y="82"/>
                </a:cubicBezTo>
                <a:cubicBezTo>
                  <a:pt x="32" y="86"/>
                  <a:pt x="32" y="89"/>
                  <a:pt x="32" y="92"/>
                </a:cubicBezTo>
                <a:cubicBezTo>
                  <a:pt x="32" y="102"/>
                  <a:pt x="39" y="112"/>
                  <a:pt x="49" y="105"/>
                </a:cubicBezTo>
                <a:cubicBezTo>
                  <a:pt x="59" y="99"/>
                  <a:pt x="64" y="84"/>
                  <a:pt x="65" y="74"/>
                </a:cubicBezTo>
                <a:cubicBezTo>
                  <a:pt x="68" y="56"/>
                  <a:pt x="38" y="6"/>
                  <a:pt x="35" y="7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ṥļiḑe">
            <a:extLst>
              <a:ext uri="{FF2B5EF4-FFF2-40B4-BE49-F238E27FC236}">
                <a16:creationId xmlns:a16="http://schemas.microsoft.com/office/drawing/2014/main" id="{C33DA16E-174F-445B-B970-0ECC052065D5}"/>
              </a:ext>
            </a:extLst>
          </p:cNvPr>
          <p:cNvSpPr/>
          <p:nvPr/>
        </p:nvSpPr>
        <p:spPr bwMode="auto">
          <a:xfrm>
            <a:off x="7402641" y="3104994"/>
            <a:ext cx="144176" cy="206301"/>
          </a:xfrm>
          <a:custGeom>
            <a:avLst/>
            <a:gdLst>
              <a:gd name="T0" fmla="*/ 73 w 76"/>
              <a:gd name="T1" fmla="*/ 42 h 109"/>
              <a:gd name="T2" fmla="*/ 56 w 76"/>
              <a:gd name="T3" fmla="*/ 20 h 109"/>
              <a:gd name="T4" fmla="*/ 36 w 76"/>
              <a:gd name="T5" fmla="*/ 12 h 109"/>
              <a:gd name="T6" fmla="*/ 10 w 76"/>
              <a:gd name="T7" fmla="*/ 1 h 109"/>
              <a:gd name="T8" fmla="*/ 6 w 76"/>
              <a:gd name="T9" fmla="*/ 5 h 109"/>
              <a:gd name="T10" fmla="*/ 6 w 76"/>
              <a:gd name="T11" fmla="*/ 6 h 109"/>
              <a:gd name="T12" fmla="*/ 7 w 76"/>
              <a:gd name="T13" fmla="*/ 18 h 109"/>
              <a:gd name="T14" fmla="*/ 9 w 76"/>
              <a:gd name="T15" fmla="*/ 19 h 109"/>
              <a:gd name="T16" fmla="*/ 13 w 76"/>
              <a:gd name="T17" fmla="*/ 25 h 109"/>
              <a:gd name="T18" fmla="*/ 8 w 76"/>
              <a:gd name="T19" fmla="*/ 32 h 109"/>
              <a:gd name="T20" fmla="*/ 9 w 76"/>
              <a:gd name="T21" fmla="*/ 39 h 109"/>
              <a:gd name="T22" fmla="*/ 4 w 76"/>
              <a:gd name="T23" fmla="*/ 45 h 109"/>
              <a:gd name="T24" fmla="*/ 5 w 76"/>
              <a:gd name="T25" fmla="*/ 53 h 109"/>
              <a:gd name="T26" fmla="*/ 1 w 76"/>
              <a:gd name="T27" fmla="*/ 59 h 109"/>
              <a:gd name="T28" fmla="*/ 4 w 76"/>
              <a:gd name="T29" fmla="*/ 71 h 109"/>
              <a:gd name="T30" fmla="*/ 9 w 76"/>
              <a:gd name="T31" fmla="*/ 77 h 109"/>
              <a:gd name="T32" fmla="*/ 62 w 76"/>
              <a:gd name="T33" fmla="*/ 98 h 109"/>
              <a:gd name="T34" fmla="*/ 65 w 76"/>
              <a:gd name="T35" fmla="*/ 86 h 109"/>
              <a:gd name="T36" fmla="*/ 65 w 76"/>
              <a:gd name="T37" fmla="*/ 85 h 109"/>
              <a:gd name="T38" fmla="*/ 65 w 76"/>
              <a:gd name="T39" fmla="*/ 76 h 109"/>
              <a:gd name="T40" fmla="*/ 68 w 76"/>
              <a:gd name="T41" fmla="*/ 65 h 109"/>
              <a:gd name="T42" fmla="*/ 67 w 76"/>
              <a:gd name="T43" fmla="*/ 64 h 109"/>
              <a:gd name="T44" fmla="*/ 72 w 76"/>
              <a:gd name="T45" fmla="*/ 58 h 109"/>
              <a:gd name="T46" fmla="*/ 69 w 76"/>
              <a:gd name="T47" fmla="*/ 48 h 109"/>
              <a:gd name="T48" fmla="*/ 73 w 76"/>
              <a:gd name="T49" fmla="*/ 4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109">
                <a:moveTo>
                  <a:pt x="73" y="42"/>
                </a:moveTo>
                <a:cubicBezTo>
                  <a:pt x="76" y="32"/>
                  <a:pt x="64" y="24"/>
                  <a:pt x="56" y="20"/>
                </a:cubicBezTo>
                <a:cubicBezTo>
                  <a:pt x="50" y="17"/>
                  <a:pt x="43" y="14"/>
                  <a:pt x="36" y="12"/>
                </a:cubicBezTo>
                <a:cubicBezTo>
                  <a:pt x="27" y="9"/>
                  <a:pt x="18" y="4"/>
                  <a:pt x="10" y="1"/>
                </a:cubicBezTo>
                <a:cubicBezTo>
                  <a:pt x="7" y="0"/>
                  <a:pt x="5" y="3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3" y="9"/>
                  <a:pt x="2" y="15"/>
                  <a:pt x="7" y="18"/>
                </a:cubicBezTo>
                <a:cubicBezTo>
                  <a:pt x="8" y="18"/>
                  <a:pt x="8" y="19"/>
                  <a:pt x="9" y="19"/>
                </a:cubicBezTo>
                <a:cubicBezTo>
                  <a:pt x="10" y="21"/>
                  <a:pt x="11" y="23"/>
                  <a:pt x="13" y="25"/>
                </a:cubicBezTo>
                <a:cubicBezTo>
                  <a:pt x="10" y="26"/>
                  <a:pt x="8" y="29"/>
                  <a:pt x="8" y="32"/>
                </a:cubicBezTo>
                <a:cubicBezTo>
                  <a:pt x="8" y="35"/>
                  <a:pt x="8" y="37"/>
                  <a:pt x="9" y="39"/>
                </a:cubicBezTo>
                <a:cubicBezTo>
                  <a:pt x="7" y="40"/>
                  <a:pt x="5" y="42"/>
                  <a:pt x="4" y="45"/>
                </a:cubicBezTo>
                <a:cubicBezTo>
                  <a:pt x="3" y="48"/>
                  <a:pt x="4" y="50"/>
                  <a:pt x="5" y="53"/>
                </a:cubicBezTo>
                <a:cubicBezTo>
                  <a:pt x="3" y="54"/>
                  <a:pt x="2" y="56"/>
                  <a:pt x="1" y="59"/>
                </a:cubicBezTo>
                <a:cubicBezTo>
                  <a:pt x="0" y="64"/>
                  <a:pt x="1" y="68"/>
                  <a:pt x="4" y="71"/>
                </a:cubicBezTo>
                <a:cubicBezTo>
                  <a:pt x="5" y="73"/>
                  <a:pt x="6" y="76"/>
                  <a:pt x="9" y="77"/>
                </a:cubicBezTo>
                <a:cubicBezTo>
                  <a:pt x="28" y="86"/>
                  <a:pt x="38" y="109"/>
                  <a:pt x="62" y="98"/>
                </a:cubicBezTo>
                <a:cubicBezTo>
                  <a:pt x="66" y="96"/>
                  <a:pt x="68" y="89"/>
                  <a:pt x="65" y="86"/>
                </a:cubicBezTo>
                <a:cubicBezTo>
                  <a:pt x="65" y="85"/>
                  <a:pt x="65" y="85"/>
                  <a:pt x="65" y="85"/>
                </a:cubicBezTo>
                <a:cubicBezTo>
                  <a:pt x="66" y="83"/>
                  <a:pt x="66" y="79"/>
                  <a:pt x="65" y="76"/>
                </a:cubicBezTo>
                <a:cubicBezTo>
                  <a:pt x="68" y="74"/>
                  <a:pt x="71" y="69"/>
                  <a:pt x="68" y="65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3"/>
                  <a:pt x="70" y="61"/>
                  <a:pt x="72" y="58"/>
                </a:cubicBezTo>
                <a:cubicBezTo>
                  <a:pt x="73" y="54"/>
                  <a:pt x="72" y="51"/>
                  <a:pt x="69" y="48"/>
                </a:cubicBezTo>
                <a:cubicBezTo>
                  <a:pt x="71" y="47"/>
                  <a:pt x="73" y="45"/>
                  <a:pt x="73" y="42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šľïďê">
            <a:extLst>
              <a:ext uri="{FF2B5EF4-FFF2-40B4-BE49-F238E27FC236}">
                <a16:creationId xmlns:a16="http://schemas.microsoft.com/office/drawing/2014/main" id="{69853D7D-2D5A-48A7-B8D3-0570B891ABB7}"/>
              </a:ext>
            </a:extLst>
          </p:cNvPr>
          <p:cNvSpPr/>
          <p:nvPr/>
        </p:nvSpPr>
        <p:spPr bwMode="auto">
          <a:xfrm>
            <a:off x="10513564" y="2047704"/>
            <a:ext cx="184030" cy="94946"/>
          </a:xfrm>
          <a:custGeom>
            <a:avLst/>
            <a:gdLst>
              <a:gd name="T0" fmla="*/ 90 w 97"/>
              <a:gd name="T1" fmla="*/ 26 h 50"/>
              <a:gd name="T2" fmla="*/ 46 w 97"/>
              <a:gd name="T3" fmla="*/ 13 h 50"/>
              <a:gd name="T4" fmla="*/ 7 w 97"/>
              <a:gd name="T5" fmla="*/ 3 h 50"/>
              <a:gd name="T6" fmla="*/ 3 w 97"/>
              <a:gd name="T7" fmla="*/ 15 h 50"/>
              <a:gd name="T8" fmla="*/ 39 w 97"/>
              <a:gd name="T9" fmla="*/ 40 h 50"/>
              <a:gd name="T10" fmla="*/ 84 w 97"/>
              <a:gd name="T11" fmla="*/ 47 h 50"/>
              <a:gd name="T12" fmla="*/ 90 w 97"/>
              <a:gd name="T13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50">
                <a:moveTo>
                  <a:pt x="90" y="26"/>
                </a:moveTo>
                <a:cubicBezTo>
                  <a:pt x="78" y="15"/>
                  <a:pt x="61" y="17"/>
                  <a:pt x="46" y="13"/>
                </a:cubicBezTo>
                <a:cubicBezTo>
                  <a:pt x="32" y="10"/>
                  <a:pt x="22" y="0"/>
                  <a:pt x="7" y="3"/>
                </a:cubicBezTo>
                <a:cubicBezTo>
                  <a:pt x="1" y="4"/>
                  <a:pt x="0" y="11"/>
                  <a:pt x="3" y="15"/>
                </a:cubicBezTo>
                <a:cubicBezTo>
                  <a:pt x="13" y="26"/>
                  <a:pt x="26" y="35"/>
                  <a:pt x="39" y="40"/>
                </a:cubicBezTo>
                <a:cubicBezTo>
                  <a:pt x="52" y="45"/>
                  <a:pt x="71" y="50"/>
                  <a:pt x="84" y="47"/>
                </a:cubicBezTo>
                <a:cubicBezTo>
                  <a:pt x="93" y="45"/>
                  <a:pt x="97" y="32"/>
                  <a:pt x="90" y="26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ṩļïḍé">
            <a:extLst>
              <a:ext uri="{FF2B5EF4-FFF2-40B4-BE49-F238E27FC236}">
                <a16:creationId xmlns:a16="http://schemas.microsoft.com/office/drawing/2014/main" id="{05D8CE5F-2491-45F0-BA8C-E0A30FB66C3E}"/>
              </a:ext>
            </a:extLst>
          </p:cNvPr>
          <p:cNvSpPr/>
          <p:nvPr/>
        </p:nvSpPr>
        <p:spPr bwMode="auto">
          <a:xfrm>
            <a:off x="7237365" y="2134443"/>
            <a:ext cx="228572" cy="248499"/>
          </a:xfrm>
          <a:custGeom>
            <a:avLst/>
            <a:gdLst>
              <a:gd name="T0" fmla="*/ 88 w 120"/>
              <a:gd name="T1" fmla="*/ 4 h 131"/>
              <a:gd name="T2" fmla="*/ 65 w 120"/>
              <a:gd name="T3" fmla="*/ 0 h 131"/>
              <a:gd name="T4" fmla="*/ 55 w 120"/>
              <a:gd name="T5" fmla="*/ 16 h 131"/>
              <a:gd name="T6" fmla="*/ 80 w 120"/>
              <a:gd name="T7" fmla="*/ 19 h 131"/>
              <a:gd name="T8" fmla="*/ 102 w 120"/>
              <a:gd name="T9" fmla="*/ 57 h 131"/>
              <a:gd name="T10" fmla="*/ 98 w 120"/>
              <a:gd name="T11" fmla="*/ 81 h 131"/>
              <a:gd name="T12" fmla="*/ 67 w 120"/>
              <a:gd name="T13" fmla="*/ 111 h 131"/>
              <a:gd name="T14" fmla="*/ 35 w 120"/>
              <a:gd name="T15" fmla="*/ 106 h 131"/>
              <a:gd name="T16" fmla="*/ 13 w 120"/>
              <a:gd name="T17" fmla="*/ 80 h 131"/>
              <a:gd name="T18" fmla="*/ 0 w 120"/>
              <a:gd name="T19" fmla="*/ 99 h 131"/>
              <a:gd name="T20" fmla="*/ 26 w 120"/>
              <a:gd name="T21" fmla="*/ 122 h 131"/>
              <a:gd name="T22" fmla="*/ 70 w 120"/>
              <a:gd name="T23" fmla="*/ 128 h 131"/>
              <a:gd name="T24" fmla="*/ 112 w 120"/>
              <a:gd name="T25" fmla="*/ 87 h 131"/>
              <a:gd name="T26" fmla="*/ 116 w 120"/>
              <a:gd name="T27" fmla="*/ 54 h 131"/>
              <a:gd name="T28" fmla="*/ 88 w 120"/>
              <a:gd name="T29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31">
                <a:moveTo>
                  <a:pt x="88" y="4"/>
                </a:moveTo>
                <a:cubicBezTo>
                  <a:pt x="65" y="0"/>
                  <a:pt x="65" y="0"/>
                  <a:pt x="65" y="0"/>
                </a:cubicBezTo>
                <a:cubicBezTo>
                  <a:pt x="62" y="5"/>
                  <a:pt x="58" y="11"/>
                  <a:pt x="55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95" y="21"/>
                  <a:pt x="104" y="38"/>
                  <a:pt x="102" y="57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99"/>
                  <a:pt x="82" y="113"/>
                  <a:pt x="67" y="111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23" y="104"/>
                  <a:pt x="15" y="94"/>
                  <a:pt x="13" y="80"/>
                </a:cubicBezTo>
                <a:cubicBezTo>
                  <a:pt x="9" y="86"/>
                  <a:pt x="5" y="93"/>
                  <a:pt x="0" y="99"/>
                </a:cubicBezTo>
                <a:cubicBezTo>
                  <a:pt x="5" y="111"/>
                  <a:pt x="14" y="120"/>
                  <a:pt x="26" y="122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89" y="131"/>
                  <a:pt x="108" y="113"/>
                  <a:pt x="112" y="87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0" y="29"/>
                  <a:pt x="107" y="6"/>
                  <a:pt x="88" y="4"/>
                </a:cubicBez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ṧ1ïḍè">
            <a:extLst>
              <a:ext uri="{FF2B5EF4-FFF2-40B4-BE49-F238E27FC236}">
                <a16:creationId xmlns:a16="http://schemas.microsoft.com/office/drawing/2014/main" id="{36076723-D218-4EB9-A179-2011F52AFA79}"/>
              </a:ext>
            </a:extLst>
          </p:cNvPr>
          <p:cNvSpPr/>
          <p:nvPr/>
        </p:nvSpPr>
        <p:spPr bwMode="auto">
          <a:xfrm>
            <a:off x="7052164" y="2025432"/>
            <a:ext cx="375093" cy="412602"/>
          </a:xfrm>
          <a:custGeom>
            <a:avLst/>
            <a:gdLst>
              <a:gd name="T0" fmla="*/ 134 w 198"/>
              <a:gd name="T1" fmla="*/ 208 h 218"/>
              <a:gd name="T2" fmla="*/ 118 w 198"/>
              <a:gd name="T3" fmla="*/ 217 h 218"/>
              <a:gd name="T4" fmla="*/ 26 w 198"/>
              <a:gd name="T5" fmla="*/ 204 h 218"/>
              <a:gd name="T6" fmla="*/ 13 w 198"/>
              <a:gd name="T7" fmla="*/ 190 h 218"/>
              <a:gd name="T8" fmla="*/ 1 w 198"/>
              <a:gd name="T9" fmla="*/ 12 h 218"/>
              <a:gd name="T10" fmla="*/ 12 w 198"/>
              <a:gd name="T11" fmla="*/ 1 h 218"/>
              <a:gd name="T12" fmla="*/ 188 w 198"/>
              <a:gd name="T13" fmla="*/ 27 h 218"/>
              <a:gd name="T14" fmla="*/ 196 w 198"/>
              <a:gd name="T15" fmla="*/ 40 h 218"/>
              <a:gd name="T16" fmla="*/ 134 w 198"/>
              <a:gd name="T17" fmla="*/ 20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218">
                <a:moveTo>
                  <a:pt x="134" y="208"/>
                </a:moveTo>
                <a:cubicBezTo>
                  <a:pt x="132" y="214"/>
                  <a:pt x="124" y="218"/>
                  <a:pt x="118" y="217"/>
                </a:cubicBezTo>
                <a:cubicBezTo>
                  <a:pt x="26" y="204"/>
                  <a:pt x="26" y="204"/>
                  <a:pt x="26" y="204"/>
                </a:cubicBezTo>
                <a:cubicBezTo>
                  <a:pt x="19" y="203"/>
                  <a:pt x="14" y="197"/>
                  <a:pt x="13" y="190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5"/>
                  <a:pt x="5" y="0"/>
                  <a:pt x="12" y="1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95" y="28"/>
                  <a:pt x="198" y="33"/>
                  <a:pt x="196" y="40"/>
                </a:cubicBezTo>
                <a:lnTo>
                  <a:pt x="134" y="208"/>
                </a:ln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şḻïdé">
            <a:extLst>
              <a:ext uri="{FF2B5EF4-FFF2-40B4-BE49-F238E27FC236}">
                <a16:creationId xmlns:a16="http://schemas.microsoft.com/office/drawing/2014/main" id="{69DAC6C8-7F3A-45FF-9C43-9905F9FE900A}"/>
              </a:ext>
            </a:extLst>
          </p:cNvPr>
          <p:cNvSpPr/>
          <p:nvPr/>
        </p:nvSpPr>
        <p:spPr bwMode="auto">
          <a:xfrm>
            <a:off x="7368648" y="2210634"/>
            <a:ext cx="178169" cy="94946"/>
          </a:xfrm>
          <a:custGeom>
            <a:avLst/>
            <a:gdLst>
              <a:gd name="T0" fmla="*/ 92 w 94"/>
              <a:gd name="T1" fmla="*/ 39 h 50"/>
              <a:gd name="T2" fmla="*/ 51 w 94"/>
              <a:gd name="T3" fmla="*/ 13 h 50"/>
              <a:gd name="T4" fmla="*/ 16 w 94"/>
              <a:gd name="T5" fmla="*/ 8 h 50"/>
              <a:gd name="T6" fmla="*/ 7 w 94"/>
              <a:gd name="T7" fmla="*/ 39 h 50"/>
              <a:gd name="T8" fmla="*/ 40 w 94"/>
              <a:gd name="T9" fmla="*/ 49 h 50"/>
              <a:gd name="T10" fmla="*/ 52 w 94"/>
              <a:gd name="T11" fmla="*/ 39 h 50"/>
              <a:gd name="T12" fmla="*/ 89 w 94"/>
              <a:gd name="T13" fmla="*/ 47 h 50"/>
              <a:gd name="T14" fmla="*/ 92 w 94"/>
              <a:gd name="T15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50">
                <a:moveTo>
                  <a:pt x="92" y="39"/>
                </a:moveTo>
                <a:cubicBezTo>
                  <a:pt x="79" y="29"/>
                  <a:pt x="64" y="23"/>
                  <a:pt x="51" y="13"/>
                </a:cubicBezTo>
                <a:cubicBezTo>
                  <a:pt x="41" y="4"/>
                  <a:pt x="27" y="0"/>
                  <a:pt x="16" y="8"/>
                </a:cubicBezTo>
                <a:cubicBezTo>
                  <a:pt x="5" y="16"/>
                  <a:pt x="0" y="27"/>
                  <a:pt x="7" y="39"/>
                </a:cubicBezTo>
                <a:cubicBezTo>
                  <a:pt x="13" y="50"/>
                  <a:pt x="30" y="50"/>
                  <a:pt x="40" y="49"/>
                </a:cubicBezTo>
                <a:cubicBezTo>
                  <a:pt x="46" y="49"/>
                  <a:pt x="50" y="44"/>
                  <a:pt x="52" y="39"/>
                </a:cubicBezTo>
                <a:cubicBezTo>
                  <a:pt x="64" y="44"/>
                  <a:pt x="77" y="47"/>
                  <a:pt x="89" y="47"/>
                </a:cubicBezTo>
                <a:cubicBezTo>
                  <a:pt x="93" y="47"/>
                  <a:pt x="94" y="42"/>
                  <a:pt x="92" y="39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ṧ1iḋè">
            <a:extLst>
              <a:ext uri="{FF2B5EF4-FFF2-40B4-BE49-F238E27FC236}">
                <a16:creationId xmlns:a16="http://schemas.microsoft.com/office/drawing/2014/main" id="{B2052F84-8805-40D0-8E7F-DF11C746F5F5}"/>
              </a:ext>
            </a:extLst>
          </p:cNvPr>
          <p:cNvSpPr/>
          <p:nvPr/>
        </p:nvSpPr>
        <p:spPr bwMode="auto">
          <a:xfrm>
            <a:off x="8748285" y="4028660"/>
            <a:ext cx="607181" cy="98462"/>
          </a:xfrm>
          <a:custGeom>
            <a:avLst/>
            <a:gdLst>
              <a:gd name="T0" fmla="*/ 518 w 518"/>
              <a:gd name="T1" fmla="*/ 84 h 84"/>
              <a:gd name="T2" fmla="*/ 0 w 518"/>
              <a:gd name="T3" fmla="*/ 7 h 84"/>
              <a:gd name="T4" fmla="*/ 0 w 518"/>
              <a:gd name="T5" fmla="*/ 0 h 84"/>
              <a:gd name="T6" fmla="*/ 518 w 518"/>
              <a:gd name="T7" fmla="*/ 0 h 84"/>
              <a:gd name="T8" fmla="*/ 518 w 518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8" h="84">
                <a:moveTo>
                  <a:pt x="518" y="84"/>
                </a:moveTo>
                <a:lnTo>
                  <a:pt x="0" y="7"/>
                </a:lnTo>
                <a:lnTo>
                  <a:pt x="0" y="0"/>
                </a:lnTo>
                <a:lnTo>
                  <a:pt x="518" y="0"/>
                </a:lnTo>
                <a:lnTo>
                  <a:pt x="518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śľïḓe">
            <a:extLst>
              <a:ext uri="{FF2B5EF4-FFF2-40B4-BE49-F238E27FC236}">
                <a16:creationId xmlns:a16="http://schemas.microsoft.com/office/drawing/2014/main" id="{BB6BC123-F397-43C5-B11D-84E3E03858A8}"/>
              </a:ext>
            </a:extLst>
          </p:cNvPr>
          <p:cNvSpPr txBox="1"/>
          <p:nvPr/>
        </p:nvSpPr>
        <p:spPr>
          <a:xfrm>
            <a:off x="7769522" y="4916543"/>
            <a:ext cx="907134" cy="22094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îṣḷîďé">
            <a:extLst>
              <a:ext uri="{FF2B5EF4-FFF2-40B4-BE49-F238E27FC236}">
                <a16:creationId xmlns:a16="http://schemas.microsoft.com/office/drawing/2014/main" id="{BC707F35-4C18-4CD4-8E4B-27DFF742986B}"/>
              </a:ext>
            </a:extLst>
          </p:cNvPr>
          <p:cNvSpPr txBox="1"/>
          <p:nvPr/>
        </p:nvSpPr>
        <p:spPr>
          <a:xfrm>
            <a:off x="7769881" y="5170585"/>
            <a:ext cx="902983" cy="158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SUMMARY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íṥľïḓé">
            <a:extLst>
              <a:ext uri="{FF2B5EF4-FFF2-40B4-BE49-F238E27FC236}">
                <a16:creationId xmlns:a16="http://schemas.microsoft.com/office/drawing/2014/main" id="{A838E716-E9A2-49F7-9F31-CDBF2B6DA306}"/>
              </a:ext>
            </a:extLst>
          </p:cNvPr>
          <p:cNvSpPr txBox="1"/>
          <p:nvPr/>
        </p:nvSpPr>
        <p:spPr>
          <a:xfrm>
            <a:off x="8783835" y="4916543"/>
            <a:ext cx="1538898" cy="4208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íš1íḋé">
            <a:extLst>
              <a:ext uri="{FF2B5EF4-FFF2-40B4-BE49-F238E27FC236}">
                <a16:creationId xmlns:a16="http://schemas.microsoft.com/office/drawing/2014/main" id="{E668F030-9C0D-493D-8D50-C93D6CA82520}"/>
              </a:ext>
            </a:extLst>
          </p:cNvPr>
          <p:cNvSpPr txBox="1"/>
          <p:nvPr/>
        </p:nvSpPr>
        <p:spPr>
          <a:xfrm>
            <a:off x="789936" y="1146434"/>
            <a:ext cx="5314436" cy="14680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AF8D0B6-D153-4E68-BD2F-79F511B01CFA}"/>
              </a:ext>
            </a:extLst>
          </p:cNvPr>
          <p:cNvCxnSpPr>
            <a:cxnSpLocks/>
          </p:cNvCxnSpPr>
          <p:nvPr/>
        </p:nvCxnSpPr>
        <p:spPr>
          <a:xfrm>
            <a:off x="828830" y="2738317"/>
            <a:ext cx="5297784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ḻîde">
            <a:extLst>
              <a:ext uri="{FF2B5EF4-FFF2-40B4-BE49-F238E27FC236}">
                <a16:creationId xmlns:a16="http://schemas.microsoft.com/office/drawing/2014/main" id="{E43AFC13-E6BE-4BAB-A241-15D9EFB10BF1}"/>
              </a:ext>
            </a:extLst>
          </p:cNvPr>
          <p:cNvSpPr txBox="1"/>
          <p:nvPr/>
        </p:nvSpPr>
        <p:spPr>
          <a:xfrm>
            <a:off x="1626917" y="3575822"/>
            <a:ext cx="4544611" cy="9930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/>
              <a:t>You can use the icon library in iSlide  (www.islide.cc) to filter and replace existing icon elements with one click.</a:t>
            </a:r>
            <a:endParaRPr lang="en-US" altLang="zh-CN" sz="900" dirty="0"/>
          </a:p>
        </p:txBody>
      </p:sp>
      <p:sp>
        <p:nvSpPr>
          <p:cNvPr id="18" name="ïS1íďe">
            <a:extLst>
              <a:ext uri="{FF2B5EF4-FFF2-40B4-BE49-F238E27FC236}">
                <a16:creationId xmlns:a16="http://schemas.microsoft.com/office/drawing/2014/main" id="{24C7D40F-8C20-45D5-998E-1ABCDC6CBCE8}"/>
              </a:ext>
            </a:extLst>
          </p:cNvPr>
          <p:cNvSpPr txBox="1"/>
          <p:nvPr/>
        </p:nvSpPr>
        <p:spPr>
          <a:xfrm>
            <a:off x="1626917" y="3104002"/>
            <a:ext cx="454461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íṡ1ïḍê">
            <a:extLst>
              <a:ext uri="{FF2B5EF4-FFF2-40B4-BE49-F238E27FC236}">
                <a16:creationId xmlns:a16="http://schemas.microsoft.com/office/drawing/2014/main" id="{DF343C4C-9B6B-406A-ABD6-FD67723A80F0}"/>
              </a:ext>
            </a:extLst>
          </p:cNvPr>
          <p:cNvSpPr/>
          <p:nvPr/>
        </p:nvSpPr>
        <p:spPr>
          <a:xfrm>
            <a:off x="789936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îṡ1iḍè">
            <a:extLst>
              <a:ext uri="{FF2B5EF4-FFF2-40B4-BE49-F238E27FC236}">
                <a16:creationId xmlns:a16="http://schemas.microsoft.com/office/drawing/2014/main" id="{E1CAA15A-6105-4F08-B113-BB74EBD3F028}"/>
              </a:ext>
            </a:extLst>
          </p:cNvPr>
          <p:cNvSpPr/>
          <p:nvPr/>
        </p:nvSpPr>
        <p:spPr bwMode="auto">
          <a:xfrm>
            <a:off x="955343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2" name="iS1íďè">
            <a:extLst>
              <a:ext uri="{FF2B5EF4-FFF2-40B4-BE49-F238E27FC236}">
                <a16:creationId xmlns:a16="http://schemas.microsoft.com/office/drawing/2014/main" id="{4C50A570-3ECD-43DC-98CD-2DDC222B898C}"/>
              </a:ext>
            </a:extLst>
          </p:cNvPr>
          <p:cNvSpPr txBox="1"/>
          <p:nvPr/>
        </p:nvSpPr>
        <p:spPr>
          <a:xfrm>
            <a:off x="1626917" y="5308188"/>
            <a:ext cx="4544611" cy="9930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/>
              <a:t>You can use the icon library in iSlide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3" name="iṥ1ïḑé">
            <a:extLst>
              <a:ext uri="{FF2B5EF4-FFF2-40B4-BE49-F238E27FC236}">
                <a16:creationId xmlns:a16="http://schemas.microsoft.com/office/drawing/2014/main" id="{1554A9A2-33A3-40EA-98C7-DE4C862F0C77}"/>
              </a:ext>
            </a:extLst>
          </p:cNvPr>
          <p:cNvSpPr txBox="1"/>
          <p:nvPr/>
        </p:nvSpPr>
        <p:spPr>
          <a:xfrm>
            <a:off x="1626917" y="4836368"/>
            <a:ext cx="454461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íṧļîḑê">
            <a:extLst>
              <a:ext uri="{FF2B5EF4-FFF2-40B4-BE49-F238E27FC236}">
                <a16:creationId xmlns:a16="http://schemas.microsoft.com/office/drawing/2014/main" id="{9DC8D725-AECB-43F5-9BED-4295E68853A9}"/>
              </a:ext>
            </a:extLst>
          </p:cNvPr>
          <p:cNvSpPr/>
          <p:nvPr/>
        </p:nvSpPr>
        <p:spPr>
          <a:xfrm>
            <a:off x="789936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îsļíḑè">
            <a:extLst>
              <a:ext uri="{FF2B5EF4-FFF2-40B4-BE49-F238E27FC236}">
                <a16:creationId xmlns:a16="http://schemas.microsoft.com/office/drawing/2014/main" id="{694F9DD1-89CB-435A-B1FC-E91C2536549B}"/>
              </a:ext>
            </a:extLst>
          </p:cNvPr>
          <p:cNvSpPr/>
          <p:nvPr/>
        </p:nvSpPr>
        <p:spPr bwMode="auto">
          <a:xfrm>
            <a:off x="955343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FEA8A43-8F66-4F20-8604-DDA67AAF346D}"/>
              </a:ext>
            </a:extLst>
          </p:cNvPr>
          <p:cNvCxnSpPr>
            <a:cxnSpLocks/>
          </p:cNvCxnSpPr>
          <p:nvPr/>
        </p:nvCxnSpPr>
        <p:spPr>
          <a:xfrm>
            <a:off x="828830" y="4689000"/>
            <a:ext cx="53263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5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AB75AE8-5B1A-4B80-9CD4-61446E1ACE16}"/>
              </a:ext>
            </a:extLst>
          </p:cNvPr>
          <p:cNvCxnSpPr>
            <a:cxnSpLocks/>
          </p:cNvCxnSpPr>
          <p:nvPr/>
        </p:nvCxnSpPr>
        <p:spPr>
          <a:xfrm>
            <a:off x="5368000" y="1135063"/>
            <a:ext cx="0" cy="180000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šḻide">
            <a:extLst>
              <a:ext uri="{FF2B5EF4-FFF2-40B4-BE49-F238E27FC236}">
                <a16:creationId xmlns:a16="http://schemas.microsoft.com/office/drawing/2014/main" id="{7748CD55-641F-45AF-A629-B56A4D73316B}"/>
              </a:ext>
            </a:extLst>
          </p:cNvPr>
          <p:cNvSpPr/>
          <p:nvPr/>
        </p:nvSpPr>
        <p:spPr bwMode="auto">
          <a:xfrm>
            <a:off x="5953980" y="1685576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îSḻïdê">
            <a:extLst>
              <a:ext uri="{FF2B5EF4-FFF2-40B4-BE49-F238E27FC236}">
                <a16:creationId xmlns:a16="http://schemas.microsoft.com/office/drawing/2014/main" id="{59A77A8C-1423-4A47-9E2D-BC054835BAC4}"/>
              </a:ext>
            </a:extLst>
          </p:cNvPr>
          <p:cNvSpPr/>
          <p:nvPr/>
        </p:nvSpPr>
        <p:spPr bwMode="auto">
          <a:xfrm>
            <a:off x="8256000" y="1671236"/>
            <a:ext cx="609685" cy="466203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" name="iṩľiḍé" title="DD0IYHNI901dCsq">
            <a:extLst>
              <a:ext uri="{FF2B5EF4-FFF2-40B4-BE49-F238E27FC236}">
                <a16:creationId xmlns:a16="http://schemas.microsoft.com/office/drawing/2014/main" id="{8E713173-EF8D-4B51-AC34-77B5B2250189}"/>
              </a:ext>
            </a:extLst>
          </p:cNvPr>
          <p:cNvSpPr/>
          <p:nvPr/>
        </p:nvSpPr>
        <p:spPr bwMode="auto">
          <a:xfrm>
            <a:off x="10371000" y="1614011"/>
            <a:ext cx="609684" cy="580651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" name="íśľîḑe">
            <a:extLst>
              <a:ext uri="{FF2B5EF4-FFF2-40B4-BE49-F238E27FC236}">
                <a16:creationId xmlns:a16="http://schemas.microsoft.com/office/drawing/2014/main" id="{9DFBC5CE-FDE1-4306-8C28-EDD7EB64F6A7}"/>
              </a:ext>
            </a:extLst>
          </p:cNvPr>
          <p:cNvSpPr txBox="1"/>
          <p:nvPr/>
        </p:nvSpPr>
        <p:spPr>
          <a:xfrm>
            <a:off x="537747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1" name="îṧliḋé">
            <a:extLst>
              <a:ext uri="{FF2B5EF4-FFF2-40B4-BE49-F238E27FC236}">
                <a16:creationId xmlns:a16="http://schemas.microsoft.com/office/drawing/2014/main" id="{342B6635-42EF-4A7C-B782-881180BC35EB}"/>
              </a:ext>
            </a:extLst>
          </p:cNvPr>
          <p:cNvSpPr txBox="1"/>
          <p:nvPr/>
        </p:nvSpPr>
        <p:spPr>
          <a:xfrm>
            <a:off x="767949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25K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2" name="íṣlîḍê">
            <a:extLst>
              <a:ext uri="{FF2B5EF4-FFF2-40B4-BE49-F238E27FC236}">
                <a16:creationId xmlns:a16="http://schemas.microsoft.com/office/drawing/2014/main" id="{F44DDE7F-AD5F-4EAF-9C47-7317EB627454}"/>
              </a:ext>
            </a:extLst>
          </p:cNvPr>
          <p:cNvSpPr txBox="1"/>
          <p:nvPr/>
        </p:nvSpPr>
        <p:spPr>
          <a:xfrm>
            <a:off x="979449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40K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3" name="íŝḷídê">
            <a:extLst>
              <a:ext uri="{FF2B5EF4-FFF2-40B4-BE49-F238E27FC236}">
                <a16:creationId xmlns:a16="http://schemas.microsoft.com/office/drawing/2014/main" id="{8F8E2783-2D1D-4BC0-AFB8-19DD53F433D3}"/>
              </a:ext>
            </a:extLst>
          </p:cNvPr>
          <p:cNvSpPr txBox="1"/>
          <p:nvPr/>
        </p:nvSpPr>
        <p:spPr>
          <a:xfrm>
            <a:off x="669925" y="1357568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6BF1986-1F5E-4110-927A-204C487CCC3B}"/>
              </a:ext>
            </a:extLst>
          </p:cNvPr>
          <p:cNvCxnSpPr/>
          <p:nvPr/>
        </p:nvCxnSpPr>
        <p:spPr>
          <a:xfrm>
            <a:off x="7491000" y="1657596"/>
            <a:ext cx="0" cy="127746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3389AC-04A0-42B0-8A5C-E68D87B778C4}"/>
              </a:ext>
            </a:extLst>
          </p:cNvPr>
          <p:cNvCxnSpPr/>
          <p:nvPr/>
        </p:nvCxnSpPr>
        <p:spPr>
          <a:xfrm>
            <a:off x="9606000" y="1657596"/>
            <a:ext cx="0" cy="127746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$ḻïḋê">
            <a:extLst>
              <a:ext uri="{FF2B5EF4-FFF2-40B4-BE49-F238E27FC236}">
                <a16:creationId xmlns:a16="http://schemas.microsoft.com/office/drawing/2014/main" id="{D624B49C-EADA-463A-A06A-D875711775C2}"/>
              </a:ext>
            </a:extLst>
          </p:cNvPr>
          <p:cNvSpPr txBox="1"/>
          <p:nvPr/>
        </p:nvSpPr>
        <p:spPr>
          <a:xfrm>
            <a:off x="670968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4"/>
                </a:solidFill>
              </a:rPr>
              <a:t>Text here</a:t>
            </a:r>
            <a:endParaRPr lang="en-US" altLang="zh-CN" b="1" dirty="0">
              <a:solidFill>
                <a:schemeClr val="accent4"/>
              </a:solidFill>
            </a:endParaRPr>
          </a:p>
        </p:txBody>
      </p:sp>
      <p:sp>
        <p:nvSpPr>
          <p:cNvPr id="28" name="işļïdè">
            <a:extLst>
              <a:ext uri="{FF2B5EF4-FFF2-40B4-BE49-F238E27FC236}">
                <a16:creationId xmlns:a16="http://schemas.microsoft.com/office/drawing/2014/main" id="{F629EF45-3BBD-46E6-8769-0E521232C07B}"/>
              </a:ext>
            </a:extLst>
          </p:cNvPr>
          <p:cNvSpPr txBox="1"/>
          <p:nvPr/>
        </p:nvSpPr>
        <p:spPr>
          <a:xfrm>
            <a:off x="670968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9" name="ïSlïḑè">
            <a:extLst>
              <a:ext uri="{FF2B5EF4-FFF2-40B4-BE49-F238E27FC236}">
                <a16:creationId xmlns:a16="http://schemas.microsoft.com/office/drawing/2014/main" id="{A69A3B8B-EF02-4A80-8439-08733F77E412}"/>
              </a:ext>
            </a:extLst>
          </p:cNvPr>
          <p:cNvSpPr/>
          <p:nvPr/>
        </p:nvSpPr>
        <p:spPr bwMode="auto">
          <a:xfrm>
            <a:off x="803458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ïṡḻíḑè">
            <a:extLst>
              <a:ext uri="{FF2B5EF4-FFF2-40B4-BE49-F238E27FC236}">
                <a16:creationId xmlns:a16="http://schemas.microsoft.com/office/drawing/2014/main" id="{4EC4CCB5-EB26-4732-85FD-B0569EF77879}"/>
              </a:ext>
            </a:extLst>
          </p:cNvPr>
          <p:cNvSpPr txBox="1"/>
          <p:nvPr/>
        </p:nvSpPr>
        <p:spPr>
          <a:xfrm>
            <a:off x="4575984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Text here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5" name="îṩḻîḓê">
            <a:extLst>
              <a:ext uri="{FF2B5EF4-FFF2-40B4-BE49-F238E27FC236}">
                <a16:creationId xmlns:a16="http://schemas.microsoft.com/office/drawing/2014/main" id="{029F7CE6-6960-4497-80DA-B83660863D3C}"/>
              </a:ext>
            </a:extLst>
          </p:cNvPr>
          <p:cNvSpPr txBox="1"/>
          <p:nvPr/>
        </p:nvSpPr>
        <p:spPr>
          <a:xfrm>
            <a:off x="4575984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6" name="îSlídè">
            <a:extLst>
              <a:ext uri="{FF2B5EF4-FFF2-40B4-BE49-F238E27FC236}">
                <a16:creationId xmlns:a16="http://schemas.microsoft.com/office/drawing/2014/main" id="{FDBF1DB7-E57E-4AAC-BC9E-E3540B0B5D75}"/>
              </a:ext>
            </a:extLst>
          </p:cNvPr>
          <p:cNvSpPr/>
          <p:nvPr/>
        </p:nvSpPr>
        <p:spPr bwMode="auto">
          <a:xfrm>
            <a:off x="4708474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ŝļíďe">
            <a:extLst>
              <a:ext uri="{FF2B5EF4-FFF2-40B4-BE49-F238E27FC236}">
                <a16:creationId xmlns:a16="http://schemas.microsoft.com/office/drawing/2014/main" id="{8133DCF0-700C-4599-A85E-296F9012B05A}"/>
              </a:ext>
            </a:extLst>
          </p:cNvPr>
          <p:cNvSpPr txBox="1"/>
          <p:nvPr/>
        </p:nvSpPr>
        <p:spPr>
          <a:xfrm>
            <a:off x="8481000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Text here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sp>
        <p:nvSpPr>
          <p:cNvPr id="22" name="ïṩļïḓè">
            <a:extLst>
              <a:ext uri="{FF2B5EF4-FFF2-40B4-BE49-F238E27FC236}">
                <a16:creationId xmlns:a16="http://schemas.microsoft.com/office/drawing/2014/main" id="{E1609663-2E13-4206-BF26-B25F96DC9F92}"/>
              </a:ext>
            </a:extLst>
          </p:cNvPr>
          <p:cNvSpPr txBox="1"/>
          <p:nvPr/>
        </p:nvSpPr>
        <p:spPr>
          <a:xfrm>
            <a:off x="8481000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3" name="îṥ1íḑé">
            <a:extLst>
              <a:ext uri="{FF2B5EF4-FFF2-40B4-BE49-F238E27FC236}">
                <a16:creationId xmlns:a16="http://schemas.microsoft.com/office/drawing/2014/main" id="{0914B92E-7F34-4F08-8815-A8B67EB92C55}"/>
              </a:ext>
            </a:extLst>
          </p:cNvPr>
          <p:cNvSpPr/>
          <p:nvPr/>
        </p:nvSpPr>
        <p:spPr bwMode="auto">
          <a:xfrm>
            <a:off x="8613490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169D9F9-9522-48E7-AF7C-A485E846823B}"/>
              </a:ext>
            </a:extLst>
          </p:cNvPr>
          <p:cNvCxnSpPr>
            <a:cxnSpLocks/>
          </p:cNvCxnSpPr>
          <p:nvPr/>
        </p:nvCxnSpPr>
        <p:spPr>
          <a:xfrm>
            <a:off x="4103850" y="4397375"/>
            <a:ext cx="0" cy="17272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E354517-9284-4DC2-B1B2-960C2726D20B}"/>
              </a:ext>
            </a:extLst>
          </p:cNvPr>
          <p:cNvCxnSpPr>
            <a:cxnSpLocks/>
          </p:cNvCxnSpPr>
          <p:nvPr/>
        </p:nvCxnSpPr>
        <p:spPr>
          <a:xfrm>
            <a:off x="8076000" y="4397375"/>
            <a:ext cx="0" cy="17462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9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śḻiḍê">
            <a:extLst>
              <a:ext uri="{FF2B5EF4-FFF2-40B4-BE49-F238E27FC236}">
                <a16:creationId xmlns:a16="http://schemas.microsoft.com/office/drawing/2014/main" id="{99821550-40EC-4591-9F6E-B1AADBB53409}"/>
              </a:ext>
            </a:extLst>
          </p:cNvPr>
          <p:cNvSpPr/>
          <p:nvPr/>
        </p:nvSpPr>
        <p:spPr>
          <a:xfrm>
            <a:off x="3751584" y="1125538"/>
            <a:ext cx="2305146" cy="5018087"/>
          </a:xfrm>
          <a:prstGeom prst="rect">
            <a:avLst/>
          </a:prstGeom>
          <a:blipFill>
            <a:blip r:embed="rId3"/>
            <a:srcRect/>
            <a:stretch>
              <a:fillRect l="-118007" t="57" r="-118497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ṧļîḋé">
            <a:extLst>
              <a:ext uri="{FF2B5EF4-FFF2-40B4-BE49-F238E27FC236}">
                <a16:creationId xmlns:a16="http://schemas.microsoft.com/office/drawing/2014/main" id="{6C890A7A-E93B-4EC2-8573-248347CC0E38}"/>
              </a:ext>
            </a:extLst>
          </p:cNvPr>
          <p:cNvSpPr/>
          <p:nvPr/>
        </p:nvSpPr>
        <p:spPr>
          <a:xfrm>
            <a:off x="6135270" y="1125538"/>
            <a:ext cx="2305146" cy="4103462"/>
          </a:xfrm>
          <a:prstGeom prst="rect">
            <a:avLst/>
          </a:prstGeom>
          <a:blipFill>
            <a:blip r:embed="rId4"/>
            <a:srcRect/>
            <a:stretch>
              <a:fillRect l="-86601" t="85" r="-88569" b="-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ŝ1íďè">
            <a:extLst>
              <a:ext uri="{FF2B5EF4-FFF2-40B4-BE49-F238E27FC236}">
                <a16:creationId xmlns:a16="http://schemas.microsoft.com/office/drawing/2014/main" id="{3395368D-1B3C-4734-8630-08BFCDDECF6C}"/>
              </a:ext>
            </a:extLst>
          </p:cNvPr>
          <p:cNvSpPr/>
          <p:nvPr/>
        </p:nvSpPr>
        <p:spPr>
          <a:xfrm>
            <a:off x="0" y="1125538"/>
            <a:ext cx="12191999" cy="504056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ŝ1íḍé">
            <a:extLst>
              <a:ext uri="{FF2B5EF4-FFF2-40B4-BE49-F238E27FC236}">
                <a16:creationId xmlns:a16="http://schemas.microsoft.com/office/drawing/2014/main" id="{2F9F7A8C-EE86-495D-BA88-A55FEB52146C}"/>
              </a:ext>
            </a:extLst>
          </p:cNvPr>
          <p:cNvSpPr/>
          <p:nvPr/>
        </p:nvSpPr>
        <p:spPr>
          <a:xfrm>
            <a:off x="1921828" y="1340668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şļïḋê">
            <a:extLst>
              <a:ext uri="{FF2B5EF4-FFF2-40B4-BE49-F238E27FC236}">
                <a16:creationId xmlns:a16="http://schemas.microsoft.com/office/drawing/2014/main" id="{C286A43C-8478-493D-8F44-32760EE6E20E}"/>
              </a:ext>
            </a:extLst>
          </p:cNvPr>
          <p:cNvSpPr/>
          <p:nvPr/>
        </p:nvSpPr>
        <p:spPr>
          <a:xfrm>
            <a:off x="2017674" y="1443847"/>
            <a:ext cx="386158" cy="3714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0" name="ïṩḻïḍè">
            <a:extLst>
              <a:ext uri="{FF2B5EF4-FFF2-40B4-BE49-F238E27FC236}">
                <a16:creationId xmlns:a16="http://schemas.microsoft.com/office/drawing/2014/main" id="{0F03BF1F-B063-484E-83FB-A0E99287E08F}"/>
              </a:ext>
            </a:extLst>
          </p:cNvPr>
          <p:cNvSpPr txBox="1"/>
          <p:nvPr/>
        </p:nvSpPr>
        <p:spPr>
          <a:xfrm>
            <a:off x="3751584" y="1125539"/>
            <a:ext cx="2305146" cy="504056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íŝ1iḑé">
            <a:extLst>
              <a:ext uri="{FF2B5EF4-FFF2-40B4-BE49-F238E27FC236}">
                <a16:creationId xmlns:a16="http://schemas.microsoft.com/office/drawing/2014/main" id="{3D272115-83F0-4DAF-BFCE-42C52E53CF4A}"/>
              </a:ext>
            </a:extLst>
          </p:cNvPr>
          <p:cNvSpPr txBox="1"/>
          <p:nvPr/>
        </p:nvSpPr>
        <p:spPr>
          <a:xfrm>
            <a:off x="6135270" y="1125539"/>
            <a:ext cx="2305146" cy="504056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2" name="iṥliďé">
            <a:extLst>
              <a:ext uri="{FF2B5EF4-FFF2-40B4-BE49-F238E27FC236}">
                <a16:creationId xmlns:a16="http://schemas.microsoft.com/office/drawing/2014/main" id="{0C43C82D-4E0D-4E76-BBFA-A88D03A5C8DF}"/>
              </a:ext>
            </a:extLst>
          </p:cNvPr>
          <p:cNvSpPr txBox="1"/>
          <p:nvPr/>
        </p:nvSpPr>
        <p:spPr>
          <a:xfrm>
            <a:off x="669924" y="2021698"/>
            <a:ext cx="3081659" cy="41923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şḻiḑè">
            <a:extLst>
              <a:ext uri="{FF2B5EF4-FFF2-40B4-BE49-F238E27FC236}">
                <a16:creationId xmlns:a16="http://schemas.microsoft.com/office/drawing/2014/main" id="{8DCB21EB-3C23-4CB9-AA6F-9FDCB78DA5FC}"/>
              </a:ext>
            </a:extLst>
          </p:cNvPr>
          <p:cNvSpPr txBox="1"/>
          <p:nvPr/>
        </p:nvSpPr>
        <p:spPr>
          <a:xfrm>
            <a:off x="669924" y="2440933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4" name="ïṣḻíḑè">
            <a:extLst>
              <a:ext uri="{FF2B5EF4-FFF2-40B4-BE49-F238E27FC236}">
                <a16:creationId xmlns:a16="http://schemas.microsoft.com/office/drawing/2014/main" id="{88B45D09-A39A-413A-84FE-4E44406032AB}"/>
              </a:ext>
            </a:extLst>
          </p:cNvPr>
          <p:cNvSpPr txBox="1"/>
          <p:nvPr/>
        </p:nvSpPr>
        <p:spPr>
          <a:xfrm>
            <a:off x="669924" y="3432006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5" name="íṥļîḓé">
            <a:extLst>
              <a:ext uri="{FF2B5EF4-FFF2-40B4-BE49-F238E27FC236}">
                <a16:creationId xmlns:a16="http://schemas.microsoft.com/office/drawing/2014/main" id="{472D2667-E85C-449C-8467-10CA055F81F0}"/>
              </a:ext>
            </a:extLst>
          </p:cNvPr>
          <p:cNvSpPr txBox="1"/>
          <p:nvPr/>
        </p:nvSpPr>
        <p:spPr>
          <a:xfrm>
            <a:off x="669924" y="4423079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6" name="îślîde">
            <a:extLst>
              <a:ext uri="{FF2B5EF4-FFF2-40B4-BE49-F238E27FC236}">
                <a16:creationId xmlns:a16="http://schemas.microsoft.com/office/drawing/2014/main" id="{C00CADDF-A23F-4E31-B31B-63099EAC5C90}"/>
              </a:ext>
            </a:extLst>
          </p:cNvPr>
          <p:cNvSpPr txBox="1"/>
          <p:nvPr/>
        </p:nvSpPr>
        <p:spPr>
          <a:xfrm>
            <a:off x="669924" y="5414153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8" name="iś1îḋê">
            <a:extLst>
              <a:ext uri="{FF2B5EF4-FFF2-40B4-BE49-F238E27FC236}">
                <a16:creationId xmlns:a16="http://schemas.microsoft.com/office/drawing/2014/main" id="{0249808B-50D3-4DB9-AC68-9507FF9BF36A}"/>
              </a:ext>
            </a:extLst>
          </p:cNvPr>
          <p:cNvSpPr/>
          <p:nvPr/>
        </p:nvSpPr>
        <p:spPr>
          <a:xfrm>
            <a:off x="9694228" y="1340668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3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ś1idè">
            <a:extLst>
              <a:ext uri="{FF2B5EF4-FFF2-40B4-BE49-F238E27FC236}">
                <a16:creationId xmlns:a16="http://schemas.microsoft.com/office/drawing/2014/main" id="{F79705DA-7170-41DA-B6FB-532B3F1899D8}"/>
              </a:ext>
            </a:extLst>
          </p:cNvPr>
          <p:cNvSpPr/>
          <p:nvPr/>
        </p:nvSpPr>
        <p:spPr>
          <a:xfrm>
            <a:off x="9790074" y="1443847"/>
            <a:ext cx="386158" cy="3714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ïṣḻíďê">
            <a:extLst>
              <a:ext uri="{FF2B5EF4-FFF2-40B4-BE49-F238E27FC236}">
                <a16:creationId xmlns:a16="http://schemas.microsoft.com/office/drawing/2014/main" id="{E1475F76-274F-4006-B1B4-A33BA822EA77}"/>
              </a:ext>
            </a:extLst>
          </p:cNvPr>
          <p:cNvSpPr txBox="1"/>
          <p:nvPr/>
        </p:nvSpPr>
        <p:spPr>
          <a:xfrm>
            <a:off x="8442324" y="2021698"/>
            <a:ext cx="3081659" cy="41923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9" name="îs1îḓe">
            <a:extLst>
              <a:ext uri="{FF2B5EF4-FFF2-40B4-BE49-F238E27FC236}">
                <a16:creationId xmlns:a16="http://schemas.microsoft.com/office/drawing/2014/main" id="{D7DB8289-35B9-4199-A7D8-61FE1D65C926}"/>
              </a:ext>
            </a:extLst>
          </p:cNvPr>
          <p:cNvSpPr txBox="1"/>
          <p:nvPr/>
        </p:nvSpPr>
        <p:spPr>
          <a:xfrm>
            <a:off x="8442324" y="2440933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0" name="ïṩḷíḑé">
            <a:extLst>
              <a:ext uri="{FF2B5EF4-FFF2-40B4-BE49-F238E27FC236}">
                <a16:creationId xmlns:a16="http://schemas.microsoft.com/office/drawing/2014/main" id="{DC1183D8-00EA-44CC-BBED-A8CDD6EB4D74}"/>
              </a:ext>
            </a:extLst>
          </p:cNvPr>
          <p:cNvSpPr txBox="1"/>
          <p:nvPr/>
        </p:nvSpPr>
        <p:spPr>
          <a:xfrm>
            <a:off x="8442324" y="3432006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1" name="ísḻïďe">
            <a:extLst>
              <a:ext uri="{FF2B5EF4-FFF2-40B4-BE49-F238E27FC236}">
                <a16:creationId xmlns:a16="http://schemas.microsoft.com/office/drawing/2014/main" id="{59C7812E-3F38-4D38-A20F-C4D7466CC94E}"/>
              </a:ext>
            </a:extLst>
          </p:cNvPr>
          <p:cNvSpPr txBox="1"/>
          <p:nvPr/>
        </p:nvSpPr>
        <p:spPr>
          <a:xfrm>
            <a:off x="8442324" y="4423079"/>
            <a:ext cx="3081659" cy="71806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0004FDE-2824-4254-89F5-438662C4824B}"/>
              </a:ext>
            </a:extLst>
          </p:cNvPr>
          <p:cNvCxnSpPr/>
          <p:nvPr/>
        </p:nvCxnSpPr>
        <p:spPr>
          <a:xfrm>
            <a:off x="669925" y="3186432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BD352DB-2ADF-4E8C-BD74-CDF238C486FD}"/>
              </a:ext>
            </a:extLst>
          </p:cNvPr>
          <p:cNvCxnSpPr/>
          <p:nvPr/>
        </p:nvCxnSpPr>
        <p:spPr>
          <a:xfrm>
            <a:off x="669925" y="4210560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372F35B-7858-439B-A65C-F323DA5562CA}"/>
              </a:ext>
            </a:extLst>
          </p:cNvPr>
          <p:cNvCxnSpPr/>
          <p:nvPr/>
        </p:nvCxnSpPr>
        <p:spPr>
          <a:xfrm>
            <a:off x="669925" y="5225544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652EF05-EA00-46AE-8268-958A2916DDD6}"/>
              </a:ext>
            </a:extLst>
          </p:cNvPr>
          <p:cNvCxnSpPr/>
          <p:nvPr/>
        </p:nvCxnSpPr>
        <p:spPr>
          <a:xfrm>
            <a:off x="8438830" y="3186432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48DAD02-6F86-452F-BBA6-04B2AD68EEFF}"/>
              </a:ext>
            </a:extLst>
          </p:cNvPr>
          <p:cNvCxnSpPr/>
          <p:nvPr/>
        </p:nvCxnSpPr>
        <p:spPr>
          <a:xfrm>
            <a:off x="8438830" y="4210560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88353AB-FCBB-4FEB-90BE-A989A47E651D}"/>
              </a:ext>
            </a:extLst>
          </p:cNvPr>
          <p:cNvCxnSpPr/>
          <p:nvPr/>
        </p:nvCxnSpPr>
        <p:spPr>
          <a:xfrm>
            <a:off x="8438830" y="5225544"/>
            <a:ext cx="30816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0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801349d-b638-42fc-8cb1-86f648a206b2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AA7D6"/>
      </a:accent1>
      <a:accent2>
        <a:srgbClr val="534CB2"/>
      </a:accent2>
      <a:accent3>
        <a:srgbClr val="EE7600"/>
      </a:accent3>
      <a:accent4>
        <a:srgbClr val="45ABAB"/>
      </a:accent4>
      <a:accent5>
        <a:srgbClr val="83954B"/>
      </a:accent5>
      <a:accent6>
        <a:srgbClr val="68618D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AA7D6"/>
    </a:accent1>
    <a:accent2>
      <a:srgbClr val="534CB2"/>
    </a:accent2>
    <a:accent3>
      <a:srgbClr val="EE7600"/>
    </a:accent3>
    <a:accent4>
      <a:srgbClr val="45ABAB"/>
    </a:accent4>
    <a:accent5>
      <a:srgbClr val="83954B"/>
    </a:accent5>
    <a:accent6>
      <a:srgbClr val="68618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11</TotalTime>
  <Words>1854</Words>
  <Application>Microsoft Office PowerPoint</Application>
  <PresentationFormat>宽屏</PresentationFormat>
  <Paragraphs>322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12</cp:revision>
  <cp:lastPrinted>2018-03-08T16:00:00Z</cp:lastPrinted>
  <dcterms:created xsi:type="dcterms:W3CDTF">2018-03-08T16:00:00Z</dcterms:created>
  <dcterms:modified xsi:type="dcterms:W3CDTF">2023-09-02T09:34:04Z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